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371" name="Shape 1371"/>
          <p:cNvSpPr/>
          <p:nvPr>
            <p:ph type="sldImg"/>
          </p:nvPr>
        </p:nvSpPr>
        <p:spPr>
          <a:xfrm>
            <a:off x="1143000" y="685800"/>
            <a:ext cx="4572000" cy="3429000"/>
          </a:xfrm>
          <a:prstGeom prst="rect">
            <a:avLst/>
          </a:prstGeom>
        </p:spPr>
        <p:txBody>
          <a:bodyPr/>
          <a:lstStyle/>
          <a:p>
            <a:pPr/>
          </a:p>
        </p:txBody>
      </p:sp>
      <p:sp>
        <p:nvSpPr>
          <p:cNvPr id="1372" name="Shape 137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14.png"/></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14.png"/></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png"/></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4.png"/></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6.png"/></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png"/><Relationship Id="rId3" Type="http://schemas.openxmlformats.org/officeDocument/2006/relationships/image" Target="../media/image28.png"/></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 Id="rId3" Type="http://schemas.openxmlformats.org/officeDocument/2006/relationships/image" Target="../media/image14.png"/></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0.png"/><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524000" y="3602037"/>
            <a:ext cx="9144000" cy="1655763"/>
          </a:xfrm>
          <a:prstGeom prst="rect">
            <a:avLst/>
          </a:prstGeom>
        </p:spPr>
        <p:txBody>
          <a:bodyPr/>
          <a:lstStyle>
            <a:lvl1pPr marL="406400" indent="-355600" algn="ctr">
              <a:buClrTx/>
              <a:buSzTx/>
              <a:buFontTx/>
              <a:buNone/>
              <a:defRPr sz="2400"/>
            </a:lvl1pPr>
            <a:lvl2pPr marL="406400" indent="127000" algn="ctr">
              <a:buClrTx/>
              <a:buSzTx/>
              <a:buFontTx/>
              <a:buNone/>
              <a:defRPr sz="2400"/>
            </a:lvl2pPr>
            <a:lvl3pPr marL="406400" indent="609600" algn="ctr">
              <a:buClrTx/>
              <a:buSzTx/>
              <a:buFontTx/>
              <a:buNone/>
              <a:defRPr sz="2400"/>
            </a:lvl3pPr>
            <a:lvl4pPr marL="406400" indent="1079500" algn="ctr">
              <a:buClrTx/>
              <a:buSzTx/>
              <a:buFontTx/>
              <a:buNone/>
              <a:defRPr sz="2400"/>
            </a:lvl4pPr>
            <a:lvl5pPr marL="406400" indent="1536700" algn="ctr">
              <a:buClrTx/>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EXT">
    <p:spTree>
      <p:nvGrpSpPr>
        <p:cNvPr id="1" name=""/>
        <p:cNvGrpSpPr/>
        <p:nvPr/>
      </p:nvGrpSpPr>
      <p:grpSpPr>
        <a:xfrm>
          <a:off x="0" y="0"/>
          <a:ext cx="0" cy="0"/>
          <a:chOff x="0" y="0"/>
          <a:chExt cx="0" cy="0"/>
        </a:xfrm>
      </p:grpSpPr>
      <p:sp>
        <p:nvSpPr>
          <p:cNvPr id="95" name="Title Text"/>
          <p:cNvSpPr txBox="1"/>
          <p:nvPr>
            <p:ph type="title"/>
          </p:nvPr>
        </p:nvSpPr>
        <p:spPr>
          <a:prstGeom prst="rect">
            <a:avLst/>
          </a:prstGeom>
        </p:spPr>
        <p:txBody>
          <a:bodyPr/>
          <a:lstStyle/>
          <a:p>
            <a:pPr/>
            <a:r>
              <a:t>Title Text</a:t>
            </a:r>
          </a:p>
        </p:txBody>
      </p:sp>
      <p:sp>
        <p:nvSpPr>
          <p:cNvPr id="96" name="Body Level One…"/>
          <p:cNvSpPr txBox="1"/>
          <p:nvPr>
            <p:ph type="body" idx="1"/>
          </p:nvPr>
        </p:nvSpPr>
        <p:spPr>
          <a:xfrm rot="5400000">
            <a:off x="3920330" y="-1256506"/>
            <a:ext cx="4351339" cy="105156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ITLE_AND_VERTICAL_TEXT">
    <p:spTree>
      <p:nvGrpSpPr>
        <p:cNvPr id="1" name=""/>
        <p:cNvGrpSpPr/>
        <p:nvPr/>
      </p:nvGrpSpPr>
      <p:grpSpPr>
        <a:xfrm>
          <a:off x="0" y="0"/>
          <a:ext cx="0" cy="0"/>
          <a:chOff x="0" y="0"/>
          <a:chExt cx="0" cy="0"/>
        </a:xfrm>
      </p:grpSpPr>
      <p:sp>
        <p:nvSpPr>
          <p:cNvPr id="104" name="Title Text"/>
          <p:cNvSpPr txBox="1"/>
          <p:nvPr>
            <p:ph type="title"/>
          </p:nvPr>
        </p:nvSpPr>
        <p:spPr>
          <a:xfrm rot="5400000">
            <a:off x="7133431" y="1956593"/>
            <a:ext cx="5811839" cy="2628901"/>
          </a:xfrm>
          <a:prstGeom prst="rect">
            <a:avLst/>
          </a:prstGeom>
        </p:spPr>
        <p:txBody>
          <a:bodyPr/>
          <a:lstStyle/>
          <a:p>
            <a:pPr/>
            <a:r>
              <a:t>Title Text</a:t>
            </a:r>
          </a:p>
        </p:txBody>
      </p:sp>
      <p:sp>
        <p:nvSpPr>
          <p:cNvPr id="105" name="Body Level One…"/>
          <p:cNvSpPr txBox="1"/>
          <p:nvPr>
            <p:ph type="body" idx="1"/>
          </p:nvPr>
        </p:nvSpPr>
        <p:spPr>
          <a:xfrm rot="5400000">
            <a:off x="1799431" y="-596107"/>
            <a:ext cx="5811838" cy="77343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bg>
      <p:bgPr>
        <a:solidFill>
          <a:srgbClr val="2E5E73"/>
        </a:solidFill>
      </p:bgPr>
    </p:bg>
    <p:spTree>
      <p:nvGrpSpPr>
        <p:cNvPr id="1" name=""/>
        <p:cNvGrpSpPr/>
        <p:nvPr/>
      </p:nvGrpSpPr>
      <p:grpSpPr>
        <a:xfrm>
          <a:off x="0" y="0"/>
          <a:ext cx="0" cy="0"/>
          <a:chOff x="0" y="0"/>
          <a:chExt cx="0" cy="0"/>
        </a:xfrm>
      </p:grpSpPr>
      <p:sp>
        <p:nvSpPr>
          <p:cNvPr id="113" name="Google Shape;88;p14"/>
          <p:cNvSpPr/>
          <p:nvPr/>
        </p:nvSpPr>
        <p:spPr>
          <a:xfrm>
            <a:off x="5797000" y="2634732"/>
            <a:ext cx="1291501" cy="1"/>
          </a:xfrm>
          <a:prstGeom prst="line">
            <a:avLst/>
          </a:prstGeom>
          <a:ln w="19050">
            <a:solidFill>
              <a:srgbClr val="FFFFFF"/>
            </a:solidFill>
          </a:ln>
        </p:spPr>
        <p:txBody>
          <a:bodyPr lIns="0" tIns="0" rIns="0" bIns="0"/>
          <a:lstStyle/>
          <a:p>
            <a:pPr/>
          </a:p>
        </p:txBody>
      </p:sp>
      <p:sp>
        <p:nvSpPr>
          <p:cNvPr id="114" name="Google Shape;89;p14"/>
          <p:cNvSpPr/>
          <p:nvPr/>
        </p:nvSpPr>
        <p:spPr>
          <a:xfrm>
            <a:off x="5810932" y="2634600"/>
            <a:ext cx="7228002" cy="1"/>
          </a:xfrm>
          <a:prstGeom prst="line">
            <a:avLst/>
          </a:prstGeom>
          <a:ln w="19050">
            <a:solidFill>
              <a:srgbClr val="FFFFFF"/>
            </a:solidFill>
            <a:tailEnd type="oval"/>
          </a:ln>
        </p:spPr>
        <p:txBody>
          <a:bodyPr lIns="0" tIns="0" rIns="0" bIns="0"/>
          <a:lstStyle/>
          <a:p>
            <a:pPr/>
          </a:p>
        </p:txBody>
      </p:sp>
      <p:sp>
        <p:nvSpPr>
          <p:cNvPr id="115" name="Title Text"/>
          <p:cNvSpPr txBox="1"/>
          <p:nvPr>
            <p:ph type="title"/>
          </p:nvPr>
        </p:nvSpPr>
        <p:spPr>
          <a:xfrm>
            <a:off x="5644896" y="2634600"/>
            <a:ext cx="6545700" cy="1606501"/>
          </a:xfrm>
          <a:prstGeom prst="rect">
            <a:avLst/>
          </a:prstGeom>
        </p:spPr>
        <p:txBody>
          <a:bodyPr lIns="121899" tIns="121899" rIns="121899" bIns="121899"/>
          <a:lstStyle>
            <a:lvl1pPr>
              <a:lnSpc>
                <a:spcPct val="100000"/>
              </a:lnSpc>
              <a:defRPr sz="5300">
                <a:solidFill>
                  <a:srgbClr val="FFFFFF"/>
                </a:solidFill>
                <a:latin typeface="Roboto"/>
                <a:ea typeface="Roboto"/>
                <a:cs typeface="Roboto"/>
                <a:sym typeface="Roboto"/>
              </a:defRPr>
            </a:lvl1pPr>
          </a:lstStyle>
          <a:p>
            <a:pPr/>
            <a:r>
              <a:t>Title Text</a:t>
            </a:r>
          </a:p>
        </p:txBody>
      </p:sp>
      <p:sp>
        <p:nvSpPr>
          <p:cNvPr id="116" name="Body Level One…"/>
          <p:cNvSpPr txBox="1"/>
          <p:nvPr>
            <p:ph type="body" sz="quarter" idx="1"/>
          </p:nvPr>
        </p:nvSpPr>
        <p:spPr>
          <a:xfrm>
            <a:off x="5646266" y="1967600"/>
            <a:ext cx="6545701" cy="653701"/>
          </a:xfrm>
          <a:prstGeom prst="rect">
            <a:avLst/>
          </a:prstGeom>
        </p:spPr>
        <p:txBody>
          <a:bodyPr lIns="121899" tIns="121899" rIns="121899" bIns="121899" anchor="b"/>
          <a:lstStyle>
            <a:lvl1pPr marL="381000" indent="-304800">
              <a:lnSpc>
                <a:spcPct val="115000"/>
              </a:lnSpc>
              <a:spcBef>
                <a:spcPts val="0"/>
              </a:spcBef>
              <a:buClrTx/>
              <a:buSzTx/>
              <a:buFontTx/>
              <a:buNone/>
              <a:defRPr sz="1600">
                <a:solidFill>
                  <a:srgbClr val="FFFFFF"/>
                </a:solidFill>
                <a:latin typeface="Roboto"/>
                <a:ea typeface="Roboto"/>
                <a:cs typeface="Roboto"/>
                <a:sym typeface="Roboto"/>
              </a:defRPr>
            </a:lvl1pPr>
            <a:lvl2pPr marL="381000" indent="184150">
              <a:lnSpc>
                <a:spcPct val="115000"/>
              </a:lnSpc>
              <a:spcBef>
                <a:spcPts val="0"/>
              </a:spcBef>
              <a:buClrTx/>
              <a:buSzTx/>
              <a:buFontTx/>
              <a:buNone/>
              <a:defRPr sz="1600">
                <a:solidFill>
                  <a:srgbClr val="FFFFFF"/>
                </a:solidFill>
                <a:latin typeface="Roboto"/>
                <a:ea typeface="Roboto"/>
                <a:cs typeface="Roboto"/>
                <a:sym typeface="Roboto"/>
              </a:defRPr>
            </a:lvl2pPr>
            <a:lvl3pPr marL="381000" indent="641350">
              <a:lnSpc>
                <a:spcPct val="115000"/>
              </a:lnSpc>
              <a:spcBef>
                <a:spcPts val="0"/>
              </a:spcBef>
              <a:buClrTx/>
              <a:buSzTx/>
              <a:buFontTx/>
              <a:buNone/>
              <a:defRPr sz="1600">
                <a:solidFill>
                  <a:srgbClr val="FFFFFF"/>
                </a:solidFill>
                <a:latin typeface="Roboto"/>
                <a:ea typeface="Roboto"/>
                <a:cs typeface="Roboto"/>
                <a:sym typeface="Roboto"/>
              </a:defRPr>
            </a:lvl3pPr>
            <a:lvl4pPr marL="381000" indent="1098550">
              <a:lnSpc>
                <a:spcPct val="115000"/>
              </a:lnSpc>
              <a:spcBef>
                <a:spcPts val="0"/>
              </a:spcBef>
              <a:buClrTx/>
              <a:buSzTx/>
              <a:buFontTx/>
              <a:buNone/>
              <a:defRPr sz="1600">
                <a:solidFill>
                  <a:srgbClr val="FFFFFF"/>
                </a:solidFill>
                <a:latin typeface="Roboto"/>
                <a:ea typeface="Roboto"/>
                <a:cs typeface="Roboto"/>
                <a:sym typeface="Roboto"/>
              </a:defRPr>
            </a:lvl4pPr>
            <a:lvl5pPr marL="381000" indent="1555750">
              <a:lnSpc>
                <a:spcPct val="115000"/>
              </a:lnSpc>
              <a:spcBef>
                <a:spcPts val="0"/>
              </a:spcBef>
              <a:buClrTx/>
              <a:buSzTx/>
              <a:buFontTx/>
              <a:buNone/>
              <a:defRPr sz="1600">
                <a:solidFill>
                  <a:srgbClr val="FFFFFF"/>
                </a:solidFill>
                <a:latin typeface="Roboto"/>
                <a:ea typeface="Roboto"/>
                <a:cs typeface="Roboto"/>
                <a:sym typeface="Roboto"/>
              </a:defRPr>
            </a:lvl5pPr>
          </a:lstStyle>
          <a:p>
            <a:pPr/>
            <a:r>
              <a:t>Body Level One</a:t>
            </a:r>
          </a:p>
          <a:p>
            <a:pPr lvl="1"/>
            <a:r>
              <a:t>Body Level Two</a:t>
            </a:r>
          </a:p>
          <a:p>
            <a:pPr lvl="2"/>
            <a:r>
              <a:t>Body Level Three</a:t>
            </a:r>
          </a:p>
          <a:p>
            <a:pPr lvl="3"/>
            <a:r>
              <a:t>Body Level Four</a:t>
            </a:r>
          </a:p>
          <a:p>
            <a:pPr lvl="4"/>
            <a:r>
              <a:t>Body Level Five</a:t>
            </a:r>
          </a:p>
        </p:txBody>
      </p:sp>
      <p:sp>
        <p:nvSpPr>
          <p:cNvPr id="117" name="Google Shape;94;p14"/>
          <p:cNvSpPr txBox="1"/>
          <p:nvPr/>
        </p:nvSpPr>
        <p:spPr>
          <a:xfrm>
            <a:off x="365775" y="6467199"/>
            <a:ext cx="6330225" cy="4089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marL="304800" indent="-609600">
              <a:lnSpc>
                <a:spcPct val="115000"/>
              </a:lnSpc>
              <a:spcBef>
                <a:spcPts val="2100"/>
              </a:spcBef>
              <a:defRPr sz="1100">
                <a:solidFill>
                  <a:srgbClr val="FFFFFF"/>
                </a:solidFill>
                <a:latin typeface="Roboto Light"/>
                <a:ea typeface="Roboto Light"/>
                <a:cs typeface="Roboto Light"/>
                <a:sym typeface="Roboto Light"/>
              </a:defRPr>
            </a:lvl1pPr>
          </a:lstStyle>
          <a:p>
            <a:pPr/>
            <a:r>
              <a:t>© 2023 edX Boot Camps LLC. Confidential and Proprietary. All Rights Reserved.</a:t>
            </a:r>
          </a:p>
        </p:txBody>
      </p:sp>
      <p:sp>
        <p:nvSpPr>
          <p:cNvPr id="118" name="Slide Number"/>
          <p:cNvSpPr txBox="1"/>
          <p:nvPr>
            <p:ph type="sldNum" sz="quarter" idx="2"/>
          </p:nvPr>
        </p:nvSpPr>
        <p:spPr>
          <a:xfrm>
            <a:off x="11409044" y="6333133"/>
            <a:ext cx="496648" cy="497801"/>
          </a:xfrm>
          <a:prstGeom prst="rect">
            <a:avLst/>
          </a:prstGeom>
        </p:spPr>
        <p:txBody>
          <a:bodyPr lIns="121899" tIns="121899" rIns="121899" bIns="121899" anchor="t"/>
          <a:lstStyle>
            <a:lvl1pPr algn="l">
              <a:defRPr sz="1700">
                <a:solidFill>
                  <a:srgbClr val="2E5E73"/>
                </a:solidFill>
                <a:latin typeface="Roboto Light"/>
                <a:ea typeface="Roboto Light"/>
                <a:cs typeface="Roboto Light"/>
                <a:sym typeface="Roboto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26">
    <p:bg>
      <p:bgPr>
        <a:solidFill>
          <a:srgbClr val="F2F2F2"/>
        </a:solidFill>
      </p:bgPr>
    </p:bg>
    <p:spTree>
      <p:nvGrpSpPr>
        <p:cNvPr id="1" name=""/>
        <p:cNvGrpSpPr/>
        <p:nvPr/>
      </p:nvGrpSpPr>
      <p:grpSpPr>
        <a:xfrm>
          <a:off x="0" y="0"/>
          <a:ext cx="0" cy="0"/>
          <a:chOff x="0" y="0"/>
          <a:chExt cx="0" cy="0"/>
        </a:xfrm>
      </p:grpSpPr>
      <p:sp>
        <p:nvSpPr>
          <p:cNvPr id="125" name="Title Text"/>
          <p:cNvSpPr txBox="1"/>
          <p:nvPr>
            <p:ph type="title"/>
          </p:nvPr>
        </p:nvSpPr>
        <p:spPr>
          <a:xfrm>
            <a:off x="0" y="3592400"/>
            <a:ext cx="12192000" cy="987601"/>
          </a:xfrm>
          <a:prstGeom prst="rect">
            <a:avLst/>
          </a:prstGeom>
        </p:spPr>
        <p:txBody>
          <a:bodyPr lIns="0" tIns="0" rIns="0" bIns="0" anchor="t"/>
          <a:lstStyle>
            <a:lvl1pPr algn="ctr">
              <a:lnSpc>
                <a:spcPct val="100000"/>
              </a:lnSpc>
              <a:defRPr b="1" sz="5300">
                <a:solidFill>
                  <a:srgbClr val="2E5E73"/>
                </a:solidFill>
                <a:latin typeface="Roboto Light"/>
                <a:ea typeface="Roboto Light"/>
                <a:cs typeface="Roboto Light"/>
                <a:sym typeface="Roboto Light"/>
              </a:defRPr>
            </a:lvl1pPr>
          </a:lstStyle>
          <a:p>
            <a:pPr/>
            <a:r>
              <a:t>Title Text</a:t>
            </a:r>
          </a:p>
        </p:txBody>
      </p:sp>
      <p:sp>
        <p:nvSpPr>
          <p:cNvPr id="126"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26_1">
    <p:bg>
      <p:bgPr>
        <a:solidFill>
          <a:srgbClr val="F2F2F2"/>
        </a:solidFill>
      </p:bgPr>
    </p:bg>
    <p:spTree>
      <p:nvGrpSpPr>
        <p:cNvPr id="1" name=""/>
        <p:cNvGrpSpPr/>
        <p:nvPr/>
      </p:nvGrpSpPr>
      <p:grpSpPr>
        <a:xfrm>
          <a:off x="0" y="0"/>
          <a:ext cx="0" cy="0"/>
          <a:chOff x="0" y="0"/>
          <a:chExt cx="0" cy="0"/>
        </a:xfrm>
      </p:grpSpPr>
      <p:sp>
        <p:nvSpPr>
          <p:cNvPr id="133" name="Title Text"/>
          <p:cNvSpPr txBox="1"/>
          <p:nvPr>
            <p:ph type="title"/>
          </p:nvPr>
        </p:nvSpPr>
        <p:spPr>
          <a:xfrm>
            <a:off x="0" y="3897200"/>
            <a:ext cx="12192000" cy="987601"/>
          </a:xfrm>
          <a:prstGeom prst="rect">
            <a:avLst/>
          </a:prstGeom>
        </p:spPr>
        <p:txBody>
          <a:bodyPr lIns="0" tIns="0" rIns="0" bIns="0" anchor="t"/>
          <a:lstStyle>
            <a:lvl1pPr algn="ctr">
              <a:lnSpc>
                <a:spcPct val="100000"/>
              </a:lnSpc>
              <a:defRPr b="1" sz="5300">
                <a:solidFill>
                  <a:srgbClr val="2E5E73"/>
                </a:solidFill>
                <a:latin typeface="Roboto Light"/>
                <a:ea typeface="Roboto Light"/>
                <a:cs typeface="Roboto Light"/>
                <a:sym typeface="Roboto Light"/>
              </a:defRPr>
            </a:lvl1pPr>
          </a:lstStyle>
          <a:p>
            <a:pPr/>
            <a:r>
              <a:t>Title Text</a:t>
            </a:r>
          </a:p>
        </p:txBody>
      </p:sp>
      <p:sp>
        <p:nvSpPr>
          <p:cNvPr id="134" name="Google Shape;99;p16"/>
          <p:cNvSpPr/>
          <p:nvPr/>
        </p:nvSpPr>
        <p:spPr>
          <a:xfrm>
            <a:off x="4974799" y="1492066"/>
            <a:ext cx="2242501" cy="2242501"/>
          </a:xfrm>
          <a:prstGeom prst="ellipse">
            <a:avLst/>
          </a:prstGeom>
          <a:solidFill>
            <a:srgbClr val="FCB912"/>
          </a:solidFill>
          <a:ln w="12700">
            <a:miter lim="400000"/>
          </a:ln>
        </p:spPr>
        <p:txBody>
          <a:bodyPr lIns="0" tIns="0" rIns="0" bIns="0" anchor="ctr"/>
          <a:lstStyle/>
          <a:p>
            <a:pPr>
              <a:defRPr sz="1900"/>
            </a:pPr>
          </a:p>
        </p:txBody>
      </p:sp>
      <p:sp>
        <p:nvSpPr>
          <p:cNvPr id="135"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26_1_1">
    <p:bg>
      <p:bgPr>
        <a:solidFill>
          <a:srgbClr val="F2F2F2"/>
        </a:solidFill>
      </p:bgPr>
    </p:bg>
    <p:spTree>
      <p:nvGrpSpPr>
        <p:cNvPr id="1" name=""/>
        <p:cNvGrpSpPr/>
        <p:nvPr/>
      </p:nvGrpSpPr>
      <p:grpSpPr>
        <a:xfrm>
          <a:off x="0" y="0"/>
          <a:ext cx="0" cy="0"/>
          <a:chOff x="0" y="0"/>
          <a:chExt cx="0" cy="0"/>
        </a:xfrm>
      </p:grpSpPr>
      <p:sp>
        <p:nvSpPr>
          <p:cNvPr id="142" name="Google Shape;101;p17"/>
          <p:cNvSpPr/>
          <p:nvPr/>
        </p:nvSpPr>
        <p:spPr>
          <a:xfrm>
            <a:off x="4974799" y="1492066"/>
            <a:ext cx="2242501" cy="2242501"/>
          </a:xfrm>
          <a:prstGeom prst="ellipse">
            <a:avLst/>
          </a:prstGeom>
          <a:solidFill>
            <a:srgbClr val="FCB912"/>
          </a:solidFill>
          <a:ln w="12700">
            <a:miter lim="400000"/>
          </a:ln>
        </p:spPr>
        <p:txBody>
          <a:bodyPr lIns="0" tIns="0" rIns="0" bIns="0" anchor="ctr"/>
          <a:lstStyle/>
          <a:p>
            <a:pPr>
              <a:defRPr sz="1900"/>
            </a:pPr>
          </a:p>
        </p:txBody>
      </p:sp>
      <p:sp>
        <p:nvSpPr>
          <p:cNvPr id="143" name="Google Shape;102;p17"/>
          <p:cNvSpPr txBox="1"/>
          <p:nvPr/>
        </p:nvSpPr>
        <p:spPr>
          <a:xfrm>
            <a:off x="0" y="4019100"/>
            <a:ext cx="12192000" cy="812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b="1" sz="5300">
                <a:solidFill>
                  <a:srgbClr val="2E5E73"/>
                </a:solidFill>
                <a:latin typeface="Roboto Light"/>
                <a:ea typeface="Roboto Light"/>
                <a:cs typeface="Roboto Light"/>
                <a:sym typeface="Roboto Light"/>
              </a:defRPr>
            </a:lvl1pPr>
          </a:lstStyle>
          <a:p>
            <a:pPr/>
            <a:r>
              <a:t>Welcome</a:t>
            </a:r>
          </a:p>
        </p:txBody>
      </p:sp>
      <p:pic>
        <p:nvPicPr>
          <p:cNvPr id="144" name="Google Shape;103;p17" descr="Google Shape;103;p17"/>
          <p:cNvPicPr>
            <a:picLocks noChangeAspect="1"/>
          </p:cNvPicPr>
          <p:nvPr/>
        </p:nvPicPr>
        <p:blipFill>
          <a:blip r:embed="rId2">
            <a:extLst/>
          </a:blip>
          <a:stretch>
            <a:fillRect/>
          </a:stretch>
        </p:blipFill>
        <p:spPr>
          <a:xfrm>
            <a:off x="5214832" y="2016100"/>
            <a:ext cx="1762335" cy="1314434"/>
          </a:xfrm>
          <a:prstGeom prst="rect">
            <a:avLst/>
          </a:prstGeom>
          <a:ln w="12700">
            <a:miter lim="400000"/>
          </a:ln>
        </p:spPr>
      </p:pic>
      <p:sp>
        <p:nvSpPr>
          <p:cNvPr id="145"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
    <p:spTree>
      <p:nvGrpSpPr>
        <p:cNvPr id="1" name=""/>
        <p:cNvGrpSpPr/>
        <p:nvPr/>
      </p:nvGrpSpPr>
      <p:grpSpPr>
        <a:xfrm>
          <a:off x="0" y="0"/>
          <a:ext cx="0" cy="0"/>
          <a:chOff x="0" y="0"/>
          <a:chExt cx="0" cy="0"/>
        </a:xfrm>
      </p:grpSpPr>
      <p:sp>
        <p:nvSpPr>
          <p:cNvPr id="152" name="Google Shape;105;p18"/>
          <p:cNvSpPr/>
          <p:nvPr/>
        </p:nvSpPr>
        <p:spPr>
          <a:xfrm>
            <a:off x="181366" y="311500"/>
            <a:ext cx="763501" cy="763501"/>
          </a:xfrm>
          <a:prstGeom prst="ellipse">
            <a:avLst/>
          </a:prstGeom>
          <a:solidFill>
            <a:srgbClr val="FCB912"/>
          </a:solidFill>
          <a:ln w="12700">
            <a:miter lim="400000"/>
          </a:ln>
        </p:spPr>
        <p:txBody>
          <a:bodyPr lIns="0" tIns="0" rIns="0" bIns="0" anchor="ctr"/>
          <a:lstStyle/>
          <a:p>
            <a:pPr/>
          </a:p>
        </p:txBody>
      </p:sp>
      <p:sp>
        <p:nvSpPr>
          <p:cNvPr id="153" name="Google Shape;106;p18"/>
          <p:cNvSpPr txBox="1"/>
          <p:nvPr/>
        </p:nvSpPr>
        <p:spPr>
          <a:xfrm>
            <a:off x="947054" y="1385375"/>
            <a:ext cx="858901" cy="7264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defRPr b="1" sz="3200">
                <a:solidFill>
                  <a:srgbClr val="2E5E73"/>
                </a:solidFill>
                <a:latin typeface="Roboto"/>
                <a:ea typeface="Roboto"/>
                <a:cs typeface="Roboto"/>
                <a:sym typeface="Roboto"/>
              </a:defRPr>
            </a:lvl1pPr>
          </a:lstStyle>
          <a:p>
            <a:pPr/>
            <a:r>
              <a:t>01.</a:t>
            </a:r>
          </a:p>
        </p:txBody>
      </p:sp>
      <p:sp>
        <p:nvSpPr>
          <p:cNvPr id="154" name="Google Shape;107;p18"/>
          <p:cNvSpPr txBox="1"/>
          <p:nvPr/>
        </p:nvSpPr>
        <p:spPr>
          <a:xfrm>
            <a:off x="947054" y="2255209"/>
            <a:ext cx="858901" cy="7264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defRPr b="1" sz="3200">
                <a:solidFill>
                  <a:srgbClr val="2E5E73"/>
                </a:solidFill>
                <a:latin typeface="Roboto"/>
                <a:ea typeface="Roboto"/>
                <a:cs typeface="Roboto"/>
                <a:sym typeface="Roboto"/>
              </a:defRPr>
            </a:lvl1pPr>
          </a:lstStyle>
          <a:p>
            <a:pPr/>
            <a:r>
              <a:t>02.</a:t>
            </a:r>
          </a:p>
        </p:txBody>
      </p:sp>
      <p:sp>
        <p:nvSpPr>
          <p:cNvPr id="155" name="Google Shape;108;p18"/>
          <p:cNvSpPr txBox="1"/>
          <p:nvPr/>
        </p:nvSpPr>
        <p:spPr>
          <a:xfrm>
            <a:off x="947054" y="3097009"/>
            <a:ext cx="858901" cy="7264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defRPr b="1" sz="3200">
                <a:solidFill>
                  <a:srgbClr val="2E5E73"/>
                </a:solidFill>
                <a:latin typeface="Roboto"/>
                <a:ea typeface="Roboto"/>
                <a:cs typeface="Roboto"/>
                <a:sym typeface="Roboto"/>
              </a:defRPr>
            </a:lvl1pPr>
          </a:lstStyle>
          <a:p>
            <a:pPr/>
            <a:r>
              <a:t>03.</a:t>
            </a:r>
          </a:p>
        </p:txBody>
      </p:sp>
      <p:sp>
        <p:nvSpPr>
          <p:cNvPr id="156" name="Google Shape;109;p18"/>
          <p:cNvSpPr txBox="1"/>
          <p:nvPr/>
        </p:nvSpPr>
        <p:spPr>
          <a:xfrm>
            <a:off x="947054" y="3938809"/>
            <a:ext cx="858901" cy="7264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defRPr b="1" sz="3200">
                <a:solidFill>
                  <a:srgbClr val="2E5E73"/>
                </a:solidFill>
                <a:latin typeface="Roboto"/>
                <a:ea typeface="Roboto"/>
                <a:cs typeface="Roboto"/>
                <a:sym typeface="Roboto"/>
              </a:defRPr>
            </a:lvl1pPr>
          </a:lstStyle>
          <a:p>
            <a:pPr/>
            <a:r>
              <a:t>04.</a:t>
            </a:r>
          </a:p>
        </p:txBody>
      </p:sp>
      <p:sp>
        <p:nvSpPr>
          <p:cNvPr id="157" name="Google Shape;110;p18"/>
          <p:cNvSpPr txBox="1"/>
          <p:nvPr/>
        </p:nvSpPr>
        <p:spPr>
          <a:xfrm>
            <a:off x="947054" y="4780574"/>
            <a:ext cx="858901" cy="7264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defRPr b="1" sz="3200">
                <a:solidFill>
                  <a:srgbClr val="2E5E73"/>
                </a:solidFill>
                <a:latin typeface="Roboto"/>
                <a:ea typeface="Roboto"/>
                <a:cs typeface="Roboto"/>
                <a:sym typeface="Roboto"/>
              </a:defRPr>
            </a:lvl1pPr>
          </a:lstStyle>
          <a:p>
            <a:pPr/>
            <a:r>
              <a:t>05.</a:t>
            </a:r>
          </a:p>
        </p:txBody>
      </p:sp>
      <p:sp>
        <p:nvSpPr>
          <p:cNvPr id="158" name="Google Shape;111;p18"/>
          <p:cNvSpPr txBox="1"/>
          <p:nvPr/>
        </p:nvSpPr>
        <p:spPr>
          <a:xfrm>
            <a:off x="7174154" y="1385375"/>
            <a:ext cx="924301" cy="7264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defRPr b="1" sz="3200">
                <a:solidFill>
                  <a:srgbClr val="2E5E73"/>
                </a:solidFill>
                <a:latin typeface="Roboto"/>
                <a:ea typeface="Roboto"/>
                <a:cs typeface="Roboto"/>
                <a:sym typeface="Roboto"/>
              </a:defRPr>
            </a:lvl1pPr>
          </a:lstStyle>
          <a:p>
            <a:pPr/>
            <a:r>
              <a:t>06.</a:t>
            </a:r>
          </a:p>
        </p:txBody>
      </p:sp>
      <p:sp>
        <p:nvSpPr>
          <p:cNvPr id="159" name="Google Shape;112;p18"/>
          <p:cNvSpPr txBox="1"/>
          <p:nvPr/>
        </p:nvSpPr>
        <p:spPr>
          <a:xfrm>
            <a:off x="7174154" y="2255209"/>
            <a:ext cx="924301" cy="7264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defRPr b="1" sz="3200">
                <a:solidFill>
                  <a:srgbClr val="2E5E73"/>
                </a:solidFill>
                <a:latin typeface="Roboto"/>
                <a:ea typeface="Roboto"/>
                <a:cs typeface="Roboto"/>
                <a:sym typeface="Roboto"/>
              </a:defRPr>
            </a:lvl1pPr>
          </a:lstStyle>
          <a:p>
            <a:pPr/>
            <a:r>
              <a:t>07.</a:t>
            </a:r>
          </a:p>
        </p:txBody>
      </p:sp>
      <p:sp>
        <p:nvSpPr>
          <p:cNvPr id="160" name="Google Shape;113;p18"/>
          <p:cNvSpPr txBox="1"/>
          <p:nvPr/>
        </p:nvSpPr>
        <p:spPr>
          <a:xfrm>
            <a:off x="7174152" y="3097009"/>
            <a:ext cx="924301" cy="7264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defRPr b="1" sz="3200">
                <a:solidFill>
                  <a:srgbClr val="2E5E73"/>
                </a:solidFill>
                <a:latin typeface="Roboto"/>
                <a:ea typeface="Roboto"/>
                <a:cs typeface="Roboto"/>
                <a:sym typeface="Roboto"/>
              </a:defRPr>
            </a:lvl1pPr>
          </a:lstStyle>
          <a:p>
            <a:pPr/>
            <a:r>
              <a:t>08.</a:t>
            </a:r>
          </a:p>
        </p:txBody>
      </p:sp>
      <p:sp>
        <p:nvSpPr>
          <p:cNvPr id="161" name="Google Shape;114;p18"/>
          <p:cNvSpPr txBox="1"/>
          <p:nvPr/>
        </p:nvSpPr>
        <p:spPr>
          <a:xfrm>
            <a:off x="7174154" y="3938809"/>
            <a:ext cx="924301" cy="7264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defRPr b="1" sz="3200">
                <a:solidFill>
                  <a:srgbClr val="2E5E73"/>
                </a:solidFill>
                <a:latin typeface="Roboto"/>
                <a:ea typeface="Roboto"/>
                <a:cs typeface="Roboto"/>
                <a:sym typeface="Roboto"/>
              </a:defRPr>
            </a:lvl1pPr>
          </a:lstStyle>
          <a:p>
            <a:pPr/>
            <a:r>
              <a:t>09.</a:t>
            </a:r>
          </a:p>
        </p:txBody>
      </p:sp>
      <p:sp>
        <p:nvSpPr>
          <p:cNvPr id="162" name="Google Shape;115;p18"/>
          <p:cNvSpPr txBox="1"/>
          <p:nvPr/>
        </p:nvSpPr>
        <p:spPr>
          <a:xfrm>
            <a:off x="7174154" y="4780574"/>
            <a:ext cx="924301" cy="7264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defRPr b="1" sz="3200">
                <a:solidFill>
                  <a:srgbClr val="2E5E73"/>
                </a:solidFill>
                <a:latin typeface="Roboto"/>
                <a:ea typeface="Roboto"/>
                <a:cs typeface="Roboto"/>
                <a:sym typeface="Roboto"/>
              </a:defRPr>
            </a:lvl1pPr>
          </a:lstStyle>
          <a:p>
            <a:pPr/>
            <a:r>
              <a:t>10.</a:t>
            </a:r>
          </a:p>
        </p:txBody>
      </p:sp>
      <p:pic>
        <p:nvPicPr>
          <p:cNvPr id="163" name="Google Shape;116;p18" descr="Google Shape;116;p18"/>
          <p:cNvPicPr>
            <a:picLocks noChangeAspect="1"/>
          </p:cNvPicPr>
          <p:nvPr/>
        </p:nvPicPr>
        <p:blipFill>
          <a:blip r:embed="rId2">
            <a:extLst/>
          </a:blip>
          <a:stretch>
            <a:fillRect/>
          </a:stretch>
        </p:blipFill>
        <p:spPr>
          <a:xfrm>
            <a:off x="352782" y="426499"/>
            <a:ext cx="420775" cy="533601"/>
          </a:xfrm>
          <a:prstGeom prst="rect">
            <a:avLst/>
          </a:prstGeom>
          <a:ln w="12700">
            <a:miter lim="400000"/>
          </a:ln>
        </p:spPr>
      </p:pic>
      <p:sp>
        <p:nvSpPr>
          <p:cNvPr id="164" name="Body Level One…"/>
          <p:cNvSpPr txBox="1"/>
          <p:nvPr>
            <p:ph type="body" sz="quarter" idx="1"/>
          </p:nvPr>
        </p:nvSpPr>
        <p:spPr>
          <a:xfrm>
            <a:off x="1632833" y="1505567"/>
            <a:ext cx="5294701" cy="533700"/>
          </a:xfrm>
          <a:prstGeom prst="rect">
            <a:avLst/>
          </a:prstGeom>
        </p:spPr>
        <p:txBody>
          <a:bodyPr lIns="121899" tIns="121899" rIns="121899" bIns="121899"/>
          <a:lstStyle>
            <a:lvl1pPr marL="381000" indent="-304800">
              <a:lnSpc>
                <a:spcPct val="115000"/>
              </a:lnSpc>
              <a:spcBef>
                <a:spcPts val="0"/>
              </a:spcBef>
              <a:buClrTx/>
              <a:buSzTx/>
              <a:buFontTx/>
              <a:buNone/>
              <a:defRPr sz="1900">
                <a:solidFill>
                  <a:srgbClr val="2E5E73"/>
                </a:solidFill>
                <a:latin typeface="Roboto Light"/>
                <a:ea typeface="Roboto Light"/>
                <a:cs typeface="Roboto Light"/>
                <a:sym typeface="Roboto Light"/>
              </a:defRPr>
            </a:lvl1pPr>
            <a:lvl2pPr marL="381000" indent="184150">
              <a:lnSpc>
                <a:spcPct val="115000"/>
              </a:lnSpc>
              <a:spcBef>
                <a:spcPts val="0"/>
              </a:spcBef>
              <a:buClrTx/>
              <a:buSzTx/>
              <a:buFontTx/>
              <a:buNone/>
              <a:defRPr sz="1900">
                <a:solidFill>
                  <a:srgbClr val="2E5E73"/>
                </a:solidFill>
                <a:latin typeface="Roboto Light"/>
                <a:ea typeface="Roboto Light"/>
                <a:cs typeface="Roboto Light"/>
                <a:sym typeface="Roboto Light"/>
              </a:defRPr>
            </a:lvl2pPr>
            <a:lvl3pPr marL="381000" indent="641350">
              <a:lnSpc>
                <a:spcPct val="115000"/>
              </a:lnSpc>
              <a:spcBef>
                <a:spcPts val="0"/>
              </a:spcBef>
              <a:buClrTx/>
              <a:buSzTx/>
              <a:buFontTx/>
              <a:buNone/>
              <a:defRPr sz="1900">
                <a:solidFill>
                  <a:srgbClr val="2E5E73"/>
                </a:solidFill>
                <a:latin typeface="Roboto Light"/>
                <a:ea typeface="Roboto Light"/>
                <a:cs typeface="Roboto Light"/>
                <a:sym typeface="Roboto Light"/>
              </a:defRPr>
            </a:lvl3pPr>
            <a:lvl4pPr marL="381000" indent="1098550">
              <a:lnSpc>
                <a:spcPct val="115000"/>
              </a:lnSpc>
              <a:spcBef>
                <a:spcPts val="0"/>
              </a:spcBef>
              <a:buClrTx/>
              <a:buSzTx/>
              <a:buFontTx/>
              <a:buNone/>
              <a:defRPr sz="1900">
                <a:solidFill>
                  <a:srgbClr val="2E5E73"/>
                </a:solidFill>
                <a:latin typeface="Roboto Light"/>
                <a:ea typeface="Roboto Light"/>
                <a:cs typeface="Roboto Light"/>
                <a:sym typeface="Roboto Light"/>
              </a:defRPr>
            </a:lvl4pPr>
            <a:lvl5pPr marL="381000" indent="1555750">
              <a:lnSpc>
                <a:spcPct val="115000"/>
              </a:lnSpc>
              <a:spcBef>
                <a:spcPts val="0"/>
              </a:spcBef>
              <a:buClrTx/>
              <a:buSzTx/>
              <a:buFontTx/>
              <a:buNone/>
              <a:defRPr sz="1900">
                <a:solidFill>
                  <a:srgbClr val="2E5E73"/>
                </a:solidFill>
                <a:latin typeface="Roboto Light"/>
                <a:ea typeface="Roboto Light"/>
                <a:cs typeface="Roboto Light"/>
                <a:sym typeface="Roboto Light"/>
              </a:defRPr>
            </a:lvl5pPr>
          </a:lstStyle>
          <a:p>
            <a:pPr/>
            <a:r>
              <a:t>Body Level One</a:t>
            </a:r>
          </a:p>
          <a:p>
            <a:pPr lvl="1"/>
            <a:r>
              <a:t>Body Level Two</a:t>
            </a:r>
          </a:p>
          <a:p>
            <a:pPr lvl="2"/>
            <a:r>
              <a:t>Body Level Three</a:t>
            </a:r>
          </a:p>
          <a:p>
            <a:pPr lvl="3"/>
            <a:r>
              <a:t>Body Level Four</a:t>
            </a:r>
          </a:p>
          <a:p>
            <a:pPr lvl="4"/>
            <a:r>
              <a:t>Body Level Five</a:t>
            </a:r>
          </a:p>
        </p:txBody>
      </p:sp>
      <p:sp>
        <p:nvSpPr>
          <p:cNvPr id="165" name="Title Text"/>
          <p:cNvSpPr txBox="1"/>
          <p:nvPr>
            <p:ph type="title"/>
          </p:nvPr>
        </p:nvSpPr>
        <p:spPr>
          <a:xfrm>
            <a:off x="66" y="169867"/>
            <a:ext cx="12192001" cy="524701"/>
          </a:xfrm>
          <a:prstGeom prst="rect">
            <a:avLst/>
          </a:prstGeom>
        </p:spPr>
        <p:txBody>
          <a:bodyPr lIns="121899" tIns="121899" rIns="121899" bIns="121899" anchor="t"/>
          <a:lstStyle>
            <a:lvl1pPr>
              <a:lnSpc>
                <a:spcPct val="100000"/>
              </a:lnSpc>
              <a:defRPr b="1" sz="3200">
                <a:solidFill>
                  <a:srgbClr val="2E5E73"/>
                </a:solidFill>
                <a:latin typeface="Roboto"/>
                <a:ea typeface="Roboto"/>
                <a:cs typeface="Roboto"/>
                <a:sym typeface="Roboto"/>
              </a:defRPr>
            </a:lvl1pPr>
          </a:lstStyle>
          <a:p>
            <a:pPr/>
            <a:r>
              <a:t>Title Text</a:t>
            </a:r>
          </a:p>
        </p:txBody>
      </p:sp>
      <p:sp>
        <p:nvSpPr>
          <p:cNvPr id="166"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21">
    <p:spTree>
      <p:nvGrpSpPr>
        <p:cNvPr id="1" name=""/>
        <p:cNvGrpSpPr/>
        <p:nvPr/>
      </p:nvGrpSpPr>
      <p:grpSpPr>
        <a:xfrm>
          <a:off x="0" y="0"/>
          <a:ext cx="0" cy="0"/>
          <a:chOff x="0" y="0"/>
          <a:chExt cx="0" cy="0"/>
        </a:xfrm>
      </p:grpSpPr>
      <p:sp>
        <p:nvSpPr>
          <p:cNvPr id="173" name="Google Shape;130;p19"/>
          <p:cNvSpPr/>
          <p:nvPr/>
        </p:nvSpPr>
        <p:spPr>
          <a:xfrm>
            <a:off x="1271100" y="2371550"/>
            <a:ext cx="10022700" cy="533700"/>
          </a:xfrm>
          <a:prstGeom prst="roundRect">
            <a:avLst>
              <a:gd name="adj" fmla="val 16667"/>
            </a:avLst>
          </a:prstGeom>
          <a:solidFill>
            <a:srgbClr val="F2F2F2"/>
          </a:solidFill>
          <a:ln w="12700">
            <a:miter lim="400000"/>
          </a:ln>
        </p:spPr>
        <p:txBody>
          <a:bodyPr lIns="0" tIns="0" rIns="0" bIns="0" anchor="ctr"/>
          <a:lstStyle/>
          <a:p>
            <a:pPr/>
          </a:p>
        </p:txBody>
      </p:sp>
      <p:sp>
        <p:nvSpPr>
          <p:cNvPr id="174" name="Google Shape;131;p19"/>
          <p:cNvSpPr/>
          <p:nvPr/>
        </p:nvSpPr>
        <p:spPr>
          <a:xfrm>
            <a:off x="1271100" y="3228116"/>
            <a:ext cx="10022700" cy="533701"/>
          </a:xfrm>
          <a:prstGeom prst="roundRect">
            <a:avLst>
              <a:gd name="adj" fmla="val 16667"/>
            </a:avLst>
          </a:prstGeom>
          <a:solidFill>
            <a:srgbClr val="F2F2F2"/>
          </a:solidFill>
          <a:ln w="12700">
            <a:miter lim="400000"/>
          </a:ln>
        </p:spPr>
        <p:txBody>
          <a:bodyPr lIns="0" tIns="0" rIns="0" bIns="0" anchor="ctr"/>
          <a:lstStyle/>
          <a:p>
            <a:pPr/>
          </a:p>
        </p:txBody>
      </p:sp>
      <p:sp>
        <p:nvSpPr>
          <p:cNvPr id="175" name="Google Shape;132;p19"/>
          <p:cNvSpPr/>
          <p:nvPr/>
        </p:nvSpPr>
        <p:spPr>
          <a:xfrm>
            <a:off x="1271100" y="4084699"/>
            <a:ext cx="10022700" cy="533701"/>
          </a:xfrm>
          <a:prstGeom prst="roundRect">
            <a:avLst>
              <a:gd name="adj" fmla="val 16667"/>
            </a:avLst>
          </a:prstGeom>
          <a:solidFill>
            <a:srgbClr val="F2F2F2"/>
          </a:solidFill>
          <a:ln w="12700">
            <a:miter lim="400000"/>
          </a:ln>
        </p:spPr>
        <p:txBody>
          <a:bodyPr lIns="0" tIns="0" rIns="0" bIns="0" anchor="ctr"/>
          <a:lstStyle/>
          <a:p>
            <a:pPr/>
          </a:p>
        </p:txBody>
      </p:sp>
      <p:sp>
        <p:nvSpPr>
          <p:cNvPr id="176" name="Google Shape;133;p19"/>
          <p:cNvSpPr/>
          <p:nvPr/>
        </p:nvSpPr>
        <p:spPr>
          <a:xfrm>
            <a:off x="1271100" y="4940417"/>
            <a:ext cx="10022700" cy="533701"/>
          </a:xfrm>
          <a:prstGeom prst="roundRect">
            <a:avLst>
              <a:gd name="adj" fmla="val 16667"/>
            </a:avLst>
          </a:prstGeom>
          <a:solidFill>
            <a:srgbClr val="F2F2F2"/>
          </a:solidFill>
          <a:ln w="12700">
            <a:miter lim="400000"/>
          </a:ln>
        </p:spPr>
        <p:txBody>
          <a:bodyPr lIns="0" tIns="0" rIns="0" bIns="0" anchor="ctr"/>
          <a:lstStyle/>
          <a:p>
            <a:pPr/>
          </a:p>
        </p:txBody>
      </p:sp>
      <p:sp>
        <p:nvSpPr>
          <p:cNvPr id="177" name="Google Shape;134;p19"/>
          <p:cNvSpPr/>
          <p:nvPr/>
        </p:nvSpPr>
        <p:spPr>
          <a:xfrm>
            <a:off x="1271100" y="5796982"/>
            <a:ext cx="10022700" cy="533701"/>
          </a:xfrm>
          <a:prstGeom prst="roundRect">
            <a:avLst>
              <a:gd name="adj" fmla="val 16667"/>
            </a:avLst>
          </a:prstGeom>
          <a:solidFill>
            <a:srgbClr val="F2F2F2"/>
          </a:solidFill>
          <a:ln w="12700">
            <a:miter lim="400000"/>
          </a:ln>
        </p:spPr>
        <p:txBody>
          <a:bodyPr lIns="0" tIns="0" rIns="0" bIns="0" anchor="ctr"/>
          <a:lstStyle/>
          <a:p>
            <a:pPr/>
          </a:p>
        </p:txBody>
      </p:sp>
      <p:sp>
        <p:nvSpPr>
          <p:cNvPr id="178" name="Google Shape;135;p19"/>
          <p:cNvSpPr/>
          <p:nvPr/>
        </p:nvSpPr>
        <p:spPr>
          <a:xfrm>
            <a:off x="1271100" y="1515832"/>
            <a:ext cx="10022700" cy="533701"/>
          </a:xfrm>
          <a:prstGeom prst="roundRect">
            <a:avLst>
              <a:gd name="adj" fmla="val 16667"/>
            </a:avLst>
          </a:prstGeom>
          <a:solidFill>
            <a:srgbClr val="F2F2F2"/>
          </a:solidFill>
          <a:ln w="12700">
            <a:miter lim="400000"/>
          </a:ln>
        </p:spPr>
        <p:txBody>
          <a:bodyPr lIns="0" tIns="0" rIns="0" bIns="0" anchor="ctr"/>
          <a:lstStyle/>
          <a:p>
            <a:pPr/>
          </a:p>
        </p:txBody>
      </p:sp>
      <p:grpSp>
        <p:nvGrpSpPr>
          <p:cNvPr id="181" name="Google Shape;136;p19"/>
          <p:cNvGrpSpPr/>
          <p:nvPr/>
        </p:nvGrpSpPr>
        <p:grpSpPr>
          <a:xfrm>
            <a:off x="1070467" y="1476639"/>
            <a:ext cx="612001" cy="612001"/>
            <a:chOff x="0" y="0"/>
            <a:chExt cx="611999" cy="611999"/>
          </a:xfrm>
        </p:grpSpPr>
        <p:sp>
          <p:nvSpPr>
            <p:cNvPr id="179" name="Circle"/>
            <p:cNvSpPr/>
            <p:nvPr/>
          </p:nvSpPr>
          <p:spPr>
            <a:xfrm>
              <a:off x="0" y="0"/>
              <a:ext cx="612000" cy="612000"/>
            </a:xfrm>
            <a:prstGeom prst="ellipse">
              <a:avLst/>
            </a:prstGeom>
            <a:solidFill>
              <a:srgbClr val="FCB912"/>
            </a:solidFill>
            <a:ln w="12700" cap="flat">
              <a:noFill/>
              <a:miter lim="400000"/>
            </a:ln>
            <a:effectLst/>
          </p:spPr>
          <p:txBody>
            <a:bodyPr wrap="square" lIns="0" tIns="0" rIns="0" bIns="0" numCol="1" anchor="ctr">
              <a:noAutofit/>
            </a:bodyPr>
            <a:lstStyle/>
            <a:p>
              <a:pPr algn="ctr">
                <a:defRPr sz="1900">
                  <a:solidFill>
                    <a:srgbClr val="082D49"/>
                  </a:solidFill>
                </a:defRPr>
              </a:pPr>
            </a:p>
          </p:txBody>
        </p:sp>
        <p:sp>
          <p:nvSpPr>
            <p:cNvPr id="180" name="1"/>
            <p:cNvSpPr txBox="1"/>
            <p:nvPr/>
          </p:nvSpPr>
          <p:spPr>
            <a:xfrm>
              <a:off x="89625" y="48347"/>
              <a:ext cx="432750" cy="515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082D49"/>
                  </a:solidFill>
                </a:defRPr>
              </a:lvl1pPr>
            </a:lstStyle>
            <a:p>
              <a:pPr/>
              <a:r>
                <a:t>1</a:t>
              </a:r>
            </a:p>
          </p:txBody>
        </p:sp>
      </p:grpSp>
      <p:grpSp>
        <p:nvGrpSpPr>
          <p:cNvPr id="184" name="Google Shape;137;p19"/>
          <p:cNvGrpSpPr/>
          <p:nvPr/>
        </p:nvGrpSpPr>
        <p:grpSpPr>
          <a:xfrm>
            <a:off x="1070467" y="2332356"/>
            <a:ext cx="612001" cy="612001"/>
            <a:chOff x="0" y="0"/>
            <a:chExt cx="611999" cy="611999"/>
          </a:xfrm>
        </p:grpSpPr>
        <p:sp>
          <p:nvSpPr>
            <p:cNvPr id="182" name="Circle"/>
            <p:cNvSpPr/>
            <p:nvPr/>
          </p:nvSpPr>
          <p:spPr>
            <a:xfrm>
              <a:off x="0" y="0"/>
              <a:ext cx="612000" cy="612000"/>
            </a:xfrm>
            <a:prstGeom prst="ellipse">
              <a:avLst/>
            </a:prstGeom>
            <a:solidFill>
              <a:srgbClr val="FCB912"/>
            </a:solidFill>
            <a:ln w="12700" cap="flat">
              <a:noFill/>
              <a:miter lim="400000"/>
            </a:ln>
            <a:effectLst/>
          </p:spPr>
          <p:txBody>
            <a:bodyPr wrap="square" lIns="0" tIns="0" rIns="0" bIns="0" numCol="1" anchor="ctr">
              <a:noAutofit/>
            </a:bodyPr>
            <a:lstStyle/>
            <a:p>
              <a:pPr algn="ctr">
                <a:defRPr sz="1900">
                  <a:solidFill>
                    <a:srgbClr val="082D49"/>
                  </a:solidFill>
                </a:defRPr>
              </a:pPr>
            </a:p>
          </p:txBody>
        </p:sp>
        <p:sp>
          <p:nvSpPr>
            <p:cNvPr id="183" name="2"/>
            <p:cNvSpPr txBox="1"/>
            <p:nvPr/>
          </p:nvSpPr>
          <p:spPr>
            <a:xfrm>
              <a:off x="89625" y="48347"/>
              <a:ext cx="432750" cy="515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082D49"/>
                  </a:solidFill>
                </a:defRPr>
              </a:lvl1pPr>
            </a:lstStyle>
            <a:p>
              <a:pPr/>
              <a:r>
                <a:t>2</a:t>
              </a:r>
            </a:p>
          </p:txBody>
        </p:sp>
      </p:grpSp>
      <p:grpSp>
        <p:nvGrpSpPr>
          <p:cNvPr id="187" name="Google Shape;138;p19"/>
          <p:cNvGrpSpPr/>
          <p:nvPr/>
        </p:nvGrpSpPr>
        <p:grpSpPr>
          <a:xfrm>
            <a:off x="1070467" y="3188922"/>
            <a:ext cx="612001" cy="612001"/>
            <a:chOff x="0" y="0"/>
            <a:chExt cx="611999" cy="611999"/>
          </a:xfrm>
        </p:grpSpPr>
        <p:sp>
          <p:nvSpPr>
            <p:cNvPr id="185" name="Circle"/>
            <p:cNvSpPr/>
            <p:nvPr/>
          </p:nvSpPr>
          <p:spPr>
            <a:xfrm>
              <a:off x="0" y="0"/>
              <a:ext cx="612000" cy="612000"/>
            </a:xfrm>
            <a:prstGeom prst="ellipse">
              <a:avLst/>
            </a:prstGeom>
            <a:solidFill>
              <a:srgbClr val="FCB912"/>
            </a:solidFill>
            <a:ln w="12700" cap="flat">
              <a:noFill/>
              <a:miter lim="400000"/>
            </a:ln>
            <a:effectLst/>
          </p:spPr>
          <p:txBody>
            <a:bodyPr wrap="square" lIns="0" tIns="0" rIns="0" bIns="0" numCol="1" anchor="ctr">
              <a:noAutofit/>
            </a:bodyPr>
            <a:lstStyle/>
            <a:p>
              <a:pPr algn="ctr">
                <a:defRPr sz="1900">
                  <a:solidFill>
                    <a:srgbClr val="082D49"/>
                  </a:solidFill>
                </a:defRPr>
              </a:pPr>
            </a:p>
          </p:txBody>
        </p:sp>
        <p:sp>
          <p:nvSpPr>
            <p:cNvPr id="186" name="3"/>
            <p:cNvSpPr txBox="1"/>
            <p:nvPr/>
          </p:nvSpPr>
          <p:spPr>
            <a:xfrm>
              <a:off x="89625" y="48347"/>
              <a:ext cx="432750" cy="515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082D49"/>
                  </a:solidFill>
                </a:defRPr>
              </a:lvl1pPr>
            </a:lstStyle>
            <a:p>
              <a:pPr/>
              <a:r>
                <a:t>3</a:t>
              </a:r>
            </a:p>
          </p:txBody>
        </p:sp>
      </p:grpSp>
      <p:grpSp>
        <p:nvGrpSpPr>
          <p:cNvPr id="190" name="Google Shape;139;p19"/>
          <p:cNvGrpSpPr/>
          <p:nvPr/>
        </p:nvGrpSpPr>
        <p:grpSpPr>
          <a:xfrm>
            <a:off x="1070467" y="4035821"/>
            <a:ext cx="612001" cy="612001"/>
            <a:chOff x="0" y="0"/>
            <a:chExt cx="611999" cy="611999"/>
          </a:xfrm>
        </p:grpSpPr>
        <p:sp>
          <p:nvSpPr>
            <p:cNvPr id="188" name="Circle"/>
            <p:cNvSpPr/>
            <p:nvPr/>
          </p:nvSpPr>
          <p:spPr>
            <a:xfrm>
              <a:off x="0" y="0"/>
              <a:ext cx="612000" cy="612000"/>
            </a:xfrm>
            <a:prstGeom prst="ellipse">
              <a:avLst/>
            </a:prstGeom>
            <a:solidFill>
              <a:srgbClr val="FCB912"/>
            </a:solidFill>
            <a:ln w="12700" cap="flat">
              <a:noFill/>
              <a:miter lim="400000"/>
            </a:ln>
            <a:effectLst/>
          </p:spPr>
          <p:txBody>
            <a:bodyPr wrap="square" lIns="0" tIns="0" rIns="0" bIns="0" numCol="1" anchor="ctr">
              <a:noAutofit/>
            </a:bodyPr>
            <a:lstStyle/>
            <a:p>
              <a:pPr algn="ctr">
                <a:defRPr sz="1900">
                  <a:solidFill>
                    <a:srgbClr val="082D49"/>
                  </a:solidFill>
                </a:defRPr>
              </a:pPr>
            </a:p>
          </p:txBody>
        </p:sp>
        <p:sp>
          <p:nvSpPr>
            <p:cNvPr id="189" name="4"/>
            <p:cNvSpPr txBox="1"/>
            <p:nvPr/>
          </p:nvSpPr>
          <p:spPr>
            <a:xfrm>
              <a:off x="89625" y="48347"/>
              <a:ext cx="432750" cy="515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082D49"/>
                  </a:solidFill>
                </a:defRPr>
              </a:lvl1pPr>
            </a:lstStyle>
            <a:p>
              <a:pPr/>
              <a:r>
                <a:t>4</a:t>
              </a:r>
            </a:p>
          </p:txBody>
        </p:sp>
      </p:grpSp>
      <p:grpSp>
        <p:nvGrpSpPr>
          <p:cNvPr id="193" name="Google Shape;140;p19"/>
          <p:cNvGrpSpPr/>
          <p:nvPr/>
        </p:nvGrpSpPr>
        <p:grpSpPr>
          <a:xfrm>
            <a:off x="1070467" y="4882722"/>
            <a:ext cx="612001" cy="612001"/>
            <a:chOff x="0" y="0"/>
            <a:chExt cx="611999" cy="611999"/>
          </a:xfrm>
        </p:grpSpPr>
        <p:sp>
          <p:nvSpPr>
            <p:cNvPr id="191" name="Circle"/>
            <p:cNvSpPr/>
            <p:nvPr/>
          </p:nvSpPr>
          <p:spPr>
            <a:xfrm>
              <a:off x="0" y="0"/>
              <a:ext cx="612000" cy="612000"/>
            </a:xfrm>
            <a:prstGeom prst="ellipse">
              <a:avLst/>
            </a:prstGeom>
            <a:solidFill>
              <a:srgbClr val="FCB912"/>
            </a:solidFill>
            <a:ln w="12700" cap="flat">
              <a:noFill/>
              <a:miter lim="400000"/>
            </a:ln>
            <a:effectLst/>
          </p:spPr>
          <p:txBody>
            <a:bodyPr wrap="square" lIns="0" tIns="0" rIns="0" bIns="0" numCol="1" anchor="ctr">
              <a:noAutofit/>
            </a:bodyPr>
            <a:lstStyle/>
            <a:p>
              <a:pPr algn="ctr">
                <a:defRPr sz="1900">
                  <a:solidFill>
                    <a:srgbClr val="082D49"/>
                  </a:solidFill>
                </a:defRPr>
              </a:pPr>
            </a:p>
          </p:txBody>
        </p:sp>
        <p:sp>
          <p:nvSpPr>
            <p:cNvPr id="192" name="5"/>
            <p:cNvSpPr txBox="1"/>
            <p:nvPr/>
          </p:nvSpPr>
          <p:spPr>
            <a:xfrm>
              <a:off x="89625" y="48347"/>
              <a:ext cx="432750" cy="515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082D49"/>
                  </a:solidFill>
                </a:defRPr>
              </a:lvl1pPr>
            </a:lstStyle>
            <a:p>
              <a:pPr/>
              <a:r>
                <a:t>5</a:t>
              </a:r>
            </a:p>
          </p:txBody>
        </p:sp>
      </p:grpSp>
      <p:grpSp>
        <p:nvGrpSpPr>
          <p:cNvPr id="196" name="Google Shape;141;p19"/>
          <p:cNvGrpSpPr/>
          <p:nvPr/>
        </p:nvGrpSpPr>
        <p:grpSpPr>
          <a:xfrm>
            <a:off x="1070467" y="5729621"/>
            <a:ext cx="612001" cy="612001"/>
            <a:chOff x="0" y="0"/>
            <a:chExt cx="611999" cy="611999"/>
          </a:xfrm>
        </p:grpSpPr>
        <p:sp>
          <p:nvSpPr>
            <p:cNvPr id="194" name="Circle"/>
            <p:cNvSpPr/>
            <p:nvPr/>
          </p:nvSpPr>
          <p:spPr>
            <a:xfrm>
              <a:off x="0" y="0"/>
              <a:ext cx="612000" cy="612000"/>
            </a:xfrm>
            <a:prstGeom prst="ellipse">
              <a:avLst/>
            </a:prstGeom>
            <a:solidFill>
              <a:srgbClr val="FCB912"/>
            </a:solidFill>
            <a:ln w="12700" cap="flat">
              <a:noFill/>
              <a:miter lim="400000"/>
            </a:ln>
            <a:effectLst/>
          </p:spPr>
          <p:txBody>
            <a:bodyPr wrap="square" lIns="0" tIns="0" rIns="0" bIns="0" numCol="1" anchor="ctr">
              <a:noAutofit/>
            </a:bodyPr>
            <a:lstStyle/>
            <a:p>
              <a:pPr algn="ctr">
                <a:defRPr sz="1900">
                  <a:solidFill>
                    <a:srgbClr val="082D49"/>
                  </a:solidFill>
                </a:defRPr>
              </a:pPr>
            </a:p>
          </p:txBody>
        </p:sp>
        <p:sp>
          <p:nvSpPr>
            <p:cNvPr id="195" name="6"/>
            <p:cNvSpPr txBox="1"/>
            <p:nvPr/>
          </p:nvSpPr>
          <p:spPr>
            <a:xfrm>
              <a:off x="89625" y="48347"/>
              <a:ext cx="432750" cy="515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082D49"/>
                  </a:solidFill>
                </a:defRPr>
              </a:lvl1pPr>
            </a:lstStyle>
            <a:p>
              <a:pPr/>
              <a:r>
                <a:t>6</a:t>
              </a:r>
            </a:p>
          </p:txBody>
        </p:sp>
      </p:grpSp>
      <p:sp>
        <p:nvSpPr>
          <p:cNvPr id="197" name="Body Level One…"/>
          <p:cNvSpPr txBox="1"/>
          <p:nvPr>
            <p:ph type="body" sz="quarter" idx="1"/>
          </p:nvPr>
        </p:nvSpPr>
        <p:spPr>
          <a:xfrm>
            <a:off x="1632833" y="1505567"/>
            <a:ext cx="9480300" cy="533700"/>
          </a:xfrm>
          <a:prstGeom prst="rect">
            <a:avLst/>
          </a:prstGeom>
        </p:spPr>
        <p:txBody>
          <a:bodyPr lIns="121899" tIns="121899" rIns="121899" bIns="121899"/>
          <a:lstStyle>
            <a:lvl1pPr marL="381000" indent="-304800">
              <a:lnSpc>
                <a:spcPct val="115000"/>
              </a:lnSpc>
              <a:spcBef>
                <a:spcPts val="0"/>
              </a:spcBef>
              <a:buClrTx/>
              <a:buSzTx/>
              <a:buFontTx/>
              <a:buNone/>
              <a:defRPr sz="1900">
                <a:solidFill>
                  <a:srgbClr val="2E5E73"/>
                </a:solidFill>
                <a:latin typeface="Roboto Light"/>
                <a:ea typeface="Roboto Light"/>
                <a:cs typeface="Roboto Light"/>
                <a:sym typeface="Roboto Light"/>
              </a:defRPr>
            </a:lvl1pPr>
            <a:lvl2pPr marL="381000" indent="184150">
              <a:lnSpc>
                <a:spcPct val="115000"/>
              </a:lnSpc>
              <a:spcBef>
                <a:spcPts val="0"/>
              </a:spcBef>
              <a:buClrTx/>
              <a:buSzTx/>
              <a:buFontTx/>
              <a:buNone/>
              <a:defRPr sz="1900">
                <a:solidFill>
                  <a:srgbClr val="2E5E73"/>
                </a:solidFill>
                <a:latin typeface="Roboto Light"/>
                <a:ea typeface="Roboto Light"/>
                <a:cs typeface="Roboto Light"/>
                <a:sym typeface="Roboto Light"/>
              </a:defRPr>
            </a:lvl2pPr>
            <a:lvl3pPr marL="381000" indent="641350">
              <a:lnSpc>
                <a:spcPct val="115000"/>
              </a:lnSpc>
              <a:spcBef>
                <a:spcPts val="0"/>
              </a:spcBef>
              <a:buClrTx/>
              <a:buSzTx/>
              <a:buFontTx/>
              <a:buNone/>
              <a:defRPr sz="1900">
                <a:solidFill>
                  <a:srgbClr val="2E5E73"/>
                </a:solidFill>
                <a:latin typeface="Roboto Light"/>
                <a:ea typeface="Roboto Light"/>
                <a:cs typeface="Roboto Light"/>
                <a:sym typeface="Roboto Light"/>
              </a:defRPr>
            </a:lvl3pPr>
            <a:lvl4pPr marL="381000" indent="1098550">
              <a:lnSpc>
                <a:spcPct val="115000"/>
              </a:lnSpc>
              <a:spcBef>
                <a:spcPts val="0"/>
              </a:spcBef>
              <a:buClrTx/>
              <a:buSzTx/>
              <a:buFontTx/>
              <a:buNone/>
              <a:defRPr sz="1900">
                <a:solidFill>
                  <a:srgbClr val="2E5E73"/>
                </a:solidFill>
                <a:latin typeface="Roboto Light"/>
                <a:ea typeface="Roboto Light"/>
                <a:cs typeface="Roboto Light"/>
                <a:sym typeface="Roboto Light"/>
              </a:defRPr>
            </a:lvl4pPr>
            <a:lvl5pPr marL="381000" indent="1555750">
              <a:lnSpc>
                <a:spcPct val="115000"/>
              </a:lnSpc>
              <a:spcBef>
                <a:spcPts val="0"/>
              </a:spcBef>
              <a:buClrTx/>
              <a:buSzTx/>
              <a:buFontTx/>
              <a:buNone/>
              <a:defRPr sz="1900">
                <a:solidFill>
                  <a:srgbClr val="2E5E73"/>
                </a:solidFill>
                <a:latin typeface="Roboto Light"/>
                <a:ea typeface="Roboto Light"/>
                <a:cs typeface="Roboto Light"/>
                <a:sym typeface="Roboto Light"/>
              </a:defRPr>
            </a:lvl5pPr>
          </a:lstStyle>
          <a:p>
            <a:pPr/>
            <a:r>
              <a:t>Body Level One</a:t>
            </a:r>
          </a:p>
          <a:p>
            <a:pPr lvl="1"/>
            <a:r>
              <a:t>Body Level Two</a:t>
            </a:r>
          </a:p>
          <a:p>
            <a:pPr lvl="2"/>
            <a:r>
              <a:t>Body Level Three</a:t>
            </a:r>
          </a:p>
          <a:p>
            <a:pPr lvl="3"/>
            <a:r>
              <a:t>Body Level Four</a:t>
            </a:r>
          </a:p>
          <a:p>
            <a:pPr lvl="4"/>
            <a:r>
              <a:t>Body Level Five</a:t>
            </a:r>
          </a:p>
        </p:txBody>
      </p:sp>
      <p:sp>
        <p:nvSpPr>
          <p:cNvPr id="198" name="Google Shape;148;p19"/>
          <p:cNvSpPr/>
          <p:nvPr/>
        </p:nvSpPr>
        <p:spPr>
          <a:xfrm>
            <a:off x="-1" y="1239866"/>
            <a:ext cx="9749202" cy="1"/>
          </a:xfrm>
          <a:prstGeom prst="line">
            <a:avLst/>
          </a:prstGeom>
          <a:ln w="19050">
            <a:solidFill>
              <a:srgbClr val="2E5E73"/>
            </a:solidFill>
            <a:tailEnd type="oval"/>
          </a:ln>
        </p:spPr>
        <p:txBody>
          <a:bodyPr lIns="0" tIns="0" rIns="0" bIns="0"/>
          <a:lstStyle/>
          <a:p>
            <a:pPr/>
          </a:p>
        </p:txBody>
      </p:sp>
      <p:sp>
        <p:nvSpPr>
          <p:cNvPr id="199" name="Title Text"/>
          <p:cNvSpPr txBox="1"/>
          <p:nvPr>
            <p:ph type="title"/>
          </p:nvPr>
        </p:nvSpPr>
        <p:spPr>
          <a:xfrm>
            <a:off x="66" y="169867"/>
            <a:ext cx="12192001" cy="524701"/>
          </a:xfrm>
          <a:prstGeom prst="rect">
            <a:avLst/>
          </a:prstGeom>
        </p:spPr>
        <p:txBody>
          <a:bodyPr lIns="121899" tIns="121899" rIns="121899" bIns="121899" anchor="t"/>
          <a:lstStyle>
            <a:lvl1pPr>
              <a:lnSpc>
                <a:spcPct val="100000"/>
              </a:lnSpc>
              <a:defRPr b="1" sz="3200">
                <a:solidFill>
                  <a:srgbClr val="2E5E73"/>
                </a:solidFill>
                <a:latin typeface="Roboto"/>
                <a:ea typeface="Roboto"/>
                <a:cs typeface="Roboto"/>
                <a:sym typeface="Roboto"/>
              </a:defRPr>
            </a:lvl1pPr>
          </a:lstStyle>
          <a:p>
            <a:pPr/>
            <a:r>
              <a:t>Title Text</a:t>
            </a:r>
          </a:p>
        </p:txBody>
      </p:sp>
      <p:sp>
        <p:nvSpPr>
          <p:cNvPr id="200" name="Google Shape;151;p19"/>
          <p:cNvSpPr/>
          <p:nvPr/>
        </p:nvSpPr>
        <p:spPr>
          <a:xfrm>
            <a:off x="181366" y="311500"/>
            <a:ext cx="763501" cy="763501"/>
          </a:xfrm>
          <a:prstGeom prst="ellipse">
            <a:avLst/>
          </a:prstGeom>
          <a:solidFill>
            <a:srgbClr val="FCB912"/>
          </a:solidFill>
          <a:ln w="12700">
            <a:miter lim="400000"/>
          </a:ln>
        </p:spPr>
        <p:txBody>
          <a:bodyPr lIns="0" tIns="0" rIns="0" bIns="0" anchor="ctr"/>
          <a:lstStyle/>
          <a:p>
            <a:pPr/>
          </a:p>
        </p:txBody>
      </p:sp>
      <p:pic>
        <p:nvPicPr>
          <p:cNvPr id="201" name="Google Shape;152;p19" descr="Google Shape;152;p19"/>
          <p:cNvPicPr>
            <a:picLocks noChangeAspect="1"/>
          </p:cNvPicPr>
          <p:nvPr/>
        </p:nvPicPr>
        <p:blipFill>
          <a:blip r:embed="rId2">
            <a:extLst/>
          </a:blip>
          <a:stretch>
            <a:fillRect/>
          </a:stretch>
        </p:blipFill>
        <p:spPr>
          <a:xfrm>
            <a:off x="257167" y="378932"/>
            <a:ext cx="612001" cy="628723"/>
          </a:xfrm>
          <a:prstGeom prst="rect">
            <a:avLst/>
          </a:prstGeom>
          <a:ln w="12700">
            <a:miter lim="400000"/>
          </a:ln>
        </p:spPr>
      </p:pic>
      <p:sp>
        <p:nvSpPr>
          <p:cNvPr id="202"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21_2">
    <p:spTree>
      <p:nvGrpSpPr>
        <p:cNvPr id="1" name=""/>
        <p:cNvGrpSpPr/>
        <p:nvPr/>
      </p:nvGrpSpPr>
      <p:grpSpPr>
        <a:xfrm>
          <a:off x="0" y="0"/>
          <a:ext cx="0" cy="0"/>
          <a:chOff x="0" y="0"/>
          <a:chExt cx="0" cy="0"/>
        </a:xfrm>
      </p:grpSpPr>
      <p:sp>
        <p:nvSpPr>
          <p:cNvPr id="209" name="Google Shape;154;p20"/>
          <p:cNvSpPr/>
          <p:nvPr/>
        </p:nvSpPr>
        <p:spPr>
          <a:xfrm>
            <a:off x="-1" y="1239866"/>
            <a:ext cx="9749202" cy="1"/>
          </a:xfrm>
          <a:prstGeom prst="line">
            <a:avLst/>
          </a:prstGeom>
          <a:ln w="19050">
            <a:solidFill>
              <a:srgbClr val="2E5E73"/>
            </a:solidFill>
            <a:tailEnd type="oval"/>
          </a:ln>
        </p:spPr>
        <p:txBody>
          <a:bodyPr lIns="0" tIns="0" rIns="0" bIns="0"/>
          <a:lstStyle/>
          <a:p>
            <a:pPr/>
          </a:p>
        </p:txBody>
      </p:sp>
      <p:sp>
        <p:nvSpPr>
          <p:cNvPr id="210" name="Title Text"/>
          <p:cNvSpPr txBox="1"/>
          <p:nvPr>
            <p:ph type="title"/>
          </p:nvPr>
        </p:nvSpPr>
        <p:spPr>
          <a:xfrm>
            <a:off x="66" y="169867"/>
            <a:ext cx="12192001" cy="524701"/>
          </a:xfrm>
          <a:prstGeom prst="rect">
            <a:avLst/>
          </a:prstGeom>
        </p:spPr>
        <p:txBody>
          <a:bodyPr lIns="121899" tIns="121899" rIns="121899" bIns="121899" anchor="t"/>
          <a:lstStyle>
            <a:lvl1pPr>
              <a:lnSpc>
                <a:spcPct val="100000"/>
              </a:lnSpc>
              <a:defRPr b="1" sz="3200">
                <a:solidFill>
                  <a:srgbClr val="2E5E73"/>
                </a:solidFill>
                <a:latin typeface="Roboto"/>
                <a:ea typeface="Roboto"/>
                <a:cs typeface="Roboto"/>
                <a:sym typeface="Roboto"/>
              </a:defRPr>
            </a:lvl1pPr>
          </a:lstStyle>
          <a:p>
            <a:pPr/>
            <a:r>
              <a:t>Title Text</a:t>
            </a:r>
          </a:p>
        </p:txBody>
      </p:sp>
      <p:sp>
        <p:nvSpPr>
          <p:cNvPr id="211" name="Google Shape;157;p20"/>
          <p:cNvSpPr/>
          <p:nvPr/>
        </p:nvSpPr>
        <p:spPr>
          <a:xfrm>
            <a:off x="181366" y="311500"/>
            <a:ext cx="763501" cy="763501"/>
          </a:xfrm>
          <a:prstGeom prst="ellipse">
            <a:avLst/>
          </a:prstGeom>
          <a:solidFill>
            <a:srgbClr val="FCB912"/>
          </a:solidFill>
          <a:ln w="12700">
            <a:miter lim="400000"/>
          </a:ln>
        </p:spPr>
        <p:txBody>
          <a:bodyPr lIns="0" tIns="0" rIns="0" bIns="0" anchor="ctr"/>
          <a:lstStyle/>
          <a:p>
            <a:pPr/>
          </a:p>
        </p:txBody>
      </p:sp>
      <p:pic>
        <p:nvPicPr>
          <p:cNvPr id="212" name="Google Shape;158;p20" descr="Google Shape;158;p20"/>
          <p:cNvPicPr>
            <a:picLocks noChangeAspect="1"/>
          </p:cNvPicPr>
          <p:nvPr/>
        </p:nvPicPr>
        <p:blipFill>
          <a:blip r:embed="rId2">
            <a:extLst/>
          </a:blip>
          <a:stretch>
            <a:fillRect/>
          </a:stretch>
        </p:blipFill>
        <p:spPr>
          <a:xfrm>
            <a:off x="257167" y="378932"/>
            <a:ext cx="612001" cy="628723"/>
          </a:xfrm>
          <a:prstGeom prst="rect">
            <a:avLst/>
          </a:prstGeom>
          <a:ln w="12700">
            <a:miter lim="400000"/>
          </a:ln>
        </p:spPr>
      </p:pic>
      <p:sp>
        <p:nvSpPr>
          <p:cNvPr id="213"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23">
    <p:bg>
      <p:bgPr>
        <a:solidFill>
          <a:srgbClr val="F2F2F2"/>
        </a:solidFill>
      </p:bgPr>
    </p:bg>
    <p:spTree>
      <p:nvGrpSpPr>
        <p:cNvPr id="1" name=""/>
        <p:cNvGrpSpPr/>
        <p:nvPr/>
      </p:nvGrpSpPr>
      <p:grpSpPr>
        <a:xfrm>
          <a:off x="0" y="0"/>
          <a:ext cx="0" cy="0"/>
          <a:chOff x="0" y="0"/>
          <a:chExt cx="0" cy="0"/>
        </a:xfrm>
      </p:grpSpPr>
      <p:sp>
        <p:nvSpPr>
          <p:cNvPr id="220" name="Google Shape;160;p21"/>
          <p:cNvSpPr/>
          <p:nvPr/>
        </p:nvSpPr>
        <p:spPr>
          <a:xfrm>
            <a:off x="181366" y="311500"/>
            <a:ext cx="763501" cy="763501"/>
          </a:xfrm>
          <a:prstGeom prst="ellipse">
            <a:avLst/>
          </a:prstGeom>
          <a:solidFill>
            <a:srgbClr val="FCB912"/>
          </a:solidFill>
          <a:ln w="12700">
            <a:miter lim="400000"/>
          </a:ln>
        </p:spPr>
        <p:txBody>
          <a:bodyPr lIns="0" tIns="0" rIns="0" bIns="0" anchor="ctr"/>
          <a:lstStyle/>
          <a:p>
            <a:pPr/>
          </a:p>
        </p:txBody>
      </p:sp>
      <p:sp>
        <p:nvSpPr>
          <p:cNvPr id="221" name="Google Shape;161;p21"/>
          <p:cNvSpPr txBox="1"/>
          <p:nvPr/>
        </p:nvSpPr>
        <p:spPr>
          <a:xfrm>
            <a:off x="967540" y="170617"/>
            <a:ext cx="11249326" cy="7264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nchor="ctr">
            <a:spAutoFit/>
          </a:bodyPr>
          <a:lstStyle>
            <a:lvl1pPr>
              <a:defRPr b="1" sz="3200">
                <a:solidFill>
                  <a:srgbClr val="2E5E73"/>
                </a:solidFill>
                <a:latin typeface="Roboto"/>
                <a:ea typeface="Roboto"/>
                <a:cs typeface="Roboto"/>
                <a:sym typeface="Roboto"/>
              </a:defRPr>
            </a:lvl1pPr>
          </a:lstStyle>
          <a:p>
            <a:pPr/>
            <a:r>
              <a:t>Activity: </a:t>
            </a:r>
          </a:p>
        </p:txBody>
      </p:sp>
      <p:sp>
        <p:nvSpPr>
          <p:cNvPr id="222" name="Google Shape;162;p21"/>
          <p:cNvSpPr txBox="1"/>
          <p:nvPr/>
        </p:nvSpPr>
        <p:spPr>
          <a:xfrm>
            <a:off x="8721658" y="5447532"/>
            <a:ext cx="2854176" cy="292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a:defRPr b="1" sz="1900">
                <a:solidFill>
                  <a:srgbClr val="2E5E73"/>
                </a:solidFill>
                <a:latin typeface="Roboto"/>
                <a:ea typeface="Roboto"/>
                <a:cs typeface="Roboto"/>
                <a:sym typeface="Roboto"/>
              </a:defRPr>
            </a:lvl1pPr>
          </a:lstStyle>
          <a:p>
            <a:pPr/>
            <a:r>
              <a:t>Suggested Time:</a:t>
            </a:r>
          </a:p>
        </p:txBody>
      </p:sp>
      <p:pic>
        <p:nvPicPr>
          <p:cNvPr id="223" name="Google Shape;163;p21" descr="Google Shape;163;p21"/>
          <p:cNvPicPr>
            <a:picLocks noChangeAspect="1"/>
          </p:cNvPicPr>
          <p:nvPr/>
        </p:nvPicPr>
        <p:blipFill>
          <a:blip r:embed="rId2">
            <a:alphaModFix amt="12000"/>
            <a:extLst/>
          </a:blip>
          <a:srcRect l="0" t="0" r="0" b="41054"/>
          <a:stretch>
            <a:fillRect/>
          </a:stretch>
        </p:blipFill>
        <p:spPr>
          <a:xfrm>
            <a:off x="115421" y="4771506"/>
            <a:ext cx="3518935" cy="2086493"/>
          </a:xfrm>
          <a:prstGeom prst="rect">
            <a:avLst/>
          </a:prstGeom>
          <a:ln w="12700">
            <a:miter lim="400000"/>
          </a:ln>
        </p:spPr>
      </p:pic>
      <p:sp>
        <p:nvSpPr>
          <p:cNvPr id="224" name="Google Shape;164;p21"/>
          <p:cNvSpPr/>
          <p:nvPr/>
        </p:nvSpPr>
        <p:spPr>
          <a:xfrm>
            <a:off x="-1" y="1239866"/>
            <a:ext cx="9749202" cy="1"/>
          </a:xfrm>
          <a:prstGeom prst="line">
            <a:avLst/>
          </a:prstGeom>
          <a:ln w="19050">
            <a:solidFill>
              <a:srgbClr val="2E5E73"/>
            </a:solidFill>
            <a:tailEnd type="oval"/>
          </a:ln>
        </p:spPr>
        <p:txBody>
          <a:bodyPr lIns="0" tIns="0" rIns="0" bIns="0"/>
          <a:lstStyle/>
          <a:p>
            <a:pPr/>
          </a:p>
        </p:txBody>
      </p:sp>
      <p:sp>
        <p:nvSpPr>
          <p:cNvPr id="225" name="Body Level One…"/>
          <p:cNvSpPr txBox="1"/>
          <p:nvPr>
            <p:ph type="body" sz="half" idx="1"/>
          </p:nvPr>
        </p:nvSpPr>
        <p:spPr>
          <a:xfrm>
            <a:off x="1091432" y="2302633"/>
            <a:ext cx="8691601" cy="2821501"/>
          </a:xfrm>
          <a:prstGeom prst="rect">
            <a:avLst/>
          </a:prstGeom>
        </p:spPr>
        <p:txBody>
          <a:bodyPr lIns="0" tIns="0" rIns="0" bIns="0"/>
          <a:lstStyle>
            <a:lvl1pPr marL="381000" indent="-304800">
              <a:lnSpc>
                <a:spcPct val="115000"/>
              </a:lnSpc>
              <a:spcBef>
                <a:spcPts val="0"/>
              </a:spcBef>
              <a:buClrTx/>
              <a:buSzTx/>
              <a:buFontTx/>
              <a:buNone/>
              <a:defRPr sz="1900">
                <a:solidFill>
                  <a:srgbClr val="2E5E73"/>
                </a:solidFill>
                <a:latin typeface="Roboto Light"/>
                <a:ea typeface="Roboto Light"/>
                <a:cs typeface="Roboto Light"/>
                <a:sym typeface="Roboto Light"/>
              </a:defRPr>
            </a:lvl1pPr>
            <a:lvl2pPr marL="381000" indent="184150">
              <a:lnSpc>
                <a:spcPct val="115000"/>
              </a:lnSpc>
              <a:spcBef>
                <a:spcPts val="0"/>
              </a:spcBef>
              <a:buClrTx/>
              <a:buSzTx/>
              <a:buFontTx/>
              <a:buNone/>
              <a:defRPr sz="1900">
                <a:solidFill>
                  <a:srgbClr val="2E5E73"/>
                </a:solidFill>
                <a:latin typeface="Roboto Light"/>
                <a:ea typeface="Roboto Light"/>
                <a:cs typeface="Roboto Light"/>
                <a:sym typeface="Roboto Light"/>
              </a:defRPr>
            </a:lvl2pPr>
            <a:lvl3pPr marL="381000" indent="641350">
              <a:lnSpc>
                <a:spcPct val="115000"/>
              </a:lnSpc>
              <a:spcBef>
                <a:spcPts val="0"/>
              </a:spcBef>
              <a:buClrTx/>
              <a:buSzTx/>
              <a:buFontTx/>
              <a:buNone/>
              <a:defRPr sz="1900">
                <a:solidFill>
                  <a:srgbClr val="2E5E73"/>
                </a:solidFill>
                <a:latin typeface="Roboto Light"/>
                <a:ea typeface="Roboto Light"/>
                <a:cs typeface="Roboto Light"/>
                <a:sym typeface="Roboto Light"/>
              </a:defRPr>
            </a:lvl3pPr>
            <a:lvl4pPr marL="381000" indent="1098550">
              <a:lnSpc>
                <a:spcPct val="115000"/>
              </a:lnSpc>
              <a:spcBef>
                <a:spcPts val="0"/>
              </a:spcBef>
              <a:buClrTx/>
              <a:buSzTx/>
              <a:buFontTx/>
              <a:buNone/>
              <a:defRPr sz="1900">
                <a:solidFill>
                  <a:srgbClr val="2E5E73"/>
                </a:solidFill>
                <a:latin typeface="Roboto Light"/>
                <a:ea typeface="Roboto Light"/>
                <a:cs typeface="Roboto Light"/>
                <a:sym typeface="Roboto Light"/>
              </a:defRPr>
            </a:lvl4pPr>
            <a:lvl5pPr marL="381000" indent="1555750">
              <a:lnSpc>
                <a:spcPct val="115000"/>
              </a:lnSpc>
              <a:spcBef>
                <a:spcPts val="0"/>
              </a:spcBef>
              <a:buClrTx/>
              <a:buSzTx/>
              <a:buFontTx/>
              <a:buNone/>
              <a:defRPr sz="1900">
                <a:solidFill>
                  <a:srgbClr val="2E5E73"/>
                </a:solidFill>
                <a:latin typeface="Roboto Light"/>
                <a:ea typeface="Roboto Light"/>
                <a:cs typeface="Roboto Light"/>
                <a:sym typeface="Roboto Light"/>
              </a:defRPr>
            </a:lvl5pPr>
          </a:lstStyle>
          <a:p>
            <a:pPr/>
            <a:r>
              <a:t>Body Level One</a:t>
            </a:r>
          </a:p>
          <a:p>
            <a:pPr lvl="1"/>
            <a:r>
              <a:t>Body Level Two</a:t>
            </a:r>
          </a:p>
          <a:p>
            <a:pPr lvl="2"/>
            <a:r>
              <a:t>Body Level Three</a:t>
            </a:r>
          </a:p>
          <a:p>
            <a:pPr lvl="3"/>
            <a:r>
              <a:t>Body Level Four</a:t>
            </a:r>
          </a:p>
          <a:p>
            <a:pPr lvl="4"/>
            <a:r>
              <a:t>Body Level Five</a:t>
            </a:r>
          </a:p>
        </p:txBody>
      </p:sp>
      <p:pic>
        <p:nvPicPr>
          <p:cNvPr id="226" name="Google Shape;167;p21" descr="Google Shape;167;p21"/>
          <p:cNvPicPr>
            <a:picLocks noChangeAspect="1"/>
          </p:cNvPicPr>
          <p:nvPr/>
        </p:nvPicPr>
        <p:blipFill>
          <a:blip r:embed="rId3">
            <a:extLst/>
          </a:blip>
          <a:stretch>
            <a:fillRect/>
          </a:stretch>
        </p:blipFill>
        <p:spPr>
          <a:xfrm>
            <a:off x="297094" y="430900"/>
            <a:ext cx="532144" cy="524800"/>
          </a:xfrm>
          <a:prstGeom prst="rect">
            <a:avLst/>
          </a:prstGeom>
          <a:ln w="12700">
            <a:miter lim="400000"/>
          </a:ln>
        </p:spPr>
      </p:pic>
      <p:sp>
        <p:nvSpPr>
          <p:cNvPr id="227" name="Title Text"/>
          <p:cNvSpPr txBox="1"/>
          <p:nvPr>
            <p:ph type="title"/>
          </p:nvPr>
        </p:nvSpPr>
        <p:spPr>
          <a:xfrm>
            <a:off x="-8000" y="638199"/>
            <a:ext cx="12224701" cy="430802"/>
          </a:xfrm>
          <a:prstGeom prst="rect">
            <a:avLst/>
          </a:prstGeom>
        </p:spPr>
        <p:txBody>
          <a:bodyPr lIns="121899" tIns="121899" rIns="121899" bIns="121899" anchor="t"/>
          <a:lstStyle>
            <a:lvl1pPr>
              <a:lnSpc>
                <a:spcPct val="100000"/>
              </a:lnSpc>
              <a:defRPr sz="1900">
                <a:solidFill>
                  <a:srgbClr val="2E5E73"/>
                </a:solidFill>
                <a:latin typeface="Roboto Light"/>
                <a:ea typeface="Roboto Light"/>
                <a:cs typeface="Roboto Light"/>
                <a:sym typeface="Roboto Light"/>
              </a:defRPr>
            </a:lvl1pPr>
          </a:lstStyle>
          <a:p>
            <a:pPr/>
            <a:r>
              <a:t>Title Text</a:t>
            </a:r>
          </a:p>
        </p:txBody>
      </p:sp>
      <p:sp>
        <p:nvSpPr>
          <p:cNvPr id="228"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23_1">
    <p:bg>
      <p:bgPr>
        <a:solidFill>
          <a:srgbClr val="F2F2F2"/>
        </a:solidFill>
      </p:bgPr>
    </p:bg>
    <p:spTree>
      <p:nvGrpSpPr>
        <p:cNvPr id="1" name=""/>
        <p:cNvGrpSpPr/>
        <p:nvPr/>
      </p:nvGrpSpPr>
      <p:grpSpPr>
        <a:xfrm>
          <a:off x="0" y="0"/>
          <a:ext cx="0" cy="0"/>
          <a:chOff x="0" y="0"/>
          <a:chExt cx="0" cy="0"/>
        </a:xfrm>
      </p:grpSpPr>
      <p:sp>
        <p:nvSpPr>
          <p:cNvPr id="235" name="Google Shape;170;p22"/>
          <p:cNvSpPr/>
          <p:nvPr/>
        </p:nvSpPr>
        <p:spPr>
          <a:xfrm>
            <a:off x="181366" y="169867"/>
            <a:ext cx="763501" cy="763501"/>
          </a:xfrm>
          <a:prstGeom prst="ellipse">
            <a:avLst/>
          </a:prstGeom>
          <a:solidFill>
            <a:srgbClr val="FCB912"/>
          </a:solidFill>
          <a:ln w="12700">
            <a:miter lim="400000"/>
          </a:ln>
        </p:spPr>
        <p:txBody>
          <a:bodyPr lIns="0" tIns="0" rIns="0" bIns="0" anchor="ctr"/>
          <a:lstStyle/>
          <a:p>
            <a:pPr/>
          </a:p>
        </p:txBody>
      </p:sp>
      <p:sp>
        <p:nvSpPr>
          <p:cNvPr id="236" name="Google Shape;171;p22"/>
          <p:cNvSpPr txBox="1"/>
          <p:nvPr/>
        </p:nvSpPr>
        <p:spPr>
          <a:xfrm>
            <a:off x="975374" y="258550"/>
            <a:ext cx="11216626" cy="7264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nchor="ctr">
            <a:spAutoFit/>
          </a:bodyPr>
          <a:lstStyle>
            <a:lvl1pPr>
              <a:defRPr b="1" sz="3200">
                <a:solidFill>
                  <a:srgbClr val="2E5E73"/>
                </a:solidFill>
                <a:latin typeface="Roboto"/>
                <a:ea typeface="Roboto"/>
                <a:cs typeface="Roboto"/>
                <a:sym typeface="Roboto"/>
              </a:defRPr>
            </a:lvl1pPr>
          </a:lstStyle>
          <a:p>
            <a:pPr/>
            <a:r>
              <a:t>Fist to Five </a:t>
            </a:r>
          </a:p>
        </p:txBody>
      </p:sp>
      <p:sp>
        <p:nvSpPr>
          <p:cNvPr id="237" name="Google Shape;172;p22"/>
          <p:cNvSpPr/>
          <p:nvPr/>
        </p:nvSpPr>
        <p:spPr>
          <a:xfrm>
            <a:off x="-1" y="1239866"/>
            <a:ext cx="9749202" cy="1"/>
          </a:xfrm>
          <a:prstGeom prst="line">
            <a:avLst/>
          </a:prstGeom>
          <a:ln w="19050">
            <a:solidFill>
              <a:srgbClr val="2E5E73"/>
            </a:solidFill>
            <a:tailEnd type="oval"/>
          </a:ln>
        </p:spPr>
        <p:txBody>
          <a:bodyPr lIns="0" tIns="0" rIns="0" bIns="0"/>
          <a:lstStyle/>
          <a:p>
            <a:pPr/>
          </a:p>
        </p:txBody>
      </p:sp>
      <p:sp>
        <p:nvSpPr>
          <p:cNvPr id="238" name="Body Level One…"/>
          <p:cNvSpPr txBox="1"/>
          <p:nvPr>
            <p:ph type="body" sz="half" idx="1"/>
          </p:nvPr>
        </p:nvSpPr>
        <p:spPr>
          <a:xfrm>
            <a:off x="1091432" y="1674466"/>
            <a:ext cx="9849302" cy="3080701"/>
          </a:xfrm>
          <a:prstGeom prst="rect">
            <a:avLst/>
          </a:prstGeom>
        </p:spPr>
        <p:txBody>
          <a:bodyPr lIns="121899" tIns="121899" rIns="121899" bIns="121899"/>
          <a:lstStyle>
            <a:lvl1pPr marL="381000" indent="-304800">
              <a:lnSpc>
                <a:spcPct val="115000"/>
              </a:lnSpc>
              <a:spcBef>
                <a:spcPts val="0"/>
              </a:spcBef>
              <a:buClrTx/>
              <a:buSzTx/>
              <a:buFontTx/>
              <a:buNone/>
              <a:defRPr sz="1900">
                <a:solidFill>
                  <a:srgbClr val="2E5E73"/>
                </a:solidFill>
                <a:latin typeface="Roboto Light"/>
                <a:ea typeface="Roboto Light"/>
                <a:cs typeface="Roboto Light"/>
                <a:sym typeface="Roboto Light"/>
              </a:defRPr>
            </a:lvl1pPr>
            <a:lvl2pPr marL="381000" indent="184150">
              <a:lnSpc>
                <a:spcPct val="115000"/>
              </a:lnSpc>
              <a:spcBef>
                <a:spcPts val="0"/>
              </a:spcBef>
              <a:buClrTx/>
              <a:buSzTx/>
              <a:buFontTx/>
              <a:buNone/>
              <a:defRPr sz="1900">
                <a:solidFill>
                  <a:srgbClr val="2E5E73"/>
                </a:solidFill>
                <a:latin typeface="Roboto Light"/>
                <a:ea typeface="Roboto Light"/>
                <a:cs typeface="Roboto Light"/>
                <a:sym typeface="Roboto Light"/>
              </a:defRPr>
            </a:lvl2pPr>
            <a:lvl3pPr marL="381000" indent="641350">
              <a:lnSpc>
                <a:spcPct val="115000"/>
              </a:lnSpc>
              <a:spcBef>
                <a:spcPts val="0"/>
              </a:spcBef>
              <a:buClrTx/>
              <a:buSzTx/>
              <a:buFontTx/>
              <a:buNone/>
              <a:defRPr sz="1900">
                <a:solidFill>
                  <a:srgbClr val="2E5E73"/>
                </a:solidFill>
                <a:latin typeface="Roboto Light"/>
                <a:ea typeface="Roboto Light"/>
                <a:cs typeface="Roboto Light"/>
                <a:sym typeface="Roboto Light"/>
              </a:defRPr>
            </a:lvl3pPr>
            <a:lvl4pPr marL="381000" indent="1098550">
              <a:lnSpc>
                <a:spcPct val="115000"/>
              </a:lnSpc>
              <a:spcBef>
                <a:spcPts val="0"/>
              </a:spcBef>
              <a:buClrTx/>
              <a:buSzTx/>
              <a:buFontTx/>
              <a:buNone/>
              <a:defRPr sz="1900">
                <a:solidFill>
                  <a:srgbClr val="2E5E73"/>
                </a:solidFill>
                <a:latin typeface="Roboto Light"/>
                <a:ea typeface="Roboto Light"/>
                <a:cs typeface="Roboto Light"/>
                <a:sym typeface="Roboto Light"/>
              </a:defRPr>
            </a:lvl4pPr>
            <a:lvl5pPr marL="381000" indent="1555750">
              <a:lnSpc>
                <a:spcPct val="115000"/>
              </a:lnSpc>
              <a:spcBef>
                <a:spcPts val="0"/>
              </a:spcBef>
              <a:buClrTx/>
              <a:buSzTx/>
              <a:buFontTx/>
              <a:buNone/>
              <a:defRPr sz="1900">
                <a:solidFill>
                  <a:srgbClr val="2E5E73"/>
                </a:solidFill>
                <a:latin typeface="Roboto Light"/>
                <a:ea typeface="Roboto Light"/>
                <a:cs typeface="Roboto Light"/>
                <a:sym typeface="Roboto Light"/>
              </a:defRPr>
            </a:lvl5pPr>
          </a:lstStyle>
          <a:p>
            <a:pPr/>
            <a:r>
              <a:t>Body Level One</a:t>
            </a:r>
          </a:p>
          <a:p>
            <a:pPr lvl="1"/>
            <a:r>
              <a:t>Body Level Two</a:t>
            </a:r>
          </a:p>
          <a:p>
            <a:pPr lvl="2"/>
            <a:r>
              <a:t>Body Level Three</a:t>
            </a:r>
          </a:p>
          <a:p>
            <a:pPr lvl="3"/>
            <a:r>
              <a:t>Body Level Four</a:t>
            </a:r>
          </a:p>
          <a:p>
            <a:pPr lvl="4"/>
            <a:r>
              <a:t>Body Level Five</a:t>
            </a:r>
          </a:p>
        </p:txBody>
      </p:sp>
      <p:pic>
        <p:nvPicPr>
          <p:cNvPr id="239" name="Google Shape;174;p22" descr="Google Shape;174;p22"/>
          <p:cNvPicPr>
            <a:picLocks noChangeAspect="1"/>
          </p:cNvPicPr>
          <p:nvPr/>
        </p:nvPicPr>
        <p:blipFill>
          <a:blip r:embed="rId2">
            <a:extLst/>
          </a:blip>
          <a:srcRect l="0" t="0" r="0" b="11668"/>
          <a:stretch>
            <a:fillRect/>
          </a:stretch>
        </p:blipFill>
        <p:spPr>
          <a:xfrm>
            <a:off x="7806732" y="4816368"/>
            <a:ext cx="1104901" cy="2041634"/>
          </a:xfrm>
          <a:prstGeom prst="rect">
            <a:avLst/>
          </a:prstGeom>
          <a:ln w="12700">
            <a:miter lim="400000"/>
          </a:ln>
        </p:spPr>
      </p:pic>
      <p:pic>
        <p:nvPicPr>
          <p:cNvPr id="240" name="Google Shape;175;p22" descr="Google Shape;175;p22"/>
          <p:cNvPicPr>
            <a:picLocks noChangeAspect="1"/>
          </p:cNvPicPr>
          <p:nvPr/>
        </p:nvPicPr>
        <p:blipFill>
          <a:blip r:embed="rId3">
            <a:extLst/>
          </a:blip>
          <a:srcRect l="0" t="0" r="0" b="13517"/>
          <a:stretch>
            <a:fillRect/>
          </a:stretch>
        </p:blipFill>
        <p:spPr>
          <a:xfrm>
            <a:off x="6195066" y="4848131"/>
            <a:ext cx="889001" cy="2009868"/>
          </a:xfrm>
          <a:prstGeom prst="rect">
            <a:avLst/>
          </a:prstGeom>
          <a:ln w="12700">
            <a:miter lim="400000"/>
          </a:ln>
        </p:spPr>
      </p:pic>
      <p:pic>
        <p:nvPicPr>
          <p:cNvPr id="241" name="Google Shape;176;p22" descr="Google Shape;176;p22"/>
          <p:cNvPicPr>
            <a:picLocks noChangeAspect="1"/>
          </p:cNvPicPr>
          <p:nvPr/>
        </p:nvPicPr>
        <p:blipFill>
          <a:blip r:embed="rId4">
            <a:extLst/>
          </a:blip>
          <a:srcRect l="0" t="0" r="0" b="13769"/>
          <a:stretch>
            <a:fillRect/>
          </a:stretch>
        </p:blipFill>
        <p:spPr>
          <a:xfrm>
            <a:off x="4392900" y="4930668"/>
            <a:ext cx="977901" cy="1927333"/>
          </a:xfrm>
          <a:prstGeom prst="rect">
            <a:avLst/>
          </a:prstGeom>
          <a:ln w="12700">
            <a:miter lim="400000"/>
          </a:ln>
        </p:spPr>
      </p:pic>
      <p:pic>
        <p:nvPicPr>
          <p:cNvPr id="242" name="Google Shape;177;p22" descr="Google Shape;177;p22"/>
          <p:cNvPicPr>
            <a:picLocks noChangeAspect="1"/>
          </p:cNvPicPr>
          <p:nvPr/>
        </p:nvPicPr>
        <p:blipFill>
          <a:blip r:embed="rId5">
            <a:extLst/>
          </a:blip>
          <a:srcRect l="0" t="0" r="0" b="12495"/>
          <a:stretch>
            <a:fillRect/>
          </a:stretch>
        </p:blipFill>
        <p:spPr>
          <a:xfrm>
            <a:off x="9471766" y="4879868"/>
            <a:ext cx="1485901" cy="1978134"/>
          </a:xfrm>
          <a:prstGeom prst="rect">
            <a:avLst/>
          </a:prstGeom>
          <a:ln w="12700">
            <a:miter lim="400000"/>
          </a:ln>
        </p:spPr>
      </p:pic>
      <p:pic>
        <p:nvPicPr>
          <p:cNvPr id="243" name="Google Shape;178;p22" descr="Google Shape;178;p22"/>
          <p:cNvPicPr>
            <a:picLocks noChangeAspect="1"/>
          </p:cNvPicPr>
          <p:nvPr/>
        </p:nvPicPr>
        <p:blipFill>
          <a:blip r:embed="rId6">
            <a:extLst/>
          </a:blip>
          <a:srcRect l="0" t="0" r="0" b="19954"/>
          <a:stretch>
            <a:fillRect/>
          </a:stretch>
        </p:blipFill>
        <p:spPr>
          <a:xfrm>
            <a:off x="975866" y="5597435"/>
            <a:ext cx="1028701" cy="1260568"/>
          </a:xfrm>
          <a:prstGeom prst="rect">
            <a:avLst/>
          </a:prstGeom>
          <a:ln w="12700">
            <a:miter lim="400000"/>
          </a:ln>
        </p:spPr>
      </p:pic>
      <p:pic>
        <p:nvPicPr>
          <p:cNvPr id="244" name="Google Shape;179;p22" descr="Google Shape;179;p22"/>
          <p:cNvPicPr>
            <a:picLocks noChangeAspect="1"/>
          </p:cNvPicPr>
          <p:nvPr/>
        </p:nvPicPr>
        <p:blipFill>
          <a:blip r:embed="rId7">
            <a:extLst/>
          </a:blip>
          <a:srcRect l="0" t="0" r="0" b="12495"/>
          <a:stretch>
            <a:fillRect/>
          </a:stretch>
        </p:blipFill>
        <p:spPr>
          <a:xfrm>
            <a:off x="2745867" y="4879868"/>
            <a:ext cx="1016001" cy="1978134"/>
          </a:xfrm>
          <a:prstGeom prst="rect">
            <a:avLst/>
          </a:prstGeom>
          <a:ln w="12700">
            <a:miter lim="400000"/>
          </a:ln>
        </p:spPr>
      </p:pic>
      <p:pic>
        <p:nvPicPr>
          <p:cNvPr id="245" name="Google Shape;180;p22" descr="Google Shape;180;p22"/>
          <p:cNvPicPr>
            <a:picLocks noChangeAspect="1"/>
          </p:cNvPicPr>
          <p:nvPr/>
        </p:nvPicPr>
        <p:blipFill>
          <a:blip r:embed="rId5">
            <a:extLst/>
          </a:blip>
          <a:srcRect l="0" t="0" r="0" b="12494"/>
          <a:stretch>
            <a:fillRect/>
          </a:stretch>
        </p:blipFill>
        <p:spPr>
          <a:xfrm rot="21599998">
            <a:off x="360452" y="202334"/>
            <a:ext cx="512182" cy="681866"/>
          </a:xfrm>
          <a:prstGeom prst="rect">
            <a:avLst/>
          </a:prstGeom>
          <a:ln w="12700">
            <a:miter lim="400000"/>
          </a:ln>
        </p:spPr>
      </p:pic>
      <p:sp>
        <p:nvSpPr>
          <p:cNvPr id="246"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21_2_1">
    <p:spTree>
      <p:nvGrpSpPr>
        <p:cNvPr id="1" name=""/>
        <p:cNvGrpSpPr/>
        <p:nvPr/>
      </p:nvGrpSpPr>
      <p:grpSpPr>
        <a:xfrm>
          <a:off x="0" y="0"/>
          <a:ext cx="0" cy="0"/>
          <a:chOff x="0" y="0"/>
          <a:chExt cx="0" cy="0"/>
        </a:xfrm>
      </p:grpSpPr>
      <p:sp>
        <p:nvSpPr>
          <p:cNvPr id="253" name="Google Shape;182;p23"/>
          <p:cNvSpPr/>
          <p:nvPr/>
        </p:nvSpPr>
        <p:spPr>
          <a:xfrm>
            <a:off x="-12500" y="1239866"/>
            <a:ext cx="9761501" cy="1"/>
          </a:xfrm>
          <a:prstGeom prst="line">
            <a:avLst/>
          </a:prstGeom>
          <a:ln w="19050">
            <a:solidFill>
              <a:srgbClr val="2E5E73"/>
            </a:solidFill>
            <a:tailEnd type="oval"/>
          </a:ln>
        </p:spPr>
        <p:txBody>
          <a:bodyPr lIns="0" tIns="0" rIns="0" bIns="0"/>
          <a:lstStyle/>
          <a:p>
            <a:pPr/>
          </a:p>
        </p:txBody>
      </p:sp>
      <p:sp>
        <p:nvSpPr>
          <p:cNvPr id="254" name="Title Text"/>
          <p:cNvSpPr txBox="1"/>
          <p:nvPr>
            <p:ph type="title"/>
          </p:nvPr>
        </p:nvSpPr>
        <p:spPr>
          <a:xfrm>
            <a:off x="66" y="169867"/>
            <a:ext cx="12192001" cy="524701"/>
          </a:xfrm>
          <a:prstGeom prst="rect">
            <a:avLst/>
          </a:prstGeom>
        </p:spPr>
        <p:txBody>
          <a:bodyPr lIns="121899" tIns="121899" rIns="121899" bIns="121899" anchor="t"/>
          <a:lstStyle>
            <a:lvl1pPr>
              <a:lnSpc>
                <a:spcPct val="100000"/>
              </a:lnSpc>
              <a:defRPr b="1" sz="3200">
                <a:solidFill>
                  <a:srgbClr val="2E5E73"/>
                </a:solidFill>
                <a:latin typeface="Roboto"/>
                <a:ea typeface="Roboto"/>
                <a:cs typeface="Roboto"/>
                <a:sym typeface="Roboto"/>
              </a:defRPr>
            </a:lvl1pPr>
          </a:lstStyle>
          <a:p>
            <a:pPr/>
            <a:r>
              <a:t>Title Text</a:t>
            </a:r>
          </a:p>
        </p:txBody>
      </p:sp>
      <p:sp>
        <p:nvSpPr>
          <p:cNvPr id="255" name="Google Shape;185;p23"/>
          <p:cNvSpPr/>
          <p:nvPr/>
        </p:nvSpPr>
        <p:spPr>
          <a:xfrm>
            <a:off x="181366" y="305400"/>
            <a:ext cx="763501" cy="763501"/>
          </a:xfrm>
          <a:prstGeom prst="ellipse">
            <a:avLst/>
          </a:prstGeom>
          <a:solidFill>
            <a:srgbClr val="FCB912"/>
          </a:solidFill>
          <a:ln w="12700">
            <a:miter lim="400000"/>
          </a:ln>
        </p:spPr>
        <p:txBody>
          <a:bodyPr lIns="0" tIns="0" rIns="0" bIns="0" anchor="ctr"/>
          <a:lstStyle/>
          <a:p>
            <a:pPr/>
          </a:p>
        </p:txBody>
      </p:sp>
      <p:sp>
        <p:nvSpPr>
          <p:cNvPr id="256"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21_1">
    <p:spTree>
      <p:nvGrpSpPr>
        <p:cNvPr id="1" name=""/>
        <p:cNvGrpSpPr/>
        <p:nvPr/>
      </p:nvGrpSpPr>
      <p:grpSpPr>
        <a:xfrm>
          <a:off x="0" y="0"/>
          <a:ext cx="0" cy="0"/>
          <a:chOff x="0" y="0"/>
          <a:chExt cx="0" cy="0"/>
        </a:xfrm>
      </p:grpSpPr>
      <p:sp>
        <p:nvSpPr>
          <p:cNvPr id="263" name="Google Shape;187;p24"/>
          <p:cNvSpPr/>
          <p:nvPr/>
        </p:nvSpPr>
        <p:spPr>
          <a:xfrm>
            <a:off x="-12500" y="1239866"/>
            <a:ext cx="9761501" cy="1"/>
          </a:xfrm>
          <a:prstGeom prst="line">
            <a:avLst/>
          </a:prstGeom>
          <a:ln w="19050">
            <a:solidFill>
              <a:srgbClr val="2E5E73"/>
            </a:solidFill>
            <a:tailEnd type="oval"/>
          </a:ln>
        </p:spPr>
        <p:txBody>
          <a:bodyPr lIns="0" tIns="0" rIns="0" bIns="0"/>
          <a:lstStyle/>
          <a:p>
            <a:pPr/>
          </a:p>
        </p:txBody>
      </p:sp>
      <p:sp>
        <p:nvSpPr>
          <p:cNvPr id="264" name="Google Shape;188;p24"/>
          <p:cNvSpPr/>
          <p:nvPr/>
        </p:nvSpPr>
        <p:spPr>
          <a:xfrm>
            <a:off x="1271100" y="2371550"/>
            <a:ext cx="10022700" cy="533700"/>
          </a:xfrm>
          <a:prstGeom prst="roundRect">
            <a:avLst>
              <a:gd name="adj" fmla="val 16667"/>
            </a:avLst>
          </a:prstGeom>
          <a:solidFill>
            <a:srgbClr val="F2F2F2"/>
          </a:solidFill>
          <a:ln w="12700">
            <a:miter lim="400000"/>
          </a:ln>
        </p:spPr>
        <p:txBody>
          <a:bodyPr lIns="0" tIns="0" rIns="0" bIns="0" anchor="ctr"/>
          <a:lstStyle/>
          <a:p>
            <a:pPr/>
          </a:p>
        </p:txBody>
      </p:sp>
      <p:sp>
        <p:nvSpPr>
          <p:cNvPr id="265" name="Google Shape;189;p24"/>
          <p:cNvSpPr/>
          <p:nvPr/>
        </p:nvSpPr>
        <p:spPr>
          <a:xfrm>
            <a:off x="1271100" y="3228116"/>
            <a:ext cx="10022700" cy="533701"/>
          </a:xfrm>
          <a:prstGeom prst="roundRect">
            <a:avLst>
              <a:gd name="adj" fmla="val 16667"/>
            </a:avLst>
          </a:prstGeom>
          <a:solidFill>
            <a:srgbClr val="F2F2F2"/>
          </a:solidFill>
          <a:ln w="12700">
            <a:miter lim="400000"/>
          </a:ln>
        </p:spPr>
        <p:txBody>
          <a:bodyPr lIns="0" tIns="0" rIns="0" bIns="0" anchor="ctr"/>
          <a:lstStyle/>
          <a:p>
            <a:pPr/>
          </a:p>
        </p:txBody>
      </p:sp>
      <p:sp>
        <p:nvSpPr>
          <p:cNvPr id="266" name="Google Shape;190;p24"/>
          <p:cNvSpPr/>
          <p:nvPr/>
        </p:nvSpPr>
        <p:spPr>
          <a:xfrm>
            <a:off x="1271100" y="4084699"/>
            <a:ext cx="10022700" cy="533701"/>
          </a:xfrm>
          <a:prstGeom prst="roundRect">
            <a:avLst>
              <a:gd name="adj" fmla="val 16667"/>
            </a:avLst>
          </a:prstGeom>
          <a:solidFill>
            <a:srgbClr val="F2F2F2"/>
          </a:solidFill>
          <a:ln w="12700">
            <a:miter lim="400000"/>
          </a:ln>
        </p:spPr>
        <p:txBody>
          <a:bodyPr lIns="0" tIns="0" rIns="0" bIns="0" anchor="ctr"/>
          <a:lstStyle/>
          <a:p>
            <a:pPr/>
          </a:p>
        </p:txBody>
      </p:sp>
      <p:sp>
        <p:nvSpPr>
          <p:cNvPr id="267" name="Google Shape;191;p24"/>
          <p:cNvSpPr/>
          <p:nvPr/>
        </p:nvSpPr>
        <p:spPr>
          <a:xfrm>
            <a:off x="1271100" y="4940417"/>
            <a:ext cx="10022700" cy="533701"/>
          </a:xfrm>
          <a:prstGeom prst="roundRect">
            <a:avLst>
              <a:gd name="adj" fmla="val 16667"/>
            </a:avLst>
          </a:prstGeom>
          <a:solidFill>
            <a:srgbClr val="F2F2F2"/>
          </a:solidFill>
          <a:ln w="12700">
            <a:miter lim="400000"/>
          </a:ln>
        </p:spPr>
        <p:txBody>
          <a:bodyPr lIns="0" tIns="0" rIns="0" bIns="0" anchor="ctr"/>
          <a:lstStyle/>
          <a:p>
            <a:pPr/>
          </a:p>
        </p:txBody>
      </p:sp>
      <p:sp>
        <p:nvSpPr>
          <p:cNvPr id="268" name="Google Shape;192;p24"/>
          <p:cNvSpPr/>
          <p:nvPr/>
        </p:nvSpPr>
        <p:spPr>
          <a:xfrm>
            <a:off x="1271100" y="1515832"/>
            <a:ext cx="10022700" cy="533701"/>
          </a:xfrm>
          <a:prstGeom prst="roundRect">
            <a:avLst>
              <a:gd name="adj" fmla="val 16667"/>
            </a:avLst>
          </a:prstGeom>
          <a:solidFill>
            <a:srgbClr val="F2F2F2"/>
          </a:solidFill>
          <a:ln w="12700">
            <a:miter lim="400000"/>
          </a:ln>
        </p:spPr>
        <p:txBody>
          <a:bodyPr lIns="0" tIns="0" rIns="0" bIns="0" anchor="ctr"/>
          <a:lstStyle/>
          <a:p>
            <a:pPr/>
          </a:p>
        </p:txBody>
      </p:sp>
      <p:grpSp>
        <p:nvGrpSpPr>
          <p:cNvPr id="271" name="Google Shape;193;p24"/>
          <p:cNvGrpSpPr/>
          <p:nvPr/>
        </p:nvGrpSpPr>
        <p:grpSpPr>
          <a:xfrm>
            <a:off x="1070467" y="1476639"/>
            <a:ext cx="612001" cy="612001"/>
            <a:chOff x="0" y="0"/>
            <a:chExt cx="611999" cy="611999"/>
          </a:xfrm>
        </p:grpSpPr>
        <p:sp>
          <p:nvSpPr>
            <p:cNvPr id="269" name="Circle"/>
            <p:cNvSpPr/>
            <p:nvPr/>
          </p:nvSpPr>
          <p:spPr>
            <a:xfrm>
              <a:off x="0" y="0"/>
              <a:ext cx="612000" cy="612000"/>
            </a:xfrm>
            <a:prstGeom prst="ellipse">
              <a:avLst/>
            </a:prstGeom>
            <a:solidFill>
              <a:srgbClr val="FCB912"/>
            </a:solidFill>
            <a:ln w="12700" cap="flat">
              <a:noFill/>
              <a:miter lim="400000"/>
            </a:ln>
            <a:effectLst/>
          </p:spPr>
          <p:txBody>
            <a:bodyPr wrap="square" lIns="0" tIns="0" rIns="0" bIns="0" numCol="1" anchor="ctr">
              <a:noAutofit/>
            </a:bodyPr>
            <a:lstStyle/>
            <a:p>
              <a:pPr algn="ctr">
                <a:defRPr sz="1900">
                  <a:solidFill>
                    <a:srgbClr val="082D49"/>
                  </a:solidFill>
                </a:defRPr>
              </a:pPr>
            </a:p>
          </p:txBody>
        </p:sp>
        <p:sp>
          <p:nvSpPr>
            <p:cNvPr id="270" name="1"/>
            <p:cNvSpPr txBox="1"/>
            <p:nvPr/>
          </p:nvSpPr>
          <p:spPr>
            <a:xfrm>
              <a:off x="89625" y="48347"/>
              <a:ext cx="432750" cy="515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082D49"/>
                  </a:solidFill>
                </a:defRPr>
              </a:lvl1pPr>
            </a:lstStyle>
            <a:p>
              <a:pPr/>
              <a:r>
                <a:t>1</a:t>
              </a:r>
            </a:p>
          </p:txBody>
        </p:sp>
      </p:grpSp>
      <p:grpSp>
        <p:nvGrpSpPr>
          <p:cNvPr id="274" name="Google Shape;194;p24"/>
          <p:cNvGrpSpPr/>
          <p:nvPr/>
        </p:nvGrpSpPr>
        <p:grpSpPr>
          <a:xfrm>
            <a:off x="1070467" y="2332356"/>
            <a:ext cx="612001" cy="612001"/>
            <a:chOff x="0" y="0"/>
            <a:chExt cx="611999" cy="611999"/>
          </a:xfrm>
        </p:grpSpPr>
        <p:sp>
          <p:nvSpPr>
            <p:cNvPr id="272" name="Circle"/>
            <p:cNvSpPr/>
            <p:nvPr/>
          </p:nvSpPr>
          <p:spPr>
            <a:xfrm>
              <a:off x="0" y="0"/>
              <a:ext cx="612000" cy="612000"/>
            </a:xfrm>
            <a:prstGeom prst="ellipse">
              <a:avLst/>
            </a:prstGeom>
            <a:solidFill>
              <a:srgbClr val="FCB912"/>
            </a:solidFill>
            <a:ln w="12700" cap="flat">
              <a:noFill/>
              <a:miter lim="400000"/>
            </a:ln>
            <a:effectLst/>
          </p:spPr>
          <p:txBody>
            <a:bodyPr wrap="square" lIns="0" tIns="0" rIns="0" bIns="0" numCol="1" anchor="ctr">
              <a:noAutofit/>
            </a:bodyPr>
            <a:lstStyle/>
            <a:p>
              <a:pPr algn="ctr">
                <a:defRPr sz="1900">
                  <a:solidFill>
                    <a:srgbClr val="082D49"/>
                  </a:solidFill>
                </a:defRPr>
              </a:pPr>
            </a:p>
          </p:txBody>
        </p:sp>
        <p:sp>
          <p:nvSpPr>
            <p:cNvPr id="273" name="2"/>
            <p:cNvSpPr txBox="1"/>
            <p:nvPr/>
          </p:nvSpPr>
          <p:spPr>
            <a:xfrm>
              <a:off x="89625" y="48347"/>
              <a:ext cx="432750" cy="515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082D49"/>
                  </a:solidFill>
                </a:defRPr>
              </a:lvl1pPr>
            </a:lstStyle>
            <a:p>
              <a:pPr/>
              <a:r>
                <a:t>2</a:t>
              </a:r>
            </a:p>
          </p:txBody>
        </p:sp>
      </p:grpSp>
      <p:grpSp>
        <p:nvGrpSpPr>
          <p:cNvPr id="277" name="Google Shape;195;p24"/>
          <p:cNvGrpSpPr/>
          <p:nvPr/>
        </p:nvGrpSpPr>
        <p:grpSpPr>
          <a:xfrm>
            <a:off x="1070467" y="3188922"/>
            <a:ext cx="612001" cy="612001"/>
            <a:chOff x="0" y="0"/>
            <a:chExt cx="611999" cy="611999"/>
          </a:xfrm>
        </p:grpSpPr>
        <p:sp>
          <p:nvSpPr>
            <p:cNvPr id="275" name="Circle"/>
            <p:cNvSpPr/>
            <p:nvPr/>
          </p:nvSpPr>
          <p:spPr>
            <a:xfrm>
              <a:off x="0" y="0"/>
              <a:ext cx="612000" cy="612000"/>
            </a:xfrm>
            <a:prstGeom prst="ellipse">
              <a:avLst/>
            </a:prstGeom>
            <a:solidFill>
              <a:srgbClr val="FCB912"/>
            </a:solidFill>
            <a:ln w="12700" cap="flat">
              <a:noFill/>
              <a:miter lim="400000"/>
            </a:ln>
            <a:effectLst/>
          </p:spPr>
          <p:txBody>
            <a:bodyPr wrap="square" lIns="0" tIns="0" rIns="0" bIns="0" numCol="1" anchor="ctr">
              <a:noAutofit/>
            </a:bodyPr>
            <a:lstStyle/>
            <a:p>
              <a:pPr algn="ctr">
                <a:defRPr sz="1900">
                  <a:solidFill>
                    <a:srgbClr val="082D49"/>
                  </a:solidFill>
                </a:defRPr>
              </a:pPr>
            </a:p>
          </p:txBody>
        </p:sp>
        <p:sp>
          <p:nvSpPr>
            <p:cNvPr id="276" name="3"/>
            <p:cNvSpPr txBox="1"/>
            <p:nvPr/>
          </p:nvSpPr>
          <p:spPr>
            <a:xfrm>
              <a:off x="89625" y="48347"/>
              <a:ext cx="432750" cy="515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082D49"/>
                  </a:solidFill>
                </a:defRPr>
              </a:lvl1pPr>
            </a:lstStyle>
            <a:p>
              <a:pPr/>
              <a:r>
                <a:t>3</a:t>
              </a:r>
            </a:p>
          </p:txBody>
        </p:sp>
      </p:grpSp>
      <p:grpSp>
        <p:nvGrpSpPr>
          <p:cNvPr id="280" name="Google Shape;196;p24"/>
          <p:cNvGrpSpPr/>
          <p:nvPr/>
        </p:nvGrpSpPr>
        <p:grpSpPr>
          <a:xfrm>
            <a:off x="1070467" y="4035821"/>
            <a:ext cx="612001" cy="612001"/>
            <a:chOff x="0" y="0"/>
            <a:chExt cx="611999" cy="611999"/>
          </a:xfrm>
        </p:grpSpPr>
        <p:sp>
          <p:nvSpPr>
            <p:cNvPr id="278" name="Circle"/>
            <p:cNvSpPr/>
            <p:nvPr/>
          </p:nvSpPr>
          <p:spPr>
            <a:xfrm>
              <a:off x="0" y="0"/>
              <a:ext cx="612000" cy="612000"/>
            </a:xfrm>
            <a:prstGeom prst="ellipse">
              <a:avLst/>
            </a:prstGeom>
            <a:solidFill>
              <a:srgbClr val="FCB912"/>
            </a:solidFill>
            <a:ln w="12700" cap="flat">
              <a:noFill/>
              <a:miter lim="400000"/>
            </a:ln>
            <a:effectLst/>
          </p:spPr>
          <p:txBody>
            <a:bodyPr wrap="square" lIns="0" tIns="0" rIns="0" bIns="0" numCol="1" anchor="ctr">
              <a:noAutofit/>
            </a:bodyPr>
            <a:lstStyle/>
            <a:p>
              <a:pPr algn="ctr">
                <a:defRPr sz="1900">
                  <a:solidFill>
                    <a:srgbClr val="082D49"/>
                  </a:solidFill>
                </a:defRPr>
              </a:pPr>
            </a:p>
          </p:txBody>
        </p:sp>
        <p:sp>
          <p:nvSpPr>
            <p:cNvPr id="279" name="4"/>
            <p:cNvSpPr txBox="1"/>
            <p:nvPr/>
          </p:nvSpPr>
          <p:spPr>
            <a:xfrm>
              <a:off x="89625" y="48347"/>
              <a:ext cx="432750" cy="515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082D49"/>
                  </a:solidFill>
                </a:defRPr>
              </a:lvl1pPr>
            </a:lstStyle>
            <a:p>
              <a:pPr/>
              <a:r>
                <a:t>4</a:t>
              </a:r>
            </a:p>
          </p:txBody>
        </p:sp>
      </p:grpSp>
      <p:grpSp>
        <p:nvGrpSpPr>
          <p:cNvPr id="283" name="Google Shape;197;p24"/>
          <p:cNvGrpSpPr/>
          <p:nvPr/>
        </p:nvGrpSpPr>
        <p:grpSpPr>
          <a:xfrm>
            <a:off x="1070467" y="4882722"/>
            <a:ext cx="612001" cy="612001"/>
            <a:chOff x="0" y="0"/>
            <a:chExt cx="611999" cy="611999"/>
          </a:xfrm>
        </p:grpSpPr>
        <p:sp>
          <p:nvSpPr>
            <p:cNvPr id="281" name="Circle"/>
            <p:cNvSpPr/>
            <p:nvPr/>
          </p:nvSpPr>
          <p:spPr>
            <a:xfrm>
              <a:off x="0" y="0"/>
              <a:ext cx="612000" cy="612000"/>
            </a:xfrm>
            <a:prstGeom prst="ellipse">
              <a:avLst/>
            </a:prstGeom>
            <a:solidFill>
              <a:srgbClr val="FCB912"/>
            </a:solidFill>
            <a:ln w="12700" cap="flat">
              <a:noFill/>
              <a:miter lim="400000"/>
            </a:ln>
            <a:effectLst/>
          </p:spPr>
          <p:txBody>
            <a:bodyPr wrap="square" lIns="0" tIns="0" rIns="0" bIns="0" numCol="1" anchor="ctr">
              <a:noAutofit/>
            </a:bodyPr>
            <a:lstStyle/>
            <a:p>
              <a:pPr algn="ctr">
                <a:defRPr sz="1900">
                  <a:solidFill>
                    <a:srgbClr val="082D49"/>
                  </a:solidFill>
                </a:defRPr>
              </a:pPr>
            </a:p>
          </p:txBody>
        </p:sp>
        <p:sp>
          <p:nvSpPr>
            <p:cNvPr id="282" name="5"/>
            <p:cNvSpPr txBox="1"/>
            <p:nvPr/>
          </p:nvSpPr>
          <p:spPr>
            <a:xfrm>
              <a:off x="89625" y="48347"/>
              <a:ext cx="432750" cy="515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082D49"/>
                  </a:solidFill>
                </a:defRPr>
              </a:lvl1pPr>
            </a:lstStyle>
            <a:p>
              <a:pPr/>
              <a:r>
                <a:t>5</a:t>
              </a:r>
            </a:p>
          </p:txBody>
        </p:sp>
      </p:grpSp>
      <p:sp>
        <p:nvSpPr>
          <p:cNvPr id="284" name="Body Level One…"/>
          <p:cNvSpPr txBox="1"/>
          <p:nvPr>
            <p:ph type="body" sz="quarter" idx="1"/>
          </p:nvPr>
        </p:nvSpPr>
        <p:spPr>
          <a:xfrm>
            <a:off x="1632833" y="1505567"/>
            <a:ext cx="9480300" cy="533700"/>
          </a:xfrm>
          <a:prstGeom prst="rect">
            <a:avLst/>
          </a:prstGeom>
        </p:spPr>
        <p:txBody>
          <a:bodyPr lIns="121899" tIns="121899" rIns="121899" bIns="121899"/>
          <a:lstStyle>
            <a:lvl1pPr marL="381000" indent="-304800">
              <a:lnSpc>
                <a:spcPct val="115000"/>
              </a:lnSpc>
              <a:spcBef>
                <a:spcPts val="0"/>
              </a:spcBef>
              <a:buClrTx/>
              <a:buSzTx/>
              <a:buFontTx/>
              <a:buNone/>
              <a:defRPr sz="1900">
                <a:solidFill>
                  <a:srgbClr val="2E5E73"/>
                </a:solidFill>
                <a:latin typeface="Roboto Light"/>
                <a:ea typeface="Roboto Light"/>
                <a:cs typeface="Roboto Light"/>
                <a:sym typeface="Roboto Light"/>
              </a:defRPr>
            </a:lvl1pPr>
            <a:lvl2pPr marL="381000" indent="184150">
              <a:lnSpc>
                <a:spcPct val="115000"/>
              </a:lnSpc>
              <a:spcBef>
                <a:spcPts val="0"/>
              </a:spcBef>
              <a:buClrTx/>
              <a:buSzTx/>
              <a:buFontTx/>
              <a:buNone/>
              <a:defRPr sz="1900">
                <a:solidFill>
                  <a:srgbClr val="2E5E73"/>
                </a:solidFill>
                <a:latin typeface="Roboto Light"/>
                <a:ea typeface="Roboto Light"/>
                <a:cs typeface="Roboto Light"/>
                <a:sym typeface="Roboto Light"/>
              </a:defRPr>
            </a:lvl2pPr>
            <a:lvl3pPr marL="381000" indent="641350">
              <a:lnSpc>
                <a:spcPct val="115000"/>
              </a:lnSpc>
              <a:spcBef>
                <a:spcPts val="0"/>
              </a:spcBef>
              <a:buClrTx/>
              <a:buSzTx/>
              <a:buFontTx/>
              <a:buNone/>
              <a:defRPr sz="1900">
                <a:solidFill>
                  <a:srgbClr val="2E5E73"/>
                </a:solidFill>
                <a:latin typeface="Roboto Light"/>
                <a:ea typeface="Roboto Light"/>
                <a:cs typeface="Roboto Light"/>
                <a:sym typeface="Roboto Light"/>
              </a:defRPr>
            </a:lvl3pPr>
            <a:lvl4pPr marL="381000" indent="1098550">
              <a:lnSpc>
                <a:spcPct val="115000"/>
              </a:lnSpc>
              <a:spcBef>
                <a:spcPts val="0"/>
              </a:spcBef>
              <a:buClrTx/>
              <a:buSzTx/>
              <a:buFontTx/>
              <a:buNone/>
              <a:defRPr sz="1900">
                <a:solidFill>
                  <a:srgbClr val="2E5E73"/>
                </a:solidFill>
                <a:latin typeface="Roboto Light"/>
                <a:ea typeface="Roboto Light"/>
                <a:cs typeface="Roboto Light"/>
                <a:sym typeface="Roboto Light"/>
              </a:defRPr>
            </a:lvl4pPr>
            <a:lvl5pPr marL="381000" indent="1555750">
              <a:lnSpc>
                <a:spcPct val="115000"/>
              </a:lnSpc>
              <a:spcBef>
                <a:spcPts val="0"/>
              </a:spcBef>
              <a:buClrTx/>
              <a:buSzTx/>
              <a:buFontTx/>
              <a:buNone/>
              <a:defRPr sz="1900">
                <a:solidFill>
                  <a:srgbClr val="2E5E73"/>
                </a:solidFill>
                <a:latin typeface="Roboto Light"/>
                <a:ea typeface="Roboto Light"/>
                <a:cs typeface="Roboto Light"/>
                <a:sym typeface="Roboto Light"/>
              </a:defRPr>
            </a:lvl5pPr>
          </a:lstStyle>
          <a:p>
            <a:pPr/>
            <a:r>
              <a:t>Body Level One</a:t>
            </a:r>
          </a:p>
          <a:p>
            <a:pPr lvl="1"/>
            <a:r>
              <a:t>Body Level Two</a:t>
            </a:r>
          </a:p>
          <a:p>
            <a:pPr lvl="2"/>
            <a:r>
              <a:t>Body Level Three</a:t>
            </a:r>
          </a:p>
          <a:p>
            <a:pPr lvl="3"/>
            <a:r>
              <a:t>Body Level Four</a:t>
            </a:r>
          </a:p>
          <a:p>
            <a:pPr lvl="4"/>
            <a:r>
              <a:t>Body Level Five</a:t>
            </a:r>
          </a:p>
        </p:txBody>
      </p:sp>
      <p:sp>
        <p:nvSpPr>
          <p:cNvPr id="285" name="Title Text"/>
          <p:cNvSpPr txBox="1"/>
          <p:nvPr>
            <p:ph type="title"/>
          </p:nvPr>
        </p:nvSpPr>
        <p:spPr>
          <a:xfrm>
            <a:off x="66" y="169867"/>
            <a:ext cx="12192001" cy="524701"/>
          </a:xfrm>
          <a:prstGeom prst="rect">
            <a:avLst/>
          </a:prstGeom>
        </p:spPr>
        <p:txBody>
          <a:bodyPr lIns="121899" tIns="121899" rIns="121899" bIns="121899" anchor="t"/>
          <a:lstStyle>
            <a:lvl1pPr>
              <a:lnSpc>
                <a:spcPct val="100000"/>
              </a:lnSpc>
              <a:defRPr b="1" sz="3200">
                <a:solidFill>
                  <a:srgbClr val="2E5E73"/>
                </a:solidFill>
                <a:latin typeface="Roboto"/>
                <a:ea typeface="Roboto"/>
                <a:cs typeface="Roboto"/>
                <a:sym typeface="Roboto"/>
              </a:defRPr>
            </a:lvl1pPr>
          </a:lstStyle>
          <a:p>
            <a:pPr/>
            <a:r>
              <a:t>Title Text</a:t>
            </a:r>
          </a:p>
        </p:txBody>
      </p:sp>
      <p:sp>
        <p:nvSpPr>
          <p:cNvPr id="286" name="Google Shape;205;p24"/>
          <p:cNvSpPr/>
          <p:nvPr/>
        </p:nvSpPr>
        <p:spPr>
          <a:xfrm>
            <a:off x="181366" y="311500"/>
            <a:ext cx="763501" cy="763501"/>
          </a:xfrm>
          <a:prstGeom prst="ellipse">
            <a:avLst/>
          </a:prstGeom>
          <a:solidFill>
            <a:srgbClr val="FCB912"/>
          </a:solidFill>
          <a:ln w="12700">
            <a:miter lim="400000"/>
          </a:ln>
        </p:spPr>
        <p:txBody>
          <a:bodyPr lIns="0" tIns="0" rIns="0" bIns="0" anchor="ctr"/>
          <a:lstStyle/>
          <a:p>
            <a:pPr/>
          </a:p>
        </p:txBody>
      </p:sp>
      <p:pic>
        <p:nvPicPr>
          <p:cNvPr id="287" name="Google Shape;206;p24" descr="Google Shape;206;p24"/>
          <p:cNvPicPr>
            <a:picLocks noChangeAspect="1"/>
          </p:cNvPicPr>
          <p:nvPr/>
        </p:nvPicPr>
        <p:blipFill>
          <a:blip r:embed="rId2">
            <a:extLst/>
          </a:blip>
          <a:stretch>
            <a:fillRect/>
          </a:stretch>
        </p:blipFill>
        <p:spPr>
          <a:xfrm>
            <a:off x="231916" y="362049"/>
            <a:ext cx="662502" cy="662502"/>
          </a:xfrm>
          <a:prstGeom prst="rect">
            <a:avLst/>
          </a:prstGeom>
          <a:ln w="12700">
            <a:miter lim="400000"/>
          </a:ln>
        </p:spPr>
      </p:pic>
      <p:sp>
        <p:nvSpPr>
          <p:cNvPr id="288"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21_1_1">
    <p:spTree>
      <p:nvGrpSpPr>
        <p:cNvPr id="1" name=""/>
        <p:cNvGrpSpPr/>
        <p:nvPr/>
      </p:nvGrpSpPr>
      <p:grpSpPr>
        <a:xfrm>
          <a:off x="0" y="0"/>
          <a:ext cx="0" cy="0"/>
          <a:chOff x="0" y="0"/>
          <a:chExt cx="0" cy="0"/>
        </a:xfrm>
      </p:grpSpPr>
      <p:sp>
        <p:nvSpPr>
          <p:cNvPr id="295" name="Google Shape;208;p25"/>
          <p:cNvSpPr/>
          <p:nvPr/>
        </p:nvSpPr>
        <p:spPr>
          <a:xfrm>
            <a:off x="-12500" y="1239866"/>
            <a:ext cx="9761501" cy="1"/>
          </a:xfrm>
          <a:prstGeom prst="line">
            <a:avLst/>
          </a:prstGeom>
          <a:ln w="19050">
            <a:solidFill>
              <a:srgbClr val="2E5E73"/>
            </a:solidFill>
            <a:tailEnd type="oval"/>
          </a:ln>
        </p:spPr>
        <p:txBody>
          <a:bodyPr lIns="0" tIns="0" rIns="0" bIns="0"/>
          <a:lstStyle/>
          <a:p>
            <a:pPr/>
          </a:p>
        </p:txBody>
      </p:sp>
      <p:sp>
        <p:nvSpPr>
          <p:cNvPr id="296" name="Google Shape;209;p25"/>
          <p:cNvSpPr/>
          <p:nvPr/>
        </p:nvSpPr>
        <p:spPr>
          <a:xfrm>
            <a:off x="1271100" y="2371550"/>
            <a:ext cx="10022700" cy="533700"/>
          </a:xfrm>
          <a:prstGeom prst="roundRect">
            <a:avLst>
              <a:gd name="adj" fmla="val 16667"/>
            </a:avLst>
          </a:prstGeom>
          <a:solidFill>
            <a:srgbClr val="F2F2F2"/>
          </a:solidFill>
          <a:ln w="12700">
            <a:miter lim="400000"/>
          </a:ln>
        </p:spPr>
        <p:txBody>
          <a:bodyPr lIns="0" tIns="0" rIns="0" bIns="0" anchor="ctr"/>
          <a:lstStyle/>
          <a:p>
            <a:pPr/>
          </a:p>
        </p:txBody>
      </p:sp>
      <p:sp>
        <p:nvSpPr>
          <p:cNvPr id="297" name="Google Shape;210;p25"/>
          <p:cNvSpPr/>
          <p:nvPr/>
        </p:nvSpPr>
        <p:spPr>
          <a:xfrm>
            <a:off x="1271100" y="3228116"/>
            <a:ext cx="10022700" cy="533701"/>
          </a:xfrm>
          <a:prstGeom prst="roundRect">
            <a:avLst>
              <a:gd name="adj" fmla="val 16667"/>
            </a:avLst>
          </a:prstGeom>
          <a:solidFill>
            <a:srgbClr val="F2F2F2"/>
          </a:solidFill>
          <a:ln w="12700">
            <a:miter lim="400000"/>
          </a:ln>
        </p:spPr>
        <p:txBody>
          <a:bodyPr lIns="0" tIns="0" rIns="0" bIns="0" anchor="ctr"/>
          <a:lstStyle/>
          <a:p>
            <a:pPr/>
          </a:p>
        </p:txBody>
      </p:sp>
      <p:sp>
        <p:nvSpPr>
          <p:cNvPr id="298" name="Google Shape;211;p25"/>
          <p:cNvSpPr/>
          <p:nvPr/>
        </p:nvSpPr>
        <p:spPr>
          <a:xfrm>
            <a:off x="1271100" y="4084699"/>
            <a:ext cx="10022700" cy="533701"/>
          </a:xfrm>
          <a:prstGeom prst="roundRect">
            <a:avLst>
              <a:gd name="adj" fmla="val 16667"/>
            </a:avLst>
          </a:prstGeom>
          <a:solidFill>
            <a:srgbClr val="F2F2F2"/>
          </a:solidFill>
          <a:ln w="12700">
            <a:miter lim="400000"/>
          </a:ln>
        </p:spPr>
        <p:txBody>
          <a:bodyPr lIns="0" tIns="0" rIns="0" bIns="0" anchor="ctr"/>
          <a:lstStyle/>
          <a:p>
            <a:pPr/>
          </a:p>
        </p:txBody>
      </p:sp>
      <p:sp>
        <p:nvSpPr>
          <p:cNvPr id="299" name="Google Shape;212;p25"/>
          <p:cNvSpPr/>
          <p:nvPr/>
        </p:nvSpPr>
        <p:spPr>
          <a:xfrm>
            <a:off x="1271100" y="1515832"/>
            <a:ext cx="10022700" cy="533701"/>
          </a:xfrm>
          <a:prstGeom prst="roundRect">
            <a:avLst>
              <a:gd name="adj" fmla="val 16667"/>
            </a:avLst>
          </a:prstGeom>
          <a:solidFill>
            <a:srgbClr val="F2F2F2"/>
          </a:solidFill>
          <a:ln w="12700">
            <a:miter lim="400000"/>
          </a:ln>
        </p:spPr>
        <p:txBody>
          <a:bodyPr lIns="0" tIns="0" rIns="0" bIns="0" anchor="ctr"/>
          <a:lstStyle/>
          <a:p>
            <a:pPr/>
          </a:p>
        </p:txBody>
      </p:sp>
      <p:grpSp>
        <p:nvGrpSpPr>
          <p:cNvPr id="302" name="Google Shape;213;p25"/>
          <p:cNvGrpSpPr/>
          <p:nvPr/>
        </p:nvGrpSpPr>
        <p:grpSpPr>
          <a:xfrm>
            <a:off x="1070467" y="1476639"/>
            <a:ext cx="612001" cy="612001"/>
            <a:chOff x="0" y="0"/>
            <a:chExt cx="611999" cy="611999"/>
          </a:xfrm>
        </p:grpSpPr>
        <p:sp>
          <p:nvSpPr>
            <p:cNvPr id="300" name="Circle"/>
            <p:cNvSpPr/>
            <p:nvPr/>
          </p:nvSpPr>
          <p:spPr>
            <a:xfrm>
              <a:off x="0" y="0"/>
              <a:ext cx="612000" cy="612000"/>
            </a:xfrm>
            <a:prstGeom prst="ellipse">
              <a:avLst/>
            </a:prstGeom>
            <a:solidFill>
              <a:srgbClr val="FCB912"/>
            </a:solidFill>
            <a:ln w="12700" cap="flat">
              <a:noFill/>
              <a:miter lim="400000"/>
            </a:ln>
            <a:effectLst/>
          </p:spPr>
          <p:txBody>
            <a:bodyPr wrap="square" lIns="0" tIns="0" rIns="0" bIns="0" numCol="1" anchor="ctr">
              <a:noAutofit/>
            </a:bodyPr>
            <a:lstStyle/>
            <a:p>
              <a:pPr algn="ctr">
                <a:defRPr sz="1900">
                  <a:solidFill>
                    <a:srgbClr val="082D49"/>
                  </a:solidFill>
                </a:defRPr>
              </a:pPr>
            </a:p>
          </p:txBody>
        </p:sp>
        <p:sp>
          <p:nvSpPr>
            <p:cNvPr id="301" name="1"/>
            <p:cNvSpPr txBox="1"/>
            <p:nvPr/>
          </p:nvSpPr>
          <p:spPr>
            <a:xfrm>
              <a:off x="89625" y="48347"/>
              <a:ext cx="432750" cy="515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082D49"/>
                  </a:solidFill>
                </a:defRPr>
              </a:lvl1pPr>
            </a:lstStyle>
            <a:p>
              <a:pPr/>
              <a:r>
                <a:t>1</a:t>
              </a:r>
            </a:p>
          </p:txBody>
        </p:sp>
      </p:grpSp>
      <p:grpSp>
        <p:nvGrpSpPr>
          <p:cNvPr id="305" name="Google Shape;214;p25"/>
          <p:cNvGrpSpPr/>
          <p:nvPr/>
        </p:nvGrpSpPr>
        <p:grpSpPr>
          <a:xfrm>
            <a:off x="1070467" y="2332356"/>
            <a:ext cx="612001" cy="612001"/>
            <a:chOff x="0" y="0"/>
            <a:chExt cx="611999" cy="611999"/>
          </a:xfrm>
        </p:grpSpPr>
        <p:sp>
          <p:nvSpPr>
            <p:cNvPr id="303" name="Circle"/>
            <p:cNvSpPr/>
            <p:nvPr/>
          </p:nvSpPr>
          <p:spPr>
            <a:xfrm>
              <a:off x="0" y="0"/>
              <a:ext cx="612000" cy="612000"/>
            </a:xfrm>
            <a:prstGeom prst="ellipse">
              <a:avLst/>
            </a:prstGeom>
            <a:solidFill>
              <a:srgbClr val="FCB912"/>
            </a:solidFill>
            <a:ln w="12700" cap="flat">
              <a:noFill/>
              <a:miter lim="400000"/>
            </a:ln>
            <a:effectLst/>
          </p:spPr>
          <p:txBody>
            <a:bodyPr wrap="square" lIns="0" tIns="0" rIns="0" bIns="0" numCol="1" anchor="ctr">
              <a:noAutofit/>
            </a:bodyPr>
            <a:lstStyle/>
            <a:p>
              <a:pPr algn="ctr">
                <a:defRPr sz="1900">
                  <a:solidFill>
                    <a:srgbClr val="082D49"/>
                  </a:solidFill>
                </a:defRPr>
              </a:pPr>
            </a:p>
          </p:txBody>
        </p:sp>
        <p:sp>
          <p:nvSpPr>
            <p:cNvPr id="304" name="2"/>
            <p:cNvSpPr txBox="1"/>
            <p:nvPr/>
          </p:nvSpPr>
          <p:spPr>
            <a:xfrm>
              <a:off x="89625" y="48347"/>
              <a:ext cx="432750" cy="515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082D49"/>
                  </a:solidFill>
                </a:defRPr>
              </a:lvl1pPr>
            </a:lstStyle>
            <a:p>
              <a:pPr/>
              <a:r>
                <a:t>2</a:t>
              </a:r>
            </a:p>
          </p:txBody>
        </p:sp>
      </p:grpSp>
      <p:grpSp>
        <p:nvGrpSpPr>
          <p:cNvPr id="308" name="Google Shape;215;p25"/>
          <p:cNvGrpSpPr/>
          <p:nvPr/>
        </p:nvGrpSpPr>
        <p:grpSpPr>
          <a:xfrm>
            <a:off x="1070467" y="3188922"/>
            <a:ext cx="612001" cy="612001"/>
            <a:chOff x="0" y="0"/>
            <a:chExt cx="611999" cy="611999"/>
          </a:xfrm>
        </p:grpSpPr>
        <p:sp>
          <p:nvSpPr>
            <p:cNvPr id="306" name="Circle"/>
            <p:cNvSpPr/>
            <p:nvPr/>
          </p:nvSpPr>
          <p:spPr>
            <a:xfrm>
              <a:off x="0" y="0"/>
              <a:ext cx="612000" cy="612000"/>
            </a:xfrm>
            <a:prstGeom prst="ellipse">
              <a:avLst/>
            </a:prstGeom>
            <a:solidFill>
              <a:srgbClr val="FCB912"/>
            </a:solidFill>
            <a:ln w="12700" cap="flat">
              <a:noFill/>
              <a:miter lim="400000"/>
            </a:ln>
            <a:effectLst/>
          </p:spPr>
          <p:txBody>
            <a:bodyPr wrap="square" lIns="0" tIns="0" rIns="0" bIns="0" numCol="1" anchor="ctr">
              <a:noAutofit/>
            </a:bodyPr>
            <a:lstStyle/>
            <a:p>
              <a:pPr algn="ctr">
                <a:defRPr sz="1900">
                  <a:solidFill>
                    <a:srgbClr val="082D49"/>
                  </a:solidFill>
                </a:defRPr>
              </a:pPr>
            </a:p>
          </p:txBody>
        </p:sp>
        <p:sp>
          <p:nvSpPr>
            <p:cNvPr id="307" name="3"/>
            <p:cNvSpPr txBox="1"/>
            <p:nvPr/>
          </p:nvSpPr>
          <p:spPr>
            <a:xfrm>
              <a:off x="89625" y="48347"/>
              <a:ext cx="432750" cy="515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082D49"/>
                  </a:solidFill>
                </a:defRPr>
              </a:lvl1pPr>
            </a:lstStyle>
            <a:p>
              <a:pPr/>
              <a:r>
                <a:t>3</a:t>
              </a:r>
            </a:p>
          </p:txBody>
        </p:sp>
      </p:grpSp>
      <p:grpSp>
        <p:nvGrpSpPr>
          <p:cNvPr id="311" name="Google Shape;216;p25"/>
          <p:cNvGrpSpPr/>
          <p:nvPr/>
        </p:nvGrpSpPr>
        <p:grpSpPr>
          <a:xfrm>
            <a:off x="1070467" y="4035821"/>
            <a:ext cx="612001" cy="612001"/>
            <a:chOff x="0" y="0"/>
            <a:chExt cx="611999" cy="611999"/>
          </a:xfrm>
        </p:grpSpPr>
        <p:sp>
          <p:nvSpPr>
            <p:cNvPr id="309" name="Circle"/>
            <p:cNvSpPr/>
            <p:nvPr/>
          </p:nvSpPr>
          <p:spPr>
            <a:xfrm>
              <a:off x="0" y="0"/>
              <a:ext cx="612000" cy="612000"/>
            </a:xfrm>
            <a:prstGeom prst="ellipse">
              <a:avLst/>
            </a:prstGeom>
            <a:solidFill>
              <a:srgbClr val="FCB912"/>
            </a:solidFill>
            <a:ln w="12700" cap="flat">
              <a:noFill/>
              <a:miter lim="400000"/>
            </a:ln>
            <a:effectLst/>
          </p:spPr>
          <p:txBody>
            <a:bodyPr wrap="square" lIns="0" tIns="0" rIns="0" bIns="0" numCol="1" anchor="ctr">
              <a:noAutofit/>
            </a:bodyPr>
            <a:lstStyle/>
            <a:p>
              <a:pPr algn="ctr">
                <a:defRPr sz="1900">
                  <a:solidFill>
                    <a:srgbClr val="082D49"/>
                  </a:solidFill>
                </a:defRPr>
              </a:pPr>
            </a:p>
          </p:txBody>
        </p:sp>
        <p:sp>
          <p:nvSpPr>
            <p:cNvPr id="310" name="4"/>
            <p:cNvSpPr txBox="1"/>
            <p:nvPr/>
          </p:nvSpPr>
          <p:spPr>
            <a:xfrm>
              <a:off x="89625" y="48347"/>
              <a:ext cx="432750" cy="515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082D49"/>
                  </a:solidFill>
                </a:defRPr>
              </a:lvl1pPr>
            </a:lstStyle>
            <a:p>
              <a:pPr/>
              <a:r>
                <a:t>4</a:t>
              </a:r>
            </a:p>
          </p:txBody>
        </p:sp>
      </p:grpSp>
      <p:sp>
        <p:nvSpPr>
          <p:cNvPr id="312" name="Body Level One…"/>
          <p:cNvSpPr txBox="1"/>
          <p:nvPr>
            <p:ph type="body" sz="quarter" idx="1"/>
          </p:nvPr>
        </p:nvSpPr>
        <p:spPr>
          <a:xfrm>
            <a:off x="1632833" y="1505567"/>
            <a:ext cx="9480300" cy="533700"/>
          </a:xfrm>
          <a:prstGeom prst="rect">
            <a:avLst/>
          </a:prstGeom>
        </p:spPr>
        <p:txBody>
          <a:bodyPr lIns="121899" tIns="121899" rIns="121899" bIns="121899"/>
          <a:lstStyle>
            <a:lvl1pPr marL="381000" indent="-304800">
              <a:lnSpc>
                <a:spcPct val="115000"/>
              </a:lnSpc>
              <a:spcBef>
                <a:spcPts val="0"/>
              </a:spcBef>
              <a:buClrTx/>
              <a:buSzTx/>
              <a:buFontTx/>
              <a:buNone/>
              <a:defRPr sz="1900">
                <a:solidFill>
                  <a:srgbClr val="2E5E73"/>
                </a:solidFill>
                <a:latin typeface="Roboto Light"/>
                <a:ea typeface="Roboto Light"/>
                <a:cs typeface="Roboto Light"/>
                <a:sym typeface="Roboto Light"/>
              </a:defRPr>
            </a:lvl1pPr>
            <a:lvl2pPr marL="381000" indent="184150">
              <a:lnSpc>
                <a:spcPct val="115000"/>
              </a:lnSpc>
              <a:spcBef>
                <a:spcPts val="0"/>
              </a:spcBef>
              <a:buClrTx/>
              <a:buSzTx/>
              <a:buFontTx/>
              <a:buNone/>
              <a:defRPr sz="1900">
                <a:solidFill>
                  <a:srgbClr val="2E5E73"/>
                </a:solidFill>
                <a:latin typeface="Roboto Light"/>
                <a:ea typeface="Roboto Light"/>
                <a:cs typeface="Roboto Light"/>
                <a:sym typeface="Roboto Light"/>
              </a:defRPr>
            </a:lvl2pPr>
            <a:lvl3pPr marL="381000" indent="641350">
              <a:lnSpc>
                <a:spcPct val="115000"/>
              </a:lnSpc>
              <a:spcBef>
                <a:spcPts val="0"/>
              </a:spcBef>
              <a:buClrTx/>
              <a:buSzTx/>
              <a:buFontTx/>
              <a:buNone/>
              <a:defRPr sz="1900">
                <a:solidFill>
                  <a:srgbClr val="2E5E73"/>
                </a:solidFill>
                <a:latin typeface="Roboto Light"/>
                <a:ea typeface="Roboto Light"/>
                <a:cs typeface="Roboto Light"/>
                <a:sym typeface="Roboto Light"/>
              </a:defRPr>
            </a:lvl3pPr>
            <a:lvl4pPr marL="381000" indent="1098550">
              <a:lnSpc>
                <a:spcPct val="115000"/>
              </a:lnSpc>
              <a:spcBef>
                <a:spcPts val="0"/>
              </a:spcBef>
              <a:buClrTx/>
              <a:buSzTx/>
              <a:buFontTx/>
              <a:buNone/>
              <a:defRPr sz="1900">
                <a:solidFill>
                  <a:srgbClr val="2E5E73"/>
                </a:solidFill>
                <a:latin typeface="Roboto Light"/>
                <a:ea typeface="Roboto Light"/>
                <a:cs typeface="Roboto Light"/>
                <a:sym typeface="Roboto Light"/>
              </a:defRPr>
            </a:lvl4pPr>
            <a:lvl5pPr marL="381000" indent="1555750">
              <a:lnSpc>
                <a:spcPct val="115000"/>
              </a:lnSpc>
              <a:spcBef>
                <a:spcPts val="0"/>
              </a:spcBef>
              <a:buClrTx/>
              <a:buSzTx/>
              <a:buFontTx/>
              <a:buNone/>
              <a:defRPr sz="1900">
                <a:solidFill>
                  <a:srgbClr val="2E5E73"/>
                </a:solidFill>
                <a:latin typeface="Roboto Light"/>
                <a:ea typeface="Roboto Light"/>
                <a:cs typeface="Roboto Light"/>
                <a:sym typeface="Roboto Light"/>
              </a:defRPr>
            </a:lvl5pPr>
          </a:lstStyle>
          <a:p>
            <a:pPr/>
            <a:r>
              <a:t>Body Level One</a:t>
            </a:r>
          </a:p>
          <a:p>
            <a:pPr lvl="1"/>
            <a:r>
              <a:t>Body Level Two</a:t>
            </a:r>
          </a:p>
          <a:p>
            <a:pPr lvl="2"/>
            <a:r>
              <a:t>Body Level Three</a:t>
            </a:r>
          </a:p>
          <a:p>
            <a:pPr lvl="3"/>
            <a:r>
              <a:t>Body Level Four</a:t>
            </a:r>
          </a:p>
          <a:p>
            <a:pPr lvl="4"/>
            <a:r>
              <a:t>Body Level Five</a:t>
            </a:r>
          </a:p>
        </p:txBody>
      </p:sp>
      <p:sp>
        <p:nvSpPr>
          <p:cNvPr id="313" name="Title Text"/>
          <p:cNvSpPr txBox="1"/>
          <p:nvPr>
            <p:ph type="title"/>
          </p:nvPr>
        </p:nvSpPr>
        <p:spPr>
          <a:xfrm>
            <a:off x="66" y="169867"/>
            <a:ext cx="12192001" cy="524701"/>
          </a:xfrm>
          <a:prstGeom prst="rect">
            <a:avLst/>
          </a:prstGeom>
        </p:spPr>
        <p:txBody>
          <a:bodyPr lIns="121899" tIns="121899" rIns="121899" bIns="121899" anchor="t"/>
          <a:lstStyle>
            <a:lvl1pPr>
              <a:lnSpc>
                <a:spcPct val="100000"/>
              </a:lnSpc>
              <a:defRPr b="1" sz="3200">
                <a:solidFill>
                  <a:srgbClr val="2E5E73"/>
                </a:solidFill>
                <a:latin typeface="Roboto"/>
                <a:ea typeface="Roboto"/>
                <a:cs typeface="Roboto"/>
                <a:sym typeface="Roboto"/>
              </a:defRPr>
            </a:lvl1pPr>
          </a:lstStyle>
          <a:p>
            <a:pPr/>
            <a:r>
              <a:t>Title Text</a:t>
            </a:r>
          </a:p>
        </p:txBody>
      </p:sp>
      <p:sp>
        <p:nvSpPr>
          <p:cNvPr id="314" name="Google Shape;223;p25"/>
          <p:cNvSpPr/>
          <p:nvPr/>
        </p:nvSpPr>
        <p:spPr>
          <a:xfrm>
            <a:off x="181366" y="311500"/>
            <a:ext cx="763501" cy="763501"/>
          </a:xfrm>
          <a:prstGeom prst="ellipse">
            <a:avLst/>
          </a:prstGeom>
          <a:solidFill>
            <a:srgbClr val="FCB912"/>
          </a:solidFill>
          <a:ln w="12700">
            <a:miter lim="400000"/>
          </a:ln>
        </p:spPr>
        <p:txBody>
          <a:bodyPr lIns="0" tIns="0" rIns="0" bIns="0" anchor="ctr"/>
          <a:lstStyle/>
          <a:p>
            <a:pPr/>
          </a:p>
        </p:txBody>
      </p:sp>
      <p:pic>
        <p:nvPicPr>
          <p:cNvPr id="315" name="Google Shape;224;p25" descr="Google Shape;224;p25"/>
          <p:cNvPicPr>
            <a:picLocks noChangeAspect="1"/>
          </p:cNvPicPr>
          <p:nvPr/>
        </p:nvPicPr>
        <p:blipFill>
          <a:blip r:embed="rId2">
            <a:extLst/>
          </a:blip>
          <a:stretch>
            <a:fillRect/>
          </a:stretch>
        </p:blipFill>
        <p:spPr>
          <a:xfrm>
            <a:off x="231916" y="362049"/>
            <a:ext cx="662502" cy="662502"/>
          </a:xfrm>
          <a:prstGeom prst="rect">
            <a:avLst/>
          </a:prstGeom>
          <a:ln w="12700">
            <a:miter lim="400000"/>
          </a:ln>
        </p:spPr>
      </p:pic>
      <p:sp>
        <p:nvSpPr>
          <p:cNvPr id="316"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21_1_1_1">
    <p:spTree>
      <p:nvGrpSpPr>
        <p:cNvPr id="1" name=""/>
        <p:cNvGrpSpPr/>
        <p:nvPr/>
      </p:nvGrpSpPr>
      <p:grpSpPr>
        <a:xfrm>
          <a:off x="0" y="0"/>
          <a:ext cx="0" cy="0"/>
          <a:chOff x="0" y="0"/>
          <a:chExt cx="0" cy="0"/>
        </a:xfrm>
      </p:grpSpPr>
      <p:sp>
        <p:nvSpPr>
          <p:cNvPr id="323" name="Google Shape;226;p26"/>
          <p:cNvSpPr/>
          <p:nvPr/>
        </p:nvSpPr>
        <p:spPr>
          <a:xfrm>
            <a:off x="-12500" y="1239866"/>
            <a:ext cx="9761501" cy="1"/>
          </a:xfrm>
          <a:prstGeom prst="line">
            <a:avLst/>
          </a:prstGeom>
          <a:ln w="19050">
            <a:solidFill>
              <a:srgbClr val="2E5E73"/>
            </a:solidFill>
            <a:tailEnd type="oval"/>
          </a:ln>
        </p:spPr>
        <p:txBody>
          <a:bodyPr lIns="0" tIns="0" rIns="0" bIns="0"/>
          <a:lstStyle/>
          <a:p>
            <a:pPr/>
          </a:p>
        </p:txBody>
      </p:sp>
      <p:sp>
        <p:nvSpPr>
          <p:cNvPr id="324" name="Google Shape;227;p26"/>
          <p:cNvSpPr/>
          <p:nvPr/>
        </p:nvSpPr>
        <p:spPr>
          <a:xfrm>
            <a:off x="1271100" y="2371550"/>
            <a:ext cx="10022700" cy="533700"/>
          </a:xfrm>
          <a:prstGeom prst="roundRect">
            <a:avLst>
              <a:gd name="adj" fmla="val 16667"/>
            </a:avLst>
          </a:prstGeom>
          <a:solidFill>
            <a:srgbClr val="F2F2F2"/>
          </a:solidFill>
          <a:ln w="12700">
            <a:miter lim="400000"/>
          </a:ln>
        </p:spPr>
        <p:txBody>
          <a:bodyPr lIns="0" tIns="0" rIns="0" bIns="0" anchor="ctr"/>
          <a:lstStyle/>
          <a:p>
            <a:pPr/>
          </a:p>
        </p:txBody>
      </p:sp>
      <p:sp>
        <p:nvSpPr>
          <p:cNvPr id="325" name="Google Shape;228;p26"/>
          <p:cNvSpPr/>
          <p:nvPr/>
        </p:nvSpPr>
        <p:spPr>
          <a:xfrm>
            <a:off x="1271100" y="3228116"/>
            <a:ext cx="10022700" cy="533701"/>
          </a:xfrm>
          <a:prstGeom prst="roundRect">
            <a:avLst>
              <a:gd name="adj" fmla="val 16667"/>
            </a:avLst>
          </a:prstGeom>
          <a:solidFill>
            <a:srgbClr val="F2F2F2"/>
          </a:solidFill>
          <a:ln w="12700">
            <a:miter lim="400000"/>
          </a:ln>
        </p:spPr>
        <p:txBody>
          <a:bodyPr lIns="0" tIns="0" rIns="0" bIns="0" anchor="ctr"/>
          <a:lstStyle/>
          <a:p>
            <a:pPr/>
          </a:p>
        </p:txBody>
      </p:sp>
      <p:sp>
        <p:nvSpPr>
          <p:cNvPr id="326" name="Google Shape;229;p26"/>
          <p:cNvSpPr/>
          <p:nvPr/>
        </p:nvSpPr>
        <p:spPr>
          <a:xfrm>
            <a:off x="1271100" y="1515832"/>
            <a:ext cx="10022700" cy="533701"/>
          </a:xfrm>
          <a:prstGeom prst="roundRect">
            <a:avLst>
              <a:gd name="adj" fmla="val 16667"/>
            </a:avLst>
          </a:prstGeom>
          <a:solidFill>
            <a:srgbClr val="F2F2F2"/>
          </a:solidFill>
          <a:ln w="12700">
            <a:miter lim="400000"/>
          </a:ln>
        </p:spPr>
        <p:txBody>
          <a:bodyPr lIns="0" tIns="0" rIns="0" bIns="0" anchor="ctr"/>
          <a:lstStyle/>
          <a:p>
            <a:pPr/>
          </a:p>
        </p:txBody>
      </p:sp>
      <p:grpSp>
        <p:nvGrpSpPr>
          <p:cNvPr id="329" name="Google Shape;230;p26"/>
          <p:cNvGrpSpPr/>
          <p:nvPr/>
        </p:nvGrpSpPr>
        <p:grpSpPr>
          <a:xfrm>
            <a:off x="1070467" y="1476639"/>
            <a:ext cx="612001" cy="612001"/>
            <a:chOff x="0" y="0"/>
            <a:chExt cx="611999" cy="611999"/>
          </a:xfrm>
        </p:grpSpPr>
        <p:sp>
          <p:nvSpPr>
            <p:cNvPr id="327" name="Circle"/>
            <p:cNvSpPr/>
            <p:nvPr/>
          </p:nvSpPr>
          <p:spPr>
            <a:xfrm>
              <a:off x="0" y="0"/>
              <a:ext cx="612000" cy="612000"/>
            </a:xfrm>
            <a:prstGeom prst="ellipse">
              <a:avLst/>
            </a:prstGeom>
            <a:solidFill>
              <a:srgbClr val="FCB912"/>
            </a:solidFill>
            <a:ln w="12700" cap="flat">
              <a:noFill/>
              <a:miter lim="400000"/>
            </a:ln>
            <a:effectLst/>
          </p:spPr>
          <p:txBody>
            <a:bodyPr wrap="square" lIns="0" tIns="0" rIns="0" bIns="0" numCol="1" anchor="ctr">
              <a:noAutofit/>
            </a:bodyPr>
            <a:lstStyle/>
            <a:p>
              <a:pPr algn="ctr">
                <a:defRPr sz="1900">
                  <a:solidFill>
                    <a:srgbClr val="082D49"/>
                  </a:solidFill>
                </a:defRPr>
              </a:pPr>
            </a:p>
          </p:txBody>
        </p:sp>
        <p:sp>
          <p:nvSpPr>
            <p:cNvPr id="328" name="1"/>
            <p:cNvSpPr txBox="1"/>
            <p:nvPr/>
          </p:nvSpPr>
          <p:spPr>
            <a:xfrm>
              <a:off x="89625" y="48347"/>
              <a:ext cx="432750" cy="515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082D49"/>
                  </a:solidFill>
                </a:defRPr>
              </a:lvl1pPr>
            </a:lstStyle>
            <a:p>
              <a:pPr/>
              <a:r>
                <a:t>1</a:t>
              </a:r>
            </a:p>
          </p:txBody>
        </p:sp>
      </p:grpSp>
      <p:grpSp>
        <p:nvGrpSpPr>
          <p:cNvPr id="332" name="Google Shape;231;p26"/>
          <p:cNvGrpSpPr/>
          <p:nvPr/>
        </p:nvGrpSpPr>
        <p:grpSpPr>
          <a:xfrm>
            <a:off x="1070467" y="2332356"/>
            <a:ext cx="612001" cy="612001"/>
            <a:chOff x="0" y="0"/>
            <a:chExt cx="611999" cy="611999"/>
          </a:xfrm>
        </p:grpSpPr>
        <p:sp>
          <p:nvSpPr>
            <p:cNvPr id="330" name="Circle"/>
            <p:cNvSpPr/>
            <p:nvPr/>
          </p:nvSpPr>
          <p:spPr>
            <a:xfrm>
              <a:off x="0" y="0"/>
              <a:ext cx="612000" cy="612000"/>
            </a:xfrm>
            <a:prstGeom prst="ellipse">
              <a:avLst/>
            </a:prstGeom>
            <a:solidFill>
              <a:srgbClr val="FCB912"/>
            </a:solidFill>
            <a:ln w="12700" cap="flat">
              <a:noFill/>
              <a:miter lim="400000"/>
            </a:ln>
            <a:effectLst/>
          </p:spPr>
          <p:txBody>
            <a:bodyPr wrap="square" lIns="0" tIns="0" rIns="0" bIns="0" numCol="1" anchor="ctr">
              <a:noAutofit/>
            </a:bodyPr>
            <a:lstStyle/>
            <a:p>
              <a:pPr algn="ctr">
                <a:defRPr sz="1900">
                  <a:solidFill>
                    <a:srgbClr val="082D49"/>
                  </a:solidFill>
                </a:defRPr>
              </a:pPr>
            </a:p>
          </p:txBody>
        </p:sp>
        <p:sp>
          <p:nvSpPr>
            <p:cNvPr id="331" name="2"/>
            <p:cNvSpPr txBox="1"/>
            <p:nvPr/>
          </p:nvSpPr>
          <p:spPr>
            <a:xfrm>
              <a:off x="89625" y="48347"/>
              <a:ext cx="432750" cy="515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082D49"/>
                  </a:solidFill>
                </a:defRPr>
              </a:lvl1pPr>
            </a:lstStyle>
            <a:p>
              <a:pPr/>
              <a:r>
                <a:t>2</a:t>
              </a:r>
            </a:p>
          </p:txBody>
        </p:sp>
      </p:grpSp>
      <p:grpSp>
        <p:nvGrpSpPr>
          <p:cNvPr id="335" name="Google Shape;232;p26"/>
          <p:cNvGrpSpPr/>
          <p:nvPr/>
        </p:nvGrpSpPr>
        <p:grpSpPr>
          <a:xfrm>
            <a:off x="1070467" y="3188922"/>
            <a:ext cx="612001" cy="612001"/>
            <a:chOff x="0" y="0"/>
            <a:chExt cx="611999" cy="611999"/>
          </a:xfrm>
        </p:grpSpPr>
        <p:sp>
          <p:nvSpPr>
            <p:cNvPr id="333" name="Circle"/>
            <p:cNvSpPr/>
            <p:nvPr/>
          </p:nvSpPr>
          <p:spPr>
            <a:xfrm>
              <a:off x="0" y="0"/>
              <a:ext cx="612000" cy="612000"/>
            </a:xfrm>
            <a:prstGeom prst="ellipse">
              <a:avLst/>
            </a:prstGeom>
            <a:solidFill>
              <a:srgbClr val="FCB912"/>
            </a:solidFill>
            <a:ln w="12700" cap="flat">
              <a:noFill/>
              <a:miter lim="400000"/>
            </a:ln>
            <a:effectLst/>
          </p:spPr>
          <p:txBody>
            <a:bodyPr wrap="square" lIns="0" tIns="0" rIns="0" bIns="0" numCol="1" anchor="ctr">
              <a:noAutofit/>
            </a:bodyPr>
            <a:lstStyle/>
            <a:p>
              <a:pPr algn="ctr">
                <a:defRPr sz="1900">
                  <a:solidFill>
                    <a:srgbClr val="082D49"/>
                  </a:solidFill>
                </a:defRPr>
              </a:pPr>
            </a:p>
          </p:txBody>
        </p:sp>
        <p:sp>
          <p:nvSpPr>
            <p:cNvPr id="334" name="3"/>
            <p:cNvSpPr txBox="1"/>
            <p:nvPr/>
          </p:nvSpPr>
          <p:spPr>
            <a:xfrm>
              <a:off x="89625" y="48347"/>
              <a:ext cx="432750" cy="515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082D49"/>
                  </a:solidFill>
                </a:defRPr>
              </a:lvl1pPr>
            </a:lstStyle>
            <a:p>
              <a:pPr/>
              <a:r>
                <a:t>3</a:t>
              </a:r>
            </a:p>
          </p:txBody>
        </p:sp>
      </p:grpSp>
      <p:sp>
        <p:nvSpPr>
          <p:cNvPr id="336" name="Body Level One…"/>
          <p:cNvSpPr txBox="1"/>
          <p:nvPr>
            <p:ph type="body" sz="quarter" idx="1"/>
          </p:nvPr>
        </p:nvSpPr>
        <p:spPr>
          <a:xfrm>
            <a:off x="1632833" y="1505567"/>
            <a:ext cx="9480300" cy="533700"/>
          </a:xfrm>
          <a:prstGeom prst="rect">
            <a:avLst/>
          </a:prstGeom>
        </p:spPr>
        <p:txBody>
          <a:bodyPr lIns="121899" tIns="121899" rIns="121899" bIns="121899"/>
          <a:lstStyle>
            <a:lvl1pPr marL="381000" indent="-304800">
              <a:lnSpc>
                <a:spcPct val="115000"/>
              </a:lnSpc>
              <a:spcBef>
                <a:spcPts val="0"/>
              </a:spcBef>
              <a:buClrTx/>
              <a:buSzTx/>
              <a:buFontTx/>
              <a:buNone/>
              <a:defRPr sz="1900">
                <a:solidFill>
                  <a:srgbClr val="2E5E73"/>
                </a:solidFill>
                <a:latin typeface="Roboto Light"/>
                <a:ea typeface="Roboto Light"/>
                <a:cs typeface="Roboto Light"/>
                <a:sym typeface="Roboto Light"/>
              </a:defRPr>
            </a:lvl1pPr>
            <a:lvl2pPr marL="381000" indent="184150">
              <a:lnSpc>
                <a:spcPct val="115000"/>
              </a:lnSpc>
              <a:spcBef>
                <a:spcPts val="0"/>
              </a:spcBef>
              <a:buClrTx/>
              <a:buSzTx/>
              <a:buFontTx/>
              <a:buNone/>
              <a:defRPr sz="1900">
                <a:solidFill>
                  <a:srgbClr val="2E5E73"/>
                </a:solidFill>
                <a:latin typeface="Roboto Light"/>
                <a:ea typeface="Roboto Light"/>
                <a:cs typeface="Roboto Light"/>
                <a:sym typeface="Roboto Light"/>
              </a:defRPr>
            </a:lvl2pPr>
            <a:lvl3pPr marL="381000" indent="641350">
              <a:lnSpc>
                <a:spcPct val="115000"/>
              </a:lnSpc>
              <a:spcBef>
                <a:spcPts val="0"/>
              </a:spcBef>
              <a:buClrTx/>
              <a:buSzTx/>
              <a:buFontTx/>
              <a:buNone/>
              <a:defRPr sz="1900">
                <a:solidFill>
                  <a:srgbClr val="2E5E73"/>
                </a:solidFill>
                <a:latin typeface="Roboto Light"/>
                <a:ea typeface="Roboto Light"/>
                <a:cs typeface="Roboto Light"/>
                <a:sym typeface="Roboto Light"/>
              </a:defRPr>
            </a:lvl3pPr>
            <a:lvl4pPr marL="381000" indent="1098550">
              <a:lnSpc>
                <a:spcPct val="115000"/>
              </a:lnSpc>
              <a:spcBef>
                <a:spcPts val="0"/>
              </a:spcBef>
              <a:buClrTx/>
              <a:buSzTx/>
              <a:buFontTx/>
              <a:buNone/>
              <a:defRPr sz="1900">
                <a:solidFill>
                  <a:srgbClr val="2E5E73"/>
                </a:solidFill>
                <a:latin typeface="Roboto Light"/>
                <a:ea typeface="Roboto Light"/>
                <a:cs typeface="Roboto Light"/>
                <a:sym typeface="Roboto Light"/>
              </a:defRPr>
            </a:lvl4pPr>
            <a:lvl5pPr marL="381000" indent="1555750">
              <a:lnSpc>
                <a:spcPct val="115000"/>
              </a:lnSpc>
              <a:spcBef>
                <a:spcPts val="0"/>
              </a:spcBef>
              <a:buClrTx/>
              <a:buSzTx/>
              <a:buFontTx/>
              <a:buNone/>
              <a:defRPr sz="1900">
                <a:solidFill>
                  <a:srgbClr val="2E5E73"/>
                </a:solidFill>
                <a:latin typeface="Roboto Light"/>
                <a:ea typeface="Roboto Light"/>
                <a:cs typeface="Roboto Light"/>
                <a:sym typeface="Roboto Light"/>
              </a:defRPr>
            </a:lvl5pPr>
          </a:lstStyle>
          <a:p>
            <a:pPr/>
            <a:r>
              <a:t>Body Level One</a:t>
            </a:r>
          </a:p>
          <a:p>
            <a:pPr lvl="1"/>
            <a:r>
              <a:t>Body Level Two</a:t>
            </a:r>
          </a:p>
          <a:p>
            <a:pPr lvl="2"/>
            <a:r>
              <a:t>Body Level Three</a:t>
            </a:r>
          </a:p>
          <a:p>
            <a:pPr lvl="3"/>
            <a:r>
              <a:t>Body Level Four</a:t>
            </a:r>
          </a:p>
          <a:p>
            <a:pPr lvl="4"/>
            <a:r>
              <a:t>Body Level Five</a:t>
            </a:r>
          </a:p>
        </p:txBody>
      </p:sp>
      <p:sp>
        <p:nvSpPr>
          <p:cNvPr id="337" name="Title Text"/>
          <p:cNvSpPr txBox="1"/>
          <p:nvPr>
            <p:ph type="title"/>
          </p:nvPr>
        </p:nvSpPr>
        <p:spPr>
          <a:xfrm>
            <a:off x="66" y="169867"/>
            <a:ext cx="12192001" cy="524701"/>
          </a:xfrm>
          <a:prstGeom prst="rect">
            <a:avLst/>
          </a:prstGeom>
        </p:spPr>
        <p:txBody>
          <a:bodyPr lIns="121899" tIns="121899" rIns="121899" bIns="121899" anchor="t"/>
          <a:lstStyle>
            <a:lvl1pPr>
              <a:lnSpc>
                <a:spcPct val="100000"/>
              </a:lnSpc>
              <a:defRPr b="1" sz="3200">
                <a:solidFill>
                  <a:srgbClr val="2E5E73"/>
                </a:solidFill>
                <a:latin typeface="Roboto"/>
                <a:ea typeface="Roboto"/>
                <a:cs typeface="Roboto"/>
                <a:sym typeface="Roboto"/>
              </a:defRPr>
            </a:lvl1pPr>
          </a:lstStyle>
          <a:p>
            <a:pPr/>
            <a:r>
              <a:t>Title Text</a:t>
            </a:r>
          </a:p>
        </p:txBody>
      </p:sp>
      <p:sp>
        <p:nvSpPr>
          <p:cNvPr id="338" name="Google Shape;238;p26"/>
          <p:cNvSpPr/>
          <p:nvPr/>
        </p:nvSpPr>
        <p:spPr>
          <a:xfrm>
            <a:off x="181366" y="311500"/>
            <a:ext cx="763501" cy="763501"/>
          </a:xfrm>
          <a:prstGeom prst="ellipse">
            <a:avLst/>
          </a:prstGeom>
          <a:solidFill>
            <a:srgbClr val="FCB912"/>
          </a:solidFill>
          <a:ln w="12700">
            <a:miter lim="400000"/>
          </a:ln>
        </p:spPr>
        <p:txBody>
          <a:bodyPr lIns="0" tIns="0" rIns="0" bIns="0" anchor="ctr"/>
          <a:lstStyle/>
          <a:p>
            <a:pPr/>
          </a:p>
        </p:txBody>
      </p:sp>
      <p:pic>
        <p:nvPicPr>
          <p:cNvPr id="339" name="Google Shape;239;p26" descr="Google Shape;239;p26"/>
          <p:cNvPicPr>
            <a:picLocks noChangeAspect="1"/>
          </p:cNvPicPr>
          <p:nvPr/>
        </p:nvPicPr>
        <p:blipFill>
          <a:blip r:embed="rId2">
            <a:extLst/>
          </a:blip>
          <a:stretch>
            <a:fillRect/>
          </a:stretch>
        </p:blipFill>
        <p:spPr>
          <a:xfrm>
            <a:off x="231916" y="362049"/>
            <a:ext cx="662502" cy="662502"/>
          </a:xfrm>
          <a:prstGeom prst="rect">
            <a:avLst/>
          </a:prstGeom>
          <a:ln w="12700">
            <a:miter lim="400000"/>
          </a:ln>
        </p:spPr>
      </p:pic>
      <p:sp>
        <p:nvSpPr>
          <p:cNvPr id="340"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2">
    <p:spTree>
      <p:nvGrpSpPr>
        <p:cNvPr id="1" name=""/>
        <p:cNvGrpSpPr/>
        <p:nvPr/>
      </p:nvGrpSpPr>
      <p:grpSpPr>
        <a:xfrm>
          <a:off x="0" y="0"/>
          <a:ext cx="0" cy="0"/>
          <a:chOff x="0" y="0"/>
          <a:chExt cx="0" cy="0"/>
        </a:xfrm>
      </p:grpSpPr>
      <p:sp>
        <p:nvSpPr>
          <p:cNvPr id="347" name="Body Level One…"/>
          <p:cNvSpPr txBox="1"/>
          <p:nvPr>
            <p:ph type="body" idx="1"/>
          </p:nvPr>
        </p:nvSpPr>
        <p:spPr>
          <a:xfrm>
            <a:off x="787133" y="1495633"/>
            <a:ext cx="10578301" cy="4514701"/>
          </a:xfrm>
          <a:prstGeom prst="rect">
            <a:avLst/>
          </a:prstGeom>
        </p:spPr>
        <p:txBody>
          <a:bodyPr lIns="121899" tIns="121899" rIns="121899" bIns="121899"/>
          <a:lstStyle>
            <a:lvl1pPr indent="-349250">
              <a:lnSpc>
                <a:spcPct val="115000"/>
              </a:lnSpc>
              <a:spcBef>
                <a:spcPts val="0"/>
              </a:spcBef>
              <a:buClr>
                <a:srgbClr val="2E5E73"/>
              </a:buClr>
              <a:buSzPts val="1900"/>
              <a:buFont typeface="Helvetica"/>
              <a:buChar char="●"/>
              <a:defRPr sz="1900">
                <a:solidFill>
                  <a:srgbClr val="2E5E73"/>
                </a:solidFill>
                <a:latin typeface="Roboto Light"/>
                <a:ea typeface="Roboto Light"/>
                <a:cs typeface="Roboto Light"/>
                <a:sym typeface="Roboto Light"/>
              </a:defRPr>
            </a:lvl1pPr>
            <a:lvl2pPr marL="914400" indent="-349250">
              <a:lnSpc>
                <a:spcPct val="115000"/>
              </a:lnSpc>
              <a:spcBef>
                <a:spcPts val="0"/>
              </a:spcBef>
              <a:buClr>
                <a:srgbClr val="2E5E73"/>
              </a:buClr>
              <a:buSzPts val="1900"/>
              <a:buFont typeface="Helvetica"/>
              <a:buChar char="○"/>
              <a:defRPr sz="1900">
                <a:solidFill>
                  <a:srgbClr val="2E5E73"/>
                </a:solidFill>
                <a:latin typeface="Roboto Light"/>
                <a:ea typeface="Roboto Light"/>
                <a:cs typeface="Roboto Light"/>
                <a:sym typeface="Roboto Light"/>
              </a:defRPr>
            </a:lvl2pPr>
            <a:lvl3pPr marL="1371600" indent="-349250">
              <a:lnSpc>
                <a:spcPct val="115000"/>
              </a:lnSpc>
              <a:spcBef>
                <a:spcPts val="0"/>
              </a:spcBef>
              <a:buClr>
                <a:srgbClr val="2E5E73"/>
              </a:buClr>
              <a:buSzPts val="1900"/>
              <a:buFont typeface="Helvetica"/>
              <a:buChar char="■"/>
              <a:defRPr sz="1900">
                <a:solidFill>
                  <a:srgbClr val="2E5E73"/>
                </a:solidFill>
                <a:latin typeface="Roboto Light"/>
                <a:ea typeface="Roboto Light"/>
                <a:cs typeface="Roboto Light"/>
                <a:sym typeface="Roboto Light"/>
              </a:defRPr>
            </a:lvl3pPr>
            <a:lvl4pPr marL="1828800" indent="-349250">
              <a:lnSpc>
                <a:spcPct val="115000"/>
              </a:lnSpc>
              <a:spcBef>
                <a:spcPts val="0"/>
              </a:spcBef>
              <a:buClr>
                <a:srgbClr val="2E5E73"/>
              </a:buClr>
              <a:buSzPts val="1900"/>
              <a:buFont typeface="Helvetica"/>
              <a:buChar char="●"/>
              <a:defRPr sz="1900">
                <a:solidFill>
                  <a:srgbClr val="2E5E73"/>
                </a:solidFill>
                <a:latin typeface="Roboto Light"/>
                <a:ea typeface="Roboto Light"/>
                <a:cs typeface="Roboto Light"/>
                <a:sym typeface="Roboto Light"/>
              </a:defRPr>
            </a:lvl4pPr>
            <a:lvl5pPr marL="2286000" indent="-349250">
              <a:lnSpc>
                <a:spcPct val="115000"/>
              </a:lnSpc>
              <a:spcBef>
                <a:spcPts val="0"/>
              </a:spcBef>
              <a:buClr>
                <a:srgbClr val="2E5E73"/>
              </a:buClr>
              <a:buSzPts val="1900"/>
              <a:buFont typeface="Helvetica"/>
              <a:buChar char="○"/>
              <a:defRPr sz="1900">
                <a:solidFill>
                  <a:srgbClr val="2E5E73"/>
                </a:solidFill>
                <a:latin typeface="Roboto Light"/>
                <a:ea typeface="Roboto Light"/>
                <a:cs typeface="Roboto Light"/>
                <a:sym typeface="Roboto Light"/>
              </a:defRPr>
            </a:lvl5pPr>
          </a:lstStyle>
          <a:p>
            <a:pPr/>
            <a:r>
              <a:t>Body Level One</a:t>
            </a:r>
          </a:p>
          <a:p>
            <a:pPr lvl="1"/>
            <a:r>
              <a:t>Body Level Two</a:t>
            </a:r>
          </a:p>
          <a:p>
            <a:pPr lvl="2"/>
            <a:r>
              <a:t>Body Level Three</a:t>
            </a:r>
          </a:p>
          <a:p>
            <a:pPr lvl="3"/>
            <a:r>
              <a:t>Body Level Four</a:t>
            </a:r>
          </a:p>
          <a:p>
            <a:pPr lvl="4"/>
            <a:r>
              <a:t>Body Level Five</a:t>
            </a:r>
          </a:p>
        </p:txBody>
      </p:sp>
      <p:sp>
        <p:nvSpPr>
          <p:cNvPr id="348" name="Title Text"/>
          <p:cNvSpPr txBox="1"/>
          <p:nvPr>
            <p:ph type="title"/>
          </p:nvPr>
        </p:nvSpPr>
        <p:spPr>
          <a:xfrm>
            <a:off x="66" y="169867"/>
            <a:ext cx="12192001" cy="524701"/>
          </a:xfrm>
          <a:prstGeom prst="rect">
            <a:avLst/>
          </a:prstGeom>
        </p:spPr>
        <p:txBody>
          <a:bodyPr lIns="121899" tIns="121899" rIns="121899" bIns="121899" anchor="t"/>
          <a:lstStyle>
            <a:lvl1pPr>
              <a:lnSpc>
                <a:spcPct val="100000"/>
              </a:lnSpc>
              <a:defRPr b="1" sz="3200">
                <a:solidFill>
                  <a:srgbClr val="2E5E73"/>
                </a:solidFill>
                <a:latin typeface="Roboto"/>
                <a:ea typeface="Roboto"/>
                <a:cs typeface="Roboto"/>
                <a:sym typeface="Roboto"/>
              </a:defRPr>
            </a:lvl1pPr>
          </a:lstStyle>
          <a:p>
            <a:pPr/>
            <a:r>
              <a:t>Title Text</a:t>
            </a:r>
          </a:p>
        </p:txBody>
      </p:sp>
      <p:sp>
        <p:nvSpPr>
          <p:cNvPr id="349"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3">
    <p:spTree>
      <p:nvGrpSpPr>
        <p:cNvPr id="1" name=""/>
        <p:cNvGrpSpPr/>
        <p:nvPr/>
      </p:nvGrpSpPr>
      <p:grpSpPr>
        <a:xfrm>
          <a:off x="0" y="0"/>
          <a:ext cx="0" cy="0"/>
          <a:chOff x="0" y="0"/>
          <a:chExt cx="0" cy="0"/>
        </a:xfrm>
      </p:grpSpPr>
      <p:sp>
        <p:nvSpPr>
          <p:cNvPr id="356" name="Google Shape;246;p28"/>
          <p:cNvSpPr/>
          <p:nvPr/>
        </p:nvSpPr>
        <p:spPr>
          <a:xfrm>
            <a:off x="7892832" y="0"/>
            <a:ext cx="4293901" cy="6858000"/>
          </a:xfrm>
          <a:prstGeom prst="rect">
            <a:avLst/>
          </a:prstGeom>
          <a:solidFill>
            <a:srgbClr val="EEEEEE"/>
          </a:solidFill>
          <a:ln w="12700">
            <a:miter lim="400000"/>
          </a:ln>
        </p:spPr>
        <p:txBody>
          <a:bodyPr lIns="0" tIns="0" rIns="0" bIns="0" anchor="ctr"/>
          <a:lstStyle/>
          <a:p>
            <a:pPr/>
          </a:p>
        </p:txBody>
      </p:sp>
      <p:sp>
        <p:nvSpPr>
          <p:cNvPr id="357" name="Body Level One…"/>
          <p:cNvSpPr txBox="1"/>
          <p:nvPr>
            <p:ph type="body" sz="half" idx="1"/>
          </p:nvPr>
        </p:nvSpPr>
        <p:spPr>
          <a:xfrm>
            <a:off x="787133" y="1495633"/>
            <a:ext cx="6720000" cy="4514701"/>
          </a:xfrm>
          <a:prstGeom prst="rect">
            <a:avLst/>
          </a:prstGeom>
        </p:spPr>
        <p:txBody>
          <a:bodyPr lIns="121899" tIns="121899" rIns="121899" bIns="121899"/>
          <a:lstStyle>
            <a:lvl1pPr indent="-349250">
              <a:lnSpc>
                <a:spcPct val="115000"/>
              </a:lnSpc>
              <a:spcBef>
                <a:spcPts val="0"/>
              </a:spcBef>
              <a:buClr>
                <a:srgbClr val="2E5E73"/>
              </a:buClr>
              <a:buSzPts val="1900"/>
              <a:buFont typeface="Helvetica"/>
              <a:buChar char="●"/>
              <a:defRPr sz="1900">
                <a:solidFill>
                  <a:srgbClr val="2E5E73"/>
                </a:solidFill>
                <a:latin typeface="Roboto Light"/>
                <a:ea typeface="Roboto Light"/>
                <a:cs typeface="Roboto Light"/>
                <a:sym typeface="Roboto Light"/>
              </a:defRPr>
            </a:lvl1pPr>
            <a:lvl2pPr marL="914400" indent="-349250">
              <a:lnSpc>
                <a:spcPct val="115000"/>
              </a:lnSpc>
              <a:spcBef>
                <a:spcPts val="0"/>
              </a:spcBef>
              <a:buClr>
                <a:srgbClr val="2E5E73"/>
              </a:buClr>
              <a:buSzPts val="1900"/>
              <a:buFont typeface="Helvetica"/>
              <a:buChar char="○"/>
              <a:defRPr sz="1900">
                <a:solidFill>
                  <a:srgbClr val="2E5E73"/>
                </a:solidFill>
                <a:latin typeface="Roboto Light"/>
                <a:ea typeface="Roboto Light"/>
                <a:cs typeface="Roboto Light"/>
                <a:sym typeface="Roboto Light"/>
              </a:defRPr>
            </a:lvl2pPr>
            <a:lvl3pPr marL="1371600" indent="-349250">
              <a:lnSpc>
                <a:spcPct val="115000"/>
              </a:lnSpc>
              <a:spcBef>
                <a:spcPts val="0"/>
              </a:spcBef>
              <a:buClr>
                <a:srgbClr val="2E5E73"/>
              </a:buClr>
              <a:buSzPts val="1900"/>
              <a:buFont typeface="Helvetica"/>
              <a:buChar char="■"/>
              <a:defRPr sz="1900">
                <a:solidFill>
                  <a:srgbClr val="2E5E73"/>
                </a:solidFill>
                <a:latin typeface="Roboto Light"/>
                <a:ea typeface="Roboto Light"/>
                <a:cs typeface="Roboto Light"/>
                <a:sym typeface="Roboto Light"/>
              </a:defRPr>
            </a:lvl3pPr>
            <a:lvl4pPr marL="1828800" indent="-349250">
              <a:lnSpc>
                <a:spcPct val="115000"/>
              </a:lnSpc>
              <a:spcBef>
                <a:spcPts val="0"/>
              </a:spcBef>
              <a:buClr>
                <a:srgbClr val="2E5E73"/>
              </a:buClr>
              <a:buSzPts val="1900"/>
              <a:buFont typeface="Helvetica"/>
              <a:buChar char="●"/>
              <a:defRPr sz="1900">
                <a:solidFill>
                  <a:srgbClr val="2E5E73"/>
                </a:solidFill>
                <a:latin typeface="Roboto Light"/>
                <a:ea typeface="Roboto Light"/>
                <a:cs typeface="Roboto Light"/>
                <a:sym typeface="Roboto Light"/>
              </a:defRPr>
            </a:lvl4pPr>
            <a:lvl5pPr marL="2286000" indent="-349250">
              <a:lnSpc>
                <a:spcPct val="115000"/>
              </a:lnSpc>
              <a:spcBef>
                <a:spcPts val="0"/>
              </a:spcBef>
              <a:buClr>
                <a:srgbClr val="2E5E73"/>
              </a:buClr>
              <a:buSzPts val="1900"/>
              <a:buFont typeface="Helvetica"/>
              <a:buChar char="○"/>
              <a:defRPr sz="1900">
                <a:solidFill>
                  <a:srgbClr val="2E5E73"/>
                </a:solidFill>
                <a:latin typeface="Roboto Light"/>
                <a:ea typeface="Roboto Light"/>
                <a:cs typeface="Roboto Light"/>
                <a:sym typeface="Roboto Light"/>
              </a:defRPr>
            </a:lvl5pPr>
          </a:lstStyle>
          <a:p>
            <a:pPr/>
            <a:r>
              <a:t>Body Level One</a:t>
            </a:r>
          </a:p>
          <a:p>
            <a:pPr lvl="1"/>
            <a:r>
              <a:t>Body Level Two</a:t>
            </a:r>
          </a:p>
          <a:p>
            <a:pPr lvl="2"/>
            <a:r>
              <a:t>Body Level Three</a:t>
            </a:r>
          </a:p>
          <a:p>
            <a:pPr lvl="3"/>
            <a:r>
              <a:t>Body Level Four</a:t>
            </a:r>
          </a:p>
          <a:p>
            <a:pPr lvl="4"/>
            <a:r>
              <a:t>Body Level Five</a:t>
            </a:r>
          </a:p>
        </p:txBody>
      </p:sp>
      <p:sp>
        <p:nvSpPr>
          <p:cNvPr id="358" name="Title Text"/>
          <p:cNvSpPr txBox="1"/>
          <p:nvPr>
            <p:ph type="title"/>
          </p:nvPr>
        </p:nvSpPr>
        <p:spPr>
          <a:xfrm>
            <a:off x="8045367" y="725933"/>
            <a:ext cx="3621900" cy="868501"/>
          </a:xfrm>
          <a:prstGeom prst="rect">
            <a:avLst/>
          </a:prstGeom>
        </p:spPr>
        <p:txBody>
          <a:bodyPr lIns="121899" tIns="121899" rIns="121899" bIns="121899" anchor="t"/>
          <a:lstStyle>
            <a:lvl1pPr>
              <a:lnSpc>
                <a:spcPct val="100000"/>
              </a:lnSpc>
              <a:defRPr b="1" sz="1900">
                <a:solidFill>
                  <a:srgbClr val="2E5E73"/>
                </a:solidFill>
                <a:latin typeface="Roboto"/>
                <a:ea typeface="Roboto"/>
                <a:cs typeface="Roboto"/>
                <a:sym typeface="Roboto"/>
              </a:defRPr>
            </a:lvl1pPr>
          </a:lstStyle>
          <a:p>
            <a:pPr/>
            <a:r>
              <a:t>Title Text</a:t>
            </a:r>
          </a:p>
        </p:txBody>
      </p:sp>
      <p:sp>
        <p:nvSpPr>
          <p:cNvPr id="359"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4">
    <p:spTree>
      <p:nvGrpSpPr>
        <p:cNvPr id="1" name=""/>
        <p:cNvGrpSpPr/>
        <p:nvPr/>
      </p:nvGrpSpPr>
      <p:grpSpPr>
        <a:xfrm>
          <a:off x="0" y="0"/>
          <a:ext cx="0" cy="0"/>
          <a:chOff x="0" y="0"/>
          <a:chExt cx="0" cy="0"/>
        </a:xfrm>
      </p:grpSpPr>
      <p:sp>
        <p:nvSpPr>
          <p:cNvPr id="366" name="Google Shape;253;p29"/>
          <p:cNvSpPr/>
          <p:nvPr/>
        </p:nvSpPr>
        <p:spPr>
          <a:xfrm>
            <a:off x="612132" y="1781399"/>
            <a:ext cx="3295201" cy="3295202"/>
          </a:xfrm>
          <a:prstGeom prst="ellipse">
            <a:avLst/>
          </a:prstGeom>
          <a:solidFill>
            <a:srgbClr val="FCB912"/>
          </a:solidFill>
          <a:ln w="19050">
            <a:solidFill>
              <a:srgbClr val="FFFFFF"/>
            </a:solidFill>
          </a:ln>
        </p:spPr>
        <p:txBody>
          <a:bodyPr lIns="0" tIns="0" rIns="0" bIns="0" anchor="ctr"/>
          <a:lstStyle/>
          <a:p>
            <a:pPr/>
          </a:p>
        </p:txBody>
      </p:sp>
      <p:pic>
        <p:nvPicPr>
          <p:cNvPr id="367" name="Google Shape;254;p29" descr="Google Shape;254;p29"/>
          <p:cNvPicPr>
            <a:picLocks noChangeAspect="1"/>
          </p:cNvPicPr>
          <p:nvPr/>
        </p:nvPicPr>
        <p:blipFill>
          <a:blip r:embed="rId2">
            <a:extLst/>
          </a:blip>
          <a:stretch>
            <a:fillRect/>
          </a:stretch>
        </p:blipFill>
        <p:spPr>
          <a:xfrm>
            <a:off x="1029716" y="2191349"/>
            <a:ext cx="2475303" cy="2475303"/>
          </a:xfrm>
          <a:prstGeom prst="rect">
            <a:avLst/>
          </a:prstGeom>
          <a:ln w="12700">
            <a:miter lim="400000"/>
          </a:ln>
        </p:spPr>
      </p:pic>
      <p:pic>
        <p:nvPicPr>
          <p:cNvPr id="368" name="Google Shape;255;p29" descr="Google Shape;255;p29"/>
          <p:cNvPicPr>
            <a:picLocks noChangeAspect="1"/>
          </p:cNvPicPr>
          <p:nvPr/>
        </p:nvPicPr>
        <p:blipFill>
          <a:blip r:embed="rId3">
            <a:alphaModFix amt="11000"/>
            <a:extLst/>
          </a:blip>
          <a:srcRect l="0" t="0" r="6409" b="7136"/>
          <a:stretch>
            <a:fillRect/>
          </a:stretch>
        </p:blipFill>
        <p:spPr>
          <a:xfrm>
            <a:off x="7217679" y="3667585"/>
            <a:ext cx="4974321" cy="3190415"/>
          </a:xfrm>
          <a:prstGeom prst="rect">
            <a:avLst/>
          </a:prstGeom>
          <a:ln w="12700">
            <a:miter lim="400000"/>
          </a:ln>
        </p:spPr>
      </p:pic>
      <p:sp>
        <p:nvSpPr>
          <p:cNvPr id="369" name="Title Text"/>
          <p:cNvSpPr txBox="1"/>
          <p:nvPr>
            <p:ph type="title"/>
          </p:nvPr>
        </p:nvSpPr>
        <p:spPr>
          <a:xfrm>
            <a:off x="4194047" y="2567000"/>
            <a:ext cx="7406701" cy="1739701"/>
          </a:xfrm>
          <a:prstGeom prst="rect">
            <a:avLst/>
          </a:prstGeom>
        </p:spPr>
        <p:txBody>
          <a:bodyPr lIns="121899" tIns="121899" rIns="121899" bIns="121899" anchor="t"/>
          <a:lstStyle>
            <a:lvl1pPr>
              <a:lnSpc>
                <a:spcPct val="100000"/>
              </a:lnSpc>
              <a:defRPr b="1" sz="5100">
                <a:solidFill>
                  <a:srgbClr val="2E5E73"/>
                </a:solidFill>
                <a:latin typeface="Roboto Light"/>
                <a:ea typeface="Roboto Light"/>
                <a:cs typeface="Roboto Light"/>
                <a:sym typeface="Roboto Light"/>
              </a:defRPr>
            </a:lvl1pPr>
          </a:lstStyle>
          <a:p>
            <a:pPr/>
            <a:r>
              <a:t>Title Text</a:t>
            </a:r>
          </a:p>
        </p:txBody>
      </p:sp>
      <p:sp>
        <p:nvSpPr>
          <p:cNvPr id="370"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4_1">
    <p:spTree>
      <p:nvGrpSpPr>
        <p:cNvPr id="1" name=""/>
        <p:cNvGrpSpPr/>
        <p:nvPr/>
      </p:nvGrpSpPr>
      <p:grpSpPr>
        <a:xfrm>
          <a:off x="0" y="0"/>
          <a:ext cx="0" cy="0"/>
          <a:chOff x="0" y="0"/>
          <a:chExt cx="0" cy="0"/>
        </a:xfrm>
      </p:grpSpPr>
      <p:sp>
        <p:nvSpPr>
          <p:cNvPr id="377" name="Google Shape;258;p30"/>
          <p:cNvSpPr/>
          <p:nvPr/>
        </p:nvSpPr>
        <p:spPr>
          <a:xfrm>
            <a:off x="612132" y="1781399"/>
            <a:ext cx="3295201" cy="3295202"/>
          </a:xfrm>
          <a:prstGeom prst="ellipse">
            <a:avLst/>
          </a:prstGeom>
          <a:solidFill>
            <a:srgbClr val="FCB912"/>
          </a:solidFill>
          <a:ln w="19050">
            <a:solidFill>
              <a:srgbClr val="FFFFFF"/>
            </a:solidFill>
          </a:ln>
        </p:spPr>
        <p:txBody>
          <a:bodyPr lIns="0" tIns="0" rIns="0" bIns="0" anchor="ctr"/>
          <a:lstStyle/>
          <a:p>
            <a:pPr/>
          </a:p>
        </p:txBody>
      </p:sp>
      <p:sp>
        <p:nvSpPr>
          <p:cNvPr id="378" name="Title Text"/>
          <p:cNvSpPr txBox="1"/>
          <p:nvPr>
            <p:ph type="title"/>
          </p:nvPr>
        </p:nvSpPr>
        <p:spPr>
          <a:xfrm>
            <a:off x="4188333" y="2567000"/>
            <a:ext cx="7406700" cy="1739701"/>
          </a:xfrm>
          <a:prstGeom prst="rect">
            <a:avLst/>
          </a:prstGeom>
        </p:spPr>
        <p:txBody>
          <a:bodyPr lIns="121899" tIns="121899" rIns="121899" bIns="121899" anchor="t"/>
          <a:lstStyle>
            <a:lvl1pPr>
              <a:lnSpc>
                <a:spcPct val="100000"/>
              </a:lnSpc>
              <a:defRPr b="1" sz="5100">
                <a:solidFill>
                  <a:srgbClr val="2E5E73"/>
                </a:solidFill>
                <a:latin typeface="Roboto Light"/>
                <a:ea typeface="Roboto Light"/>
                <a:cs typeface="Roboto Light"/>
                <a:sym typeface="Roboto Light"/>
              </a:defRPr>
            </a:lvl1pPr>
          </a:lstStyle>
          <a:p>
            <a:pPr/>
            <a:r>
              <a:t>Title Text</a:t>
            </a:r>
          </a:p>
        </p:txBody>
      </p:sp>
      <p:pic>
        <p:nvPicPr>
          <p:cNvPr id="379" name="Google Shape;260;p30" descr="Google Shape;260;p30"/>
          <p:cNvPicPr>
            <a:picLocks noChangeAspect="1"/>
          </p:cNvPicPr>
          <p:nvPr/>
        </p:nvPicPr>
        <p:blipFill>
          <a:blip r:embed="rId2">
            <a:extLst/>
          </a:blip>
          <a:stretch>
            <a:fillRect/>
          </a:stretch>
        </p:blipFill>
        <p:spPr>
          <a:xfrm>
            <a:off x="1656450" y="2594866"/>
            <a:ext cx="1206501" cy="1790701"/>
          </a:xfrm>
          <a:prstGeom prst="rect">
            <a:avLst/>
          </a:prstGeom>
          <a:ln w="12700">
            <a:miter lim="400000"/>
          </a:ln>
        </p:spPr>
      </p:pic>
      <p:pic>
        <p:nvPicPr>
          <p:cNvPr id="380" name="Google Shape;261;p30" descr="Google Shape;261;p30"/>
          <p:cNvPicPr>
            <a:picLocks noChangeAspect="1"/>
          </p:cNvPicPr>
          <p:nvPr/>
        </p:nvPicPr>
        <p:blipFill>
          <a:blip r:embed="rId3">
            <a:alphaModFix amt="11000"/>
            <a:extLst/>
          </a:blip>
          <a:srcRect l="0" t="0" r="6409" b="7136"/>
          <a:stretch>
            <a:fillRect/>
          </a:stretch>
        </p:blipFill>
        <p:spPr>
          <a:xfrm>
            <a:off x="7217679" y="3667585"/>
            <a:ext cx="4974321" cy="3190415"/>
          </a:xfrm>
          <a:prstGeom prst="rect">
            <a:avLst/>
          </a:prstGeom>
          <a:ln w="12700">
            <a:miter lim="400000"/>
          </a:ln>
        </p:spPr>
      </p:pic>
      <p:sp>
        <p:nvSpPr>
          <p:cNvPr id="381"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4_1_1">
    <p:spTree>
      <p:nvGrpSpPr>
        <p:cNvPr id="1" name=""/>
        <p:cNvGrpSpPr/>
        <p:nvPr/>
      </p:nvGrpSpPr>
      <p:grpSpPr>
        <a:xfrm>
          <a:off x="0" y="0"/>
          <a:ext cx="0" cy="0"/>
          <a:chOff x="0" y="0"/>
          <a:chExt cx="0" cy="0"/>
        </a:xfrm>
      </p:grpSpPr>
      <p:sp>
        <p:nvSpPr>
          <p:cNvPr id="388" name="Google Shape;263;p31"/>
          <p:cNvSpPr/>
          <p:nvPr/>
        </p:nvSpPr>
        <p:spPr>
          <a:xfrm>
            <a:off x="612132" y="1781399"/>
            <a:ext cx="3295201" cy="3295202"/>
          </a:xfrm>
          <a:prstGeom prst="ellipse">
            <a:avLst/>
          </a:prstGeom>
          <a:solidFill>
            <a:srgbClr val="FCB912"/>
          </a:solidFill>
          <a:ln w="19050">
            <a:solidFill>
              <a:srgbClr val="FFFFFF"/>
            </a:solidFill>
          </a:ln>
        </p:spPr>
        <p:txBody>
          <a:bodyPr lIns="0" tIns="0" rIns="0" bIns="0" anchor="ctr"/>
          <a:lstStyle/>
          <a:p>
            <a:pPr/>
          </a:p>
        </p:txBody>
      </p:sp>
      <p:sp>
        <p:nvSpPr>
          <p:cNvPr id="389" name="Title Text"/>
          <p:cNvSpPr txBox="1"/>
          <p:nvPr>
            <p:ph type="title"/>
          </p:nvPr>
        </p:nvSpPr>
        <p:spPr>
          <a:xfrm>
            <a:off x="4188333" y="2567000"/>
            <a:ext cx="7406700" cy="1739701"/>
          </a:xfrm>
          <a:prstGeom prst="rect">
            <a:avLst/>
          </a:prstGeom>
        </p:spPr>
        <p:txBody>
          <a:bodyPr lIns="121899" tIns="121899" rIns="121899" bIns="121899" anchor="t"/>
          <a:lstStyle>
            <a:lvl1pPr>
              <a:lnSpc>
                <a:spcPct val="100000"/>
              </a:lnSpc>
              <a:defRPr b="1" sz="5100">
                <a:solidFill>
                  <a:srgbClr val="2E5E73"/>
                </a:solidFill>
                <a:latin typeface="Roboto Light"/>
                <a:ea typeface="Roboto Light"/>
                <a:cs typeface="Roboto Light"/>
                <a:sym typeface="Roboto Light"/>
              </a:defRPr>
            </a:lvl1pPr>
          </a:lstStyle>
          <a:p>
            <a:pPr/>
            <a:r>
              <a:t>Title Text</a:t>
            </a:r>
          </a:p>
        </p:txBody>
      </p:sp>
      <p:sp>
        <p:nvSpPr>
          <p:cNvPr id="390" name="Google Shape;265;p31"/>
          <p:cNvSpPr/>
          <p:nvPr/>
        </p:nvSpPr>
        <p:spPr>
          <a:xfrm>
            <a:off x="1277434" y="2783316"/>
            <a:ext cx="939913" cy="1306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779" y="21600"/>
                </a:moveTo>
                <a:lnTo>
                  <a:pt x="5900" y="20408"/>
                </a:lnTo>
                <a:lnTo>
                  <a:pt x="6777" y="19356"/>
                </a:lnTo>
                <a:lnTo>
                  <a:pt x="7509" y="18409"/>
                </a:lnTo>
                <a:lnTo>
                  <a:pt x="8045" y="17568"/>
                </a:lnTo>
                <a:lnTo>
                  <a:pt x="8435" y="16831"/>
                </a:lnTo>
                <a:lnTo>
                  <a:pt x="8679" y="16235"/>
                </a:lnTo>
                <a:lnTo>
                  <a:pt x="8825" y="15744"/>
                </a:lnTo>
                <a:lnTo>
                  <a:pt x="8874" y="15394"/>
                </a:lnTo>
                <a:lnTo>
                  <a:pt x="7947" y="15218"/>
                </a:lnTo>
                <a:lnTo>
                  <a:pt x="7021" y="15008"/>
                </a:lnTo>
                <a:lnTo>
                  <a:pt x="6192" y="14762"/>
                </a:lnTo>
                <a:lnTo>
                  <a:pt x="5364" y="14447"/>
                </a:lnTo>
                <a:lnTo>
                  <a:pt x="4583" y="14096"/>
                </a:lnTo>
                <a:lnTo>
                  <a:pt x="3852" y="13675"/>
                </a:lnTo>
                <a:lnTo>
                  <a:pt x="3169" y="13255"/>
                </a:lnTo>
                <a:lnTo>
                  <a:pt x="2535" y="12764"/>
                </a:lnTo>
                <a:lnTo>
                  <a:pt x="1999" y="12238"/>
                </a:lnTo>
                <a:lnTo>
                  <a:pt x="1512" y="11677"/>
                </a:lnTo>
                <a:lnTo>
                  <a:pt x="1073" y="11081"/>
                </a:lnTo>
                <a:lnTo>
                  <a:pt x="683" y="10449"/>
                </a:lnTo>
                <a:lnTo>
                  <a:pt x="390" y="9818"/>
                </a:lnTo>
                <a:lnTo>
                  <a:pt x="195" y="9152"/>
                </a:lnTo>
                <a:lnTo>
                  <a:pt x="49" y="8451"/>
                </a:lnTo>
                <a:lnTo>
                  <a:pt x="0" y="7749"/>
                </a:lnTo>
                <a:lnTo>
                  <a:pt x="98" y="6978"/>
                </a:lnTo>
                <a:lnTo>
                  <a:pt x="244" y="6206"/>
                </a:lnTo>
                <a:lnTo>
                  <a:pt x="488" y="5435"/>
                </a:lnTo>
                <a:lnTo>
                  <a:pt x="878" y="4734"/>
                </a:lnTo>
                <a:lnTo>
                  <a:pt x="1317" y="4067"/>
                </a:lnTo>
                <a:lnTo>
                  <a:pt x="1853" y="3436"/>
                </a:lnTo>
                <a:lnTo>
                  <a:pt x="2487" y="2840"/>
                </a:lnTo>
                <a:lnTo>
                  <a:pt x="3169" y="2279"/>
                </a:lnTo>
                <a:lnTo>
                  <a:pt x="3950" y="1788"/>
                </a:lnTo>
                <a:lnTo>
                  <a:pt x="4779" y="1332"/>
                </a:lnTo>
                <a:lnTo>
                  <a:pt x="5656" y="947"/>
                </a:lnTo>
                <a:lnTo>
                  <a:pt x="6631" y="596"/>
                </a:lnTo>
                <a:lnTo>
                  <a:pt x="7606" y="351"/>
                </a:lnTo>
                <a:lnTo>
                  <a:pt x="8630" y="175"/>
                </a:lnTo>
                <a:lnTo>
                  <a:pt x="9703" y="35"/>
                </a:lnTo>
                <a:lnTo>
                  <a:pt x="10824" y="0"/>
                </a:lnTo>
                <a:lnTo>
                  <a:pt x="11897" y="35"/>
                </a:lnTo>
                <a:lnTo>
                  <a:pt x="12970" y="175"/>
                </a:lnTo>
                <a:lnTo>
                  <a:pt x="13994" y="351"/>
                </a:lnTo>
                <a:lnTo>
                  <a:pt x="15017" y="596"/>
                </a:lnTo>
                <a:lnTo>
                  <a:pt x="15944" y="947"/>
                </a:lnTo>
                <a:lnTo>
                  <a:pt x="16821" y="1332"/>
                </a:lnTo>
                <a:lnTo>
                  <a:pt x="17650" y="1788"/>
                </a:lnTo>
                <a:lnTo>
                  <a:pt x="18431" y="2279"/>
                </a:lnTo>
                <a:lnTo>
                  <a:pt x="19113" y="2840"/>
                </a:lnTo>
                <a:lnTo>
                  <a:pt x="19747" y="3436"/>
                </a:lnTo>
                <a:lnTo>
                  <a:pt x="20283" y="4067"/>
                </a:lnTo>
                <a:lnTo>
                  <a:pt x="20722" y="4734"/>
                </a:lnTo>
                <a:lnTo>
                  <a:pt x="21112" y="5435"/>
                </a:lnTo>
                <a:lnTo>
                  <a:pt x="21356" y="6206"/>
                </a:lnTo>
                <a:lnTo>
                  <a:pt x="21551" y="6978"/>
                </a:lnTo>
                <a:lnTo>
                  <a:pt x="21600" y="7749"/>
                </a:lnTo>
                <a:lnTo>
                  <a:pt x="21551" y="8556"/>
                </a:lnTo>
                <a:lnTo>
                  <a:pt x="21454" y="9292"/>
                </a:lnTo>
                <a:lnTo>
                  <a:pt x="21259" y="10064"/>
                </a:lnTo>
                <a:lnTo>
                  <a:pt x="21015" y="10765"/>
                </a:lnTo>
                <a:lnTo>
                  <a:pt x="20673" y="11466"/>
                </a:lnTo>
                <a:lnTo>
                  <a:pt x="20332" y="12168"/>
                </a:lnTo>
                <a:lnTo>
                  <a:pt x="19894" y="12799"/>
                </a:lnTo>
                <a:lnTo>
                  <a:pt x="19454" y="13430"/>
                </a:lnTo>
                <a:lnTo>
                  <a:pt x="18918" y="14061"/>
                </a:lnTo>
                <a:lnTo>
                  <a:pt x="18382" y="14657"/>
                </a:lnTo>
                <a:lnTo>
                  <a:pt x="17797" y="15218"/>
                </a:lnTo>
                <a:lnTo>
                  <a:pt x="17163" y="15779"/>
                </a:lnTo>
                <a:lnTo>
                  <a:pt x="16529" y="16270"/>
                </a:lnTo>
                <a:lnTo>
                  <a:pt x="15846" y="16796"/>
                </a:lnTo>
                <a:lnTo>
                  <a:pt x="15164" y="17252"/>
                </a:lnTo>
                <a:lnTo>
                  <a:pt x="14432" y="17708"/>
                </a:lnTo>
                <a:lnTo>
                  <a:pt x="13750" y="18129"/>
                </a:lnTo>
                <a:lnTo>
                  <a:pt x="13019" y="18549"/>
                </a:lnTo>
                <a:lnTo>
                  <a:pt x="11605" y="19286"/>
                </a:lnTo>
                <a:lnTo>
                  <a:pt x="10191" y="19917"/>
                </a:lnTo>
                <a:lnTo>
                  <a:pt x="8825" y="20443"/>
                </a:lnTo>
                <a:lnTo>
                  <a:pt x="7558" y="20899"/>
                </a:lnTo>
                <a:lnTo>
                  <a:pt x="6485" y="21249"/>
                </a:lnTo>
                <a:lnTo>
                  <a:pt x="5510" y="21460"/>
                </a:lnTo>
                <a:lnTo>
                  <a:pt x="4779" y="21600"/>
                </a:lnTo>
                <a:close/>
              </a:path>
            </a:pathLst>
          </a:custGeom>
          <a:ln w="51750" cap="rnd">
            <a:solidFill>
              <a:srgbClr val="28363B"/>
            </a:solidFill>
          </a:ln>
        </p:spPr>
        <p:txBody>
          <a:bodyPr lIns="0" tIns="0" rIns="0" bIns="0" anchor="ctr"/>
          <a:lstStyle/>
          <a:p>
            <a:pPr/>
          </a:p>
        </p:txBody>
      </p:sp>
      <p:sp>
        <p:nvSpPr>
          <p:cNvPr id="391" name="Google Shape;266;p31"/>
          <p:cNvSpPr/>
          <p:nvPr/>
        </p:nvSpPr>
        <p:spPr>
          <a:xfrm>
            <a:off x="2304243" y="2783316"/>
            <a:ext cx="937798" cy="1306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741" y="21600"/>
                </a:moveTo>
                <a:lnTo>
                  <a:pt x="5864" y="20408"/>
                </a:lnTo>
                <a:lnTo>
                  <a:pt x="6793" y="19356"/>
                </a:lnTo>
                <a:lnTo>
                  <a:pt x="7477" y="18409"/>
                </a:lnTo>
                <a:lnTo>
                  <a:pt x="8015" y="17568"/>
                </a:lnTo>
                <a:lnTo>
                  <a:pt x="8406" y="16831"/>
                </a:lnTo>
                <a:lnTo>
                  <a:pt x="8650" y="16235"/>
                </a:lnTo>
                <a:lnTo>
                  <a:pt x="8797" y="15744"/>
                </a:lnTo>
                <a:lnTo>
                  <a:pt x="8845" y="15394"/>
                </a:lnTo>
                <a:lnTo>
                  <a:pt x="7917" y="15218"/>
                </a:lnTo>
                <a:lnTo>
                  <a:pt x="6988" y="15008"/>
                </a:lnTo>
                <a:lnTo>
                  <a:pt x="6158" y="14762"/>
                </a:lnTo>
                <a:lnTo>
                  <a:pt x="5327" y="14447"/>
                </a:lnTo>
                <a:lnTo>
                  <a:pt x="4545" y="14096"/>
                </a:lnTo>
                <a:lnTo>
                  <a:pt x="3812" y="13675"/>
                </a:lnTo>
                <a:lnTo>
                  <a:pt x="3128" y="13255"/>
                </a:lnTo>
                <a:lnTo>
                  <a:pt x="2541" y="12764"/>
                </a:lnTo>
                <a:lnTo>
                  <a:pt x="1955" y="12238"/>
                </a:lnTo>
                <a:lnTo>
                  <a:pt x="1466" y="11677"/>
                </a:lnTo>
                <a:lnTo>
                  <a:pt x="1026" y="11081"/>
                </a:lnTo>
                <a:lnTo>
                  <a:pt x="684" y="10449"/>
                </a:lnTo>
                <a:lnTo>
                  <a:pt x="391" y="9818"/>
                </a:lnTo>
                <a:lnTo>
                  <a:pt x="147" y="9152"/>
                </a:lnTo>
                <a:lnTo>
                  <a:pt x="49" y="8451"/>
                </a:lnTo>
                <a:lnTo>
                  <a:pt x="0" y="7749"/>
                </a:lnTo>
                <a:lnTo>
                  <a:pt x="49" y="6978"/>
                </a:lnTo>
                <a:lnTo>
                  <a:pt x="196" y="6206"/>
                </a:lnTo>
                <a:lnTo>
                  <a:pt x="489" y="5435"/>
                </a:lnTo>
                <a:lnTo>
                  <a:pt x="831" y="4734"/>
                </a:lnTo>
                <a:lnTo>
                  <a:pt x="1271" y="4067"/>
                </a:lnTo>
                <a:lnTo>
                  <a:pt x="1808" y="3436"/>
                </a:lnTo>
                <a:lnTo>
                  <a:pt x="2444" y="2840"/>
                </a:lnTo>
                <a:lnTo>
                  <a:pt x="3128" y="2279"/>
                </a:lnTo>
                <a:lnTo>
                  <a:pt x="3910" y="1788"/>
                </a:lnTo>
                <a:lnTo>
                  <a:pt x="4741" y="1332"/>
                </a:lnTo>
                <a:lnTo>
                  <a:pt x="5620" y="947"/>
                </a:lnTo>
                <a:lnTo>
                  <a:pt x="6597" y="596"/>
                </a:lnTo>
                <a:lnTo>
                  <a:pt x="7575" y="351"/>
                </a:lnTo>
                <a:lnTo>
                  <a:pt x="8601" y="175"/>
                </a:lnTo>
                <a:lnTo>
                  <a:pt x="9676" y="35"/>
                </a:lnTo>
                <a:lnTo>
                  <a:pt x="10800" y="0"/>
                </a:lnTo>
                <a:lnTo>
                  <a:pt x="11875" y="35"/>
                </a:lnTo>
                <a:lnTo>
                  <a:pt x="12950" y="175"/>
                </a:lnTo>
                <a:lnTo>
                  <a:pt x="14025" y="351"/>
                </a:lnTo>
                <a:lnTo>
                  <a:pt x="15003" y="596"/>
                </a:lnTo>
                <a:lnTo>
                  <a:pt x="15931" y="947"/>
                </a:lnTo>
                <a:lnTo>
                  <a:pt x="16860" y="1332"/>
                </a:lnTo>
                <a:lnTo>
                  <a:pt x="17691" y="1788"/>
                </a:lnTo>
                <a:lnTo>
                  <a:pt x="18424" y="2279"/>
                </a:lnTo>
                <a:lnTo>
                  <a:pt x="19156" y="2840"/>
                </a:lnTo>
                <a:lnTo>
                  <a:pt x="19743" y="3436"/>
                </a:lnTo>
                <a:lnTo>
                  <a:pt x="20280" y="4067"/>
                </a:lnTo>
                <a:lnTo>
                  <a:pt x="20769" y="4734"/>
                </a:lnTo>
                <a:lnTo>
                  <a:pt x="21111" y="5435"/>
                </a:lnTo>
                <a:lnTo>
                  <a:pt x="21405" y="6206"/>
                </a:lnTo>
                <a:lnTo>
                  <a:pt x="21551" y="6978"/>
                </a:lnTo>
                <a:lnTo>
                  <a:pt x="21600" y="7749"/>
                </a:lnTo>
                <a:lnTo>
                  <a:pt x="21551" y="8556"/>
                </a:lnTo>
                <a:lnTo>
                  <a:pt x="21453" y="9292"/>
                </a:lnTo>
                <a:lnTo>
                  <a:pt x="21258" y="10064"/>
                </a:lnTo>
                <a:lnTo>
                  <a:pt x="21014" y="10765"/>
                </a:lnTo>
                <a:lnTo>
                  <a:pt x="20720" y="11466"/>
                </a:lnTo>
                <a:lnTo>
                  <a:pt x="20329" y="12168"/>
                </a:lnTo>
                <a:lnTo>
                  <a:pt x="19938" y="12799"/>
                </a:lnTo>
                <a:lnTo>
                  <a:pt x="19450" y="13430"/>
                </a:lnTo>
                <a:lnTo>
                  <a:pt x="18912" y="14061"/>
                </a:lnTo>
                <a:lnTo>
                  <a:pt x="18375" y="14657"/>
                </a:lnTo>
                <a:lnTo>
                  <a:pt x="17788" y="15218"/>
                </a:lnTo>
                <a:lnTo>
                  <a:pt x="17153" y="15779"/>
                </a:lnTo>
                <a:lnTo>
                  <a:pt x="16518" y="16270"/>
                </a:lnTo>
                <a:lnTo>
                  <a:pt x="15833" y="16796"/>
                </a:lnTo>
                <a:lnTo>
                  <a:pt x="15149" y="17252"/>
                </a:lnTo>
                <a:lnTo>
                  <a:pt x="14465" y="17708"/>
                </a:lnTo>
                <a:lnTo>
                  <a:pt x="13732" y="18129"/>
                </a:lnTo>
                <a:lnTo>
                  <a:pt x="12999" y="18549"/>
                </a:lnTo>
                <a:lnTo>
                  <a:pt x="11582" y="19286"/>
                </a:lnTo>
                <a:lnTo>
                  <a:pt x="10165" y="19917"/>
                </a:lnTo>
                <a:lnTo>
                  <a:pt x="8797" y="20443"/>
                </a:lnTo>
                <a:lnTo>
                  <a:pt x="7575" y="20899"/>
                </a:lnTo>
                <a:lnTo>
                  <a:pt x="6451" y="21249"/>
                </a:lnTo>
                <a:lnTo>
                  <a:pt x="5473" y="21460"/>
                </a:lnTo>
                <a:lnTo>
                  <a:pt x="4741" y="21600"/>
                </a:lnTo>
                <a:close/>
              </a:path>
            </a:pathLst>
          </a:custGeom>
          <a:ln w="51750" cap="rnd">
            <a:solidFill>
              <a:srgbClr val="28363B"/>
            </a:solidFill>
          </a:ln>
        </p:spPr>
        <p:txBody>
          <a:bodyPr lIns="0" tIns="0" rIns="0" bIns="0" anchor="ctr"/>
          <a:lstStyle/>
          <a:p>
            <a:pPr/>
          </a:p>
        </p:txBody>
      </p:sp>
      <p:sp>
        <p:nvSpPr>
          <p:cNvPr id="392" name="Body Level One…"/>
          <p:cNvSpPr txBox="1"/>
          <p:nvPr>
            <p:ph type="body" sz="quarter" idx="1"/>
          </p:nvPr>
        </p:nvSpPr>
        <p:spPr>
          <a:xfrm>
            <a:off x="963733" y="5198833"/>
            <a:ext cx="2592000" cy="570901"/>
          </a:xfrm>
          <a:prstGeom prst="rect">
            <a:avLst/>
          </a:prstGeom>
        </p:spPr>
        <p:txBody>
          <a:bodyPr lIns="121899" tIns="121899" rIns="121899" bIns="121899"/>
          <a:lstStyle>
            <a:lvl1pPr marL="381000" indent="-304800" algn="ctr">
              <a:lnSpc>
                <a:spcPct val="115000"/>
              </a:lnSpc>
              <a:spcBef>
                <a:spcPts val="0"/>
              </a:spcBef>
              <a:buClrTx/>
              <a:buSzTx/>
              <a:buFontTx/>
              <a:buNone/>
              <a:defRPr sz="1700">
                <a:solidFill>
                  <a:srgbClr val="2E5E73"/>
                </a:solidFill>
                <a:latin typeface="Roboto Light"/>
                <a:ea typeface="Roboto Light"/>
                <a:cs typeface="Roboto Light"/>
                <a:sym typeface="Roboto Light"/>
              </a:defRPr>
            </a:lvl1pPr>
            <a:lvl2pPr marL="381000" indent="184150" algn="ctr">
              <a:lnSpc>
                <a:spcPct val="115000"/>
              </a:lnSpc>
              <a:spcBef>
                <a:spcPts val="0"/>
              </a:spcBef>
              <a:buClrTx/>
              <a:buSzTx/>
              <a:buFontTx/>
              <a:buNone/>
              <a:defRPr sz="1700">
                <a:solidFill>
                  <a:srgbClr val="2E5E73"/>
                </a:solidFill>
                <a:latin typeface="Roboto Light"/>
                <a:ea typeface="Roboto Light"/>
                <a:cs typeface="Roboto Light"/>
                <a:sym typeface="Roboto Light"/>
              </a:defRPr>
            </a:lvl2pPr>
            <a:lvl3pPr marL="381000" indent="641350" algn="ctr">
              <a:lnSpc>
                <a:spcPct val="115000"/>
              </a:lnSpc>
              <a:spcBef>
                <a:spcPts val="0"/>
              </a:spcBef>
              <a:buClrTx/>
              <a:buSzTx/>
              <a:buFontTx/>
              <a:buNone/>
              <a:defRPr sz="1700">
                <a:solidFill>
                  <a:srgbClr val="2E5E73"/>
                </a:solidFill>
                <a:latin typeface="Roboto Light"/>
                <a:ea typeface="Roboto Light"/>
                <a:cs typeface="Roboto Light"/>
                <a:sym typeface="Roboto Light"/>
              </a:defRPr>
            </a:lvl3pPr>
            <a:lvl4pPr marL="381000" indent="1098550" algn="ctr">
              <a:lnSpc>
                <a:spcPct val="115000"/>
              </a:lnSpc>
              <a:spcBef>
                <a:spcPts val="0"/>
              </a:spcBef>
              <a:buClrTx/>
              <a:buSzTx/>
              <a:buFontTx/>
              <a:buNone/>
              <a:defRPr sz="1700">
                <a:solidFill>
                  <a:srgbClr val="2E5E73"/>
                </a:solidFill>
                <a:latin typeface="Roboto Light"/>
                <a:ea typeface="Roboto Light"/>
                <a:cs typeface="Roboto Light"/>
                <a:sym typeface="Roboto Light"/>
              </a:defRPr>
            </a:lvl4pPr>
            <a:lvl5pPr marL="381000" indent="1555750" algn="ctr">
              <a:lnSpc>
                <a:spcPct val="115000"/>
              </a:lnSpc>
              <a:spcBef>
                <a:spcPts val="0"/>
              </a:spcBef>
              <a:buClrTx/>
              <a:buSzTx/>
              <a:buFontTx/>
              <a:buNone/>
              <a:defRPr sz="1700">
                <a:solidFill>
                  <a:srgbClr val="2E5E73"/>
                </a:solidFill>
                <a:latin typeface="Roboto Light"/>
                <a:ea typeface="Roboto Light"/>
                <a:cs typeface="Roboto Light"/>
                <a:sym typeface="Roboto Light"/>
              </a:defRPr>
            </a:lvl5pPr>
          </a:lstStyle>
          <a:p>
            <a:pPr/>
            <a:r>
              <a:t>Body Level One</a:t>
            </a:r>
          </a:p>
          <a:p>
            <a:pPr lvl="1"/>
            <a:r>
              <a:t>Body Level Two</a:t>
            </a:r>
          </a:p>
          <a:p>
            <a:pPr lvl="2"/>
            <a:r>
              <a:t>Body Level Three</a:t>
            </a:r>
          </a:p>
          <a:p>
            <a:pPr lvl="3"/>
            <a:r>
              <a:t>Body Level Four</a:t>
            </a:r>
          </a:p>
          <a:p>
            <a:pPr lvl="4"/>
            <a:r>
              <a:t>Body Level Five</a:t>
            </a:r>
          </a:p>
        </p:txBody>
      </p:sp>
      <p:pic>
        <p:nvPicPr>
          <p:cNvPr id="393" name="Google Shape;268;p31" descr="Google Shape;268;p31"/>
          <p:cNvPicPr>
            <a:picLocks noChangeAspect="1"/>
          </p:cNvPicPr>
          <p:nvPr/>
        </p:nvPicPr>
        <p:blipFill>
          <a:blip r:embed="rId2">
            <a:alphaModFix amt="11000"/>
            <a:extLst/>
          </a:blip>
          <a:srcRect l="0" t="0" r="6409" b="7136"/>
          <a:stretch>
            <a:fillRect/>
          </a:stretch>
        </p:blipFill>
        <p:spPr>
          <a:xfrm>
            <a:off x="7217679" y="3667585"/>
            <a:ext cx="4974321" cy="3190415"/>
          </a:xfrm>
          <a:prstGeom prst="rect">
            <a:avLst/>
          </a:prstGeom>
          <a:ln w="12700">
            <a:miter lim="400000"/>
          </a:ln>
        </p:spPr>
      </p:pic>
      <p:sp>
        <p:nvSpPr>
          <p:cNvPr id="394"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
    <p:spTree>
      <p:nvGrpSpPr>
        <p:cNvPr id="1" name=""/>
        <p:cNvGrpSpPr/>
        <p:nvPr/>
      </p:nvGrpSpPr>
      <p:grpSpPr>
        <a:xfrm>
          <a:off x="0" y="0"/>
          <a:ext cx="0" cy="0"/>
          <a:chOff x="0" y="0"/>
          <a:chExt cx="0" cy="0"/>
        </a:xfrm>
      </p:grpSpPr>
      <p:sp>
        <p:nvSpPr>
          <p:cNvPr id="29" name="Title Text"/>
          <p:cNvSpPr txBox="1"/>
          <p:nvPr>
            <p:ph type="title"/>
          </p:nvPr>
        </p:nvSpPr>
        <p:spPr>
          <a:prstGeom prst="rect">
            <a:avLst/>
          </a:prstGeom>
        </p:spPr>
        <p:txBody>
          <a:bodyPr/>
          <a:lstStyle/>
          <a:p>
            <a:pPr/>
            <a:r>
              <a:t>Title Text</a:t>
            </a:r>
          </a:p>
        </p:txBody>
      </p:sp>
      <p:sp>
        <p:nvSpPr>
          <p:cNvPr id="30"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1" name="Google Shape;30;p4"/>
          <p:cNvSpPr txBox="1"/>
          <p:nvPr>
            <p:ph type="body" sz="half" idx="21"/>
          </p:nvPr>
        </p:nvSpPr>
        <p:spPr>
          <a:xfrm>
            <a:off x="6172200" y="1825625"/>
            <a:ext cx="5181600" cy="4351338"/>
          </a:xfrm>
          <a:prstGeom prst="rect">
            <a:avLst/>
          </a:prstGeom>
        </p:spPr>
        <p:txBody>
          <a:bodyPr/>
          <a:lstStyle/>
          <a:p>
            <a:pPr/>
          </a:p>
        </p:txBody>
      </p:sp>
      <p:sp>
        <p:nvSpPr>
          <p:cNvPr id="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25">
    <p:spTree>
      <p:nvGrpSpPr>
        <p:cNvPr id="1" name=""/>
        <p:cNvGrpSpPr/>
        <p:nvPr/>
      </p:nvGrpSpPr>
      <p:grpSpPr>
        <a:xfrm>
          <a:off x="0" y="0"/>
          <a:ext cx="0" cy="0"/>
          <a:chOff x="0" y="0"/>
          <a:chExt cx="0" cy="0"/>
        </a:xfrm>
      </p:grpSpPr>
      <p:sp>
        <p:nvSpPr>
          <p:cNvPr id="401" name="Google Shape;270;p32"/>
          <p:cNvSpPr/>
          <p:nvPr/>
        </p:nvSpPr>
        <p:spPr>
          <a:xfrm>
            <a:off x="567991" y="2249399"/>
            <a:ext cx="2647202" cy="2647201"/>
          </a:xfrm>
          <a:prstGeom prst="rect">
            <a:avLst/>
          </a:prstGeom>
          <a:solidFill>
            <a:srgbClr val="2E5E73"/>
          </a:solidFill>
          <a:ln w="12700">
            <a:miter lim="400000"/>
          </a:ln>
        </p:spPr>
        <p:txBody>
          <a:bodyPr lIns="0" tIns="0" rIns="0" bIns="0" anchor="ctr"/>
          <a:lstStyle/>
          <a:p>
            <a:pPr/>
          </a:p>
        </p:txBody>
      </p:sp>
      <p:sp>
        <p:nvSpPr>
          <p:cNvPr id="402" name="Google Shape;271;p32"/>
          <p:cNvSpPr/>
          <p:nvPr/>
        </p:nvSpPr>
        <p:spPr>
          <a:xfrm>
            <a:off x="3370931" y="2249399"/>
            <a:ext cx="2647201" cy="2647201"/>
          </a:xfrm>
          <a:prstGeom prst="rect">
            <a:avLst/>
          </a:prstGeom>
          <a:solidFill>
            <a:srgbClr val="FCB912"/>
          </a:solidFill>
          <a:ln w="12700">
            <a:miter lim="400000"/>
          </a:ln>
        </p:spPr>
        <p:txBody>
          <a:bodyPr lIns="0" tIns="0" rIns="0" bIns="0" anchor="ctr"/>
          <a:lstStyle/>
          <a:p>
            <a:pPr/>
          </a:p>
        </p:txBody>
      </p:sp>
      <p:sp>
        <p:nvSpPr>
          <p:cNvPr id="403" name="Google Shape;272;p32"/>
          <p:cNvSpPr/>
          <p:nvPr/>
        </p:nvSpPr>
        <p:spPr>
          <a:xfrm>
            <a:off x="6173868" y="2249399"/>
            <a:ext cx="2647201" cy="2647201"/>
          </a:xfrm>
          <a:prstGeom prst="rect">
            <a:avLst/>
          </a:prstGeom>
          <a:solidFill>
            <a:srgbClr val="00C7CC"/>
          </a:solidFill>
          <a:ln w="12700">
            <a:miter lim="400000"/>
          </a:ln>
        </p:spPr>
        <p:txBody>
          <a:bodyPr lIns="0" tIns="0" rIns="0" bIns="0" anchor="ctr"/>
          <a:lstStyle/>
          <a:p>
            <a:pPr/>
          </a:p>
        </p:txBody>
      </p:sp>
      <p:sp>
        <p:nvSpPr>
          <p:cNvPr id="404" name="Google Shape;273;p32"/>
          <p:cNvSpPr/>
          <p:nvPr/>
        </p:nvSpPr>
        <p:spPr>
          <a:xfrm>
            <a:off x="8976807" y="2249399"/>
            <a:ext cx="2647201" cy="2647201"/>
          </a:xfrm>
          <a:prstGeom prst="rect">
            <a:avLst/>
          </a:prstGeom>
          <a:solidFill>
            <a:srgbClr val="AADCF2"/>
          </a:solidFill>
          <a:ln w="12700">
            <a:miter lim="400000"/>
          </a:ln>
        </p:spPr>
        <p:txBody>
          <a:bodyPr lIns="0" tIns="0" rIns="0" bIns="0" anchor="ctr"/>
          <a:lstStyle/>
          <a:p>
            <a:pPr/>
          </a:p>
        </p:txBody>
      </p:sp>
      <p:grpSp>
        <p:nvGrpSpPr>
          <p:cNvPr id="407" name="Google Shape;274;p32"/>
          <p:cNvGrpSpPr/>
          <p:nvPr/>
        </p:nvGrpSpPr>
        <p:grpSpPr>
          <a:xfrm>
            <a:off x="3003448" y="3266849"/>
            <a:ext cx="611987" cy="611987"/>
            <a:chOff x="0" y="0"/>
            <a:chExt cx="611985" cy="611985"/>
          </a:xfrm>
        </p:grpSpPr>
        <p:sp>
          <p:nvSpPr>
            <p:cNvPr id="405" name="Google Shape;275;p32"/>
            <p:cNvSpPr/>
            <p:nvPr/>
          </p:nvSpPr>
          <p:spPr>
            <a:xfrm>
              <a:off x="0" y="0"/>
              <a:ext cx="611986" cy="611986"/>
            </a:xfrm>
            <a:prstGeom prst="ellipse">
              <a:avLst/>
            </a:prstGeom>
            <a:solidFill>
              <a:srgbClr val="F2F2F2"/>
            </a:solidFill>
            <a:ln w="12700" cap="flat">
              <a:noFill/>
              <a:miter lim="400000"/>
            </a:ln>
            <a:effectLst/>
          </p:spPr>
          <p:txBody>
            <a:bodyPr wrap="square" lIns="0" tIns="0" rIns="0" bIns="0" numCol="1" anchor="ctr">
              <a:noAutofit/>
            </a:bodyPr>
            <a:lstStyle/>
            <a:p>
              <a:pPr algn="ctr">
                <a:defRPr sz="1900">
                  <a:solidFill>
                    <a:srgbClr val="082D49"/>
                  </a:solidFill>
                </a:defRPr>
              </a:pPr>
            </a:p>
          </p:txBody>
        </p:sp>
        <p:sp>
          <p:nvSpPr>
            <p:cNvPr id="406" name="Google Shape;276;p32"/>
            <p:cNvSpPr/>
            <p:nvPr/>
          </p:nvSpPr>
          <p:spPr>
            <a:xfrm>
              <a:off x="269538" y="180956"/>
              <a:ext cx="124531" cy="2500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10800"/>
                  </a:lnTo>
                  <a:lnTo>
                    <a:pt x="0" y="21600"/>
                  </a:lnTo>
                </a:path>
              </a:pathLst>
            </a:custGeom>
            <a:noFill/>
            <a:ln w="19050" cap="rnd">
              <a:solidFill>
                <a:srgbClr val="082D49"/>
              </a:solidFill>
              <a:prstDash val="solid"/>
              <a:round/>
            </a:ln>
            <a:effectLst/>
          </p:spPr>
          <p:txBody>
            <a:bodyPr wrap="square" lIns="0" tIns="0" rIns="0" bIns="0" numCol="1" anchor="ctr">
              <a:noAutofit/>
            </a:bodyPr>
            <a:lstStyle/>
            <a:p>
              <a:pPr/>
            </a:p>
          </p:txBody>
        </p:sp>
      </p:grpSp>
      <p:grpSp>
        <p:nvGrpSpPr>
          <p:cNvPr id="410" name="Google Shape;277;p32"/>
          <p:cNvGrpSpPr/>
          <p:nvPr/>
        </p:nvGrpSpPr>
        <p:grpSpPr>
          <a:xfrm>
            <a:off x="5789848" y="3266849"/>
            <a:ext cx="611987" cy="611987"/>
            <a:chOff x="0" y="0"/>
            <a:chExt cx="611985" cy="611985"/>
          </a:xfrm>
        </p:grpSpPr>
        <p:sp>
          <p:nvSpPr>
            <p:cNvPr id="408" name="Google Shape;278;p32"/>
            <p:cNvSpPr/>
            <p:nvPr/>
          </p:nvSpPr>
          <p:spPr>
            <a:xfrm>
              <a:off x="0" y="0"/>
              <a:ext cx="611986" cy="611986"/>
            </a:xfrm>
            <a:prstGeom prst="ellipse">
              <a:avLst/>
            </a:prstGeom>
            <a:solidFill>
              <a:srgbClr val="F2F2F2"/>
            </a:solidFill>
            <a:ln w="12700" cap="flat">
              <a:noFill/>
              <a:miter lim="400000"/>
            </a:ln>
            <a:effectLst/>
          </p:spPr>
          <p:txBody>
            <a:bodyPr wrap="square" lIns="0" tIns="0" rIns="0" bIns="0" numCol="1" anchor="ctr">
              <a:noAutofit/>
            </a:bodyPr>
            <a:lstStyle/>
            <a:p>
              <a:pPr algn="ctr">
                <a:defRPr sz="1900">
                  <a:solidFill>
                    <a:srgbClr val="082D49"/>
                  </a:solidFill>
                </a:defRPr>
              </a:pPr>
            </a:p>
          </p:txBody>
        </p:sp>
        <p:sp>
          <p:nvSpPr>
            <p:cNvPr id="409" name="Google Shape;279;p32"/>
            <p:cNvSpPr/>
            <p:nvPr/>
          </p:nvSpPr>
          <p:spPr>
            <a:xfrm>
              <a:off x="269538" y="180956"/>
              <a:ext cx="124531" cy="2500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10800"/>
                  </a:lnTo>
                  <a:lnTo>
                    <a:pt x="0" y="21600"/>
                  </a:lnTo>
                </a:path>
              </a:pathLst>
            </a:custGeom>
            <a:noFill/>
            <a:ln w="19050" cap="rnd">
              <a:solidFill>
                <a:srgbClr val="082D49"/>
              </a:solidFill>
              <a:prstDash val="solid"/>
              <a:round/>
            </a:ln>
            <a:effectLst/>
          </p:spPr>
          <p:txBody>
            <a:bodyPr wrap="square" lIns="0" tIns="0" rIns="0" bIns="0" numCol="1" anchor="ctr">
              <a:noAutofit/>
            </a:bodyPr>
            <a:lstStyle/>
            <a:p>
              <a:pPr/>
            </a:p>
          </p:txBody>
        </p:sp>
      </p:grpSp>
      <p:grpSp>
        <p:nvGrpSpPr>
          <p:cNvPr id="413" name="Google Shape;280;p32"/>
          <p:cNvGrpSpPr/>
          <p:nvPr/>
        </p:nvGrpSpPr>
        <p:grpSpPr>
          <a:xfrm>
            <a:off x="8576247" y="3266849"/>
            <a:ext cx="611987" cy="611987"/>
            <a:chOff x="0" y="0"/>
            <a:chExt cx="611985" cy="611985"/>
          </a:xfrm>
        </p:grpSpPr>
        <p:sp>
          <p:nvSpPr>
            <p:cNvPr id="411" name="Google Shape;281;p32"/>
            <p:cNvSpPr/>
            <p:nvPr/>
          </p:nvSpPr>
          <p:spPr>
            <a:xfrm>
              <a:off x="0" y="0"/>
              <a:ext cx="611986" cy="611986"/>
            </a:xfrm>
            <a:prstGeom prst="ellipse">
              <a:avLst/>
            </a:prstGeom>
            <a:solidFill>
              <a:srgbClr val="F2F2F2"/>
            </a:solidFill>
            <a:ln w="12700" cap="flat">
              <a:noFill/>
              <a:miter lim="400000"/>
            </a:ln>
            <a:effectLst/>
          </p:spPr>
          <p:txBody>
            <a:bodyPr wrap="square" lIns="0" tIns="0" rIns="0" bIns="0" numCol="1" anchor="ctr">
              <a:noAutofit/>
            </a:bodyPr>
            <a:lstStyle/>
            <a:p>
              <a:pPr algn="ctr">
                <a:defRPr sz="1900">
                  <a:solidFill>
                    <a:srgbClr val="082D49"/>
                  </a:solidFill>
                </a:defRPr>
              </a:pPr>
            </a:p>
          </p:txBody>
        </p:sp>
        <p:sp>
          <p:nvSpPr>
            <p:cNvPr id="412" name="Google Shape;282;p32"/>
            <p:cNvSpPr/>
            <p:nvPr/>
          </p:nvSpPr>
          <p:spPr>
            <a:xfrm>
              <a:off x="269538" y="180956"/>
              <a:ext cx="124531" cy="2500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10800"/>
                  </a:lnTo>
                  <a:lnTo>
                    <a:pt x="0" y="21600"/>
                  </a:lnTo>
                </a:path>
              </a:pathLst>
            </a:custGeom>
            <a:noFill/>
            <a:ln w="19050" cap="rnd">
              <a:solidFill>
                <a:srgbClr val="082D49"/>
              </a:solidFill>
              <a:prstDash val="solid"/>
              <a:round/>
            </a:ln>
            <a:effectLst/>
          </p:spPr>
          <p:txBody>
            <a:bodyPr wrap="square" lIns="0" tIns="0" rIns="0" bIns="0" numCol="1" anchor="ctr">
              <a:noAutofit/>
            </a:bodyPr>
            <a:lstStyle/>
            <a:p>
              <a:pPr/>
            </a:p>
          </p:txBody>
        </p:sp>
      </p:grpSp>
      <p:sp>
        <p:nvSpPr>
          <p:cNvPr id="414" name="Title Text"/>
          <p:cNvSpPr txBox="1"/>
          <p:nvPr>
            <p:ph type="title"/>
          </p:nvPr>
        </p:nvSpPr>
        <p:spPr>
          <a:xfrm>
            <a:off x="66" y="169867"/>
            <a:ext cx="12192001" cy="524701"/>
          </a:xfrm>
          <a:prstGeom prst="rect">
            <a:avLst/>
          </a:prstGeom>
        </p:spPr>
        <p:txBody>
          <a:bodyPr lIns="121899" tIns="121899" rIns="121899" bIns="121899" anchor="t"/>
          <a:lstStyle>
            <a:lvl1pPr>
              <a:lnSpc>
                <a:spcPct val="100000"/>
              </a:lnSpc>
              <a:defRPr b="1" sz="3200">
                <a:solidFill>
                  <a:srgbClr val="2E5E73"/>
                </a:solidFill>
                <a:latin typeface="Roboto"/>
                <a:ea typeface="Roboto"/>
                <a:cs typeface="Roboto"/>
                <a:sym typeface="Roboto"/>
              </a:defRPr>
            </a:lvl1pPr>
          </a:lstStyle>
          <a:p>
            <a:pPr/>
            <a:r>
              <a:t>Title Text</a:t>
            </a:r>
          </a:p>
        </p:txBody>
      </p:sp>
      <p:sp>
        <p:nvSpPr>
          <p:cNvPr id="415"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27">
    <p:spTree>
      <p:nvGrpSpPr>
        <p:cNvPr id="1" name=""/>
        <p:cNvGrpSpPr/>
        <p:nvPr/>
      </p:nvGrpSpPr>
      <p:grpSpPr>
        <a:xfrm>
          <a:off x="0" y="0"/>
          <a:ext cx="0" cy="0"/>
          <a:chOff x="0" y="0"/>
          <a:chExt cx="0" cy="0"/>
        </a:xfrm>
      </p:grpSpPr>
      <p:sp>
        <p:nvSpPr>
          <p:cNvPr id="422" name="Google Shape;290;p33"/>
          <p:cNvSpPr/>
          <p:nvPr/>
        </p:nvSpPr>
        <p:spPr>
          <a:xfrm flipH="1">
            <a:off x="8444400" y="1897257"/>
            <a:ext cx="3237901" cy="42381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0"/>
                </a:moveTo>
                <a:lnTo>
                  <a:pt x="21600" y="0"/>
                </a:lnTo>
                <a:lnTo>
                  <a:pt x="21600" y="18850"/>
                </a:lnTo>
                <a:cubicBezTo>
                  <a:pt x="21600" y="20369"/>
                  <a:pt x="19988" y="21600"/>
                  <a:pt x="18000" y="21600"/>
                </a:cubicBezTo>
                <a:lnTo>
                  <a:pt x="0" y="21600"/>
                </a:lnTo>
                <a:lnTo>
                  <a:pt x="0" y="2750"/>
                </a:lnTo>
                <a:cubicBezTo>
                  <a:pt x="0" y="1231"/>
                  <a:pt x="1612" y="0"/>
                  <a:pt x="3600" y="0"/>
                </a:cubicBezTo>
                <a:close/>
              </a:path>
            </a:pathLst>
          </a:custGeom>
          <a:solidFill>
            <a:srgbClr val="F3F3F3"/>
          </a:solidFill>
          <a:ln w="12700">
            <a:miter lim="400000"/>
          </a:ln>
        </p:spPr>
        <p:txBody>
          <a:bodyPr lIns="0" tIns="0" rIns="0" bIns="0" anchor="ctr"/>
          <a:lstStyle/>
          <a:p>
            <a:pPr>
              <a:defRPr sz="1900"/>
            </a:pPr>
          </a:p>
        </p:txBody>
      </p:sp>
      <p:sp>
        <p:nvSpPr>
          <p:cNvPr id="423" name="Google Shape;292;p33"/>
          <p:cNvSpPr/>
          <p:nvPr/>
        </p:nvSpPr>
        <p:spPr>
          <a:xfrm>
            <a:off x="8443599" y="1793467"/>
            <a:ext cx="3236401" cy="635701"/>
          </a:xfrm>
          <a:prstGeom prst="roundRect">
            <a:avLst>
              <a:gd name="adj" fmla="val 13342"/>
            </a:avLst>
          </a:prstGeom>
          <a:solidFill>
            <a:srgbClr val="043461"/>
          </a:solidFill>
          <a:ln w="12700">
            <a:miter lim="400000"/>
          </a:ln>
        </p:spPr>
        <p:txBody>
          <a:bodyPr lIns="0" tIns="0" rIns="0" bIns="0" anchor="ctr"/>
          <a:lstStyle/>
          <a:p>
            <a:pPr>
              <a:defRPr sz="2800">
                <a:latin typeface="Roboto Light"/>
                <a:ea typeface="Roboto Light"/>
                <a:cs typeface="Roboto Light"/>
                <a:sym typeface="Roboto Light"/>
              </a:defRPr>
            </a:pPr>
          </a:p>
        </p:txBody>
      </p:sp>
      <p:sp>
        <p:nvSpPr>
          <p:cNvPr id="424" name="Google Shape;293;p33"/>
          <p:cNvSpPr/>
          <p:nvPr/>
        </p:nvSpPr>
        <p:spPr>
          <a:xfrm flipH="1">
            <a:off x="623733" y="1896063"/>
            <a:ext cx="3237901" cy="4238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0"/>
                </a:moveTo>
                <a:lnTo>
                  <a:pt x="21600" y="0"/>
                </a:lnTo>
                <a:lnTo>
                  <a:pt x="21600" y="18850"/>
                </a:lnTo>
                <a:cubicBezTo>
                  <a:pt x="21600" y="20369"/>
                  <a:pt x="19988" y="21600"/>
                  <a:pt x="18000" y="21600"/>
                </a:cubicBezTo>
                <a:lnTo>
                  <a:pt x="0" y="21600"/>
                </a:lnTo>
                <a:lnTo>
                  <a:pt x="0" y="2750"/>
                </a:lnTo>
                <a:cubicBezTo>
                  <a:pt x="0" y="1231"/>
                  <a:pt x="1612" y="0"/>
                  <a:pt x="3600" y="0"/>
                </a:cubicBezTo>
                <a:close/>
              </a:path>
            </a:pathLst>
          </a:custGeom>
          <a:solidFill>
            <a:srgbClr val="F3F3F3"/>
          </a:solidFill>
          <a:ln w="12700">
            <a:miter lim="400000"/>
          </a:ln>
        </p:spPr>
        <p:txBody>
          <a:bodyPr lIns="0" tIns="0" rIns="0" bIns="0" anchor="ctr"/>
          <a:lstStyle/>
          <a:p>
            <a:pPr>
              <a:defRPr sz="1900"/>
            </a:pPr>
          </a:p>
        </p:txBody>
      </p:sp>
      <p:sp>
        <p:nvSpPr>
          <p:cNvPr id="425" name="Google Shape;295;p33"/>
          <p:cNvSpPr/>
          <p:nvPr/>
        </p:nvSpPr>
        <p:spPr>
          <a:xfrm>
            <a:off x="624431" y="1793467"/>
            <a:ext cx="3236401" cy="635701"/>
          </a:xfrm>
          <a:prstGeom prst="roundRect">
            <a:avLst>
              <a:gd name="adj" fmla="val 13342"/>
            </a:avLst>
          </a:prstGeom>
          <a:solidFill>
            <a:srgbClr val="2E5E73"/>
          </a:solidFill>
          <a:ln w="12700">
            <a:miter lim="400000"/>
          </a:ln>
        </p:spPr>
        <p:txBody>
          <a:bodyPr lIns="0" tIns="0" rIns="0" bIns="0" anchor="ctr"/>
          <a:lstStyle/>
          <a:p>
            <a:pPr>
              <a:defRPr sz="2800">
                <a:solidFill>
                  <a:srgbClr val="FFFFFF"/>
                </a:solidFill>
                <a:latin typeface="Roboto"/>
                <a:ea typeface="Roboto"/>
                <a:cs typeface="Roboto"/>
                <a:sym typeface="Roboto"/>
              </a:defRPr>
            </a:pPr>
          </a:p>
        </p:txBody>
      </p:sp>
      <p:sp>
        <p:nvSpPr>
          <p:cNvPr id="426" name="Google Shape;296;p33"/>
          <p:cNvSpPr/>
          <p:nvPr/>
        </p:nvSpPr>
        <p:spPr>
          <a:xfrm flipH="1">
            <a:off x="4541149" y="1896063"/>
            <a:ext cx="3237901" cy="4238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0"/>
                </a:moveTo>
                <a:lnTo>
                  <a:pt x="21600" y="0"/>
                </a:lnTo>
                <a:lnTo>
                  <a:pt x="21600" y="18850"/>
                </a:lnTo>
                <a:cubicBezTo>
                  <a:pt x="21600" y="20369"/>
                  <a:pt x="19988" y="21600"/>
                  <a:pt x="18000" y="21600"/>
                </a:cubicBezTo>
                <a:lnTo>
                  <a:pt x="0" y="21600"/>
                </a:lnTo>
                <a:lnTo>
                  <a:pt x="0" y="2750"/>
                </a:lnTo>
                <a:cubicBezTo>
                  <a:pt x="0" y="1231"/>
                  <a:pt x="1612" y="0"/>
                  <a:pt x="3600" y="0"/>
                </a:cubicBezTo>
                <a:close/>
              </a:path>
            </a:pathLst>
          </a:custGeom>
          <a:solidFill>
            <a:srgbClr val="F3F3F3"/>
          </a:solidFill>
          <a:ln w="12700">
            <a:miter lim="400000"/>
          </a:ln>
        </p:spPr>
        <p:txBody>
          <a:bodyPr lIns="0" tIns="0" rIns="0" bIns="0" anchor="ctr"/>
          <a:lstStyle/>
          <a:p>
            <a:pPr>
              <a:defRPr sz="1900"/>
            </a:pPr>
          </a:p>
        </p:txBody>
      </p:sp>
      <p:sp>
        <p:nvSpPr>
          <p:cNvPr id="427" name="Google Shape;300;p33"/>
          <p:cNvSpPr/>
          <p:nvPr/>
        </p:nvSpPr>
        <p:spPr>
          <a:xfrm>
            <a:off x="4532148" y="1793467"/>
            <a:ext cx="3236401" cy="635701"/>
          </a:xfrm>
          <a:prstGeom prst="roundRect">
            <a:avLst>
              <a:gd name="adj" fmla="val 13342"/>
            </a:avLst>
          </a:prstGeom>
          <a:solidFill>
            <a:srgbClr val="FCB912"/>
          </a:solidFill>
          <a:ln w="12700">
            <a:miter lim="400000"/>
          </a:ln>
        </p:spPr>
        <p:txBody>
          <a:bodyPr lIns="0" tIns="0" rIns="0" bIns="0" anchor="ctr"/>
          <a:lstStyle/>
          <a:p>
            <a:pPr>
              <a:defRPr sz="2800">
                <a:latin typeface="Roboto"/>
                <a:ea typeface="Roboto"/>
                <a:cs typeface="Roboto"/>
                <a:sym typeface="Roboto"/>
              </a:defRPr>
            </a:pPr>
          </a:p>
        </p:txBody>
      </p:sp>
      <p:sp>
        <p:nvSpPr>
          <p:cNvPr id="428" name="Title Text"/>
          <p:cNvSpPr txBox="1"/>
          <p:nvPr>
            <p:ph type="title"/>
          </p:nvPr>
        </p:nvSpPr>
        <p:spPr>
          <a:xfrm>
            <a:off x="66" y="169867"/>
            <a:ext cx="12192001" cy="524701"/>
          </a:xfrm>
          <a:prstGeom prst="rect">
            <a:avLst/>
          </a:prstGeom>
        </p:spPr>
        <p:txBody>
          <a:bodyPr lIns="121899" tIns="121899" rIns="121899" bIns="121899" anchor="t"/>
          <a:lstStyle>
            <a:lvl1pPr>
              <a:lnSpc>
                <a:spcPct val="100000"/>
              </a:lnSpc>
              <a:defRPr b="1" sz="3200">
                <a:solidFill>
                  <a:srgbClr val="2E5E73"/>
                </a:solidFill>
                <a:latin typeface="Roboto"/>
                <a:ea typeface="Roboto"/>
                <a:cs typeface="Roboto"/>
                <a:sym typeface="Roboto"/>
              </a:defRPr>
            </a:lvl1pPr>
          </a:lstStyle>
          <a:p>
            <a:pPr/>
            <a:r>
              <a:t>Title Text</a:t>
            </a:r>
          </a:p>
        </p:txBody>
      </p:sp>
      <p:sp>
        <p:nvSpPr>
          <p:cNvPr id="429"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27_1">
    <p:spTree>
      <p:nvGrpSpPr>
        <p:cNvPr id="1" name=""/>
        <p:cNvGrpSpPr/>
        <p:nvPr/>
      </p:nvGrpSpPr>
      <p:grpSpPr>
        <a:xfrm>
          <a:off x="0" y="0"/>
          <a:ext cx="0" cy="0"/>
          <a:chOff x="0" y="0"/>
          <a:chExt cx="0" cy="0"/>
        </a:xfrm>
      </p:grpSpPr>
      <p:sp>
        <p:nvSpPr>
          <p:cNvPr id="436" name="Google Shape;304;p34"/>
          <p:cNvSpPr/>
          <p:nvPr/>
        </p:nvSpPr>
        <p:spPr>
          <a:xfrm flipH="1">
            <a:off x="682455" y="2377467"/>
            <a:ext cx="3237901" cy="355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0"/>
                </a:moveTo>
                <a:lnTo>
                  <a:pt x="21600" y="0"/>
                </a:lnTo>
                <a:lnTo>
                  <a:pt x="21600" y="18317"/>
                </a:lnTo>
                <a:cubicBezTo>
                  <a:pt x="21600" y="20130"/>
                  <a:pt x="19988" y="21600"/>
                  <a:pt x="18000" y="21600"/>
                </a:cubicBezTo>
                <a:lnTo>
                  <a:pt x="0" y="21600"/>
                </a:lnTo>
                <a:lnTo>
                  <a:pt x="0" y="3283"/>
                </a:lnTo>
                <a:cubicBezTo>
                  <a:pt x="0" y="1470"/>
                  <a:pt x="1612" y="0"/>
                  <a:pt x="3600" y="0"/>
                </a:cubicBezTo>
                <a:close/>
              </a:path>
            </a:pathLst>
          </a:custGeom>
          <a:solidFill>
            <a:srgbClr val="F3F3F3"/>
          </a:solidFill>
          <a:ln w="12700">
            <a:miter lim="400000"/>
          </a:ln>
        </p:spPr>
        <p:txBody>
          <a:bodyPr lIns="0" tIns="0" rIns="0" bIns="0" anchor="ctr"/>
          <a:lstStyle/>
          <a:p>
            <a:pPr>
              <a:defRPr sz="1900"/>
            </a:pPr>
          </a:p>
        </p:txBody>
      </p:sp>
      <p:grpSp>
        <p:nvGrpSpPr>
          <p:cNvPr id="441" name="Google Shape;305;p34"/>
          <p:cNvGrpSpPr/>
          <p:nvPr/>
        </p:nvGrpSpPr>
        <p:grpSpPr>
          <a:xfrm>
            <a:off x="682378" y="1567169"/>
            <a:ext cx="711187" cy="731375"/>
            <a:chOff x="0" y="0"/>
            <a:chExt cx="711185" cy="731373"/>
          </a:xfrm>
        </p:grpSpPr>
        <p:grpSp>
          <p:nvGrpSpPr>
            <p:cNvPr id="439" name="Google Shape;306;p34"/>
            <p:cNvGrpSpPr/>
            <p:nvPr/>
          </p:nvGrpSpPr>
          <p:grpSpPr>
            <a:xfrm>
              <a:off x="0" y="-1"/>
              <a:ext cx="711186" cy="675601"/>
              <a:chOff x="0" y="0"/>
              <a:chExt cx="711185" cy="675599"/>
            </a:xfrm>
          </p:grpSpPr>
          <p:sp>
            <p:nvSpPr>
              <p:cNvPr id="437" name="Rounded Rectangle"/>
              <p:cNvSpPr/>
              <p:nvPr/>
            </p:nvSpPr>
            <p:spPr>
              <a:xfrm>
                <a:off x="0" y="20067"/>
                <a:ext cx="711186" cy="635466"/>
              </a:xfrm>
              <a:prstGeom prst="roundRect">
                <a:avLst>
                  <a:gd name="adj" fmla="val 16667"/>
                </a:avLst>
              </a:prstGeom>
              <a:solidFill>
                <a:srgbClr val="2E5E73"/>
              </a:solidFill>
              <a:ln w="12700" cap="flat">
                <a:noFill/>
                <a:miter lim="400000"/>
              </a:ln>
              <a:effectLst/>
            </p:spPr>
            <p:txBody>
              <a:bodyPr wrap="square" lIns="0" tIns="0" rIns="0" bIns="0" numCol="1" anchor="ctr">
                <a:noAutofit/>
              </a:bodyPr>
              <a:lstStyle/>
              <a:p>
                <a:pPr algn="ctr">
                  <a:defRPr sz="2800">
                    <a:solidFill>
                      <a:srgbClr val="FFFFFF"/>
                    </a:solidFill>
                    <a:latin typeface="Roboto Light"/>
                    <a:ea typeface="Roboto Light"/>
                    <a:cs typeface="Roboto Light"/>
                    <a:sym typeface="Roboto Light"/>
                  </a:defRPr>
                </a:pPr>
              </a:p>
            </p:txBody>
          </p:sp>
          <p:sp>
            <p:nvSpPr>
              <p:cNvPr id="438" name="01"/>
              <p:cNvSpPr txBox="1"/>
              <p:nvPr/>
            </p:nvSpPr>
            <p:spPr>
              <a:xfrm>
                <a:off x="31020" y="-1"/>
                <a:ext cx="649145" cy="67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2800">
                    <a:solidFill>
                      <a:srgbClr val="FFFFFF"/>
                    </a:solidFill>
                    <a:latin typeface="Roboto Light"/>
                    <a:ea typeface="Roboto Light"/>
                    <a:cs typeface="Roboto Light"/>
                    <a:sym typeface="Roboto Light"/>
                  </a:defRPr>
                </a:lvl1pPr>
              </a:lstStyle>
              <a:p>
                <a:pPr/>
                <a:r>
                  <a:t>01</a:t>
                </a:r>
              </a:p>
            </p:txBody>
          </p:sp>
        </p:grpSp>
        <p:sp>
          <p:nvSpPr>
            <p:cNvPr id="440" name="Google Shape;307;p34"/>
            <p:cNvSpPr/>
            <p:nvPr/>
          </p:nvSpPr>
          <p:spPr>
            <a:xfrm rot="10800000">
              <a:off x="181556" y="538448"/>
              <a:ext cx="348051" cy="192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00" y="0"/>
                  </a:lnTo>
                  <a:lnTo>
                    <a:pt x="21600" y="21600"/>
                  </a:lnTo>
                  <a:close/>
                </a:path>
              </a:pathLst>
            </a:custGeom>
            <a:solidFill>
              <a:srgbClr val="2E5E73"/>
            </a:solidFill>
            <a:ln w="12700" cap="flat">
              <a:noFill/>
              <a:miter lim="400000"/>
            </a:ln>
            <a:effectLst/>
          </p:spPr>
          <p:txBody>
            <a:bodyPr wrap="square" lIns="0" tIns="0" rIns="0" bIns="0" numCol="1" anchor="ctr">
              <a:noAutofit/>
            </a:bodyPr>
            <a:lstStyle/>
            <a:p>
              <a:pPr>
                <a:defRPr sz="1900">
                  <a:solidFill>
                    <a:srgbClr val="FFFFFF"/>
                  </a:solidFill>
                </a:defRPr>
              </a:pPr>
            </a:p>
          </p:txBody>
        </p:sp>
      </p:grpSp>
      <p:grpSp>
        <p:nvGrpSpPr>
          <p:cNvPr id="446" name="Google Shape;308;p34"/>
          <p:cNvGrpSpPr/>
          <p:nvPr/>
        </p:nvGrpSpPr>
        <p:grpSpPr>
          <a:xfrm>
            <a:off x="4378078" y="1567169"/>
            <a:ext cx="711187" cy="731375"/>
            <a:chOff x="0" y="0"/>
            <a:chExt cx="711185" cy="731373"/>
          </a:xfrm>
        </p:grpSpPr>
        <p:grpSp>
          <p:nvGrpSpPr>
            <p:cNvPr id="444" name="Google Shape;309;p34"/>
            <p:cNvGrpSpPr/>
            <p:nvPr/>
          </p:nvGrpSpPr>
          <p:grpSpPr>
            <a:xfrm>
              <a:off x="0" y="-1"/>
              <a:ext cx="711186" cy="675601"/>
              <a:chOff x="0" y="0"/>
              <a:chExt cx="711185" cy="675599"/>
            </a:xfrm>
          </p:grpSpPr>
          <p:sp>
            <p:nvSpPr>
              <p:cNvPr id="442" name="Rounded Rectangle"/>
              <p:cNvSpPr/>
              <p:nvPr/>
            </p:nvSpPr>
            <p:spPr>
              <a:xfrm>
                <a:off x="0" y="20067"/>
                <a:ext cx="711186" cy="635466"/>
              </a:xfrm>
              <a:prstGeom prst="roundRect">
                <a:avLst>
                  <a:gd name="adj" fmla="val 16667"/>
                </a:avLst>
              </a:prstGeom>
              <a:solidFill>
                <a:srgbClr val="FCB912"/>
              </a:solidFill>
              <a:ln w="12700" cap="flat">
                <a:noFill/>
                <a:miter lim="400000"/>
              </a:ln>
              <a:effectLst/>
            </p:spPr>
            <p:txBody>
              <a:bodyPr wrap="square" lIns="0" tIns="0" rIns="0" bIns="0" numCol="1" anchor="ctr">
                <a:noAutofit/>
              </a:bodyPr>
              <a:lstStyle/>
              <a:p>
                <a:pPr algn="ctr">
                  <a:defRPr sz="2800">
                    <a:solidFill>
                      <a:srgbClr val="082D49"/>
                    </a:solidFill>
                    <a:latin typeface="Roboto Light"/>
                    <a:ea typeface="Roboto Light"/>
                    <a:cs typeface="Roboto Light"/>
                    <a:sym typeface="Roboto Light"/>
                  </a:defRPr>
                </a:pPr>
              </a:p>
            </p:txBody>
          </p:sp>
          <p:sp>
            <p:nvSpPr>
              <p:cNvPr id="443" name="02"/>
              <p:cNvSpPr txBox="1"/>
              <p:nvPr/>
            </p:nvSpPr>
            <p:spPr>
              <a:xfrm>
                <a:off x="31020" y="-1"/>
                <a:ext cx="649145" cy="67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2800">
                    <a:solidFill>
                      <a:srgbClr val="082D49"/>
                    </a:solidFill>
                    <a:latin typeface="Roboto Light"/>
                    <a:ea typeface="Roboto Light"/>
                    <a:cs typeface="Roboto Light"/>
                    <a:sym typeface="Roboto Light"/>
                  </a:defRPr>
                </a:lvl1pPr>
              </a:lstStyle>
              <a:p>
                <a:pPr/>
                <a:r>
                  <a:t>02</a:t>
                </a:r>
              </a:p>
            </p:txBody>
          </p:sp>
        </p:grpSp>
        <p:sp>
          <p:nvSpPr>
            <p:cNvPr id="445" name="Google Shape;310;p34"/>
            <p:cNvSpPr/>
            <p:nvPr/>
          </p:nvSpPr>
          <p:spPr>
            <a:xfrm rot="10800000">
              <a:off x="181556" y="538448"/>
              <a:ext cx="348051" cy="192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00" y="0"/>
                  </a:lnTo>
                  <a:lnTo>
                    <a:pt x="21600" y="21600"/>
                  </a:lnTo>
                  <a:close/>
                </a:path>
              </a:pathLst>
            </a:custGeom>
            <a:solidFill>
              <a:srgbClr val="FCB912"/>
            </a:solidFill>
            <a:ln w="12700" cap="flat">
              <a:noFill/>
              <a:miter lim="400000"/>
            </a:ln>
            <a:effectLst/>
          </p:spPr>
          <p:txBody>
            <a:bodyPr wrap="square" lIns="0" tIns="0" rIns="0" bIns="0" numCol="1" anchor="ctr">
              <a:noAutofit/>
            </a:bodyPr>
            <a:lstStyle/>
            <a:p>
              <a:pPr>
                <a:defRPr sz="1900">
                  <a:solidFill>
                    <a:srgbClr val="082D49"/>
                  </a:solidFill>
                </a:defRPr>
              </a:pPr>
            </a:p>
          </p:txBody>
        </p:sp>
      </p:grpSp>
      <p:sp>
        <p:nvSpPr>
          <p:cNvPr id="447" name="Google Shape;311;p34"/>
          <p:cNvSpPr/>
          <p:nvPr/>
        </p:nvSpPr>
        <p:spPr>
          <a:xfrm flipH="1">
            <a:off x="4378154" y="2377467"/>
            <a:ext cx="3237901" cy="355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0"/>
                </a:moveTo>
                <a:lnTo>
                  <a:pt x="21600" y="0"/>
                </a:lnTo>
                <a:lnTo>
                  <a:pt x="21600" y="18317"/>
                </a:lnTo>
                <a:cubicBezTo>
                  <a:pt x="21600" y="20130"/>
                  <a:pt x="19988" y="21600"/>
                  <a:pt x="18000" y="21600"/>
                </a:cubicBezTo>
                <a:lnTo>
                  <a:pt x="0" y="21600"/>
                </a:lnTo>
                <a:lnTo>
                  <a:pt x="0" y="3283"/>
                </a:lnTo>
                <a:cubicBezTo>
                  <a:pt x="0" y="1470"/>
                  <a:pt x="1612" y="0"/>
                  <a:pt x="3600" y="0"/>
                </a:cubicBezTo>
                <a:close/>
              </a:path>
            </a:pathLst>
          </a:custGeom>
          <a:solidFill>
            <a:srgbClr val="F3F3F3"/>
          </a:solidFill>
          <a:ln w="12700">
            <a:miter lim="400000"/>
          </a:ln>
        </p:spPr>
        <p:txBody>
          <a:bodyPr lIns="0" tIns="0" rIns="0" bIns="0" anchor="ctr"/>
          <a:lstStyle/>
          <a:p>
            <a:pPr>
              <a:defRPr sz="1900"/>
            </a:pPr>
          </a:p>
        </p:txBody>
      </p:sp>
      <p:grpSp>
        <p:nvGrpSpPr>
          <p:cNvPr id="452" name="Google Shape;312;p34"/>
          <p:cNvGrpSpPr/>
          <p:nvPr/>
        </p:nvGrpSpPr>
        <p:grpSpPr>
          <a:xfrm>
            <a:off x="8251577" y="1568169"/>
            <a:ext cx="711187" cy="731375"/>
            <a:chOff x="0" y="0"/>
            <a:chExt cx="711185" cy="731373"/>
          </a:xfrm>
        </p:grpSpPr>
        <p:grpSp>
          <p:nvGrpSpPr>
            <p:cNvPr id="450" name="Google Shape;313;p34"/>
            <p:cNvGrpSpPr/>
            <p:nvPr/>
          </p:nvGrpSpPr>
          <p:grpSpPr>
            <a:xfrm>
              <a:off x="0" y="-1"/>
              <a:ext cx="711186" cy="675601"/>
              <a:chOff x="0" y="0"/>
              <a:chExt cx="711185" cy="675599"/>
            </a:xfrm>
          </p:grpSpPr>
          <p:sp>
            <p:nvSpPr>
              <p:cNvPr id="448" name="Rounded Rectangle"/>
              <p:cNvSpPr/>
              <p:nvPr/>
            </p:nvSpPr>
            <p:spPr>
              <a:xfrm>
                <a:off x="0" y="20067"/>
                <a:ext cx="711186" cy="635466"/>
              </a:xfrm>
              <a:prstGeom prst="roundRect">
                <a:avLst>
                  <a:gd name="adj" fmla="val 16667"/>
                </a:avLst>
              </a:prstGeom>
              <a:solidFill>
                <a:srgbClr val="00C7CC"/>
              </a:solidFill>
              <a:ln w="12700" cap="flat">
                <a:noFill/>
                <a:miter lim="400000"/>
              </a:ln>
              <a:effectLst/>
            </p:spPr>
            <p:txBody>
              <a:bodyPr wrap="square" lIns="0" tIns="0" rIns="0" bIns="0" numCol="1" anchor="ctr">
                <a:noAutofit/>
              </a:bodyPr>
              <a:lstStyle/>
              <a:p>
                <a:pPr algn="ctr">
                  <a:defRPr sz="2800">
                    <a:solidFill>
                      <a:srgbClr val="082D49"/>
                    </a:solidFill>
                    <a:latin typeface="Roboto Light"/>
                    <a:ea typeface="Roboto Light"/>
                    <a:cs typeface="Roboto Light"/>
                    <a:sym typeface="Roboto Light"/>
                  </a:defRPr>
                </a:pPr>
              </a:p>
            </p:txBody>
          </p:sp>
          <p:sp>
            <p:nvSpPr>
              <p:cNvPr id="449" name="03"/>
              <p:cNvSpPr txBox="1"/>
              <p:nvPr/>
            </p:nvSpPr>
            <p:spPr>
              <a:xfrm>
                <a:off x="31020" y="-1"/>
                <a:ext cx="649145" cy="67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2800">
                    <a:solidFill>
                      <a:srgbClr val="082D49"/>
                    </a:solidFill>
                    <a:latin typeface="Roboto Light"/>
                    <a:ea typeface="Roboto Light"/>
                    <a:cs typeface="Roboto Light"/>
                    <a:sym typeface="Roboto Light"/>
                  </a:defRPr>
                </a:lvl1pPr>
              </a:lstStyle>
              <a:p>
                <a:pPr/>
                <a:r>
                  <a:t>03</a:t>
                </a:r>
              </a:p>
            </p:txBody>
          </p:sp>
        </p:grpSp>
        <p:sp>
          <p:nvSpPr>
            <p:cNvPr id="451" name="Google Shape;314;p34"/>
            <p:cNvSpPr/>
            <p:nvPr/>
          </p:nvSpPr>
          <p:spPr>
            <a:xfrm rot="10800000">
              <a:off x="181556" y="538448"/>
              <a:ext cx="348051" cy="192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00" y="0"/>
                  </a:lnTo>
                  <a:lnTo>
                    <a:pt x="21600" y="21600"/>
                  </a:lnTo>
                  <a:close/>
                </a:path>
              </a:pathLst>
            </a:custGeom>
            <a:solidFill>
              <a:srgbClr val="00C7CC"/>
            </a:solidFill>
            <a:ln w="12700" cap="flat">
              <a:noFill/>
              <a:miter lim="400000"/>
            </a:ln>
            <a:effectLst/>
          </p:spPr>
          <p:txBody>
            <a:bodyPr wrap="square" lIns="0" tIns="0" rIns="0" bIns="0" numCol="1" anchor="ctr">
              <a:noAutofit/>
            </a:bodyPr>
            <a:lstStyle/>
            <a:p>
              <a:pPr>
                <a:defRPr sz="1900">
                  <a:solidFill>
                    <a:srgbClr val="082D49"/>
                  </a:solidFill>
                </a:defRPr>
              </a:pPr>
            </a:p>
          </p:txBody>
        </p:sp>
      </p:grpSp>
      <p:sp>
        <p:nvSpPr>
          <p:cNvPr id="453" name="Google Shape;315;p34"/>
          <p:cNvSpPr/>
          <p:nvPr/>
        </p:nvSpPr>
        <p:spPr>
          <a:xfrm flipH="1">
            <a:off x="8251655" y="2378467"/>
            <a:ext cx="3237901" cy="3550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0"/>
                </a:moveTo>
                <a:lnTo>
                  <a:pt x="21600" y="0"/>
                </a:lnTo>
                <a:lnTo>
                  <a:pt x="21600" y="18317"/>
                </a:lnTo>
                <a:cubicBezTo>
                  <a:pt x="21600" y="20130"/>
                  <a:pt x="19988" y="21600"/>
                  <a:pt x="18000" y="21600"/>
                </a:cubicBezTo>
                <a:lnTo>
                  <a:pt x="0" y="21600"/>
                </a:lnTo>
                <a:lnTo>
                  <a:pt x="0" y="3283"/>
                </a:lnTo>
                <a:cubicBezTo>
                  <a:pt x="0" y="1470"/>
                  <a:pt x="1612" y="0"/>
                  <a:pt x="3600" y="0"/>
                </a:cubicBezTo>
                <a:close/>
              </a:path>
            </a:pathLst>
          </a:custGeom>
          <a:solidFill>
            <a:srgbClr val="F3F3F3"/>
          </a:solidFill>
          <a:ln w="12700">
            <a:miter lim="400000"/>
          </a:ln>
        </p:spPr>
        <p:txBody>
          <a:bodyPr lIns="0" tIns="0" rIns="0" bIns="0" anchor="ctr"/>
          <a:lstStyle/>
          <a:p>
            <a:pPr>
              <a:defRPr sz="1900"/>
            </a:pPr>
          </a:p>
        </p:txBody>
      </p:sp>
      <p:sp>
        <p:nvSpPr>
          <p:cNvPr id="454" name="Title Text"/>
          <p:cNvSpPr txBox="1"/>
          <p:nvPr>
            <p:ph type="title"/>
          </p:nvPr>
        </p:nvSpPr>
        <p:spPr>
          <a:xfrm>
            <a:off x="66" y="169867"/>
            <a:ext cx="12192001" cy="524701"/>
          </a:xfrm>
          <a:prstGeom prst="rect">
            <a:avLst/>
          </a:prstGeom>
        </p:spPr>
        <p:txBody>
          <a:bodyPr lIns="121899" tIns="121899" rIns="121899" bIns="121899" anchor="t"/>
          <a:lstStyle>
            <a:lvl1pPr>
              <a:lnSpc>
                <a:spcPct val="100000"/>
              </a:lnSpc>
              <a:defRPr b="1" sz="3200">
                <a:solidFill>
                  <a:srgbClr val="2E5E73"/>
                </a:solidFill>
                <a:latin typeface="Roboto"/>
                <a:ea typeface="Roboto"/>
                <a:cs typeface="Roboto"/>
                <a:sym typeface="Roboto"/>
              </a:defRPr>
            </a:lvl1pPr>
          </a:lstStyle>
          <a:p>
            <a:pPr/>
            <a:r>
              <a:t>Title Text</a:t>
            </a:r>
          </a:p>
        </p:txBody>
      </p:sp>
      <p:sp>
        <p:nvSpPr>
          <p:cNvPr id="455"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28">
    <p:spTree>
      <p:nvGrpSpPr>
        <p:cNvPr id="1" name=""/>
        <p:cNvGrpSpPr/>
        <p:nvPr/>
      </p:nvGrpSpPr>
      <p:grpSpPr>
        <a:xfrm>
          <a:off x="0" y="0"/>
          <a:ext cx="0" cy="0"/>
          <a:chOff x="0" y="0"/>
          <a:chExt cx="0" cy="0"/>
        </a:xfrm>
      </p:grpSpPr>
      <p:sp>
        <p:nvSpPr>
          <p:cNvPr id="462" name="Google Shape;319;p35"/>
          <p:cNvSpPr/>
          <p:nvPr/>
        </p:nvSpPr>
        <p:spPr>
          <a:xfrm>
            <a:off x="609546" y="1723956"/>
            <a:ext cx="5130901" cy="635701"/>
          </a:xfrm>
          <a:prstGeom prst="roundRect">
            <a:avLst>
              <a:gd name="adj" fmla="val 16667"/>
            </a:avLst>
          </a:prstGeom>
          <a:solidFill>
            <a:srgbClr val="2E5E73"/>
          </a:solidFill>
          <a:ln w="12700">
            <a:miter lim="400000"/>
          </a:ln>
        </p:spPr>
        <p:txBody>
          <a:bodyPr lIns="0" tIns="0" rIns="0" bIns="0" anchor="ctr"/>
          <a:lstStyle/>
          <a:p>
            <a:pPr algn="ctr">
              <a:defRPr sz="2800">
                <a:solidFill>
                  <a:srgbClr val="FFFFFF"/>
                </a:solidFill>
                <a:latin typeface="Roboto Light"/>
                <a:ea typeface="Roboto Light"/>
                <a:cs typeface="Roboto Light"/>
                <a:sym typeface="Roboto Light"/>
              </a:defRPr>
            </a:pPr>
          </a:p>
        </p:txBody>
      </p:sp>
      <p:sp>
        <p:nvSpPr>
          <p:cNvPr id="463" name="Google Shape;320;p35"/>
          <p:cNvSpPr/>
          <p:nvPr/>
        </p:nvSpPr>
        <p:spPr>
          <a:xfrm rot="10800000">
            <a:off x="791158" y="2242341"/>
            <a:ext cx="348040" cy="1929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00" y="0"/>
                </a:lnTo>
                <a:lnTo>
                  <a:pt x="21600" y="21600"/>
                </a:lnTo>
                <a:close/>
              </a:path>
            </a:pathLst>
          </a:custGeom>
          <a:solidFill>
            <a:srgbClr val="2E5E73"/>
          </a:solidFill>
          <a:ln w="12700">
            <a:miter lim="400000"/>
          </a:ln>
        </p:spPr>
        <p:txBody>
          <a:bodyPr lIns="0" tIns="0" rIns="0" bIns="0" anchor="ctr"/>
          <a:lstStyle/>
          <a:p>
            <a:pPr>
              <a:defRPr sz="1900">
                <a:solidFill>
                  <a:srgbClr val="FFFFFF"/>
                </a:solidFill>
              </a:defRPr>
            </a:pPr>
          </a:p>
        </p:txBody>
      </p:sp>
      <p:sp>
        <p:nvSpPr>
          <p:cNvPr id="464" name="Google Shape;321;p35"/>
          <p:cNvSpPr/>
          <p:nvPr/>
        </p:nvSpPr>
        <p:spPr>
          <a:xfrm>
            <a:off x="6502346" y="1723974"/>
            <a:ext cx="5130901" cy="635701"/>
          </a:xfrm>
          <a:prstGeom prst="roundRect">
            <a:avLst>
              <a:gd name="adj" fmla="val 16667"/>
            </a:avLst>
          </a:prstGeom>
          <a:solidFill>
            <a:srgbClr val="043461"/>
          </a:solidFill>
          <a:ln w="12700">
            <a:miter lim="400000"/>
          </a:ln>
        </p:spPr>
        <p:txBody>
          <a:bodyPr lIns="0" tIns="0" rIns="0" bIns="0" anchor="ctr"/>
          <a:lstStyle/>
          <a:p>
            <a:pPr algn="ctr">
              <a:defRPr sz="2800">
                <a:latin typeface="Roboto Light"/>
                <a:ea typeface="Roboto Light"/>
                <a:cs typeface="Roboto Light"/>
                <a:sym typeface="Roboto Light"/>
              </a:defRPr>
            </a:pPr>
          </a:p>
        </p:txBody>
      </p:sp>
      <p:sp>
        <p:nvSpPr>
          <p:cNvPr id="465" name="Google Shape;322;p35"/>
          <p:cNvSpPr/>
          <p:nvPr/>
        </p:nvSpPr>
        <p:spPr>
          <a:xfrm rot="10800000">
            <a:off x="6683958" y="2242358"/>
            <a:ext cx="348040" cy="1929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00" y="0"/>
                </a:lnTo>
                <a:lnTo>
                  <a:pt x="21600" y="21600"/>
                </a:lnTo>
                <a:close/>
              </a:path>
            </a:pathLst>
          </a:custGeom>
          <a:solidFill>
            <a:srgbClr val="043461"/>
          </a:solidFill>
          <a:ln w="12700">
            <a:miter lim="400000"/>
          </a:ln>
        </p:spPr>
        <p:txBody>
          <a:bodyPr lIns="0" tIns="0" rIns="0" bIns="0" anchor="ctr"/>
          <a:lstStyle/>
          <a:p>
            <a:pPr/>
          </a:p>
        </p:txBody>
      </p:sp>
      <p:sp>
        <p:nvSpPr>
          <p:cNvPr id="466" name="Title Text"/>
          <p:cNvSpPr txBox="1"/>
          <p:nvPr>
            <p:ph type="title"/>
          </p:nvPr>
        </p:nvSpPr>
        <p:spPr>
          <a:xfrm>
            <a:off x="722900" y="1773099"/>
            <a:ext cx="4865700" cy="524701"/>
          </a:xfrm>
          <a:prstGeom prst="rect">
            <a:avLst/>
          </a:prstGeom>
        </p:spPr>
        <p:txBody>
          <a:bodyPr lIns="121899" tIns="121899" rIns="121899" bIns="121899"/>
          <a:lstStyle>
            <a:lvl1pPr>
              <a:lnSpc>
                <a:spcPct val="100000"/>
              </a:lnSpc>
              <a:defRPr sz="2400">
                <a:solidFill>
                  <a:srgbClr val="FFFFFF"/>
                </a:solidFill>
                <a:latin typeface="Roboto Light"/>
                <a:ea typeface="Roboto Light"/>
                <a:cs typeface="Roboto Light"/>
                <a:sym typeface="Roboto Light"/>
              </a:defRPr>
            </a:lvl1pPr>
          </a:lstStyle>
          <a:p>
            <a:pPr/>
            <a:r>
              <a:t>Title Text</a:t>
            </a:r>
          </a:p>
        </p:txBody>
      </p:sp>
      <p:pic>
        <p:nvPicPr>
          <p:cNvPr id="467" name="Google Shape;330;p35" descr="Google Shape;330;p35"/>
          <p:cNvPicPr>
            <a:picLocks noChangeAspect="1"/>
          </p:cNvPicPr>
          <p:nvPr/>
        </p:nvPicPr>
        <p:blipFill>
          <a:blip r:embed="rId2">
            <a:extLst/>
          </a:blip>
          <a:stretch>
            <a:fillRect/>
          </a:stretch>
        </p:blipFill>
        <p:spPr>
          <a:xfrm>
            <a:off x="5740184" y="1577400"/>
            <a:ext cx="1103294" cy="4883433"/>
          </a:xfrm>
          <a:prstGeom prst="rect">
            <a:avLst/>
          </a:prstGeom>
          <a:ln w="12700">
            <a:miter lim="400000"/>
          </a:ln>
        </p:spPr>
      </p:pic>
      <p:sp>
        <p:nvSpPr>
          <p:cNvPr id="468"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28_1">
    <p:spTree>
      <p:nvGrpSpPr>
        <p:cNvPr id="1" name=""/>
        <p:cNvGrpSpPr/>
        <p:nvPr/>
      </p:nvGrpSpPr>
      <p:grpSpPr>
        <a:xfrm>
          <a:off x="0" y="0"/>
          <a:ext cx="0" cy="0"/>
          <a:chOff x="0" y="0"/>
          <a:chExt cx="0" cy="0"/>
        </a:xfrm>
      </p:grpSpPr>
      <p:sp>
        <p:nvSpPr>
          <p:cNvPr id="475" name="Google Shape;333;p36"/>
          <p:cNvSpPr/>
          <p:nvPr/>
        </p:nvSpPr>
        <p:spPr>
          <a:xfrm>
            <a:off x="1478502" y="1577400"/>
            <a:ext cx="4262100" cy="635701"/>
          </a:xfrm>
          <a:prstGeom prst="roundRect">
            <a:avLst>
              <a:gd name="adj" fmla="val 16667"/>
            </a:avLst>
          </a:prstGeom>
          <a:solidFill>
            <a:srgbClr val="F2F2F2"/>
          </a:solidFill>
          <a:ln w="12700">
            <a:miter lim="400000"/>
          </a:ln>
        </p:spPr>
        <p:txBody>
          <a:bodyPr lIns="0" tIns="0" rIns="0" bIns="0" anchor="ctr"/>
          <a:lstStyle/>
          <a:p>
            <a:pPr algn="ctr">
              <a:defRPr sz="2800">
                <a:solidFill>
                  <a:srgbClr val="FFFFFF"/>
                </a:solidFill>
                <a:latin typeface="Roboto Light"/>
                <a:ea typeface="Roboto Light"/>
                <a:cs typeface="Roboto Light"/>
                <a:sym typeface="Roboto Light"/>
              </a:defRPr>
            </a:pPr>
          </a:p>
        </p:txBody>
      </p:sp>
      <p:sp>
        <p:nvSpPr>
          <p:cNvPr id="476" name="Title Text"/>
          <p:cNvSpPr txBox="1"/>
          <p:nvPr>
            <p:ph type="title"/>
          </p:nvPr>
        </p:nvSpPr>
        <p:spPr>
          <a:xfrm>
            <a:off x="1572657" y="1626542"/>
            <a:ext cx="4041600" cy="524701"/>
          </a:xfrm>
          <a:prstGeom prst="rect">
            <a:avLst/>
          </a:prstGeom>
        </p:spPr>
        <p:txBody>
          <a:bodyPr lIns="121899" tIns="121899" rIns="121899" bIns="121899"/>
          <a:lstStyle>
            <a:lvl1pPr>
              <a:lnSpc>
                <a:spcPct val="100000"/>
              </a:lnSpc>
              <a:defRPr sz="2400">
                <a:solidFill>
                  <a:srgbClr val="2E5E73"/>
                </a:solidFill>
                <a:latin typeface="Roboto Light"/>
                <a:ea typeface="Roboto Light"/>
                <a:cs typeface="Roboto Light"/>
                <a:sym typeface="Roboto Light"/>
              </a:defRPr>
            </a:lvl1pPr>
          </a:lstStyle>
          <a:p>
            <a:pPr/>
            <a:r>
              <a:t>Title Text</a:t>
            </a:r>
          </a:p>
        </p:txBody>
      </p:sp>
      <p:pic>
        <p:nvPicPr>
          <p:cNvPr id="477" name="Google Shape;338;p36" descr="Google Shape;338;p36"/>
          <p:cNvPicPr>
            <a:picLocks noChangeAspect="1"/>
          </p:cNvPicPr>
          <p:nvPr/>
        </p:nvPicPr>
        <p:blipFill>
          <a:blip r:embed="rId2">
            <a:extLst/>
          </a:blip>
          <a:stretch>
            <a:fillRect/>
          </a:stretch>
        </p:blipFill>
        <p:spPr>
          <a:xfrm>
            <a:off x="5740184" y="1577400"/>
            <a:ext cx="1103294" cy="4883433"/>
          </a:xfrm>
          <a:prstGeom prst="rect">
            <a:avLst/>
          </a:prstGeom>
          <a:ln w="12700">
            <a:miter lim="400000"/>
          </a:ln>
        </p:spPr>
      </p:pic>
      <p:grpSp>
        <p:nvGrpSpPr>
          <p:cNvPr id="482" name="Google Shape;339;p36"/>
          <p:cNvGrpSpPr/>
          <p:nvPr/>
        </p:nvGrpSpPr>
        <p:grpSpPr>
          <a:xfrm>
            <a:off x="609543" y="1567169"/>
            <a:ext cx="711187" cy="731375"/>
            <a:chOff x="0" y="0"/>
            <a:chExt cx="711185" cy="731373"/>
          </a:xfrm>
        </p:grpSpPr>
        <p:grpSp>
          <p:nvGrpSpPr>
            <p:cNvPr id="480" name="Google Shape;340;p36"/>
            <p:cNvGrpSpPr/>
            <p:nvPr/>
          </p:nvGrpSpPr>
          <p:grpSpPr>
            <a:xfrm>
              <a:off x="0" y="-1"/>
              <a:ext cx="711186" cy="675601"/>
              <a:chOff x="0" y="0"/>
              <a:chExt cx="711185" cy="675599"/>
            </a:xfrm>
          </p:grpSpPr>
          <p:sp>
            <p:nvSpPr>
              <p:cNvPr id="478" name="Rounded Rectangle"/>
              <p:cNvSpPr/>
              <p:nvPr/>
            </p:nvSpPr>
            <p:spPr>
              <a:xfrm>
                <a:off x="0" y="20067"/>
                <a:ext cx="711186" cy="635466"/>
              </a:xfrm>
              <a:prstGeom prst="roundRect">
                <a:avLst>
                  <a:gd name="adj" fmla="val 16667"/>
                </a:avLst>
              </a:prstGeom>
              <a:solidFill>
                <a:srgbClr val="2E5E73"/>
              </a:solidFill>
              <a:ln w="12700" cap="flat">
                <a:noFill/>
                <a:miter lim="400000"/>
              </a:ln>
              <a:effectLst/>
            </p:spPr>
            <p:txBody>
              <a:bodyPr wrap="square" lIns="0" tIns="0" rIns="0" bIns="0" numCol="1" anchor="ctr">
                <a:noAutofit/>
              </a:bodyPr>
              <a:lstStyle/>
              <a:p>
                <a:pPr algn="ctr">
                  <a:defRPr sz="2800">
                    <a:solidFill>
                      <a:srgbClr val="FFFFFF"/>
                    </a:solidFill>
                    <a:latin typeface="Roboto Light"/>
                    <a:ea typeface="Roboto Light"/>
                    <a:cs typeface="Roboto Light"/>
                    <a:sym typeface="Roboto Light"/>
                  </a:defRPr>
                </a:pPr>
              </a:p>
            </p:txBody>
          </p:sp>
          <p:sp>
            <p:nvSpPr>
              <p:cNvPr id="479" name="01"/>
              <p:cNvSpPr txBox="1"/>
              <p:nvPr/>
            </p:nvSpPr>
            <p:spPr>
              <a:xfrm>
                <a:off x="31020" y="-1"/>
                <a:ext cx="649145" cy="67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2800">
                    <a:solidFill>
                      <a:srgbClr val="FFFFFF"/>
                    </a:solidFill>
                    <a:latin typeface="Roboto Light"/>
                    <a:ea typeface="Roboto Light"/>
                    <a:cs typeface="Roboto Light"/>
                    <a:sym typeface="Roboto Light"/>
                  </a:defRPr>
                </a:lvl1pPr>
              </a:lstStyle>
              <a:p>
                <a:pPr/>
                <a:r>
                  <a:t>01</a:t>
                </a:r>
              </a:p>
            </p:txBody>
          </p:sp>
        </p:grpSp>
        <p:sp>
          <p:nvSpPr>
            <p:cNvPr id="481" name="Google Shape;341;p36"/>
            <p:cNvSpPr/>
            <p:nvPr/>
          </p:nvSpPr>
          <p:spPr>
            <a:xfrm rot="10800000">
              <a:off x="181556" y="538448"/>
              <a:ext cx="348051" cy="192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00" y="0"/>
                  </a:lnTo>
                  <a:lnTo>
                    <a:pt x="21600" y="21600"/>
                  </a:lnTo>
                  <a:close/>
                </a:path>
              </a:pathLst>
            </a:custGeom>
            <a:solidFill>
              <a:srgbClr val="2E5E73"/>
            </a:solidFill>
            <a:ln w="12700" cap="flat">
              <a:noFill/>
              <a:miter lim="400000"/>
            </a:ln>
            <a:effectLst/>
          </p:spPr>
          <p:txBody>
            <a:bodyPr wrap="square" lIns="0" tIns="0" rIns="0" bIns="0" numCol="1" anchor="ctr">
              <a:noAutofit/>
            </a:bodyPr>
            <a:lstStyle/>
            <a:p>
              <a:pPr>
                <a:defRPr sz="1900"/>
              </a:pPr>
            </a:p>
          </p:txBody>
        </p:sp>
      </p:grpSp>
      <p:grpSp>
        <p:nvGrpSpPr>
          <p:cNvPr id="487" name="Google Shape;342;p36"/>
          <p:cNvGrpSpPr/>
          <p:nvPr/>
        </p:nvGrpSpPr>
        <p:grpSpPr>
          <a:xfrm>
            <a:off x="6502482" y="1567169"/>
            <a:ext cx="711187" cy="731375"/>
            <a:chOff x="0" y="0"/>
            <a:chExt cx="711185" cy="731373"/>
          </a:xfrm>
        </p:grpSpPr>
        <p:grpSp>
          <p:nvGrpSpPr>
            <p:cNvPr id="485" name="Google Shape;343;p36"/>
            <p:cNvGrpSpPr/>
            <p:nvPr/>
          </p:nvGrpSpPr>
          <p:grpSpPr>
            <a:xfrm>
              <a:off x="0" y="-1"/>
              <a:ext cx="711186" cy="675601"/>
              <a:chOff x="0" y="0"/>
              <a:chExt cx="711185" cy="675599"/>
            </a:xfrm>
          </p:grpSpPr>
          <p:sp>
            <p:nvSpPr>
              <p:cNvPr id="483" name="Rounded Rectangle"/>
              <p:cNvSpPr/>
              <p:nvPr/>
            </p:nvSpPr>
            <p:spPr>
              <a:xfrm>
                <a:off x="0" y="20067"/>
                <a:ext cx="711186" cy="635466"/>
              </a:xfrm>
              <a:prstGeom prst="roundRect">
                <a:avLst>
                  <a:gd name="adj" fmla="val 16667"/>
                </a:avLst>
              </a:prstGeom>
              <a:solidFill>
                <a:srgbClr val="FCB912"/>
              </a:solidFill>
              <a:ln w="12700" cap="flat">
                <a:noFill/>
                <a:miter lim="400000"/>
              </a:ln>
              <a:effectLst/>
            </p:spPr>
            <p:txBody>
              <a:bodyPr wrap="square" lIns="0" tIns="0" rIns="0" bIns="0" numCol="1" anchor="ctr">
                <a:noAutofit/>
              </a:bodyPr>
              <a:lstStyle/>
              <a:p>
                <a:pPr algn="ctr">
                  <a:defRPr sz="2800">
                    <a:solidFill>
                      <a:srgbClr val="082D49"/>
                    </a:solidFill>
                    <a:latin typeface="Roboto Light"/>
                    <a:ea typeface="Roboto Light"/>
                    <a:cs typeface="Roboto Light"/>
                    <a:sym typeface="Roboto Light"/>
                  </a:defRPr>
                </a:pPr>
              </a:p>
            </p:txBody>
          </p:sp>
          <p:sp>
            <p:nvSpPr>
              <p:cNvPr id="484" name="02"/>
              <p:cNvSpPr txBox="1"/>
              <p:nvPr/>
            </p:nvSpPr>
            <p:spPr>
              <a:xfrm>
                <a:off x="31020" y="-1"/>
                <a:ext cx="649145" cy="67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2800">
                    <a:solidFill>
                      <a:srgbClr val="082D49"/>
                    </a:solidFill>
                    <a:latin typeface="Roboto Light"/>
                    <a:ea typeface="Roboto Light"/>
                    <a:cs typeface="Roboto Light"/>
                    <a:sym typeface="Roboto Light"/>
                  </a:defRPr>
                </a:lvl1pPr>
              </a:lstStyle>
              <a:p>
                <a:pPr/>
                <a:r>
                  <a:t>02</a:t>
                </a:r>
              </a:p>
            </p:txBody>
          </p:sp>
        </p:grpSp>
        <p:sp>
          <p:nvSpPr>
            <p:cNvPr id="486" name="Google Shape;344;p36"/>
            <p:cNvSpPr/>
            <p:nvPr/>
          </p:nvSpPr>
          <p:spPr>
            <a:xfrm rot="10800000">
              <a:off x="181572" y="538448"/>
              <a:ext cx="348051" cy="192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00" y="0"/>
                  </a:lnTo>
                  <a:lnTo>
                    <a:pt x="21600" y="21600"/>
                  </a:lnTo>
                  <a:close/>
                </a:path>
              </a:pathLst>
            </a:custGeom>
            <a:solidFill>
              <a:srgbClr val="FCB912"/>
            </a:solidFill>
            <a:ln w="12700" cap="flat">
              <a:noFill/>
              <a:miter lim="400000"/>
            </a:ln>
            <a:effectLst/>
          </p:spPr>
          <p:txBody>
            <a:bodyPr wrap="square" lIns="0" tIns="0" rIns="0" bIns="0" numCol="1" anchor="ctr">
              <a:noAutofit/>
            </a:bodyPr>
            <a:lstStyle/>
            <a:p>
              <a:pPr>
                <a:defRPr sz="1900">
                  <a:solidFill>
                    <a:srgbClr val="082D49"/>
                  </a:solidFill>
                </a:defRPr>
              </a:pPr>
            </a:p>
          </p:txBody>
        </p:sp>
      </p:grpSp>
      <p:sp>
        <p:nvSpPr>
          <p:cNvPr id="488" name="Google Shape;345;p36"/>
          <p:cNvSpPr/>
          <p:nvPr/>
        </p:nvSpPr>
        <p:spPr>
          <a:xfrm>
            <a:off x="7371968" y="1577400"/>
            <a:ext cx="4262101" cy="635701"/>
          </a:xfrm>
          <a:prstGeom prst="roundRect">
            <a:avLst>
              <a:gd name="adj" fmla="val 16667"/>
            </a:avLst>
          </a:prstGeom>
          <a:solidFill>
            <a:srgbClr val="F2F2F2"/>
          </a:solidFill>
          <a:ln w="12700">
            <a:miter lim="400000"/>
          </a:ln>
        </p:spPr>
        <p:txBody>
          <a:bodyPr lIns="0" tIns="0" rIns="0" bIns="0" anchor="ctr"/>
          <a:lstStyle/>
          <a:p>
            <a:pPr algn="ctr">
              <a:defRPr sz="2800">
                <a:solidFill>
                  <a:srgbClr val="FFFFFF"/>
                </a:solidFill>
                <a:latin typeface="Roboto Light"/>
                <a:ea typeface="Roboto Light"/>
                <a:cs typeface="Roboto Light"/>
                <a:sym typeface="Roboto Light"/>
              </a:defRPr>
            </a:pPr>
          </a:p>
        </p:txBody>
      </p:sp>
      <p:sp>
        <p:nvSpPr>
          <p:cNvPr id="489"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25_1">
    <p:spTree>
      <p:nvGrpSpPr>
        <p:cNvPr id="1" name=""/>
        <p:cNvGrpSpPr/>
        <p:nvPr/>
      </p:nvGrpSpPr>
      <p:grpSpPr>
        <a:xfrm>
          <a:off x="0" y="0"/>
          <a:ext cx="0" cy="0"/>
          <a:chOff x="0" y="0"/>
          <a:chExt cx="0" cy="0"/>
        </a:xfrm>
      </p:grpSpPr>
      <p:sp>
        <p:nvSpPr>
          <p:cNvPr id="496" name="Google Shape;349;p37"/>
          <p:cNvSpPr/>
          <p:nvPr/>
        </p:nvSpPr>
        <p:spPr>
          <a:xfrm>
            <a:off x="406400" y="1448600"/>
            <a:ext cx="2698800" cy="4909500"/>
          </a:xfrm>
          <a:prstGeom prst="rect">
            <a:avLst/>
          </a:prstGeom>
          <a:solidFill>
            <a:srgbClr val="00C7CC"/>
          </a:solidFill>
          <a:ln w="12700">
            <a:miter lim="400000"/>
          </a:ln>
        </p:spPr>
        <p:txBody>
          <a:bodyPr lIns="0" tIns="0" rIns="0" bIns="0"/>
          <a:lstStyle/>
          <a:p>
            <a:pPr algn="ctr">
              <a:defRPr sz="1900">
                <a:solidFill>
                  <a:srgbClr val="FFFFFF"/>
                </a:solidFill>
                <a:latin typeface="Roboto Medium"/>
                <a:ea typeface="Roboto Medium"/>
                <a:cs typeface="Roboto Medium"/>
                <a:sym typeface="Roboto Medium"/>
              </a:defRPr>
            </a:pPr>
          </a:p>
        </p:txBody>
      </p:sp>
      <p:sp>
        <p:nvSpPr>
          <p:cNvPr id="497" name="Google Shape;350;p37"/>
          <p:cNvSpPr/>
          <p:nvPr/>
        </p:nvSpPr>
        <p:spPr>
          <a:xfrm>
            <a:off x="3301222" y="1448600"/>
            <a:ext cx="2698801" cy="4909500"/>
          </a:xfrm>
          <a:prstGeom prst="rect">
            <a:avLst/>
          </a:prstGeom>
          <a:solidFill>
            <a:srgbClr val="FCB912"/>
          </a:solidFill>
          <a:ln w="12700">
            <a:miter lim="400000"/>
          </a:ln>
        </p:spPr>
        <p:txBody>
          <a:bodyPr lIns="0" tIns="0" rIns="0" bIns="0"/>
          <a:lstStyle/>
          <a:p>
            <a:pPr algn="ctr">
              <a:defRPr sz="1900">
                <a:solidFill>
                  <a:srgbClr val="FFFFFF"/>
                </a:solidFill>
                <a:latin typeface="Roboto Medium"/>
                <a:ea typeface="Roboto Medium"/>
                <a:cs typeface="Roboto Medium"/>
                <a:sym typeface="Roboto Medium"/>
              </a:defRPr>
            </a:pPr>
          </a:p>
        </p:txBody>
      </p:sp>
      <p:sp>
        <p:nvSpPr>
          <p:cNvPr id="498" name="Google Shape;351;p37"/>
          <p:cNvSpPr/>
          <p:nvPr/>
        </p:nvSpPr>
        <p:spPr>
          <a:xfrm>
            <a:off x="6196043" y="1448600"/>
            <a:ext cx="2698801" cy="4909500"/>
          </a:xfrm>
          <a:prstGeom prst="rect">
            <a:avLst/>
          </a:prstGeom>
          <a:solidFill>
            <a:srgbClr val="2E5E73"/>
          </a:solidFill>
          <a:ln w="12700">
            <a:miter lim="400000"/>
          </a:ln>
        </p:spPr>
        <p:txBody>
          <a:bodyPr lIns="0" tIns="0" rIns="0" bIns="0"/>
          <a:lstStyle/>
          <a:p>
            <a:pPr algn="ctr">
              <a:defRPr sz="1900">
                <a:solidFill>
                  <a:srgbClr val="FFFFFF"/>
                </a:solidFill>
                <a:latin typeface="Roboto Medium"/>
                <a:ea typeface="Roboto Medium"/>
                <a:cs typeface="Roboto Medium"/>
                <a:sym typeface="Roboto Medium"/>
              </a:defRPr>
            </a:pPr>
          </a:p>
        </p:txBody>
      </p:sp>
      <p:sp>
        <p:nvSpPr>
          <p:cNvPr id="499" name="Google Shape;352;p37"/>
          <p:cNvSpPr/>
          <p:nvPr/>
        </p:nvSpPr>
        <p:spPr>
          <a:xfrm>
            <a:off x="9090866" y="1448600"/>
            <a:ext cx="2698801" cy="4909500"/>
          </a:xfrm>
          <a:prstGeom prst="rect">
            <a:avLst/>
          </a:prstGeom>
          <a:solidFill>
            <a:srgbClr val="AADCF2"/>
          </a:solidFill>
          <a:ln w="12700">
            <a:miter lim="400000"/>
          </a:ln>
        </p:spPr>
        <p:txBody>
          <a:bodyPr lIns="0" tIns="0" rIns="0" bIns="0"/>
          <a:lstStyle/>
          <a:p>
            <a:pPr algn="ctr">
              <a:defRPr sz="1900">
                <a:solidFill>
                  <a:srgbClr val="FFFFFF"/>
                </a:solidFill>
                <a:latin typeface="Roboto Medium"/>
                <a:ea typeface="Roboto Medium"/>
                <a:cs typeface="Roboto Medium"/>
                <a:sym typeface="Roboto Medium"/>
              </a:defRPr>
            </a:pPr>
          </a:p>
        </p:txBody>
      </p:sp>
      <p:sp>
        <p:nvSpPr>
          <p:cNvPr id="500" name="Google Shape;353;p37"/>
          <p:cNvSpPr txBox="1"/>
          <p:nvPr/>
        </p:nvSpPr>
        <p:spPr>
          <a:xfrm>
            <a:off x="9303792" y="1598500"/>
            <a:ext cx="2272951" cy="355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spcBef>
                <a:spcPts val="1300"/>
              </a:spcBef>
              <a:defRPr b="1" sz="2300">
                <a:solidFill>
                  <a:srgbClr val="2E5E73"/>
                </a:solidFill>
                <a:latin typeface="Roboto"/>
                <a:ea typeface="Roboto"/>
                <a:cs typeface="Roboto"/>
                <a:sym typeface="Roboto"/>
              </a:defRPr>
            </a:lvl1pPr>
          </a:lstStyle>
          <a:p>
            <a:pPr/>
            <a:r>
              <a:t>Title</a:t>
            </a:r>
          </a:p>
        </p:txBody>
      </p:sp>
      <p:sp>
        <p:nvSpPr>
          <p:cNvPr id="501" name="Google Shape;354;p37"/>
          <p:cNvSpPr/>
          <p:nvPr/>
        </p:nvSpPr>
        <p:spPr>
          <a:xfrm>
            <a:off x="9488499" y="2749350"/>
            <a:ext cx="2127301" cy="414301"/>
          </a:xfrm>
          <a:prstGeom prst="roundRect">
            <a:avLst>
              <a:gd name="adj" fmla="val 16667"/>
            </a:avLst>
          </a:prstGeom>
          <a:solidFill>
            <a:srgbClr val="FFFFFF"/>
          </a:solidFill>
          <a:ln w="12700">
            <a:miter lim="400000"/>
          </a:ln>
        </p:spPr>
        <p:txBody>
          <a:bodyPr lIns="0" tIns="0" rIns="0" bIns="0" anchor="ctr"/>
          <a:lstStyle/>
          <a:p>
            <a:pPr/>
          </a:p>
        </p:txBody>
      </p:sp>
      <p:sp>
        <p:nvSpPr>
          <p:cNvPr id="502" name="Google Shape;355;p37"/>
          <p:cNvSpPr txBox="1"/>
          <p:nvPr/>
        </p:nvSpPr>
        <p:spPr>
          <a:xfrm>
            <a:off x="9817683" y="2842449"/>
            <a:ext cx="1797801" cy="228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500">
                <a:solidFill>
                  <a:srgbClr val="2E5E73"/>
                </a:solidFill>
                <a:latin typeface="Roboto Light"/>
                <a:ea typeface="Roboto Light"/>
                <a:cs typeface="Roboto Light"/>
                <a:sym typeface="Roboto Light"/>
              </a:defRPr>
            </a:lvl1pPr>
          </a:lstStyle>
          <a:p>
            <a:pPr/>
            <a:r>
              <a:t>Description</a:t>
            </a:r>
          </a:p>
        </p:txBody>
      </p:sp>
      <p:grpSp>
        <p:nvGrpSpPr>
          <p:cNvPr id="505" name="Google Shape;356;p37"/>
          <p:cNvGrpSpPr/>
          <p:nvPr/>
        </p:nvGrpSpPr>
        <p:grpSpPr>
          <a:xfrm>
            <a:off x="9264818" y="2708436"/>
            <a:ext cx="487501" cy="490906"/>
            <a:chOff x="0" y="0"/>
            <a:chExt cx="487499" cy="490905"/>
          </a:xfrm>
        </p:grpSpPr>
        <p:sp>
          <p:nvSpPr>
            <p:cNvPr id="503" name="Circle"/>
            <p:cNvSpPr/>
            <p:nvPr/>
          </p:nvSpPr>
          <p:spPr>
            <a:xfrm>
              <a:off x="0" y="1702"/>
              <a:ext cx="487500" cy="487501"/>
            </a:xfrm>
            <a:prstGeom prst="ellipse">
              <a:avLst/>
            </a:prstGeom>
            <a:solidFill>
              <a:srgbClr val="CCCCCC"/>
            </a:solidFill>
            <a:ln w="19050" cap="flat">
              <a:solidFill>
                <a:srgbClr val="FFFFFF"/>
              </a:solidFill>
              <a:prstDash val="solid"/>
              <a:round/>
            </a:ln>
            <a:effectLst/>
          </p:spPr>
          <p:txBody>
            <a:bodyPr wrap="square" lIns="0" tIns="0" rIns="0" bIns="0" numCol="1" anchor="ctr">
              <a:noAutofit/>
            </a:bodyPr>
            <a:lstStyle/>
            <a:p>
              <a:pPr algn="ctr">
                <a:defRPr sz="1900">
                  <a:solidFill>
                    <a:srgbClr val="2E5E73"/>
                  </a:solidFill>
                </a:defRPr>
              </a:pPr>
            </a:p>
          </p:txBody>
        </p:sp>
        <p:sp>
          <p:nvSpPr>
            <p:cNvPr id="504" name="2"/>
            <p:cNvSpPr txBox="1"/>
            <p:nvPr/>
          </p:nvSpPr>
          <p:spPr>
            <a:xfrm>
              <a:off x="80917" y="0"/>
              <a:ext cx="313465" cy="4909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700" tIns="109700" rIns="109700" bIns="109700" numCol="1" anchor="ctr">
              <a:spAutoFit/>
            </a:bodyPr>
            <a:lstStyle>
              <a:lvl1pPr algn="ctr">
                <a:defRPr sz="1900">
                  <a:solidFill>
                    <a:srgbClr val="2E5E73"/>
                  </a:solidFill>
                </a:defRPr>
              </a:lvl1pPr>
            </a:lstStyle>
            <a:p>
              <a:pPr/>
              <a:r>
                <a:t>2</a:t>
              </a:r>
            </a:p>
          </p:txBody>
        </p:sp>
      </p:grpSp>
      <p:sp>
        <p:nvSpPr>
          <p:cNvPr id="506" name="Google Shape;357;p37"/>
          <p:cNvSpPr txBox="1"/>
          <p:nvPr/>
        </p:nvSpPr>
        <p:spPr>
          <a:xfrm>
            <a:off x="6408975" y="1598500"/>
            <a:ext cx="2272951" cy="355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spcBef>
                <a:spcPts val="1300"/>
              </a:spcBef>
              <a:defRPr b="1" sz="2300">
                <a:solidFill>
                  <a:srgbClr val="FFFFFF"/>
                </a:solidFill>
                <a:latin typeface="Roboto"/>
                <a:ea typeface="Roboto"/>
                <a:cs typeface="Roboto"/>
                <a:sym typeface="Roboto"/>
              </a:defRPr>
            </a:lvl1pPr>
          </a:lstStyle>
          <a:p>
            <a:pPr/>
            <a:r>
              <a:t>Title</a:t>
            </a:r>
          </a:p>
        </p:txBody>
      </p:sp>
      <p:sp>
        <p:nvSpPr>
          <p:cNvPr id="507" name="Google Shape;358;p37"/>
          <p:cNvSpPr txBox="1"/>
          <p:nvPr/>
        </p:nvSpPr>
        <p:spPr>
          <a:xfrm>
            <a:off x="3514157" y="1598500"/>
            <a:ext cx="2272952" cy="355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spcBef>
                <a:spcPts val="1300"/>
              </a:spcBef>
              <a:defRPr b="1" sz="2300">
                <a:solidFill>
                  <a:srgbClr val="082D49"/>
                </a:solidFill>
                <a:latin typeface="Roboto"/>
                <a:ea typeface="Roboto"/>
                <a:cs typeface="Roboto"/>
                <a:sym typeface="Roboto"/>
              </a:defRPr>
            </a:lvl1pPr>
          </a:lstStyle>
          <a:p>
            <a:pPr/>
            <a:r>
              <a:t>Title</a:t>
            </a:r>
          </a:p>
        </p:txBody>
      </p:sp>
      <p:sp>
        <p:nvSpPr>
          <p:cNvPr id="508" name="Google Shape;359;p37"/>
          <p:cNvSpPr txBox="1"/>
          <p:nvPr/>
        </p:nvSpPr>
        <p:spPr>
          <a:xfrm>
            <a:off x="619358" y="1598500"/>
            <a:ext cx="2272951" cy="355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spcBef>
                <a:spcPts val="1300"/>
              </a:spcBef>
              <a:defRPr b="1" sz="2300">
                <a:solidFill>
                  <a:srgbClr val="FFFFFF"/>
                </a:solidFill>
                <a:latin typeface="Roboto"/>
                <a:ea typeface="Roboto"/>
                <a:cs typeface="Roboto"/>
                <a:sym typeface="Roboto"/>
              </a:defRPr>
            </a:lvl1pPr>
          </a:lstStyle>
          <a:p>
            <a:pPr/>
            <a:r>
              <a:t>Title</a:t>
            </a:r>
          </a:p>
        </p:txBody>
      </p:sp>
      <p:sp>
        <p:nvSpPr>
          <p:cNvPr id="509" name="Google Shape;360;p37"/>
          <p:cNvSpPr/>
          <p:nvPr/>
        </p:nvSpPr>
        <p:spPr>
          <a:xfrm>
            <a:off x="804067" y="2749358"/>
            <a:ext cx="2127301" cy="414301"/>
          </a:xfrm>
          <a:prstGeom prst="roundRect">
            <a:avLst>
              <a:gd name="adj" fmla="val 16667"/>
            </a:avLst>
          </a:prstGeom>
          <a:solidFill>
            <a:srgbClr val="FFFFFF"/>
          </a:solidFill>
          <a:ln w="12700">
            <a:miter lim="400000"/>
          </a:ln>
        </p:spPr>
        <p:txBody>
          <a:bodyPr lIns="0" tIns="0" rIns="0" bIns="0" anchor="ctr"/>
          <a:lstStyle/>
          <a:p>
            <a:pPr/>
          </a:p>
        </p:txBody>
      </p:sp>
      <p:sp>
        <p:nvSpPr>
          <p:cNvPr id="510" name="Google Shape;361;p37"/>
          <p:cNvSpPr txBox="1"/>
          <p:nvPr/>
        </p:nvSpPr>
        <p:spPr>
          <a:xfrm>
            <a:off x="1133249" y="2842458"/>
            <a:ext cx="1797802" cy="228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500">
                <a:solidFill>
                  <a:srgbClr val="2E5E73"/>
                </a:solidFill>
                <a:latin typeface="Roboto Light"/>
                <a:ea typeface="Roboto Light"/>
                <a:cs typeface="Roboto Light"/>
                <a:sym typeface="Roboto Light"/>
              </a:defRPr>
            </a:lvl1pPr>
          </a:lstStyle>
          <a:p>
            <a:pPr/>
            <a:r>
              <a:t>Description</a:t>
            </a:r>
          </a:p>
        </p:txBody>
      </p:sp>
      <p:grpSp>
        <p:nvGrpSpPr>
          <p:cNvPr id="513" name="Google Shape;362;p37"/>
          <p:cNvGrpSpPr/>
          <p:nvPr/>
        </p:nvGrpSpPr>
        <p:grpSpPr>
          <a:xfrm>
            <a:off x="580385" y="2708444"/>
            <a:ext cx="487501" cy="490907"/>
            <a:chOff x="0" y="0"/>
            <a:chExt cx="487499" cy="490905"/>
          </a:xfrm>
        </p:grpSpPr>
        <p:sp>
          <p:nvSpPr>
            <p:cNvPr id="511" name="Circle"/>
            <p:cNvSpPr/>
            <p:nvPr/>
          </p:nvSpPr>
          <p:spPr>
            <a:xfrm>
              <a:off x="0" y="1702"/>
              <a:ext cx="487500" cy="487501"/>
            </a:xfrm>
            <a:prstGeom prst="ellipse">
              <a:avLst/>
            </a:prstGeom>
            <a:solidFill>
              <a:srgbClr val="CCCCCC"/>
            </a:solidFill>
            <a:ln w="19050" cap="flat">
              <a:solidFill>
                <a:srgbClr val="FFFFFF"/>
              </a:solidFill>
              <a:prstDash val="solid"/>
              <a:round/>
            </a:ln>
            <a:effectLst/>
          </p:spPr>
          <p:txBody>
            <a:bodyPr wrap="square" lIns="0" tIns="0" rIns="0" bIns="0" numCol="1" anchor="ctr">
              <a:noAutofit/>
            </a:bodyPr>
            <a:lstStyle/>
            <a:p>
              <a:pPr algn="ctr">
                <a:defRPr sz="1900">
                  <a:solidFill>
                    <a:srgbClr val="2E5E73"/>
                  </a:solidFill>
                </a:defRPr>
              </a:pPr>
            </a:p>
          </p:txBody>
        </p:sp>
        <p:sp>
          <p:nvSpPr>
            <p:cNvPr id="512" name="2"/>
            <p:cNvSpPr txBox="1"/>
            <p:nvPr/>
          </p:nvSpPr>
          <p:spPr>
            <a:xfrm>
              <a:off x="80917" y="0"/>
              <a:ext cx="313465" cy="4909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700" tIns="109700" rIns="109700" bIns="109700" numCol="1" anchor="ctr">
              <a:spAutoFit/>
            </a:bodyPr>
            <a:lstStyle>
              <a:lvl1pPr algn="ctr">
                <a:defRPr sz="1900">
                  <a:solidFill>
                    <a:srgbClr val="2E5E73"/>
                  </a:solidFill>
                </a:defRPr>
              </a:lvl1pPr>
            </a:lstStyle>
            <a:p>
              <a:pPr/>
              <a:r>
                <a:t>2</a:t>
              </a:r>
            </a:p>
          </p:txBody>
        </p:sp>
      </p:grpSp>
      <p:sp>
        <p:nvSpPr>
          <p:cNvPr id="514" name="Google Shape;363;p37"/>
          <p:cNvSpPr/>
          <p:nvPr/>
        </p:nvSpPr>
        <p:spPr>
          <a:xfrm>
            <a:off x="804067" y="2157621"/>
            <a:ext cx="2127301" cy="414301"/>
          </a:xfrm>
          <a:prstGeom prst="roundRect">
            <a:avLst>
              <a:gd name="adj" fmla="val 16667"/>
            </a:avLst>
          </a:prstGeom>
          <a:solidFill>
            <a:srgbClr val="FFFFFF"/>
          </a:solidFill>
          <a:ln w="12700">
            <a:miter lim="400000"/>
          </a:ln>
        </p:spPr>
        <p:txBody>
          <a:bodyPr lIns="0" tIns="0" rIns="0" bIns="0" anchor="ctr"/>
          <a:lstStyle/>
          <a:p>
            <a:pPr/>
          </a:p>
        </p:txBody>
      </p:sp>
      <p:sp>
        <p:nvSpPr>
          <p:cNvPr id="515" name="Google Shape;364;p37"/>
          <p:cNvSpPr txBox="1"/>
          <p:nvPr/>
        </p:nvSpPr>
        <p:spPr>
          <a:xfrm>
            <a:off x="1133249" y="2250721"/>
            <a:ext cx="1797802" cy="228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500">
                <a:solidFill>
                  <a:srgbClr val="2E5E73"/>
                </a:solidFill>
                <a:latin typeface="Roboto Light"/>
                <a:ea typeface="Roboto Light"/>
                <a:cs typeface="Roboto Light"/>
                <a:sym typeface="Roboto Light"/>
              </a:defRPr>
            </a:lvl1pPr>
          </a:lstStyle>
          <a:p>
            <a:pPr/>
            <a:r>
              <a:t>Description</a:t>
            </a:r>
          </a:p>
        </p:txBody>
      </p:sp>
      <p:grpSp>
        <p:nvGrpSpPr>
          <p:cNvPr id="518" name="Google Shape;365;p37"/>
          <p:cNvGrpSpPr/>
          <p:nvPr/>
        </p:nvGrpSpPr>
        <p:grpSpPr>
          <a:xfrm>
            <a:off x="580385" y="2116708"/>
            <a:ext cx="487501" cy="490906"/>
            <a:chOff x="0" y="0"/>
            <a:chExt cx="487499" cy="490905"/>
          </a:xfrm>
        </p:grpSpPr>
        <p:sp>
          <p:nvSpPr>
            <p:cNvPr id="516" name="Circle"/>
            <p:cNvSpPr/>
            <p:nvPr/>
          </p:nvSpPr>
          <p:spPr>
            <a:xfrm>
              <a:off x="0" y="1702"/>
              <a:ext cx="487500" cy="487501"/>
            </a:xfrm>
            <a:prstGeom prst="ellipse">
              <a:avLst/>
            </a:prstGeom>
            <a:solidFill>
              <a:srgbClr val="CCCCCC"/>
            </a:solidFill>
            <a:ln w="19050" cap="flat">
              <a:solidFill>
                <a:srgbClr val="FFFFFF"/>
              </a:solidFill>
              <a:prstDash val="solid"/>
              <a:round/>
            </a:ln>
            <a:effectLst/>
          </p:spPr>
          <p:txBody>
            <a:bodyPr wrap="square" lIns="0" tIns="0" rIns="0" bIns="0" numCol="1" anchor="ctr">
              <a:noAutofit/>
            </a:bodyPr>
            <a:lstStyle/>
            <a:p>
              <a:pPr algn="ctr">
                <a:defRPr sz="1900">
                  <a:solidFill>
                    <a:srgbClr val="2E5E73"/>
                  </a:solidFill>
                </a:defRPr>
              </a:pPr>
            </a:p>
          </p:txBody>
        </p:sp>
        <p:sp>
          <p:nvSpPr>
            <p:cNvPr id="517" name="1"/>
            <p:cNvSpPr txBox="1"/>
            <p:nvPr/>
          </p:nvSpPr>
          <p:spPr>
            <a:xfrm>
              <a:off x="80917" y="0"/>
              <a:ext cx="313465" cy="4909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700" tIns="109700" rIns="109700" bIns="109700" numCol="1" anchor="ctr">
              <a:spAutoFit/>
            </a:bodyPr>
            <a:lstStyle>
              <a:lvl1pPr algn="ctr">
                <a:defRPr sz="1900">
                  <a:solidFill>
                    <a:srgbClr val="2E5E73"/>
                  </a:solidFill>
                </a:defRPr>
              </a:lvl1pPr>
            </a:lstStyle>
            <a:p>
              <a:pPr/>
              <a:r>
                <a:t>1</a:t>
              </a:r>
            </a:p>
          </p:txBody>
        </p:sp>
      </p:grpSp>
      <p:sp>
        <p:nvSpPr>
          <p:cNvPr id="519" name="Google Shape;366;p37"/>
          <p:cNvSpPr/>
          <p:nvPr/>
        </p:nvSpPr>
        <p:spPr>
          <a:xfrm>
            <a:off x="804067" y="3341096"/>
            <a:ext cx="2127301" cy="414301"/>
          </a:xfrm>
          <a:prstGeom prst="roundRect">
            <a:avLst>
              <a:gd name="adj" fmla="val 16667"/>
            </a:avLst>
          </a:prstGeom>
          <a:solidFill>
            <a:srgbClr val="FFFFFF"/>
          </a:solidFill>
          <a:ln w="12700">
            <a:miter lim="400000"/>
          </a:ln>
        </p:spPr>
        <p:txBody>
          <a:bodyPr lIns="0" tIns="0" rIns="0" bIns="0" anchor="ctr"/>
          <a:lstStyle/>
          <a:p>
            <a:pPr/>
          </a:p>
        </p:txBody>
      </p:sp>
      <p:sp>
        <p:nvSpPr>
          <p:cNvPr id="520" name="Google Shape;367;p37"/>
          <p:cNvSpPr txBox="1"/>
          <p:nvPr/>
        </p:nvSpPr>
        <p:spPr>
          <a:xfrm>
            <a:off x="1133249" y="3434195"/>
            <a:ext cx="1797802" cy="228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500">
                <a:solidFill>
                  <a:srgbClr val="2E5E73"/>
                </a:solidFill>
                <a:latin typeface="Roboto Light"/>
                <a:ea typeface="Roboto Light"/>
                <a:cs typeface="Roboto Light"/>
                <a:sym typeface="Roboto Light"/>
              </a:defRPr>
            </a:lvl1pPr>
          </a:lstStyle>
          <a:p>
            <a:pPr/>
            <a:r>
              <a:t>Description</a:t>
            </a:r>
          </a:p>
        </p:txBody>
      </p:sp>
      <p:grpSp>
        <p:nvGrpSpPr>
          <p:cNvPr id="523" name="Google Shape;368;p37"/>
          <p:cNvGrpSpPr/>
          <p:nvPr/>
        </p:nvGrpSpPr>
        <p:grpSpPr>
          <a:xfrm>
            <a:off x="580385" y="3300181"/>
            <a:ext cx="487501" cy="490907"/>
            <a:chOff x="0" y="0"/>
            <a:chExt cx="487499" cy="490905"/>
          </a:xfrm>
        </p:grpSpPr>
        <p:sp>
          <p:nvSpPr>
            <p:cNvPr id="521" name="Circle"/>
            <p:cNvSpPr/>
            <p:nvPr/>
          </p:nvSpPr>
          <p:spPr>
            <a:xfrm>
              <a:off x="0" y="1702"/>
              <a:ext cx="487500" cy="487501"/>
            </a:xfrm>
            <a:prstGeom prst="ellipse">
              <a:avLst/>
            </a:prstGeom>
            <a:solidFill>
              <a:srgbClr val="CCCCCC"/>
            </a:solidFill>
            <a:ln w="19050" cap="flat">
              <a:solidFill>
                <a:srgbClr val="FFFFFF"/>
              </a:solidFill>
              <a:prstDash val="solid"/>
              <a:round/>
            </a:ln>
            <a:effectLst/>
          </p:spPr>
          <p:txBody>
            <a:bodyPr wrap="square" lIns="0" tIns="0" rIns="0" bIns="0" numCol="1" anchor="ctr">
              <a:noAutofit/>
            </a:bodyPr>
            <a:lstStyle/>
            <a:p>
              <a:pPr algn="ctr">
                <a:defRPr sz="1900">
                  <a:solidFill>
                    <a:srgbClr val="2E5E73"/>
                  </a:solidFill>
                </a:defRPr>
              </a:pPr>
            </a:p>
          </p:txBody>
        </p:sp>
        <p:sp>
          <p:nvSpPr>
            <p:cNvPr id="522" name="3"/>
            <p:cNvSpPr txBox="1"/>
            <p:nvPr/>
          </p:nvSpPr>
          <p:spPr>
            <a:xfrm>
              <a:off x="80917" y="0"/>
              <a:ext cx="313465" cy="4909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700" tIns="109700" rIns="109700" bIns="109700" numCol="1" anchor="ctr">
              <a:spAutoFit/>
            </a:bodyPr>
            <a:lstStyle>
              <a:lvl1pPr algn="ctr">
                <a:defRPr sz="1900">
                  <a:solidFill>
                    <a:srgbClr val="2E5E73"/>
                  </a:solidFill>
                </a:defRPr>
              </a:lvl1pPr>
            </a:lstStyle>
            <a:p>
              <a:pPr/>
              <a:r>
                <a:t>3</a:t>
              </a:r>
            </a:p>
          </p:txBody>
        </p:sp>
      </p:grpSp>
      <p:sp>
        <p:nvSpPr>
          <p:cNvPr id="524" name="Google Shape;369;p37"/>
          <p:cNvSpPr/>
          <p:nvPr/>
        </p:nvSpPr>
        <p:spPr>
          <a:xfrm>
            <a:off x="804067" y="3932832"/>
            <a:ext cx="2127301" cy="414301"/>
          </a:xfrm>
          <a:prstGeom prst="roundRect">
            <a:avLst>
              <a:gd name="adj" fmla="val 16667"/>
            </a:avLst>
          </a:prstGeom>
          <a:solidFill>
            <a:srgbClr val="FFFFFF"/>
          </a:solidFill>
          <a:ln w="12700">
            <a:miter lim="400000"/>
          </a:ln>
        </p:spPr>
        <p:txBody>
          <a:bodyPr lIns="0" tIns="0" rIns="0" bIns="0" anchor="ctr"/>
          <a:lstStyle/>
          <a:p>
            <a:pPr/>
          </a:p>
        </p:txBody>
      </p:sp>
      <p:sp>
        <p:nvSpPr>
          <p:cNvPr id="525" name="Google Shape;370;p37"/>
          <p:cNvSpPr txBox="1"/>
          <p:nvPr/>
        </p:nvSpPr>
        <p:spPr>
          <a:xfrm>
            <a:off x="1133249" y="4025932"/>
            <a:ext cx="1797802" cy="228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500">
                <a:solidFill>
                  <a:srgbClr val="2E5E73"/>
                </a:solidFill>
                <a:latin typeface="Roboto Light"/>
                <a:ea typeface="Roboto Light"/>
                <a:cs typeface="Roboto Light"/>
                <a:sym typeface="Roboto Light"/>
              </a:defRPr>
            </a:lvl1pPr>
          </a:lstStyle>
          <a:p>
            <a:pPr/>
            <a:r>
              <a:t>Description</a:t>
            </a:r>
          </a:p>
        </p:txBody>
      </p:sp>
      <p:grpSp>
        <p:nvGrpSpPr>
          <p:cNvPr id="528" name="Google Shape;371;p37"/>
          <p:cNvGrpSpPr/>
          <p:nvPr/>
        </p:nvGrpSpPr>
        <p:grpSpPr>
          <a:xfrm>
            <a:off x="580385" y="3891919"/>
            <a:ext cx="487501" cy="490906"/>
            <a:chOff x="0" y="0"/>
            <a:chExt cx="487499" cy="490905"/>
          </a:xfrm>
        </p:grpSpPr>
        <p:sp>
          <p:nvSpPr>
            <p:cNvPr id="526" name="Circle"/>
            <p:cNvSpPr/>
            <p:nvPr/>
          </p:nvSpPr>
          <p:spPr>
            <a:xfrm>
              <a:off x="0" y="1702"/>
              <a:ext cx="487500" cy="487501"/>
            </a:xfrm>
            <a:prstGeom prst="ellipse">
              <a:avLst/>
            </a:prstGeom>
            <a:solidFill>
              <a:srgbClr val="CCCCCC"/>
            </a:solidFill>
            <a:ln w="19050" cap="flat">
              <a:solidFill>
                <a:srgbClr val="FFFFFF"/>
              </a:solidFill>
              <a:prstDash val="solid"/>
              <a:round/>
            </a:ln>
            <a:effectLst/>
          </p:spPr>
          <p:txBody>
            <a:bodyPr wrap="square" lIns="0" tIns="0" rIns="0" bIns="0" numCol="1" anchor="ctr">
              <a:noAutofit/>
            </a:bodyPr>
            <a:lstStyle/>
            <a:p>
              <a:pPr algn="ctr">
                <a:defRPr sz="1900">
                  <a:solidFill>
                    <a:srgbClr val="2E5E73"/>
                  </a:solidFill>
                </a:defRPr>
              </a:pPr>
            </a:p>
          </p:txBody>
        </p:sp>
        <p:sp>
          <p:nvSpPr>
            <p:cNvPr id="527" name="4"/>
            <p:cNvSpPr txBox="1"/>
            <p:nvPr/>
          </p:nvSpPr>
          <p:spPr>
            <a:xfrm>
              <a:off x="80917" y="0"/>
              <a:ext cx="313465" cy="4909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700" tIns="109700" rIns="109700" bIns="109700" numCol="1" anchor="ctr">
              <a:spAutoFit/>
            </a:bodyPr>
            <a:lstStyle>
              <a:lvl1pPr algn="ctr">
                <a:defRPr sz="1900">
                  <a:solidFill>
                    <a:srgbClr val="2E5E73"/>
                  </a:solidFill>
                </a:defRPr>
              </a:lvl1pPr>
            </a:lstStyle>
            <a:p>
              <a:pPr/>
              <a:r>
                <a:t>4</a:t>
              </a:r>
            </a:p>
          </p:txBody>
        </p:sp>
      </p:grpSp>
      <p:sp>
        <p:nvSpPr>
          <p:cNvPr id="529" name="Google Shape;372;p37"/>
          <p:cNvSpPr/>
          <p:nvPr/>
        </p:nvSpPr>
        <p:spPr>
          <a:xfrm>
            <a:off x="804067" y="4524569"/>
            <a:ext cx="2127301" cy="414301"/>
          </a:xfrm>
          <a:prstGeom prst="roundRect">
            <a:avLst>
              <a:gd name="adj" fmla="val 16667"/>
            </a:avLst>
          </a:prstGeom>
          <a:solidFill>
            <a:srgbClr val="FFFFFF"/>
          </a:solidFill>
          <a:ln w="12700">
            <a:miter lim="400000"/>
          </a:ln>
        </p:spPr>
        <p:txBody>
          <a:bodyPr lIns="0" tIns="0" rIns="0" bIns="0" anchor="ctr"/>
          <a:lstStyle/>
          <a:p>
            <a:pPr/>
          </a:p>
        </p:txBody>
      </p:sp>
      <p:sp>
        <p:nvSpPr>
          <p:cNvPr id="530" name="Google Shape;373;p37"/>
          <p:cNvSpPr txBox="1"/>
          <p:nvPr/>
        </p:nvSpPr>
        <p:spPr>
          <a:xfrm>
            <a:off x="1133249" y="4617670"/>
            <a:ext cx="1797802" cy="228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500">
                <a:solidFill>
                  <a:srgbClr val="2E5E73"/>
                </a:solidFill>
                <a:latin typeface="Roboto Light"/>
                <a:ea typeface="Roboto Light"/>
                <a:cs typeface="Roboto Light"/>
                <a:sym typeface="Roboto Light"/>
              </a:defRPr>
            </a:lvl1pPr>
          </a:lstStyle>
          <a:p>
            <a:pPr/>
            <a:r>
              <a:t>Description</a:t>
            </a:r>
          </a:p>
        </p:txBody>
      </p:sp>
      <p:grpSp>
        <p:nvGrpSpPr>
          <p:cNvPr id="533" name="Google Shape;374;p37"/>
          <p:cNvGrpSpPr/>
          <p:nvPr/>
        </p:nvGrpSpPr>
        <p:grpSpPr>
          <a:xfrm>
            <a:off x="580385" y="4483656"/>
            <a:ext cx="487501" cy="490907"/>
            <a:chOff x="0" y="0"/>
            <a:chExt cx="487499" cy="490905"/>
          </a:xfrm>
        </p:grpSpPr>
        <p:sp>
          <p:nvSpPr>
            <p:cNvPr id="531" name="Circle"/>
            <p:cNvSpPr/>
            <p:nvPr/>
          </p:nvSpPr>
          <p:spPr>
            <a:xfrm>
              <a:off x="0" y="1702"/>
              <a:ext cx="487500" cy="487501"/>
            </a:xfrm>
            <a:prstGeom prst="ellipse">
              <a:avLst/>
            </a:prstGeom>
            <a:solidFill>
              <a:srgbClr val="CCCCCC"/>
            </a:solidFill>
            <a:ln w="19050" cap="flat">
              <a:solidFill>
                <a:srgbClr val="FFFFFF"/>
              </a:solidFill>
              <a:prstDash val="solid"/>
              <a:round/>
            </a:ln>
            <a:effectLst/>
          </p:spPr>
          <p:txBody>
            <a:bodyPr wrap="square" lIns="0" tIns="0" rIns="0" bIns="0" numCol="1" anchor="ctr">
              <a:noAutofit/>
            </a:bodyPr>
            <a:lstStyle/>
            <a:p>
              <a:pPr algn="ctr">
                <a:defRPr sz="1900">
                  <a:solidFill>
                    <a:srgbClr val="2E5E73"/>
                  </a:solidFill>
                </a:defRPr>
              </a:pPr>
            </a:p>
          </p:txBody>
        </p:sp>
        <p:sp>
          <p:nvSpPr>
            <p:cNvPr id="532" name="5"/>
            <p:cNvSpPr txBox="1"/>
            <p:nvPr/>
          </p:nvSpPr>
          <p:spPr>
            <a:xfrm>
              <a:off x="80917" y="0"/>
              <a:ext cx="313465" cy="4909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700" tIns="109700" rIns="109700" bIns="109700" numCol="1" anchor="ctr">
              <a:spAutoFit/>
            </a:bodyPr>
            <a:lstStyle>
              <a:lvl1pPr algn="ctr">
                <a:defRPr sz="1900">
                  <a:solidFill>
                    <a:srgbClr val="2E5E73"/>
                  </a:solidFill>
                </a:defRPr>
              </a:lvl1pPr>
            </a:lstStyle>
            <a:p>
              <a:pPr/>
              <a:r>
                <a:t>5</a:t>
              </a:r>
            </a:p>
          </p:txBody>
        </p:sp>
      </p:grpSp>
      <p:sp>
        <p:nvSpPr>
          <p:cNvPr id="534" name="Google Shape;375;p37"/>
          <p:cNvSpPr/>
          <p:nvPr/>
        </p:nvSpPr>
        <p:spPr>
          <a:xfrm>
            <a:off x="804067" y="5116307"/>
            <a:ext cx="2127301" cy="414301"/>
          </a:xfrm>
          <a:prstGeom prst="roundRect">
            <a:avLst>
              <a:gd name="adj" fmla="val 16667"/>
            </a:avLst>
          </a:prstGeom>
          <a:solidFill>
            <a:srgbClr val="FFFFFF"/>
          </a:solidFill>
          <a:ln w="12700">
            <a:miter lim="400000"/>
          </a:ln>
        </p:spPr>
        <p:txBody>
          <a:bodyPr lIns="0" tIns="0" rIns="0" bIns="0" anchor="ctr"/>
          <a:lstStyle/>
          <a:p>
            <a:pPr/>
          </a:p>
        </p:txBody>
      </p:sp>
      <p:sp>
        <p:nvSpPr>
          <p:cNvPr id="535" name="Google Shape;376;p37"/>
          <p:cNvSpPr txBox="1"/>
          <p:nvPr/>
        </p:nvSpPr>
        <p:spPr>
          <a:xfrm>
            <a:off x="1133249" y="5209406"/>
            <a:ext cx="1797802" cy="228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500">
                <a:solidFill>
                  <a:srgbClr val="2E5E73"/>
                </a:solidFill>
                <a:latin typeface="Roboto Light"/>
                <a:ea typeface="Roboto Light"/>
                <a:cs typeface="Roboto Light"/>
                <a:sym typeface="Roboto Light"/>
              </a:defRPr>
            </a:lvl1pPr>
          </a:lstStyle>
          <a:p>
            <a:pPr/>
            <a:r>
              <a:t>Description</a:t>
            </a:r>
          </a:p>
        </p:txBody>
      </p:sp>
      <p:grpSp>
        <p:nvGrpSpPr>
          <p:cNvPr id="538" name="Google Shape;377;p37"/>
          <p:cNvGrpSpPr/>
          <p:nvPr/>
        </p:nvGrpSpPr>
        <p:grpSpPr>
          <a:xfrm>
            <a:off x="580385" y="5075392"/>
            <a:ext cx="487501" cy="490907"/>
            <a:chOff x="0" y="0"/>
            <a:chExt cx="487499" cy="490905"/>
          </a:xfrm>
        </p:grpSpPr>
        <p:sp>
          <p:nvSpPr>
            <p:cNvPr id="536" name="Circle"/>
            <p:cNvSpPr/>
            <p:nvPr/>
          </p:nvSpPr>
          <p:spPr>
            <a:xfrm>
              <a:off x="0" y="1702"/>
              <a:ext cx="487500" cy="487501"/>
            </a:xfrm>
            <a:prstGeom prst="ellipse">
              <a:avLst/>
            </a:prstGeom>
            <a:solidFill>
              <a:srgbClr val="CCCCCC"/>
            </a:solidFill>
            <a:ln w="19050" cap="flat">
              <a:solidFill>
                <a:srgbClr val="FFFFFF"/>
              </a:solidFill>
              <a:prstDash val="solid"/>
              <a:round/>
            </a:ln>
            <a:effectLst/>
          </p:spPr>
          <p:txBody>
            <a:bodyPr wrap="square" lIns="0" tIns="0" rIns="0" bIns="0" numCol="1" anchor="ctr">
              <a:noAutofit/>
            </a:bodyPr>
            <a:lstStyle/>
            <a:p>
              <a:pPr algn="ctr">
                <a:defRPr sz="1900">
                  <a:solidFill>
                    <a:srgbClr val="2E5E73"/>
                  </a:solidFill>
                </a:defRPr>
              </a:pPr>
            </a:p>
          </p:txBody>
        </p:sp>
        <p:sp>
          <p:nvSpPr>
            <p:cNvPr id="537" name="6"/>
            <p:cNvSpPr txBox="1"/>
            <p:nvPr/>
          </p:nvSpPr>
          <p:spPr>
            <a:xfrm>
              <a:off x="80917" y="0"/>
              <a:ext cx="313465" cy="4909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700" tIns="109700" rIns="109700" bIns="109700" numCol="1" anchor="ctr">
              <a:spAutoFit/>
            </a:bodyPr>
            <a:lstStyle>
              <a:lvl1pPr algn="ctr">
                <a:defRPr sz="1900">
                  <a:solidFill>
                    <a:srgbClr val="2E5E73"/>
                  </a:solidFill>
                </a:defRPr>
              </a:lvl1pPr>
            </a:lstStyle>
            <a:p>
              <a:pPr/>
              <a:r>
                <a:t>6</a:t>
              </a:r>
            </a:p>
          </p:txBody>
        </p:sp>
      </p:grpSp>
      <p:sp>
        <p:nvSpPr>
          <p:cNvPr id="539" name="Google Shape;378;p37"/>
          <p:cNvSpPr/>
          <p:nvPr/>
        </p:nvSpPr>
        <p:spPr>
          <a:xfrm>
            <a:off x="804067" y="5708043"/>
            <a:ext cx="2127301" cy="414301"/>
          </a:xfrm>
          <a:prstGeom prst="roundRect">
            <a:avLst>
              <a:gd name="adj" fmla="val 16667"/>
            </a:avLst>
          </a:prstGeom>
          <a:solidFill>
            <a:srgbClr val="FFFFFF"/>
          </a:solidFill>
          <a:ln w="12700">
            <a:miter lim="400000"/>
          </a:ln>
        </p:spPr>
        <p:txBody>
          <a:bodyPr lIns="0" tIns="0" rIns="0" bIns="0" anchor="ctr"/>
          <a:lstStyle/>
          <a:p>
            <a:pPr/>
          </a:p>
        </p:txBody>
      </p:sp>
      <p:sp>
        <p:nvSpPr>
          <p:cNvPr id="540" name="Google Shape;379;p37"/>
          <p:cNvSpPr txBox="1"/>
          <p:nvPr/>
        </p:nvSpPr>
        <p:spPr>
          <a:xfrm>
            <a:off x="1133249" y="5801143"/>
            <a:ext cx="1797802" cy="228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500">
                <a:solidFill>
                  <a:srgbClr val="2E5E73"/>
                </a:solidFill>
                <a:latin typeface="Roboto Light"/>
                <a:ea typeface="Roboto Light"/>
                <a:cs typeface="Roboto Light"/>
                <a:sym typeface="Roboto Light"/>
              </a:defRPr>
            </a:lvl1pPr>
          </a:lstStyle>
          <a:p>
            <a:pPr/>
            <a:r>
              <a:t>Description</a:t>
            </a:r>
          </a:p>
        </p:txBody>
      </p:sp>
      <p:grpSp>
        <p:nvGrpSpPr>
          <p:cNvPr id="543" name="Google Shape;380;p37"/>
          <p:cNvGrpSpPr/>
          <p:nvPr/>
        </p:nvGrpSpPr>
        <p:grpSpPr>
          <a:xfrm>
            <a:off x="580385" y="5667130"/>
            <a:ext cx="487501" cy="490906"/>
            <a:chOff x="0" y="0"/>
            <a:chExt cx="487499" cy="490905"/>
          </a:xfrm>
        </p:grpSpPr>
        <p:sp>
          <p:nvSpPr>
            <p:cNvPr id="541" name="Circle"/>
            <p:cNvSpPr/>
            <p:nvPr/>
          </p:nvSpPr>
          <p:spPr>
            <a:xfrm>
              <a:off x="0" y="1702"/>
              <a:ext cx="487500" cy="487501"/>
            </a:xfrm>
            <a:prstGeom prst="ellipse">
              <a:avLst/>
            </a:prstGeom>
            <a:solidFill>
              <a:srgbClr val="CCCCCC"/>
            </a:solidFill>
            <a:ln w="19050" cap="flat">
              <a:solidFill>
                <a:srgbClr val="FFFFFF"/>
              </a:solidFill>
              <a:prstDash val="solid"/>
              <a:round/>
            </a:ln>
            <a:effectLst/>
          </p:spPr>
          <p:txBody>
            <a:bodyPr wrap="square" lIns="0" tIns="0" rIns="0" bIns="0" numCol="1" anchor="ctr">
              <a:noAutofit/>
            </a:bodyPr>
            <a:lstStyle/>
            <a:p>
              <a:pPr algn="ctr">
                <a:defRPr sz="1900">
                  <a:solidFill>
                    <a:srgbClr val="2E5E73"/>
                  </a:solidFill>
                </a:defRPr>
              </a:pPr>
            </a:p>
          </p:txBody>
        </p:sp>
        <p:sp>
          <p:nvSpPr>
            <p:cNvPr id="542" name="7"/>
            <p:cNvSpPr txBox="1"/>
            <p:nvPr/>
          </p:nvSpPr>
          <p:spPr>
            <a:xfrm>
              <a:off x="80917" y="0"/>
              <a:ext cx="313465" cy="4909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700" tIns="109700" rIns="109700" bIns="109700" numCol="1" anchor="ctr">
              <a:spAutoFit/>
            </a:bodyPr>
            <a:lstStyle>
              <a:lvl1pPr algn="ctr">
                <a:defRPr sz="1900">
                  <a:solidFill>
                    <a:srgbClr val="2E5E73"/>
                  </a:solidFill>
                </a:defRPr>
              </a:lvl1pPr>
            </a:lstStyle>
            <a:p>
              <a:pPr/>
              <a:r>
                <a:t>7</a:t>
              </a:r>
            </a:p>
          </p:txBody>
        </p:sp>
      </p:grpSp>
      <p:sp>
        <p:nvSpPr>
          <p:cNvPr id="544" name="Google Shape;381;p37"/>
          <p:cNvSpPr/>
          <p:nvPr/>
        </p:nvSpPr>
        <p:spPr>
          <a:xfrm>
            <a:off x="9488499" y="2157621"/>
            <a:ext cx="2127301" cy="414301"/>
          </a:xfrm>
          <a:prstGeom prst="roundRect">
            <a:avLst>
              <a:gd name="adj" fmla="val 16667"/>
            </a:avLst>
          </a:prstGeom>
          <a:solidFill>
            <a:srgbClr val="FFFFFF"/>
          </a:solidFill>
          <a:ln w="12700">
            <a:miter lim="400000"/>
          </a:ln>
        </p:spPr>
        <p:txBody>
          <a:bodyPr lIns="0" tIns="0" rIns="0" bIns="0" anchor="ctr"/>
          <a:lstStyle/>
          <a:p>
            <a:pPr/>
          </a:p>
        </p:txBody>
      </p:sp>
      <p:sp>
        <p:nvSpPr>
          <p:cNvPr id="545" name="Google Shape;382;p37"/>
          <p:cNvSpPr txBox="1"/>
          <p:nvPr/>
        </p:nvSpPr>
        <p:spPr>
          <a:xfrm>
            <a:off x="9817683" y="2250721"/>
            <a:ext cx="1797801" cy="228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500">
                <a:solidFill>
                  <a:srgbClr val="2E5E73"/>
                </a:solidFill>
                <a:latin typeface="Roboto Light"/>
                <a:ea typeface="Roboto Light"/>
                <a:cs typeface="Roboto Light"/>
                <a:sym typeface="Roboto Light"/>
              </a:defRPr>
            </a:lvl1pPr>
          </a:lstStyle>
          <a:p>
            <a:pPr/>
            <a:r>
              <a:t>Description</a:t>
            </a:r>
          </a:p>
        </p:txBody>
      </p:sp>
      <p:grpSp>
        <p:nvGrpSpPr>
          <p:cNvPr id="548" name="Google Shape;383;p37"/>
          <p:cNvGrpSpPr/>
          <p:nvPr/>
        </p:nvGrpSpPr>
        <p:grpSpPr>
          <a:xfrm>
            <a:off x="9264818" y="2116708"/>
            <a:ext cx="487501" cy="490906"/>
            <a:chOff x="0" y="0"/>
            <a:chExt cx="487499" cy="490905"/>
          </a:xfrm>
        </p:grpSpPr>
        <p:sp>
          <p:nvSpPr>
            <p:cNvPr id="546" name="Circle"/>
            <p:cNvSpPr/>
            <p:nvPr/>
          </p:nvSpPr>
          <p:spPr>
            <a:xfrm>
              <a:off x="0" y="1702"/>
              <a:ext cx="487500" cy="487501"/>
            </a:xfrm>
            <a:prstGeom prst="ellipse">
              <a:avLst/>
            </a:prstGeom>
            <a:solidFill>
              <a:srgbClr val="CCCCCC"/>
            </a:solidFill>
            <a:ln w="19050" cap="flat">
              <a:solidFill>
                <a:srgbClr val="FFFFFF"/>
              </a:solidFill>
              <a:prstDash val="solid"/>
              <a:round/>
            </a:ln>
            <a:effectLst/>
          </p:spPr>
          <p:txBody>
            <a:bodyPr wrap="square" lIns="0" tIns="0" rIns="0" bIns="0" numCol="1" anchor="ctr">
              <a:noAutofit/>
            </a:bodyPr>
            <a:lstStyle/>
            <a:p>
              <a:pPr algn="ctr">
                <a:defRPr sz="1900">
                  <a:solidFill>
                    <a:srgbClr val="2E5E73"/>
                  </a:solidFill>
                </a:defRPr>
              </a:pPr>
            </a:p>
          </p:txBody>
        </p:sp>
        <p:sp>
          <p:nvSpPr>
            <p:cNvPr id="547" name="1"/>
            <p:cNvSpPr txBox="1"/>
            <p:nvPr/>
          </p:nvSpPr>
          <p:spPr>
            <a:xfrm>
              <a:off x="80917" y="0"/>
              <a:ext cx="313465" cy="4909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700" tIns="109700" rIns="109700" bIns="109700" numCol="1" anchor="ctr">
              <a:spAutoFit/>
            </a:bodyPr>
            <a:lstStyle>
              <a:lvl1pPr algn="ctr">
                <a:defRPr sz="1900">
                  <a:solidFill>
                    <a:srgbClr val="2E5E73"/>
                  </a:solidFill>
                </a:defRPr>
              </a:lvl1pPr>
            </a:lstStyle>
            <a:p>
              <a:pPr/>
              <a:r>
                <a:t>1</a:t>
              </a:r>
            </a:p>
          </p:txBody>
        </p:sp>
      </p:grpSp>
      <p:sp>
        <p:nvSpPr>
          <p:cNvPr id="549" name="Google Shape;384;p37"/>
          <p:cNvSpPr/>
          <p:nvPr/>
        </p:nvSpPr>
        <p:spPr>
          <a:xfrm>
            <a:off x="9488499" y="3341096"/>
            <a:ext cx="2127301" cy="414301"/>
          </a:xfrm>
          <a:prstGeom prst="roundRect">
            <a:avLst>
              <a:gd name="adj" fmla="val 16667"/>
            </a:avLst>
          </a:prstGeom>
          <a:solidFill>
            <a:srgbClr val="FFFFFF"/>
          </a:solidFill>
          <a:ln w="12700">
            <a:miter lim="400000"/>
          </a:ln>
        </p:spPr>
        <p:txBody>
          <a:bodyPr lIns="0" tIns="0" rIns="0" bIns="0" anchor="ctr"/>
          <a:lstStyle/>
          <a:p>
            <a:pPr/>
          </a:p>
        </p:txBody>
      </p:sp>
      <p:sp>
        <p:nvSpPr>
          <p:cNvPr id="550" name="Google Shape;385;p37"/>
          <p:cNvSpPr txBox="1"/>
          <p:nvPr/>
        </p:nvSpPr>
        <p:spPr>
          <a:xfrm>
            <a:off x="9817683" y="3434195"/>
            <a:ext cx="1797801" cy="228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500">
                <a:solidFill>
                  <a:srgbClr val="2E5E73"/>
                </a:solidFill>
                <a:latin typeface="Roboto Light"/>
                <a:ea typeface="Roboto Light"/>
                <a:cs typeface="Roboto Light"/>
                <a:sym typeface="Roboto Light"/>
              </a:defRPr>
            </a:lvl1pPr>
          </a:lstStyle>
          <a:p>
            <a:pPr/>
            <a:r>
              <a:t>Description</a:t>
            </a:r>
          </a:p>
        </p:txBody>
      </p:sp>
      <p:grpSp>
        <p:nvGrpSpPr>
          <p:cNvPr id="553" name="Google Shape;386;p37"/>
          <p:cNvGrpSpPr/>
          <p:nvPr/>
        </p:nvGrpSpPr>
        <p:grpSpPr>
          <a:xfrm>
            <a:off x="9264818" y="3300181"/>
            <a:ext cx="487501" cy="490907"/>
            <a:chOff x="0" y="0"/>
            <a:chExt cx="487499" cy="490905"/>
          </a:xfrm>
        </p:grpSpPr>
        <p:sp>
          <p:nvSpPr>
            <p:cNvPr id="551" name="Circle"/>
            <p:cNvSpPr/>
            <p:nvPr/>
          </p:nvSpPr>
          <p:spPr>
            <a:xfrm>
              <a:off x="0" y="1702"/>
              <a:ext cx="487500" cy="487501"/>
            </a:xfrm>
            <a:prstGeom prst="ellipse">
              <a:avLst/>
            </a:prstGeom>
            <a:solidFill>
              <a:srgbClr val="CCCCCC"/>
            </a:solidFill>
            <a:ln w="19050" cap="flat">
              <a:solidFill>
                <a:srgbClr val="FFFFFF"/>
              </a:solidFill>
              <a:prstDash val="solid"/>
              <a:round/>
            </a:ln>
            <a:effectLst/>
          </p:spPr>
          <p:txBody>
            <a:bodyPr wrap="square" lIns="0" tIns="0" rIns="0" bIns="0" numCol="1" anchor="ctr">
              <a:noAutofit/>
            </a:bodyPr>
            <a:lstStyle/>
            <a:p>
              <a:pPr algn="ctr">
                <a:defRPr sz="1900">
                  <a:solidFill>
                    <a:srgbClr val="2E5E73"/>
                  </a:solidFill>
                </a:defRPr>
              </a:pPr>
            </a:p>
          </p:txBody>
        </p:sp>
        <p:sp>
          <p:nvSpPr>
            <p:cNvPr id="552" name="3"/>
            <p:cNvSpPr txBox="1"/>
            <p:nvPr/>
          </p:nvSpPr>
          <p:spPr>
            <a:xfrm>
              <a:off x="80917" y="0"/>
              <a:ext cx="313465" cy="4909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700" tIns="109700" rIns="109700" bIns="109700" numCol="1" anchor="ctr">
              <a:spAutoFit/>
            </a:bodyPr>
            <a:lstStyle>
              <a:lvl1pPr algn="ctr">
                <a:defRPr sz="1900">
                  <a:solidFill>
                    <a:srgbClr val="2E5E73"/>
                  </a:solidFill>
                </a:defRPr>
              </a:lvl1pPr>
            </a:lstStyle>
            <a:p>
              <a:pPr/>
              <a:r>
                <a:t>3</a:t>
              </a:r>
            </a:p>
          </p:txBody>
        </p:sp>
      </p:grpSp>
      <p:sp>
        <p:nvSpPr>
          <p:cNvPr id="554" name="Google Shape;387;p37"/>
          <p:cNvSpPr/>
          <p:nvPr/>
        </p:nvSpPr>
        <p:spPr>
          <a:xfrm>
            <a:off x="3698849" y="2749358"/>
            <a:ext cx="2127301" cy="414301"/>
          </a:xfrm>
          <a:prstGeom prst="roundRect">
            <a:avLst>
              <a:gd name="adj" fmla="val 16667"/>
            </a:avLst>
          </a:prstGeom>
          <a:solidFill>
            <a:srgbClr val="FFFFFF"/>
          </a:solidFill>
          <a:ln w="12700">
            <a:miter lim="400000"/>
          </a:ln>
        </p:spPr>
        <p:txBody>
          <a:bodyPr lIns="0" tIns="0" rIns="0" bIns="0" anchor="ctr"/>
          <a:lstStyle/>
          <a:p>
            <a:pPr/>
          </a:p>
        </p:txBody>
      </p:sp>
      <p:sp>
        <p:nvSpPr>
          <p:cNvPr id="555" name="Google Shape;388;p37"/>
          <p:cNvSpPr txBox="1"/>
          <p:nvPr/>
        </p:nvSpPr>
        <p:spPr>
          <a:xfrm>
            <a:off x="4028032" y="2842458"/>
            <a:ext cx="1797801" cy="228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500">
                <a:solidFill>
                  <a:srgbClr val="2E5E73"/>
                </a:solidFill>
                <a:latin typeface="Roboto Light"/>
                <a:ea typeface="Roboto Light"/>
                <a:cs typeface="Roboto Light"/>
                <a:sym typeface="Roboto Light"/>
              </a:defRPr>
            </a:lvl1pPr>
          </a:lstStyle>
          <a:p>
            <a:pPr/>
            <a:r>
              <a:t>Description</a:t>
            </a:r>
          </a:p>
        </p:txBody>
      </p:sp>
      <p:grpSp>
        <p:nvGrpSpPr>
          <p:cNvPr id="558" name="Google Shape;389;p37"/>
          <p:cNvGrpSpPr/>
          <p:nvPr/>
        </p:nvGrpSpPr>
        <p:grpSpPr>
          <a:xfrm>
            <a:off x="3475168" y="2708444"/>
            <a:ext cx="487501" cy="490907"/>
            <a:chOff x="0" y="0"/>
            <a:chExt cx="487499" cy="490905"/>
          </a:xfrm>
        </p:grpSpPr>
        <p:sp>
          <p:nvSpPr>
            <p:cNvPr id="556" name="Circle"/>
            <p:cNvSpPr/>
            <p:nvPr/>
          </p:nvSpPr>
          <p:spPr>
            <a:xfrm>
              <a:off x="0" y="1702"/>
              <a:ext cx="487500" cy="487501"/>
            </a:xfrm>
            <a:prstGeom prst="ellipse">
              <a:avLst/>
            </a:prstGeom>
            <a:solidFill>
              <a:srgbClr val="CCCCCC"/>
            </a:solidFill>
            <a:ln w="19050" cap="flat">
              <a:solidFill>
                <a:srgbClr val="FFFFFF"/>
              </a:solidFill>
              <a:prstDash val="solid"/>
              <a:round/>
            </a:ln>
            <a:effectLst/>
          </p:spPr>
          <p:txBody>
            <a:bodyPr wrap="square" lIns="0" tIns="0" rIns="0" bIns="0" numCol="1" anchor="ctr">
              <a:noAutofit/>
            </a:bodyPr>
            <a:lstStyle/>
            <a:p>
              <a:pPr algn="ctr">
                <a:defRPr sz="1900">
                  <a:solidFill>
                    <a:srgbClr val="2E5E73"/>
                  </a:solidFill>
                </a:defRPr>
              </a:pPr>
            </a:p>
          </p:txBody>
        </p:sp>
        <p:sp>
          <p:nvSpPr>
            <p:cNvPr id="557" name="2"/>
            <p:cNvSpPr txBox="1"/>
            <p:nvPr/>
          </p:nvSpPr>
          <p:spPr>
            <a:xfrm>
              <a:off x="80917" y="0"/>
              <a:ext cx="313465" cy="4909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700" tIns="109700" rIns="109700" bIns="109700" numCol="1" anchor="ctr">
              <a:spAutoFit/>
            </a:bodyPr>
            <a:lstStyle>
              <a:lvl1pPr algn="ctr">
                <a:defRPr sz="1900">
                  <a:solidFill>
                    <a:srgbClr val="2E5E73"/>
                  </a:solidFill>
                </a:defRPr>
              </a:lvl1pPr>
            </a:lstStyle>
            <a:p>
              <a:pPr/>
              <a:r>
                <a:t>2</a:t>
              </a:r>
            </a:p>
          </p:txBody>
        </p:sp>
      </p:grpSp>
      <p:sp>
        <p:nvSpPr>
          <p:cNvPr id="559" name="Google Shape;390;p37"/>
          <p:cNvSpPr/>
          <p:nvPr/>
        </p:nvSpPr>
        <p:spPr>
          <a:xfrm>
            <a:off x="3698849" y="2157621"/>
            <a:ext cx="2127301" cy="414301"/>
          </a:xfrm>
          <a:prstGeom prst="roundRect">
            <a:avLst>
              <a:gd name="adj" fmla="val 16667"/>
            </a:avLst>
          </a:prstGeom>
          <a:solidFill>
            <a:srgbClr val="FFFFFF"/>
          </a:solidFill>
          <a:ln w="12700">
            <a:miter lim="400000"/>
          </a:ln>
        </p:spPr>
        <p:txBody>
          <a:bodyPr lIns="0" tIns="0" rIns="0" bIns="0" anchor="ctr"/>
          <a:lstStyle/>
          <a:p>
            <a:pPr/>
          </a:p>
        </p:txBody>
      </p:sp>
      <p:sp>
        <p:nvSpPr>
          <p:cNvPr id="560" name="Google Shape;391;p37"/>
          <p:cNvSpPr txBox="1"/>
          <p:nvPr/>
        </p:nvSpPr>
        <p:spPr>
          <a:xfrm>
            <a:off x="4028032" y="2250721"/>
            <a:ext cx="1797801" cy="228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500">
                <a:solidFill>
                  <a:srgbClr val="2E5E73"/>
                </a:solidFill>
                <a:latin typeface="Roboto Light"/>
                <a:ea typeface="Roboto Light"/>
                <a:cs typeface="Roboto Light"/>
                <a:sym typeface="Roboto Light"/>
              </a:defRPr>
            </a:lvl1pPr>
          </a:lstStyle>
          <a:p>
            <a:pPr/>
            <a:r>
              <a:t>Description</a:t>
            </a:r>
          </a:p>
        </p:txBody>
      </p:sp>
      <p:grpSp>
        <p:nvGrpSpPr>
          <p:cNvPr id="563" name="Google Shape;392;p37"/>
          <p:cNvGrpSpPr/>
          <p:nvPr/>
        </p:nvGrpSpPr>
        <p:grpSpPr>
          <a:xfrm>
            <a:off x="3475168" y="2116708"/>
            <a:ext cx="487501" cy="490906"/>
            <a:chOff x="0" y="0"/>
            <a:chExt cx="487499" cy="490905"/>
          </a:xfrm>
        </p:grpSpPr>
        <p:sp>
          <p:nvSpPr>
            <p:cNvPr id="561" name="Circle"/>
            <p:cNvSpPr/>
            <p:nvPr/>
          </p:nvSpPr>
          <p:spPr>
            <a:xfrm>
              <a:off x="0" y="1702"/>
              <a:ext cx="487500" cy="487501"/>
            </a:xfrm>
            <a:prstGeom prst="ellipse">
              <a:avLst/>
            </a:prstGeom>
            <a:solidFill>
              <a:srgbClr val="CCCCCC"/>
            </a:solidFill>
            <a:ln w="19050" cap="flat">
              <a:solidFill>
                <a:srgbClr val="FFFFFF"/>
              </a:solidFill>
              <a:prstDash val="solid"/>
              <a:round/>
            </a:ln>
            <a:effectLst/>
          </p:spPr>
          <p:txBody>
            <a:bodyPr wrap="square" lIns="0" tIns="0" rIns="0" bIns="0" numCol="1" anchor="ctr">
              <a:noAutofit/>
            </a:bodyPr>
            <a:lstStyle/>
            <a:p>
              <a:pPr algn="ctr">
                <a:defRPr sz="1900">
                  <a:solidFill>
                    <a:srgbClr val="2E5E73"/>
                  </a:solidFill>
                </a:defRPr>
              </a:pPr>
            </a:p>
          </p:txBody>
        </p:sp>
        <p:sp>
          <p:nvSpPr>
            <p:cNvPr id="562" name="1"/>
            <p:cNvSpPr txBox="1"/>
            <p:nvPr/>
          </p:nvSpPr>
          <p:spPr>
            <a:xfrm>
              <a:off x="80917" y="0"/>
              <a:ext cx="313465" cy="4909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700" tIns="109700" rIns="109700" bIns="109700" numCol="1" anchor="ctr">
              <a:spAutoFit/>
            </a:bodyPr>
            <a:lstStyle>
              <a:lvl1pPr algn="ctr">
                <a:defRPr sz="1900">
                  <a:solidFill>
                    <a:srgbClr val="2E5E73"/>
                  </a:solidFill>
                </a:defRPr>
              </a:lvl1pPr>
            </a:lstStyle>
            <a:p>
              <a:pPr/>
              <a:r>
                <a:t>1</a:t>
              </a:r>
            </a:p>
          </p:txBody>
        </p:sp>
      </p:grpSp>
      <p:sp>
        <p:nvSpPr>
          <p:cNvPr id="564" name="Google Shape;393;p37"/>
          <p:cNvSpPr/>
          <p:nvPr/>
        </p:nvSpPr>
        <p:spPr>
          <a:xfrm>
            <a:off x="3698849" y="3341096"/>
            <a:ext cx="2127301" cy="414301"/>
          </a:xfrm>
          <a:prstGeom prst="roundRect">
            <a:avLst>
              <a:gd name="adj" fmla="val 16667"/>
            </a:avLst>
          </a:prstGeom>
          <a:solidFill>
            <a:srgbClr val="FFFFFF"/>
          </a:solidFill>
          <a:ln w="12700">
            <a:miter lim="400000"/>
          </a:ln>
        </p:spPr>
        <p:txBody>
          <a:bodyPr lIns="0" tIns="0" rIns="0" bIns="0" anchor="ctr"/>
          <a:lstStyle/>
          <a:p>
            <a:pPr/>
          </a:p>
        </p:txBody>
      </p:sp>
      <p:sp>
        <p:nvSpPr>
          <p:cNvPr id="565" name="Google Shape;394;p37"/>
          <p:cNvSpPr txBox="1"/>
          <p:nvPr/>
        </p:nvSpPr>
        <p:spPr>
          <a:xfrm>
            <a:off x="4028032" y="3434195"/>
            <a:ext cx="1797801" cy="228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500">
                <a:solidFill>
                  <a:srgbClr val="2E5E73"/>
                </a:solidFill>
                <a:latin typeface="Roboto Light"/>
                <a:ea typeface="Roboto Light"/>
                <a:cs typeface="Roboto Light"/>
                <a:sym typeface="Roboto Light"/>
              </a:defRPr>
            </a:lvl1pPr>
          </a:lstStyle>
          <a:p>
            <a:pPr/>
            <a:r>
              <a:t>Description</a:t>
            </a:r>
          </a:p>
        </p:txBody>
      </p:sp>
      <p:grpSp>
        <p:nvGrpSpPr>
          <p:cNvPr id="568" name="Google Shape;395;p37"/>
          <p:cNvGrpSpPr/>
          <p:nvPr/>
        </p:nvGrpSpPr>
        <p:grpSpPr>
          <a:xfrm>
            <a:off x="3475168" y="3300181"/>
            <a:ext cx="487501" cy="490907"/>
            <a:chOff x="0" y="0"/>
            <a:chExt cx="487499" cy="490905"/>
          </a:xfrm>
        </p:grpSpPr>
        <p:sp>
          <p:nvSpPr>
            <p:cNvPr id="566" name="Circle"/>
            <p:cNvSpPr/>
            <p:nvPr/>
          </p:nvSpPr>
          <p:spPr>
            <a:xfrm>
              <a:off x="0" y="1702"/>
              <a:ext cx="487500" cy="487501"/>
            </a:xfrm>
            <a:prstGeom prst="ellipse">
              <a:avLst/>
            </a:prstGeom>
            <a:solidFill>
              <a:srgbClr val="CCCCCC"/>
            </a:solidFill>
            <a:ln w="19050" cap="flat">
              <a:solidFill>
                <a:srgbClr val="FFFFFF"/>
              </a:solidFill>
              <a:prstDash val="solid"/>
              <a:round/>
            </a:ln>
            <a:effectLst/>
          </p:spPr>
          <p:txBody>
            <a:bodyPr wrap="square" lIns="0" tIns="0" rIns="0" bIns="0" numCol="1" anchor="ctr">
              <a:noAutofit/>
            </a:bodyPr>
            <a:lstStyle/>
            <a:p>
              <a:pPr algn="ctr">
                <a:defRPr sz="1900">
                  <a:solidFill>
                    <a:srgbClr val="2E5E73"/>
                  </a:solidFill>
                </a:defRPr>
              </a:pPr>
            </a:p>
          </p:txBody>
        </p:sp>
        <p:sp>
          <p:nvSpPr>
            <p:cNvPr id="567" name="3"/>
            <p:cNvSpPr txBox="1"/>
            <p:nvPr/>
          </p:nvSpPr>
          <p:spPr>
            <a:xfrm>
              <a:off x="80917" y="0"/>
              <a:ext cx="313465" cy="4909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700" tIns="109700" rIns="109700" bIns="109700" numCol="1" anchor="ctr">
              <a:spAutoFit/>
            </a:bodyPr>
            <a:lstStyle>
              <a:lvl1pPr algn="ctr">
                <a:defRPr sz="1900">
                  <a:solidFill>
                    <a:srgbClr val="2E5E73"/>
                  </a:solidFill>
                </a:defRPr>
              </a:lvl1pPr>
            </a:lstStyle>
            <a:p>
              <a:pPr/>
              <a:r>
                <a:t>3</a:t>
              </a:r>
            </a:p>
          </p:txBody>
        </p:sp>
      </p:grpSp>
      <p:sp>
        <p:nvSpPr>
          <p:cNvPr id="569" name="Google Shape;396;p37"/>
          <p:cNvSpPr/>
          <p:nvPr/>
        </p:nvSpPr>
        <p:spPr>
          <a:xfrm>
            <a:off x="6593699" y="2749358"/>
            <a:ext cx="2127301" cy="414301"/>
          </a:xfrm>
          <a:prstGeom prst="roundRect">
            <a:avLst>
              <a:gd name="adj" fmla="val 16667"/>
            </a:avLst>
          </a:prstGeom>
          <a:solidFill>
            <a:srgbClr val="FFFFFF"/>
          </a:solidFill>
          <a:ln w="12700">
            <a:miter lim="400000"/>
          </a:ln>
        </p:spPr>
        <p:txBody>
          <a:bodyPr lIns="0" tIns="0" rIns="0" bIns="0" anchor="ctr"/>
          <a:lstStyle/>
          <a:p>
            <a:pPr/>
          </a:p>
        </p:txBody>
      </p:sp>
      <p:sp>
        <p:nvSpPr>
          <p:cNvPr id="570" name="Google Shape;397;p37"/>
          <p:cNvSpPr txBox="1"/>
          <p:nvPr/>
        </p:nvSpPr>
        <p:spPr>
          <a:xfrm>
            <a:off x="6922883" y="2842458"/>
            <a:ext cx="1797801" cy="228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500">
                <a:solidFill>
                  <a:srgbClr val="2E5E73"/>
                </a:solidFill>
                <a:latin typeface="Roboto Light"/>
                <a:ea typeface="Roboto Light"/>
                <a:cs typeface="Roboto Light"/>
                <a:sym typeface="Roboto Light"/>
              </a:defRPr>
            </a:lvl1pPr>
          </a:lstStyle>
          <a:p>
            <a:pPr/>
            <a:r>
              <a:t>Description</a:t>
            </a:r>
          </a:p>
        </p:txBody>
      </p:sp>
      <p:grpSp>
        <p:nvGrpSpPr>
          <p:cNvPr id="573" name="Google Shape;398;p37"/>
          <p:cNvGrpSpPr/>
          <p:nvPr/>
        </p:nvGrpSpPr>
        <p:grpSpPr>
          <a:xfrm>
            <a:off x="6370018" y="2708444"/>
            <a:ext cx="487501" cy="490907"/>
            <a:chOff x="0" y="0"/>
            <a:chExt cx="487499" cy="490905"/>
          </a:xfrm>
        </p:grpSpPr>
        <p:sp>
          <p:nvSpPr>
            <p:cNvPr id="571" name="Circle"/>
            <p:cNvSpPr/>
            <p:nvPr/>
          </p:nvSpPr>
          <p:spPr>
            <a:xfrm>
              <a:off x="0" y="1702"/>
              <a:ext cx="487500" cy="487501"/>
            </a:xfrm>
            <a:prstGeom prst="ellipse">
              <a:avLst/>
            </a:prstGeom>
            <a:solidFill>
              <a:srgbClr val="CCCCCC"/>
            </a:solidFill>
            <a:ln w="19050" cap="flat">
              <a:solidFill>
                <a:srgbClr val="FFFFFF"/>
              </a:solidFill>
              <a:prstDash val="solid"/>
              <a:round/>
            </a:ln>
            <a:effectLst/>
          </p:spPr>
          <p:txBody>
            <a:bodyPr wrap="square" lIns="0" tIns="0" rIns="0" bIns="0" numCol="1" anchor="ctr">
              <a:noAutofit/>
            </a:bodyPr>
            <a:lstStyle/>
            <a:p>
              <a:pPr algn="ctr">
                <a:defRPr sz="1900">
                  <a:solidFill>
                    <a:srgbClr val="2E5E73"/>
                  </a:solidFill>
                </a:defRPr>
              </a:pPr>
            </a:p>
          </p:txBody>
        </p:sp>
        <p:sp>
          <p:nvSpPr>
            <p:cNvPr id="572" name="2"/>
            <p:cNvSpPr txBox="1"/>
            <p:nvPr/>
          </p:nvSpPr>
          <p:spPr>
            <a:xfrm>
              <a:off x="80917" y="0"/>
              <a:ext cx="313465" cy="4909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700" tIns="109700" rIns="109700" bIns="109700" numCol="1" anchor="ctr">
              <a:spAutoFit/>
            </a:bodyPr>
            <a:lstStyle>
              <a:lvl1pPr algn="ctr">
                <a:defRPr sz="1900">
                  <a:solidFill>
                    <a:srgbClr val="2E5E73"/>
                  </a:solidFill>
                </a:defRPr>
              </a:lvl1pPr>
            </a:lstStyle>
            <a:p>
              <a:pPr/>
              <a:r>
                <a:t>2</a:t>
              </a:r>
            </a:p>
          </p:txBody>
        </p:sp>
      </p:grpSp>
      <p:sp>
        <p:nvSpPr>
          <p:cNvPr id="574" name="Google Shape;399;p37"/>
          <p:cNvSpPr/>
          <p:nvPr/>
        </p:nvSpPr>
        <p:spPr>
          <a:xfrm>
            <a:off x="6593699" y="2157621"/>
            <a:ext cx="2127301" cy="414301"/>
          </a:xfrm>
          <a:prstGeom prst="roundRect">
            <a:avLst>
              <a:gd name="adj" fmla="val 16667"/>
            </a:avLst>
          </a:prstGeom>
          <a:solidFill>
            <a:srgbClr val="FFFFFF"/>
          </a:solidFill>
          <a:ln w="12700">
            <a:miter lim="400000"/>
          </a:ln>
        </p:spPr>
        <p:txBody>
          <a:bodyPr lIns="0" tIns="0" rIns="0" bIns="0" anchor="ctr"/>
          <a:lstStyle/>
          <a:p>
            <a:pPr/>
          </a:p>
        </p:txBody>
      </p:sp>
      <p:sp>
        <p:nvSpPr>
          <p:cNvPr id="575" name="Google Shape;400;p37"/>
          <p:cNvSpPr txBox="1"/>
          <p:nvPr/>
        </p:nvSpPr>
        <p:spPr>
          <a:xfrm>
            <a:off x="6922883" y="2250721"/>
            <a:ext cx="1797801" cy="228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500">
                <a:solidFill>
                  <a:srgbClr val="2E5E73"/>
                </a:solidFill>
                <a:latin typeface="Roboto Light"/>
                <a:ea typeface="Roboto Light"/>
                <a:cs typeface="Roboto Light"/>
                <a:sym typeface="Roboto Light"/>
              </a:defRPr>
            </a:lvl1pPr>
          </a:lstStyle>
          <a:p>
            <a:pPr/>
            <a:r>
              <a:t>Description</a:t>
            </a:r>
          </a:p>
        </p:txBody>
      </p:sp>
      <p:grpSp>
        <p:nvGrpSpPr>
          <p:cNvPr id="578" name="Google Shape;401;p37"/>
          <p:cNvGrpSpPr/>
          <p:nvPr/>
        </p:nvGrpSpPr>
        <p:grpSpPr>
          <a:xfrm>
            <a:off x="6370018" y="2116708"/>
            <a:ext cx="487501" cy="490906"/>
            <a:chOff x="0" y="0"/>
            <a:chExt cx="487499" cy="490905"/>
          </a:xfrm>
        </p:grpSpPr>
        <p:sp>
          <p:nvSpPr>
            <p:cNvPr id="576" name="Circle"/>
            <p:cNvSpPr/>
            <p:nvPr/>
          </p:nvSpPr>
          <p:spPr>
            <a:xfrm>
              <a:off x="0" y="1702"/>
              <a:ext cx="487500" cy="487501"/>
            </a:xfrm>
            <a:prstGeom prst="ellipse">
              <a:avLst/>
            </a:prstGeom>
            <a:solidFill>
              <a:srgbClr val="CCCCCC"/>
            </a:solidFill>
            <a:ln w="19050" cap="flat">
              <a:solidFill>
                <a:srgbClr val="FFFFFF"/>
              </a:solidFill>
              <a:prstDash val="solid"/>
              <a:round/>
            </a:ln>
            <a:effectLst/>
          </p:spPr>
          <p:txBody>
            <a:bodyPr wrap="square" lIns="0" tIns="0" rIns="0" bIns="0" numCol="1" anchor="ctr">
              <a:noAutofit/>
            </a:bodyPr>
            <a:lstStyle/>
            <a:p>
              <a:pPr algn="ctr">
                <a:defRPr sz="1900">
                  <a:solidFill>
                    <a:srgbClr val="2E5E73"/>
                  </a:solidFill>
                </a:defRPr>
              </a:pPr>
            </a:p>
          </p:txBody>
        </p:sp>
        <p:sp>
          <p:nvSpPr>
            <p:cNvPr id="577" name="1"/>
            <p:cNvSpPr txBox="1"/>
            <p:nvPr/>
          </p:nvSpPr>
          <p:spPr>
            <a:xfrm>
              <a:off x="80917" y="0"/>
              <a:ext cx="313465" cy="4909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700" tIns="109700" rIns="109700" bIns="109700" numCol="1" anchor="ctr">
              <a:spAutoFit/>
            </a:bodyPr>
            <a:lstStyle>
              <a:lvl1pPr algn="ctr">
                <a:defRPr sz="1900">
                  <a:solidFill>
                    <a:srgbClr val="2E5E73"/>
                  </a:solidFill>
                </a:defRPr>
              </a:lvl1pPr>
            </a:lstStyle>
            <a:p>
              <a:pPr/>
              <a:r>
                <a:t>1</a:t>
              </a:r>
            </a:p>
          </p:txBody>
        </p:sp>
      </p:grpSp>
      <p:sp>
        <p:nvSpPr>
          <p:cNvPr id="579" name="Google Shape;402;p37"/>
          <p:cNvSpPr/>
          <p:nvPr/>
        </p:nvSpPr>
        <p:spPr>
          <a:xfrm>
            <a:off x="3698849" y="3932832"/>
            <a:ext cx="2127301" cy="414301"/>
          </a:xfrm>
          <a:prstGeom prst="roundRect">
            <a:avLst>
              <a:gd name="adj" fmla="val 16667"/>
            </a:avLst>
          </a:prstGeom>
          <a:solidFill>
            <a:srgbClr val="FFFFFF"/>
          </a:solidFill>
          <a:ln w="12700">
            <a:miter lim="400000"/>
          </a:ln>
        </p:spPr>
        <p:txBody>
          <a:bodyPr lIns="0" tIns="0" rIns="0" bIns="0" anchor="ctr"/>
          <a:lstStyle/>
          <a:p>
            <a:pPr/>
          </a:p>
        </p:txBody>
      </p:sp>
      <p:sp>
        <p:nvSpPr>
          <p:cNvPr id="580" name="Google Shape;403;p37"/>
          <p:cNvSpPr txBox="1"/>
          <p:nvPr/>
        </p:nvSpPr>
        <p:spPr>
          <a:xfrm>
            <a:off x="4028032" y="4025932"/>
            <a:ext cx="1797801" cy="228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500">
                <a:solidFill>
                  <a:srgbClr val="2E5E73"/>
                </a:solidFill>
                <a:latin typeface="Roboto Light"/>
                <a:ea typeface="Roboto Light"/>
                <a:cs typeface="Roboto Light"/>
                <a:sym typeface="Roboto Light"/>
              </a:defRPr>
            </a:lvl1pPr>
          </a:lstStyle>
          <a:p>
            <a:pPr/>
            <a:r>
              <a:t>Description</a:t>
            </a:r>
          </a:p>
        </p:txBody>
      </p:sp>
      <p:grpSp>
        <p:nvGrpSpPr>
          <p:cNvPr id="583" name="Google Shape;404;p37"/>
          <p:cNvGrpSpPr/>
          <p:nvPr/>
        </p:nvGrpSpPr>
        <p:grpSpPr>
          <a:xfrm>
            <a:off x="3475168" y="3891919"/>
            <a:ext cx="487501" cy="490906"/>
            <a:chOff x="0" y="0"/>
            <a:chExt cx="487499" cy="490905"/>
          </a:xfrm>
        </p:grpSpPr>
        <p:sp>
          <p:nvSpPr>
            <p:cNvPr id="581" name="Circle"/>
            <p:cNvSpPr/>
            <p:nvPr/>
          </p:nvSpPr>
          <p:spPr>
            <a:xfrm>
              <a:off x="0" y="1702"/>
              <a:ext cx="487500" cy="487501"/>
            </a:xfrm>
            <a:prstGeom prst="ellipse">
              <a:avLst/>
            </a:prstGeom>
            <a:solidFill>
              <a:srgbClr val="CCCCCC"/>
            </a:solidFill>
            <a:ln w="19050" cap="flat">
              <a:solidFill>
                <a:srgbClr val="FFFFFF"/>
              </a:solidFill>
              <a:prstDash val="solid"/>
              <a:round/>
            </a:ln>
            <a:effectLst/>
          </p:spPr>
          <p:txBody>
            <a:bodyPr wrap="square" lIns="0" tIns="0" rIns="0" bIns="0" numCol="1" anchor="ctr">
              <a:noAutofit/>
            </a:bodyPr>
            <a:lstStyle/>
            <a:p>
              <a:pPr algn="ctr">
                <a:defRPr sz="1900">
                  <a:solidFill>
                    <a:srgbClr val="2E5E73"/>
                  </a:solidFill>
                </a:defRPr>
              </a:pPr>
            </a:p>
          </p:txBody>
        </p:sp>
        <p:sp>
          <p:nvSpPr>
            <p:cNvPr id="582" name="4"/>
            <p:cNvSpPr txBox="1"/>
            <p:nvPr/>
          </p:nvSpPr>
          <p:spPr>
            <a:xfrm>
              <a:off x="80917" y="0"/>
              <a:ext cx="313465" cy="4909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700" tIns="109700" rIns="109700" bIns="109700" numCol="1" anchor="ctr">
              <a:spAutoFit/>
            </a:bodyPr>
            <a:lstStyle>
              <a:lvl1pPr algn="ctr">
                <a:defRPr sz="1900">
                  <a:solidFill>
                    <a:srgbClr val="2E5E73"/>
                  </a:solidFill>
                </a:defRPr>
              </a:lvl1pPr>
            </a:lstStyle>
            <a:p>
              <a:pPr/>
              <a:r>
                <a:t>4</a:t>
              </a:r>
            </a:p>
          </p:txBody>
        </p:sp>
      </p:grpSp>
      <p:sp>
        <p:nvSpPr>
          <p:cNvPr id="584" name="Google Shape;405;p37"/>
          <p:cNvSpPr/>
          <p:nvPr/>
        </p:nvSpPr>
        <p:spPr>
          <a:xfrm>
            <a:off x="3698849" y="4524569"/>
            <a:ext cx="2127301" cy="414301"/>
          </a:xfrm>
          <a:prstGeom prst="roundRect">
            <a:avLst>
              <a:gd name="adj" fmla="val 16667"/>
            </a:avLst>
          </a:prstGeom>
          <a:solidFill>
            <a:srgbClr val="FFFFFF"/>
          </a:solidFill>
          <a:ln w="12700">
            <a:miter lim="400000"/>
          </a:ln>
        </p:spPr>
        <p:txBody>
          <a:bodyPr lIns="0" tIns="0" rIns="0" bIns="0" anchor="ctr"/>
          <a:lstStyle/>
          <a:p>
            <a:pPr/>
          </a:p>
        </p:txBody>
      </p:sp>
      <p:sp>
        <p:nvSpPr>
          <p:cNvPr id="585" name="Google Shape;406;p37"/>
          <p:cNvSpPr txBox="1"/>
          <p:nvPr/>
        </p:nvSpPr>
        <p:spPr>
          <a:xfrm>
            <a:off x="4028032" y="4617670"/>
            <a:ext cx="1797801" cy="228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500">
                <a:solidFill>
                  <a:srgbClr val="2E5E73"/>
                </a:solidFill>
                <a:latin typeface="Roboto Light"/>
                <a:ea typeface="Roboto Light"/>
                <a:cs typeface="Roboto Light"/>
                <a:sym typeface="Roboto Light"/>
              </a:defRPr>
            </a:lvl1pPr>
          </a:lstStyle>
          <a:p>
            <a:pPr/>
            <a:r>
              <a:t>Description</a:t>
            </a:r>
          </a:p>
        </p:txBody>
      </p:sp>
      <p:grpSp>
        <p:nvGrpSpPr>
          <p:cNvPr id="588" name="Google Shape;407;p37"/>
          <p:cNvGrpSpPr/>
          <p:nvPr/>
        </p:nvGrpSpPr>
        <p:grpSpPr>
          <a:xfrm>
            <a:off x="3475168" y="4483656"/>
            <a:ext cx="487501" cy="490907"/>
            <a:chOff x="0" y="0"/>
            <a:chExt cx="487499" cy="490905"/>
          </a:xfrm>
        </p:grpSpPr>
        <p:sp>
          <p:nvSpPr>
            <p:cNvPr id="586" name="Circle"/>
            <p:cNvSpPr/>
            <p:nvPr/>
          </p:nvSpPr>
          <p:spPr>
            <a:xfrm>
              <a:off x="0" y="1702"/>
              <a:ext cx="487500" cy="487501"/>
            </a:xfrm>
            <a:prstGeom prst="ellipse">
              <a:avLst/>
            </a:prstGeom>
            <a:solidFill>
              <a:srgbClr val="CCCCCC"/>
            </a:solidFill>
            <a:ln w="19050" cap="flat">
              <a:solidFill>
                <a:srgbClr val="FFFFFF"/>
              </a:solidFill>
              <a:prstDash val="solid"/>
              <a:round/>
            </a:ln>
            <a:effectLst/>
          </p:spPr>
          <p:txBody>
            <a:bodyPr wrap="square" lIns="0" tIns="0" rIns="0" bIns="0" numCol="1" anchor="ctr">
              <a:noAutofit/>
            </a:bodyPr>
            <a:lstStyle/>
            <a:p>
              <a:pPr algn="ctr">
                <a:defRPr sz="1900">
                  <a:solidFill>
                    <a:srgbClr val="2E5E73"/>
                  </a:solidFill>
                </a:defRPr>
              </a:pPr>
            </a:p>
          </p:txBody>
        </p:sp>
        <p:sp>
          <p:nvSpPr>
            <p:cNvPr id="587" name="5"/>
            <p:cNvSpPr txBox="1"/>
            <p:nvPr/>
          </p:nvSpPr>
          <p:spPr>
            <a:xfrm>
              <a:off x="80917" y="0"/>
              <a:ext cx="313465" cy="4909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700" tIns="109700" rIns="109700" bIns="109700" numCol="1" anchor="ctr">
              <a:spAutoFit/>
            </a:bodyPr>
            <a:lstStyle>
              <a:lvl1pPr algn="ctr">
                <a:defRPr sz="1900">
                  <a:solidFill>
                    <a:srgbClr val="2E5E73"/>
                  </a:solidFill>
                </a:defRPr>
              </a:lvl1pPr>
            </a:lstStyle>
            <a:p>
              <a:pPr/>
              <a:r>
                <a:t>5</a:t>
              </a:r>
            </a:p>
          </p:txBody>
        </p:sp>
      </p:grpSp>
      <p:sp>
        <p:nvSpPr>
          <p:cNvPr id="589" name="Google Shape;408;p37"/>
          <p:cNvSpPr/>
          <p:nvPr/>
        </p:nvSpPr>
        <p:spPr>
          <a:xfrm>
            <a:off x="3698849" y="5116307"/>
            <a:ext cx="2127301" cy="414301"/>
          </a:xfrm>
          <a:prstGeom prst="roundRect">
            <a:avLst>
              <a:gd name="adj" fmla="val 16667"/>
            </a:avLst>
          </a:prstGeom>
          <a:solidFill>
            <a:srgbClr val="FFFFFF"/>
          </a:solidFill>
          <a:ln w="12700">
            <a:miter lim="400000"/>
          </a:ln>
        </p:spPr>
        <p:txBody>
          <a:bodyPr lIns="0" tIns="0" rIns="0" bIns="0" anchor="ctr"/>
          <a:lstStyle/>
          <a:p>
            <a:pPr/>
          </a:p>
        </p:txBody>
      </p:sp>
      <p:sp>
        <p:nvSpPr>
          <p:cNvPr id="590" name="Google Shape;409;p37"/>
          <p:cNvSpPr txBox="1"/>
          <p:nvPr/>
        </p:nvSpPr>
        <p:spPr>
          <a:xfrm>
            <a:off x="4028032" y="5209406"/>
            <a:ext cx="1797801" cy="228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500">
                <a:solidFill>
                  <a:srgbClr val="2E5E73"/>
                </a:solidFill>
                <a:latin typeface="Roboto Light"/>
                <a:ea typeface="Roboto Light"/>
                <a:cs typeface="Roboto Light"/>
                <a:sym typeface="Roboto Light"/>
              </a:defRPr>
            </a:lvl1pPr>
          </a:lstStyle>
          <a:p>
            <a:pPr/>
            <a:r>
              <a:t>Description</a:t>
            </a:r>
          </a:p>
        </p:txBody>
      </p:sp>
      <p:grpSp>
        <p:nvGrpSpPr>
          <p:cNvPr id="593" name="Google Shape;410;p37"/>
          <p:cNvGrpSpPr/>
          <p:nvPr/>
        </p:nvGrpSpPr>
        <p:grpSpPr>
          <a:xfrm>
            <a:off x="3475168" y="5075392"/>
            <a:ext cx="487501" cy="490907"/>
            <a:chOff x="0" y="0"/>
            <a:chExt cx="487499" cy="490905"/>
          </a:xfrm>
        </p:grpSpPr>
        <p:sp>
          <p:nvSpPr>
            <p:cNvPr id="591" name="Circle"/>
            <p:cNvSpPr/>
            <p:nvPr/>
          </p:nvSpPr>
          <p:spPr>
            <a:xfrm>
              <a:off x="0" y="1702"/>
              <a:ext cx="487500" cy="487501"/>
            </a:xfrm>
            <a:prstGeom prst="ellipse">
              <a:avLst/>
            </a:prstGeom>
            <a:solidFill>
              <a:srgbClr val="CCCCCC"/>
            </a:solidFill>
            <a:ln w="19050" cap="flat">
              <a:solidFill>
                <a:srgbClr val="FFFFFF"/>
              </a:solidFill>
              <a:prstDash val="solid"/>
              <a:round/>
            </a:ln>
            <a:effectLst/>
          </p:spPr>
          <p:txBody>
            <a:bodyPr wrap="square" lIns="0" tIns="0" rIns="0" bIns="0" numCol="1" anchor="ctr">
              <a:noAutofit/>
            </a:bodyPr>
            <a:lstStyle/>
            <a:p>
              <a:pPr algn="ctr">
                <a:defRPr sz="1900">
                  <a:solidFill>
                    <a:srgbClr val="2E5E73"/>
                  </a:solidFill>
                </a:defRPr>
              </a:pPr>
            </a:p>
          </p:txBody>
        </p:sp>
        <p:sp>
          <p:nvSpPr>
            <p:cNvPr id="592" name="6"/>
            <p:cNvSpPr txBox="1"/>
            <p:nvPr/>
          </p:nvSpPr>
          <p:spPr>
            <a:xfrm>
              <a:off x="80917" y="0"/>
              <a:ext cx="313465" cy="4909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700" tIns="109700" rIns="109700" bIns="109700" numCol="1" anchor="ctr">
              <a:spAutoFit/>
            </a:bodyPr>
            <a:lstStyle>
              <a:lvl1pPr algn="ctr">
                <a:defRPr sz="1900">
                  <a:solidFill>
                    <a:srgbClr val="2E5E73"/>
                  </a:solidFill>
                </a:defRPr>
              </a:lvl1pPr>
            </a:lstStyle>
            <a:p>
              <a:pPr/>
              <a:r>
                <a:t>6</a:t>
              </a:r>
            </a:p>
          </p:txBody>
        </p:sp>
      </p:grpSp>
      <p:sp>
        <p:nvSpPr>
          <p:cNvPr id="594" name="Google Shape;411;p37"/>
          <p:cNvSpPr/>
          <p:nvPr/>
        </p:nvSpPr>
        <p:spPr>
          <a:xfrm>
            <a:off x="3698849" y="5708043"/>
            <a:ext cx="2127301" cy="414301"/>
          </a:xfrm>
          <a:prstGeom prst="roundRect">
            <a:avLst>
              <a:gd name="adj" fmla="val 16667"/>
            </a:avLst>
          </a:prstGeom>
          <a:solidFill>
            <a:srgbClr val="FFFFFF"/>
          </a:solidFill>
          <a:ln w="12700">
            <a:miter lim="400000"/>
          </a:ln>
        </p:spPr>
        <p:txBody>
          <a:bodyPr lIns="0" tIns="0" rIns="0" bIns="0" anchor="ctr"/>
          <a:lstStyle/>
          <a:p>
            <a:pPr/>
          </a:p>
        </p:txBody>
      </p:sp>
      <p:sp>
        <p:nvSpPr>
          <p:cNvPr id="595" name="Google Shape;412;p37"/>
          <p:cNvSpPr txBox="1"/>
          <p:nvPr/>
        </p:nvSpPr>
        <p:spPr>
          <a:xfrm>
            <a:off x="4028032" y="5801143"/>
            <a:ext cx="1797801" cy="228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500">
                <a:solidFill>
                  <a:srgbClr val="2E5E73"/>
                </a:solidFill>
                <a:latin typeface="Roboto Light"/>
                <a:ea typeface="Roboto Light"/>
                <a:cs typeface="Roboto Light"/>
                <a:sym typeface="Roboto Light"/>
              </a:defRPr>
            </a:lvl1pPr>
          </a:lstStyle>
          <a:p>
            <a:pPr/>
            <a:r>
              <a:t>Description</a:t>
            </a:r>
          </a:p>
        </p:txBody>
      </p:sp>
      <p:grpSp>
        <p:nvGrpSpPr>
          <p:cNvPr id="598" name="Google Shape;413;p37"/>
          <p:cNvGrpSpPr/>
          <p:nvPr/>
        </p:nvGrpSpPr>
        <p:grpSpPr>
          <a:xfrm>
            <a:off x="3475168" y="5667130"/>
            <a:ext cx="487501" cy="490906"/>
            <a:chOff x="0" y="0"/>
            <a:chExt cx="487499" cy="490905"/>
          </a:xfrm>
        </p:grpSpPr>
        <p:sp>
          <p:nvSpPr>
            <p:cNvPr id="596" name="Circle"/>
            <p:cNvSpPr/>
            <p:nvPr/>
          </p:nvSpPr>
          <p:spPr>
            <a:xfrm>
              <a:off x="0" y="1702"/>
              <a:ext cx="487500" cy="487501"/>
            </a:xfrm>
            <a:prstGeom prst="ellipse">
              <a:avLst/>
            </a:prstGeom>
            <a:solidFill>
              <a:srgbClr val="CCCCCC"/>
            </a:solidFill>
            <a:ln w="19050" cap="flat">
              <a:solidFill>
                <a:srgbClr val="FFFFFF"/>
              </a:solidFill>
              <a:prstDash val="solid"/>
              <a:round/>
            </a:ln>
            <a:effectLst/>
          </p:spPr>
          <p:txBody>
            <a:bodyPr wrap="square" lIns="0" tIns="0" rIns="0" bIns="0" numCol="1" anchor="ctr">
              <a:noAutofit/>
            </a:bodyPr>
            <a:lstStyle/>
            <a:p>
              <a:pPr algn="ctr">
                <a:defRPr sz="1900">
                  <a:solidFill>
                    <a:srgbClr val="2E5E73"/>
                  </a:solidFill>
                </a:defRPr>
              </a:pPr>
            </a:p>
          </p:txBody>
        </p:sp>
        <p:sp>
          <p:nvSpPr>
            <p:cNvPr id="597" name="7"/>
            <p:cNvSpPr txBox="1"/>
            <p:nvPr/>
          </p:nvSpPr>
          <p:spPr>
            <a:xfrm>
              <a:off x="80917" y="0"/>
              <a:ext cx="313465" cy="4909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700" tIns="109700" rIns="109700" bIns="109700" numCol="1" anchor="ctr">
              <a:spAutoFit/>
            </a:bodyPr>
            <a:lstStyle>
              <a:lvl1pPr algn="ctr">
                <a:defRPr sz="1900">
                  <a:solidFill>
                    <a:srgbClr val="2E5E73"/>
                  </a:solidFill>
                </a:defRPr>
              </a:lvl1pPr>
            </a:lstStyle>
            <a:p>
              <a:pPr/>
              <a:r>
                <a:t>7</a:t>
              </a:r>
            </a:p>
          </p:txBody>
        </p:sp>
      </p:grpSp>
      <p:sp>
        <p:nvSpPr>
          <p:cNvPr id="599" name="Google Shape;414;p37"/>
          <p:cNvSpPr/>
          <p:nvPr/>
        </p:nvSpPr>
        <p:spPr>
          <a:xfrm>
            <a:off x="6593682" y="3932832"/>
            <a:ext cx="2127301" cy="414301"/>
          </a:xfrm>
          <a:prstGeom prst="roundRect">
            <a:avLst>
              <a:gd name="adj" fmla="val 16667"/>
            </a:avLst>
          </a:prstGeom>
          <a:solidFill>
            <a:srgbClr val="FFFFFF"/>
          </a:solidFill>
          <a:ln w="12700">
            <a:miter lim="400000"/>
          </a:ln>
        </p:spPr>
        <p:txBody>
          <a:bodyPr lIns="0" tIns="0" rIns="0" bIns="0" anchor="ctr"/>
          <a:lstStyle/>
          <a:p>
            <a:pPr/>
          </a:p>
        </p:txBody>
      </p:sp>
      <p:sp>
        <p:nvSpPr>
          <p:cNvPr id="600" name="Google Shape;415;p37"/>
          <p:cNvSpPr txBox="1"/>
          <p:nvPr/>
        </p:nvSpPr>
        <p:spPr>
          <a:xfrm>
            <a:off x="6922867" y="4025932"/>
            <a:ext cx="1797801" cy="228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500">
                <a:solidFill>
                  <a:srgbClr val="2E5E73"/>
                </a:solidFill>
                <a:latin typeface="Roboto Light"/>
                <a:ea typeface="Roboto Light"/>
                <a:cs typeface="Roboto Light"/>
                <a:sym typeface="Roboto Light"/>
              </a:defRPr>
            </a:lvl1pPr>
          </a:lstStyle>
          <a:p>
            <a:pPr/>
            <a:r>
              <a:t>Description</a:t>
            </a:r>
          </a:p>
        </p:txBody>
      </p:sp>
      <p:grpSp>
        <p:nvGrpSpPr>
          <p:cNvPr id="603" name="Google Shape;416;p37"/>
          <p:cNvGrpSpPr/>
          <p:nvPr/>
        </p:nvGrpSpPr>
        <p:grpSpPr>
          <a:xfrm>
            <a:off x="6370003" y="3891919"/>
            <a:ext cx="487501" cy="490906"/>
            <a:chOff x="0" y="0"/>
            <a:chExt cx="487499" cy="490905"/>
          </a:xfrm>
        </p:grpSpPr>
        <p:sp>
          <p:nvSpPr>
            <p:cNvPr id="601" name="Circle"/>
            <p:cNvSpPr/>
            <p:nvPr/>
          </p:nvSpPr>
          <p:spPr>
            <a:xfrm>
              <a:off x="0" y="1702"/>
              <a:ext cx="487500" cy="487501"/>
            </a:xfrm>
            <a:prstGeom prst="ellipse">
              <a:avLst/>
            </a:prstGeom>
            <a:solidFill>
              <a:srgbClr val="CCCCCC"/>
            </a:solidFill>
            <a:ln w="19050" cap="flat">
              <a:solidFill>
                <a:srgbClr val="FFFFFF"/>
              </a:solidFill>
              <a:prstDash val="solid"/>
              <a:round/>
            </a:ln>
            <a:effectLst/>
          </p:spPr>
          <p:txBody>
            <a:bodyPr wrap="square" lIns="0" tIns="0" rIns="0" bIns="0" numCol="1" anchor="ctr">
              <a:noAutofit/>
            </a:bodyPr>
            <a:lstStyle/>
            <a:p>
              <a:pPr algn="ctr">
                <a:defRPr sz="1900">
                  <a:solidFill>
                    <a:srgbClr val="2E5E73"/>
                  </a:solidFill>
                </a:defRPr>
              </a:pPr>
            </a:p>
          </p:txBody>
        </p:sp>
        <p:sp>
          <p:nvSpPr>
            <p:cNvPr id="602" name="4"/>
            <p:cNvSpPr txBox="1"/>
            <p:nvPr/>
          </p:nvSpPr>
          <p:spPr>
            <a:xfrm>
              <a:off x="80917" y="0"/>
              <a:ext cx="313465" cy="4909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700" tIns="109700" rIns="109700" bIns="109700" numCol="1" anchor="ctr">
              <a:spAutoFit/>
            </a:bodyPr>
            <a:lstStyle>
              <a:lvl1pPr algn="ctr">
                <a:defRPr sz="1900">
                  <a:solidFill>
                    <a:srgbClr val="2E5E73"/>
                  </a:solidFill>
                </a:defRPr>
              </a:lvl1pPr>
            </a:lstStyle>
            <a:p>
              <a:pPr/>
              <a:r>
                <a:t>4</a:t>
              </a:r>
            </a:p>
          </p:txBody>
        </p:sp>
      </p:grpSp>
      <p:sp>
        <p:nvSpPr>
          <p:cNvPr id="604" name="Google Shape;417;p37"/>
          <p:cNvSpPr/>
          <p:nvPr/>
        </p:nvSpPr>
        <p:spPr>
          <a:xfrm>
            <a:off x="6593682" y="4524569"/>
            <a:ext cx="2127301" cy="414301"/>
          </a:xfrm>
          <a:prstGeom prst="roundRect">
            <a:avLst>
              <a:gd name="adj" fmla="val 16667"/>
            </a:avLst>
          </a:prstGeom>
          <a:solidFill>
            <a:srgbClr val="FFFFFF"/>
          </a:solidFill>
          <a:ln w="12700">
            <a:miter lim="400000"/>
          </a:ln>
        </p:spPr>
        <p:txBody>
          <a:bodyPr lIns="0" tIns="0" rIns="0" bIns="0" anchor="ctr"/>
          <a:lstStyle/>
          <a:p>
            <a:pPr/>
          </a:p>
        </p:txBody>
      </p:sp>
      <p:sp>
        <p:nvSpPr>
          <p:cNvPr id="605" name="Google Shape;418;p37"/>
          <p:cNvSpPr txBox="1"/>
          <p:nvPr/>
        </p:nvSpPr>
        <p:spPr>
          <a:xfrm>
            <a:off x="6922867" y="4617670"/>
            <a:ext cx="1797801" cy="228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500">
                <a:solidFill>
                  <a:srgbClr val="2E5E73"/>
                </a:solidFill>
                <a:latin typeface="Roboto Light"/>
                <a:ea typeface="Roboto Light"/>
                <a:cs typeface="Roboto Light"/>
                <a:sym typeface="Roboto Light"/>
              </a:defRPr>
            </a:lvl1pPr>
          </a:lstStyle>
          <a:p>
            <a:pPr/>
            <a:r>
              <a:t>Description</a:t>
            </a:r>
          </a:p>
        </p:txBody>
      </p:sp>
      <p:grpSp>
        <p:nvGrpSpPr>
          <p:cNvPr id="608" name="Google Shape;419;p37"/>
          <p:cNvGrpSpPr/>
          <p:nvPr/>
        </p:nvGrpSpPr>
        <p:grpSpPr>
          <a:xfrm>
            <a:off x="6370003" y="4483656"/>
            <a:ext cx="487501" cy="490907"/>
            <a:chOff x="0" y="0"/>
            <a:chExt cx="487499" cy="490905"/>
          </a:xfrm>
        </p:grpSpPr>
        <p:sp>
          <p:nvSpPr>
            <p:cNvPr id="606" name="Circle"/>
            <p:cNvSpPr/>
            <p:nvPr/>
          </p:nvSpPr>
          <p:spPr>
            <a:xfrm>
              <a:off x="0" y="1702"/>
              <a:ext cx="487500" cy="487501"/>
            </a:xfrm>
            <a:prstGeom prst="ellipse">
              <a:avLst/>
            </a:prstGeom>
            <a:solidFill>
              <a:srgbClr val="CCCCCC"/>
            </a:solidFill>
            <a:ln w="19050" cap="flat">
              <a:solidFill>
                <a:srgbClr val="FFFFFF"/>
              </a:solidFill>
              <a:prstDash val="solid"/>
              <a:round/>
            </a:ln>
            <a:effectLst/>
          </p:spPr>
          <p:txBody>
            <a:bodyPr wrap="square" lIns="0" tIns="0" rIns="0" bIns="0" numCol="1" anchor="ctr">
              <a:noAutofit/>
            </a:bodyPr>
            <a:lstStyle/>
            <a:p>
              <a:pPr algn="ctr">
                <a:defRPr sz="1900">
                  <a:solidFill>
                    <a:srgbClr val="2E5E73"/>
                  </a:solidFill>
                </a:defRPr>
              </a:pPr>
            </a:p>
          </p:txBody>
        </p:sp>
        <p:sp>
          <p:nvSpPr>
            <p:cNvPr id="607" name="5"/>
            <p:cNvSpPr txBox="1"/>
            <p:nvPr/>
          </p:nvSpPr>
          <p:spPr>
            <a:xfrm>
              <a:off x="80917" y="0"/>
              <a:ext cx="313465" cy="4909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700" tIns="109700" rIns="109700" bIns="109700" numCol="1" anchor="ctr">
              <a:spAutoFit/>
            </a:bodyPr>
            <a:lstStyle>
              <a:lvl1pPr algn="ctr">
                <a:defRPr sz="1900">
                  <a:solidFill>
                    <a:srgbClr val="2E5E73"/>
                  </a:solidFill>
                </a:defRPr>
              </a:lvl1pPr>
            </a:lstStyle>
            <a:p>
              <a:pPr/>
              <a:r>
                <a:t>5</a:t>
              </a:r>
            </a:p>
          </p:txBody>
        </p:sp>
      </p:grpSp>
      <p:sp>
        <p:nvSpPr>
          <p:cNvPr id="609" name="Google Shape;420;p37"/>
          <p:cNvSpPr/>
          <p:nvPr/>
        </p:nvSpPr>
        <p:spPr>
          <a:xfrm>
            <a:off x="6593682" y="5116307"/>
            <a:ext cx="2127301" cy="414301"/>
          </a:xfrm>
          <a:prstGeom prst="roundRect">
            <a:avLst>
              <a:gd name="adj" fmla="val 16667"/>
            </a:avLst>
          </a:prstGeom>
          <a:solidFill>
            <a:srgbClr val="FFFFFF"/>
          </a:solidFill>
          <a:ln w="12700">
            <a:miter lim="400000"/>
          </a:ln>
        </p:spPr>
        <p:txBody>
          <a:bodyPr lIns="0" tIns="0" rIns="0" bIns="0" anchor="ctr"/>
          <a:lstStyle/>
          <a:p>
            <a:pPr/>
          </a:p>
        </p:txBody>
      </p:sp>
      <p:sp>
        <p:nvSpPr>
          <p:cNvPr id="610" name="Google Shape;421;p37"/>
          <p:cNvSpPr txBox="1"/>
          <p:nvPr/>
        </p:nvSpPr>
        <p:spPr>
          <a:xfrm>
            <a:off x="6922867" y="5209406"/>
            <a:ext cx="1797801" cy="228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500">
                <a:solidFill>
                  <a:srgbClr val="2E5E73"/>
                </a:solidFill>
                <a:latin typeface="Roboto Light"/>
                <a:ea typeface="Roboto Light"/>
                <a:cs typeface="Roboto Light"/>
                <a:sym typeface="Roboto Light"/>
              </a:defRPr>
            </a:lvl1pPr>
          </a:lstStyle>
          <a:p>
            <a:pPr/>
            <a:r>
              <a:t>Description</a:t>
            </a:r>
          </a:p>
        </p:txBody>
      </p:sp>
      <p:grpSp>
        <p:nvGrpSpPr>
          <p:cNvPr id="613" name="Google Shape;422;p37"/>
          <p:cNvGrpSpPr/>
          <p:nvPr/>
        </p:nvGrpSpPr>
        <p:grpSpPr>
          <a:xfrm>
            <a:off x="6370003" y="5075392"/>
            <a:ext cx="487501" cy="490907"/>
            <a:chOff x="0" y="0"/>
            <a:chExt cx="487499" cy="490905"/>
          </a:xfrm>
        </p:grpSpPr>
        <p:sp>
          <p:nvSpPr>
            <p:cNvPr id="611" name="Circle"/>
            <p:cNvSpPr/>
            <p:nvPr/>
          </p:nvSpPr>
          <p:spPr>
            <a:xfrm>
              <a:off x="0" y="1702"/>
              <a:ext cx="487500" cy="487501"/>
            </a:xfrm>
            <a:prstGeom prst="ellipse">
              <a:avLst/>
            </a:prstGeom>
            <a:solidFill>
              <a:srgbClr val="CCCCCC"/>
            </a:solidFill>
            <a:ln w="19050" cap="flat">
              <a:solidFill>
                <a:srgbClr val="FFFFFF"/>
              </a:solidFill>
              <a:prstDash val="solid"/>
              <a:round/>
            </a:ln>
            <a:effectLst/>
          </p:spPr>
          <p:txBody>
            <a:bodyPr wrap="square" lIns="0" tIns="0" rIns="0" bIns="0" numCol="1" anchor="ctr">
              <a:noAutofit/>
            </a:bodyPr>
            <a:lstStyle/>
            <a:p>
              <a:pPr algn="ctr">
                <a:defRPr sz="1900">
                  <a:solidFill>
                    <a:srgbClr val="2E5E73"/>
                  </a:solidFill>
                </a:defRPr>
              </a:pPr>
            </a:p>
          </p:txBody>
        </p:sp>
        <p:sp>
          <p:nvSpPr>
            <p:cNvPr id="612" name="6"/>
            <p:cNvSpPr txBox="1"/>
            <p:nvPr/>
          </p:nvSpPr>
          <p:spPr>
            <a:xfrm>
              <a:off x="80917" y="0"/>
              <a:ext cx="313465" cy="4909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700" tIns="109700" rIns="109700" bIns="109700" numCol="1" anchor="ctr">
              <a:spAutoFit/>
            </a:bodyPr>
            <a:lstStyle>
              <a:lvl1pPr algn="ctr">
                <a:defRPr sz="1900">
                  <a:solidFill>
                    <a:srgbClr val="2E5E73"/>
                  </a:solidFill>
                </a:defRPr>
              </a:lvl1pPr>
            </a:lstStyle>
            <a:p>
              <a:pPr/>
              <a:r>
                <a:t>6</a:t>
              </a:r>
            </a:p>
          </p:txBody>
        </p:sp>
      </p:grpSp>
      <p:sp>
        <p:nvSpPr>
          <p:cNvPr id="614" name="Google Shape;423;p37"/>
          <p:cNvSpPr/>
          <p:nvPr/>
        </p:nvSpPr>
        <p:spPr>
          <a:xfrm>
            <a:off x="6593682" y="5708043"/>
            <a:ext cx="2127301" cy="414301"/>
          </a:xfrm>
          <a:prstGeom prst="roundRect">
            <a:avLst>
              <a:gd name="adj" fmla="val 16667"/>
            </a:avLst>
          </a:prstGeom>
          <a:solidFill>
            <a:srgbClr val="FFFFFF"/>
          </a:solidFill>
          <a:ln w="12700">
            <a:miter lim="400000"/>
          </a:ln>
        </p:spPr>
        <p:txBody>
          <a:bodyPr lIns="0" tIns="0" rIns="0" bIns="0" anchor="ctr"/>
          <a:lstStyle/>
          <a:p>
            <a:pPr/>
          </a:p>
        </p:txBody>
      </p:sp>
      <p:sp>
        <p:nvSpPr>
          <p:cNvPr id="615" name="Google Shape;424;p37"/>
          <p:cNvSpPr txBox="1"/>
          <p:nvPr/>
        </p:nvSpPr>
        <p:spPr>
          <a:xfrm>
            <a:off x="6922867" y="5801143"/>
            <a:ext cx="1797801" cy="228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500">
                <a:solidFill>
                  <a:srgbClr val="2E5E73"/>
                </a:solidFill>
                <a:latin typeface="Roboto Light"/>
                <a:ea typeface="Roboto Light"/>
                <a:cs typeface="Roboto Light"/>
                <a:sym typeface="Roboto Light"/>
              </a:defRPr>
            </a:lvl1pPr>
          </a:lstStyle>
          <a:p>
            <a:pPr/>
            <a:r>
              <a:t>Description</a:t>
            </a:r>
          </a:p>
        </p:txBody>
      </p:sp>
      <p:grpSp>
        <p:nvGrpSpPr>
          <p:cNvPr id="618" name="Google Shape;425;p37"/>
          <p:cNvGrpSpPr/>
          <p:nvPr/>
        </p:nvGrpSpPr>
        <p:grpSpPr>
          <a:xfrm>
            <a:off x="6370003" y="5667130"/>
            <a:ext cx="487501" cy="490906"/>
            <a:chOff x="0" y="0"/>
            <a:chExt cx="487499" cy="490905"/>
          </a:xfrm>
        </p:grpSpPr>
        <p:sp>
          <p:nvSpPr>
            <p:cNvPr id="616" name="Circle"/>
            <p:cNvSpPr/>
            <p:nvPr/>
          </p:nvSpPr>
          <p:spPr>
            <a:xfrm>
              <a:off x="0" y="1702"/>
              <a:ext cx="487500" cy="487501"/>
            </a:xfrm>
            <a:prstGeom prst="ellipse">
              <a:avLst/>
            </a:prstGeom>
            <a:solidFill>
              <a:srgbClr val="CCCCCC"/>
            </a:solidFill>
            <a:ln w="19050" cap="flat">
              <a:solidFill>
                <a:srgbClr val="FFFFFF"/>
              </a:solidFill>
              <a:prstDash val="solid"/>
              <a:round/>
            </a:ln>
            <a:effectLst/>
          </p:spPr>
          <p:txBody>
            <a:bodyPr wrap="square" lIns="0" tIns="0" rIns="0" bIns="0" numCol="1" anchor="ctr">
              <a:noAutofit/>
            </a:bodyPr>
            <a:lstStyle/>
            <a:p>
              <a:pPr algn="ctr">
                <a:defRPr sz="1900">
                  <a:solidFill>
                    <a:srgbClr val="2E5E73"/>
                  </a:solidFill>
                </a:defRPr>
              </a:pPr>
            </a:p>
          </p:txBody>
        </p:sp>
        <p:sp>
          <p:nvSpPr>
            <p:cNvPr id="617" name="7"/>
            <p:cNvSpPr txBox="1"/>
            <p:nvPr/>
          </p:nvSpPr>
          <p:spPr>
            <a:xfrm>
              <a:off x="80917" y="0"/>
              <a:ext cx="313465" cy="4909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700" tIns="109700" rIns="109700" bIns="109700" numCol="1" anchor="ctr">
              <a:spAutoFit/>
            </a:bodyPr>
            <a:lstStyle>
              <a:lvl1pPr algn="ctr">
                <a:defRPr sz="1900">
                  <a:solidFill>
                    <a:srgbClr val="2E5E73"/>
                  </a:solidFill>
                </a:defRPr>
              </a:lvl1pPr>
            </a:lstStyle>
            <a:p>
              <a:pPr/>
              <a:r>
                <a:t>7</a:t>
              </a:r>
            </a:p>
          </p:txBody>
        </p:sp>
      </p:grpSp>
      <p:sp>
        <p:nvSpPr>
          <p:cNvPr id="619" name="Google Shape;426;p37"/>
          <p:cNvSpPr/>
          <p:nvPr/>
        </p:nvSpPr>
        <p:spPr>
          <a:xfrm>
            <a:off x="9488516" y="3932832"/>
            <a:ext cx="2127301" cy="414301"/>
          </a:xfrm>
          <a:prstGeom prst="roundRect">
            <a:avLst>
              <a:gd name="adj" fmla="val 16667"/>
            </a:avLst>
          </a:prstGeom>
          <a:solidFill>
            <a:srgbClr val="FFFFFF"/>
          </a:solidFill>
          <a:ln w="12700">
            <a:miter lim="400000"/>
          </a:ln>
        </p:spPr>
        <p:txBody>
          <a:bodyPr lIns="0" tIns="0" rIns="0" bIns="0" anchor="ctr"/>
          <a:lstStyle/>
          <a:p>
            <a:pPr/>
          </a:p>
        </p:txBody>
      </p:sp>
      <p:sp>
        <p:nvSpPr>
          <p:cNvPr id="620" name="Google Shape;427;p37"/>
          <p:cNvSpPr txBox="1"/>
          <p:nvPr/>
        </p:nvSpPr>
        <p:spPr>
          <a:xfrm>
            <a:off x="9817699" y="4025932"/>
            <a:ext cx="1797802" cy="228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500">
                <a:solidFill>
                  <a:srgbClr val="2E5E73"/>
                </a:solidFill>
                <a:latin typeface="Roboto Light"/>
                <a:ea typeface="Roboto Light"/>
                <a:cs typeface="Roboto Light"/>
                <a:sym typeface="Roboto Light"/>
              </a:defRPr>
            </a:lvl1pPr>
          </a:lstStyle>
          <a:p>
            <a:pPr/>
            <a:r>
              <a:t>Description</a:t>
            </a:r>
          </a:p>
        </p:txBody>
      </p:sp>
      <p:grpSp>
        <p:nvGrpSpPr>
          <p:cNvPr id="623" name="Google Shape;428;p37"/>
          <p:cNvGrpSpPr/>
          <p:nvPr/>
        </p:nvGrpSpPr>
        <p:grpSpPr>
          <a:xfrm>
            <a:off x="9264836" y="3891919"/>
            <a:ext cx="487501" cy="490906"/>
            <a:chOff x="0" y="0"/>
            <a:chExt cx="487499" cy="490905"/>
          </a:xfrm>
        </p:grpSpPr>
        <p:sp>
          <p:nvSpPr>
            <p:cNvPr id="621" name="Circle"/>
            <p:cNvSpPr/>
            <p:nvPr/>
          </p:nvSpPr>
          <p:spPr>
            <a:xfrm>
              <a:off x="0" y="1702"/>
              <a:ext cx="487500" cy="487501"/>
            </a:xfrm>
            <a:prstGeom prst="ellipse">
              <a:avLst/>
            </a:prstGeom>
            <a:solidFill>
              <a:srgbClr val="CCCCCC"/>
            </a:solidFill>
            <a:ln w="19050" cap="flat">
              <a:solidFill>
                <a:srgbClr val="FFFFFF"/>
              </a:solidFill>
              <a:prstDash val="solid"/>
              <a:round/>
            </a:ln>
            <a:effectLst/>
          </p:spPr>
          <p:txBody>
            <a:bodyPr wrap="square" lIns="0" tIns="0" rIns="0" bIns="0" numCol="1" anchor="ctr">
              <a:noAutofit/>
            </a:bodyPr>
            <a:lstStyle/>
            <a:p>
              <a:pPr algn="ctr">
                <a:defRPr sz="1900">
                  <a:solidFill>
                    <a:srgbClr val="2E5E73"/>
                  </a:solidFill>
                </a:defRPr>
              </a:pPr>
            </a:p>
          </p:txBody>
        </p:sp>
        <p:sp>
          <p:nvSpPr>
            <p:cNvPr id="622" name="4"/>
            <p:cNvSpPr txBox="1"/>
            <p:nvPr/>
          </p:nvSpPr>
          <p:spPr>
            <a:xfrm>
              <a:off x="80917" y="0"/>
              <a:ext cx="313465" cy="4909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700" tIns="109700" rIns="109700" bIns="109700" numCol="1" anchor="ctr">
              <a:spAutoFit/>
            </a:bodyPr>
            <a:lstStyle>
              <a:lvl1pPr algn="ctr">
                <a:defRPr sz="1900">
                  <a:solidFill>
                    <a:srgbClr val="2E5E73"/>
                  </a:solidFill>
                </a:defRPr>
              </a:lvl1pPr>
            </a:lstStyle>
            <a:p>
              <a:pPr/>
              <a:r>
                <a:t>4</a:t>
              </a:r>
            </a:p>
          </p:txBody>
        </p:sp>
      </p:grpSp>
      <p:sp>
        <p:nvSpPr>
          <p:cNvPr id="624" name="Google Shape;429;p37"/>
          <p:cNvSpPr/>
          <p:nvPr/>
        </p:nvSpPr>
        <p:spPr>
          <a:xfrm>
            <a:off x="9488516" y="4524569"/>
            <a:ext cx="2127301" cy="414301"/>
          </a:xfrm>
          <a:prstGeom prst="roundRect">
            <a:avLst>
              <a:gd name="adj" fmla="val 16667"/>
            </a:avLst>
          </a:prstGeom>
          <a:solidFill>
            <a:srgbClr val="FFFFFF"/>
          </a:solidFill>
          <a:ln w="12700">
            <a:miter lim="400000"/>
          </a:ln>
        </p:spPr>
        <p:txBody>
          <a:bodyPr lIns="0" tIns="0" rIns="0" bIns="0" anchor="ctr"/>
          <a:lstStyle/>
          <a:p>
            <a:pPr/>
          </a:p>
        </p:txBody>
      </p:sp>
      <p:sp>
        <p:nvSpPr>
          <p:cNvPr id="625" name="Google Shape;430;p37"/>
          <p:cNvSpPr txBox="1"/>
          <p:nvPr/>
        </p:nvSpPr>
        <p:spPr>
          <a:xfrm>
            <a:off x="9817699" y="4617670"/>
            <a:ext cx="1797802" cy="228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500">
                <a:solidFill>
                  <a:srgbClr val="2E5E73"/>
                </a:solidFill>
                <a:latin typeface="Roboto Light"/>
                <a:ea typeface="Roboto Light"/>
                <a:cs typeface="Roboto Light"/>
                <a:sym typeface="Roboto Light"/>
              </a:defRPr>
            </a:lvl1pPr>
          </a:lstStyle>
          <a:p>
            <a:pPr/>
            <a:r>
              <a:t>Description</a:t>
            </a:r>
          </a:p>
        </p:txBody>
      </p:sp>
      <p:grpSp>
        <p:nvGrpSpPr>
          <p:cNvPr id="628" name="Google Shape;431;p37"/>
          <p:cNvGrpSpPr/>
          <p:nvPr/>
        </p:nvGrpSpPr>
        <p:grpSpPr>
          <a:xfrm>
            <a:off x="9264836" y="4483656"/>
            <a:ext cx="487501" cy="490907"/>
            <a:chOff x="0" y="0"/>
            <a:chExt cx="487499" cy="490905"/>
          </a:xfrm>
        </p:grpSpPr>
        <p:sp>
          <p:nvSpPr>
            <p:cNvPr id="626" name="Circle"/>
            <p:cNvSpPr/>
            <p:nvPr/>
          </p:nvSpPr>
          <p:spPr>
            <a:xfrm>
              <a:off x="0" y="1702"/>
              <a:ext cx="487500" cy="487501"/>
            </a:xfrm>
            <a:prstGeom prst="ellipse">
              <a:avLst/>
            </a:prstGeom>
            <a:solidFill>
              <a:srgbClr val="CCCCCC"/>
            </a:solidFill>
            <a:ln w="19050" cap="flat">
              <a:solidFill>
                <a:srgbClr val="FFFFFF"/>
              </a:solidFill>
              <a:prstDash val="solid"/>
              <a:round/>
            </a:ln>
            <a:effectLst/>
          </p:spPr>
          <p:txBody>
            <a:bodyPr wrap="square" lIns="0" tIns="0" rIns="0" bIns="0" numCol="1" anchor="ctr">
              <a:noAutofit/>
            </a:bodyPr>
            <a:lstStyle/>
            <a:p>
              <a:pPr algn="ctr">
                <a:defRPr sz="1900">
                  <a:solidFill>
                    <a:srgbClr val="2E5E73"/>
                  </a:solidFill>
                </a:defRPr>
              </a:pPr>
            </a:p>
          </p:txBody>
        </p:sp>
        <p:sp>
          <p:nvSpPr>
            <p:cNvPr id="627" name="5"/>
            <p:cNvSpPr txBox="1"/>
            <p:nvPr/>
          </p:nvSpPr>
          <p:spPr>
            <a:xfrm>
              <a:off x="80917" y="0"/>
              <a:ext cx="313465" cy="4909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700" tIns="109700" rIns="109700" bIns="109700" numCol="1" anchor="ctr">
              <a:spAutoFit/>
            </a:bodyPr>
            <a:lstStyle>
              <a:lvl1pPr algn="ctr">
                <a:defRPr sz="1900">
                  <a:solidFill>
                    <a:srgbClr val="2E5E73"/>
                  </a:solidFill>
                </a:defRPr>
              </a:lvl1pPr>
            </a:lstStyle>
            <a:p>
              <a:pPr/>
              <a:r>
                <a:t>5</a:t>
              </a:r>
            </a:p>
          </p:txBody>
        </p:sp>
      </p:grpSp>
      <p:sp>
        <p:nvSpPr>
          <p:cNvPr id="629" name="Google Shape;432;p37"/>
          <p:cNvSpPr/>
          <p:nvPr/>
        </p:nvSpPr>
        <p:spPr>
          <a:xfrm>
            <a:off x="9488516" y="5116307"/>
            <a:ext cx="2127301" cy="414301"/>
          </a:xfrm>
          <a:prstGeom prst="roundRect">
            <a:avLst>
              <a:gd name="adj" fmla="val 16667"/>
            </a:avLst>
          </a:prstGeom>
          <a:solidFill>
            <a:srgbClr val="FFFFFF"/>
          </a:solidFill>
          <a:ln w="12700">
            <a:miter lim="400000"/>
          </a:ln>
        </p:spPr>
        <p:txBody>
          <a:bodyPr lIns="0" tIns="0" rIns="0" bIns="0" anchor="ctr"/>
          <a:lstStyle/>
          <a:p>
            <a:pPr/>
          </a:p>
        </p:txBody>
      </p:sp>
      <p:sp>
        <p:nvSpPr>
          <p:cNvPr id="630" name="Google Shape;433;p37"/>
          <p:cNvSpPr txBox="1"/>
          <p:nvPr/>
        </p:nvSpPr>
        <p:spPr>
          <a:xfrm>
            <a:off x="9817699" y="5209406"/>
            <a:ext cx="1797802" cy="228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500">
                <a:solidFill>
                  <a:srgbClr val="2E5E73"/>
                </a:solidFill>
                <a:latin typeface="Roboto Light"/>
                <a:ea typeface="Roboto Light"/>
                <a:cs typeface="Roboto Light"/>
                <a:sym typeface="Roboto Light"/>
              </a:defRPr>
            </a:lvl1pPr>
          </a:lstStyle>
          <a:p>
            <a:pPr/>
            <a:r>
              <a:t>Description</a:t>
            </a:r>
          </a:p>
        </p:txBody>
      </p:sp>
      <p:grpSp>
        <p:nvGrpSpPr>
          <p:cNvPr id="633" name="Google Shape;434;p37"/>
          <p:cNvGrpSpPr/>
          <p:nvPr/>
        </p:nvGrpSpPr>
        <p:grpSpPr>
          <a:xfrm>
            <a:off x="9264836" y="5075392"/>
            <a:ext cx="487501" cy="490907"/>
            <a:chOff x="0" y="0"/>
            <a:chExt cx="487499" cy="490905"/>
          </a:xfrm>
        </p:grpSpPr>
        <p:sp>
          <p:nvSpPr>
            <p:cNvPr id="631" name="Circle"/>
            <p:cNvSpPr/>
            <p:nvPr/>
          </p:nvSpPr>
          <p:spPr>
            <a:xfrm>
              <a:off x="0" y="1702"/>
              <a:ext cx="487500" cy="487501"/>
            </a:xfrm>
            <a:prstGeom prst="ellipse">
              <a:avLst/>
            </a:prstGeom>
            <a:solidFill>
              <a:srgbClr val="CCCCCC"/>
            </a:solidFill>
            <a:ln w="19050" cap="flat">
              <a:solidFill>
                <a:srgbClr val="FFFFFF"/>
              </a:solidFill>
              <a:prstDash val="solid"/>
              <a:round/>
            </a:ln>
            <a:effectLst/>
          </p:spPr>
          <p:txBody>
            <a:bodyPr wrap="square" lIns="0" tIns="0" rIns="0" bIns="0" numCol="1" anchor="ctr">
              <a:noAutofit/>
            </a:bodyPr>
            <a:lstStyle/>
            <a:p>
              <a:pPr algn="ctr">
                <a:defRPr sz="1900">
                  <a:solidFill>
                    <a:srgbClr val="2E5E73"/>
                  </a:solidFill>
                </a:defRPr>
              </a:pPr>
            </a:p>
          </p:txBody>
        </p:sp>
        <p:sp>
          <p:nvSpPr>
            <p:cNvPr id="632" name="6"/>
            <p:cNvSpPr txBox="1"/>
            <p:nvPr/>
          </p:nvSpPr>
          <p:spPr>
            <a:xfrm>
              <a:off x="80917" y="0"/>
              <a:ext cx="313465" cy="4909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700" tIns="109700" rIns="109700" bIns="109700" numCol="1" anchor="ctr">
              <a:spAutoFit/>
            </a:bodyPr>
            <a:lstStyle>
              <a:lvl1pPr algn="ctr">
                <a:defRPr sz="1900">
                  <a:solidFill>
                    <a:srgbClr val="2E5E73"/>
                  </a:solidFill>
                </a:defRPr>
              </a:lvl1pPr>
            </a:lstStyle>
            <a:p>
              <a:pPr/>
              <a:r>
                <a:t>6</a:t>
              </a:r>
            </a:p>
          </p:txBody>
        </p:sp>
      </p:grpSp>
      <p:sp>
        <p:nvSpPr>
          <p:cNvPr id="634" name="Google Shape;435;p37"/>
          <p:cNvSpPr/>
          <p:nvPr/>
        </p:nvSpPr>
        <p:spPr>
          <a:xfrm>
            <a:off x="9488516" y="5708043"/>
            <a:ext cx="2127301" cy="414301"/>
          </a:xfrm>
          <a:prstGeom prst="roundRect">
            <a:avLst>
              <a:gd name="adj" fmla="val 16667"/>
            </a:avLst>
          </a:prstGeom>
          <a:solidFill>
            <a:srgbClr val="FFFFFF"/>
          </a:solidFill>
          <a:ln w="12700">
            <a:miter lim="400000"/>
          </a:ln>
        </p:spPr>
        <p:txBody>
          <a:bodyPr lIns="0" tIns="0" rIns="0" bIns="0" anchor="ctr"/>
          <a:lstStyle/>
          <a:p>
            <a:pPr/>
          </a:p>
        </p:txBody>
      </p:sp>
      <p:sp>
        <p:nvSpPr>
          <p:cNvPr id="635" name="Google Shape;436;p37"/>
          <p:cNvSpPr txBox="1"/>
          <p:nvPr/>
        </p:nvSpPr>
        <p:spPr>
          <a:xfrm>
            <a:off x="9817699" y="5801143"/>
            <a:ext cx="1797802" cy="228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500">
                <a:solidFill>
                  <a:srgbClr val="2E5E73"/>
                </a:solidFill>
                <a:latin typeface="Roboto Light"/>
                <a:ea typeface="Roboto Light"/>
                <a:cs typeface="Roboto Light"/>
                <a:sym typeface="Roboto Light"/>
              </a:defRPr>
            </a:lvl1pPr>
          </a:lstStyle>
          <a:p>
            <a:pPr/>
            <a:r>
              <a:t>Description</a:t>
            </a:r>
          </a:p>
        </p:txBody>
      </p:sp>
      <p:grpSp>
        <p:nvGrpSpPr>
          <p:cNvPr id="638" name="Google Shape;437;p37"/>
          <p:cNvGrpSpPr/>
          <p:nvPr/>
        </p:nvGrpSpPr>
        <p:grpSpPr>
          <a:xfrm>
            <a:off x="9264836" y="5667130"/>
            <a:ext cx="487501" cy="490906"/>
            <a:chOff x="0" y="0"/>
            <a:chExt cx="487499" cy="490905"/>
          </a:xfrm>
        </p:grpSpPr>
        <p:sp>
          <p:nvSpPr>
            <p:cNvPr id="636" name="Circle"/>
            <p:cNvSpPr/>
            <p:nvPr/>
          </p:nvSpPr>
          <p:spPr>
            <a:xfrm>
              <a:off x="0" y="1702"/>
              <a:ext cx="487500" cy="487501"/>
            </a:xfrm>
            <a:prstGeom prst="ellipse">
              <a:avLst/>
            </a:prstGeom>
            <a:solidFill>
              <a:srgbClr val="CCCCCC"/>
            </a:solidFill>
            <a:ln w="19050" cap="flat">
              <a:solidFill>
                <a:srgbClr val="FFFFFF"/>
              </a:solidFill>
              <a:prstDash val="solid"/>
              <a:round/>
            </a:ln>
            <a:effectLst/>
          </p:spPr>
          <p:txBody>
            <a:bodyPr wrap="square" lIns="0" tIns="0" rIns="0" bIns="0" numCol="1" anchor="ctr">
              <a:noAutofit/>
            </a:bodyPr>
            <a:lstStyle/>
            <a:p>
              <a:pPr algn="ctr">
                <a:defRPr sz="1900">
                  <a:solidFill>
                    <a:srgbClr val="2E5E73"/>
                  </a:solidFill>
                </a:defRPr>
              </a:pPr>
            </a:p>
          </p:txBody>
        </p:sp>
        <p:sp>
          <p:nvSpPr>
            <p:cNvPr id="637" name="7"/>
            <p:cNvSpPr txBox="1"/>
            <p:nvPr/>
          </p:nvSpPr>
          <p:spPr>
            <a:xfrm>
              <a:off x="80917" y="0"/>
              <a:ext cx="313465" cy="4909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700" tIns="109700" rIns="109700" bIns="109700" numCol="1" anchor="ctr">
              <a:spAutoFit/>
            </a:bodyPr>
            <a:lstStyle>
              <a:lvl1pPr algn="ctr">
                <a:defRPr sz="1900">
                  <a:solidFill>
                    <a:srgbClr val="2E5E73"/>
                  </a:solidFill>
                </a:defRPr>
              </a:lvl1pPr>
            </a:lstStyle>
            <a:p>
              <a:pPr/>
              <a:r>
                <a:t>7</a:t>
              </a:r>
            </a:p>
          </p:txBody>
        </p:sp>
      </p:grpSp>
      <p:sp>
        <p:nvSpPr>
          <p:cNvPr id="639" name="Google Shape;438;p37"/>
          <p:cNvSpPr/>
          <p:nvPr/>
        </p:nvSpPr>
        <p:spPr>
          <a:xfrm>
            <a:off x="6593699" y="3341096"/>
            <a:ext cx="2127301" cy="414301"/>
          </a:xfrm>
          <a:prstGeom prst="roundRect">
            <a:avLst>
              <a:gd name="adj" fmla="val 16667"/>
            </a:avLst>
          </a:prstGeom>
          <a:solidFill>
            <a:srgbClr val="FFFFFF"/>
          </a:solidFill>
          <a:ln w="12700">
            <a:miter lim="400000"/>
          </a:ln>
        </p:spPr>
        <p:txBody>
          <a:bodyPr lIns="0" tIns="0" rIns="0" bIns="0" anchor="ctr"/>
          <a:lstStyle/>
          <a:p>
            <a:pPr/>
          </a:p>
        </p:txBody>
      </p:sp>
      <p:sp>
        <p:nvSpPr>
          <p:cNvPr id="640" name="Google Shape;439;p37"/>
          <p:cNvSpPr txBox="1"/>
          <p:nvPr/>
        </p:nvSpPr>
        <p:spPr>
          <a:xfrm>
            <a:off x="6922883" y="3434195"/>
            <a:ext cx="1797801" cy="228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500">
                <a:solidFill>
                  <a:srgbClr val="2E5E73"/>
                </a:solidFill>
                <a:latin typeface="Roboto Light"/>
                <a:ea typeface="Roboto Light"/>
                <a:cs typeface="Roboto Light"/>
                <a:sym typeface="Roboto Light"/>
              </a:defRPr>
            </a:lvl1pPr>
          </a:lstStyle>
          <a:p>
            <a:pPr/>
            <a:r>
              <a:t>Description</a:t>
            </a:r>
          </a:p>
        </p:txBody>
      </p:sp>
      <p:grpSp>
        <p:nvGrpSpPr>
          <p:cNvPr id="643" name="Google Shape;440;p37"/>
          <p:cNvGrpSpPr/>
          <p:nvPr/>
        </p:nvGrpSpPr>
        <p:grpSpPr>
          <a:xfrm>
            <a:off x="6370018" y="3300181"/>
            <a:ext cx="487501" cy="490907"/>
            <a:chOff x="0" y="0"/>
            <a:chExt cx="487499" cy="490905"/>
          </a:xfrm>
        </p:grpSpPr>
        <p:sp>
          <p:nvSpPr>
            <p:cNvPr id="641" name="Circle"/>
            <p:cNvSpPr/>
            <p:nvPr/>
          </p:nvSpPr>
          <p:spPr>
            <a:xfrm>
              <a:off x="0" y="1702"/>
              <a:ext cx="487500" cy="487501"/>
            </a:xfrm>
            <a:prstGeom prst="ellipse">
              <a:avLst/>
            </a:prstGeom>
            <a:solidFill>
              <a:srgbClr val="CCCCCC"/>
            </a:solidFill>
            <a:ln w="19050" cap="flat">
              <a:solidFill>
                <a:srgbClr val="FFFFFF"/>
              </a:solidFill>
              <a:prstDash val="solid"/>
              <a:round/>
            </a:ln>
            <a:effectLst/>
          </p:spPr>
          <p:txBody>
            <a:bodyPr wrap="square" lIns="0" tIns="0" rIns="0" bIns="0" numCol="1" anchor="ctr">
              <a:noAutofit/>
            </a:bodyPr>
            <a:lstStyle/>
            <a:p>
              <a:pPr algn="ctr">
                <a:defRPr sz="1900">
                  <a:solidFill>
                    <a:srgbClr val="2E5E73"/>
                  </a:solidFill>
                </a:defRPr>
              </a:pPr>
            </a:p>
          </p:txBody>
        </p:sp>
        <p:sp>
          <p:nvSpPr>
            <p:cNvPr id="642" name="3"/>
            <p:cNvSpPr txBox="1"/>
            <p:nvPr/>
          </p:nvSpPr>
          <p:spPr>
            <a:xfrm>
              <a:off x="80917" y="0"/>
              <a:ext cx="313465" cy="4909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700" tIns="109700" rIns="109700" bIns="109700" numCol="1" anchor="ctr">
              <a:spAutoFit/>
            </a:bodyPr>
            <a:lstStyle>
              <a:lvl1pPr algn="ctr">
                <a:defRPr sz="1900">
                  <a:solidFill>
                    <a:srgbClr val="2E5E73"/>
                  </a:solidFill>
                </a:defRPr>
              </a:lvl1pPr>
            </a:lstStyle>
            <a:p>
              <a:pPr/>
              <a:r>
                <a:t>3</a:t>
              </a:r>
            </a:p>
          </p:txBody>
        </p:sp>
      </p:grpSp>
      <p:sp>
        <p:nvSpPr>
          <p:cNvPr id="644" name="Title Text"/>
          <p:cNvSpPr txBox="1"/>
          <p:nvPr>
            <p:ph type="title"/>
          </p:nvPr>
        </p:nvSpPr>
        <p:spPr>
          <a:xfrm>
            <a:off x="66" y="169867"/>
            <a:ext cx="12192001" cy="524701"/>
          </a:xfrm>
          <a:prstGeom prst="rect">
            <a:avLst/>
          </a:prstGeom>
        </p:spPr>
        <p:txBody>
          <a:bodyPr lIns="121899" tIns="121899" rIns="121899" bIns="121899" anchor="t"/>
          <a:lstStyle>
            <a:lvl1pPr>
              <a:lnSpc>
                <a:spcPct val="100000"/>
              </a:lnSpc>
              <a:defRPr b="1" sz="3200">
                <a:solidFill>
                  <a:srgbClr val="2E5E73"/>
                </a:solidFill>
                <a:latin typeface="Roboto"/>
                <a:ea typeface="Roboto"/>
                <a:cs typeface="Roboto"/>
                <a:sym typeface="Roboto"/>
              </a:defRPr>
            </a:lvl1pPr>
          </a:lstStyle>
          <a:p>
            <a:pPr/>
            <a:r>
              <a:t>Title Text</a:t>
            </a:r>
          </a:p>
        </p:txBody>
      </p:sp>
      <p:sp>
        <p:nvSpPr>
          <p:cNvPr id="645"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22">
    <p:bg>
      <p:bgPr>
        <a:solidFill>
          <a:srgbClr val="F2F2F2"/>
        </a:solidFill>
      </p:bgPr>
    </p:bg>
    <p:spTree>
      <p:nvGrpSpPr>
        <p:cNvPr id="1" name=""/>
        <p:cNvGrpSpPr/>
        <p:nvPr/>
      </p:nvGrpSpPr>
      <p:grpSpPr>
        <a:xfrm>
          <a:off x="0" y="0"/>
          <a:ext cx="0" cy="0"/>
          <a:chOff x="0" y="0"/>
          <a:chExt cx="0" cy="0"/>
        </a:xfrm>
      </p:grpSpPr>
      <p:pic>
        <p:nvPicPr>
          <p:cNvPr id="652" name="Google Shape;444;p38" descr="Google Shape;444;p38"/>
          <p:cNvPicPr>
            <a:picLocks noChangeAspect="1"/>
          </p:cNvPicPr>
          <p:nvPr/>
        </p:nvPicPr>
        <p:blipFill>
          <a:blip r:embed="rId2">
            <a:alphaModFix amt="11000"/>
            <a:extLst/>
          </a:blip>
          <a:srcRect l="0" t="0" r="6409" b="7136"/>
          <a:stretch>
            <a:fillRect/>
          </a:stretch>
        </p:blipFill>
        <p:spPr>
          <a:xfrm>
            <a:off x="7217679" y="3667585"/>
            <a:ext cx="4974321" cy="3190415"/>
          </a:xfrm>
          <a:prstGeom prst="rect">
            <a:avLst/>
          </a:prstGeom>
          <a:ln w="12700">
            <a:miter lim="400000"/>
          </a:ln>
        </p:spPr>
      </p:pic>
      <p:sp>
        <p:nvSpPr>
          <p:cNvPr id="653" name="Title Text"/>
          <p:cNvSpPr txBox="1"/>
          <p:nvPr>
            <p:ph type="title"/>
          </p:nvPr>
        </p:nvSpPr>
        <p:spPr>
          <a:xfrm>
            <a:off x="2612967" y="2188267"/>
            <a:ext cx="11360701" cy="763501"/>
          </a:xfrm>
          <a:prstGeom prst="rect">
            <a:avLst/>
          </a:prstGeom>
        </p:spPr>
        <p:txBody>
          <a:bodyPr lIns="121899" tIns="121899" rIns="121899" bIns="121899" anchor="t"/>
          <a:lstStyle>
            <a:lvl1pPr>
              <a:lnSpc>
                <a:spcPct val="100000"/>
              </a:lnSpc>
              <a:defRPr b="1" sz="3200">
                <a:solidFill>
                  <a:srgbClr val="2E5E73"/>
                </a:solidFill>
                <a:latin typeface="Roboto Light"/>
                <a:ea typeface="Roboto Light"/>
                <a:cs typeface="Roboto Light"/>
                <a:sym typeface="Roboto Light"/>
              </a:defRPr>
            </a:lvl1pPr>
          </a:lstStyle>
          <a:p>
            <a:pPr/>
            <a:r>
              <a:t>Title Text</a:t>
            </a:r>
          </a:p>
        </p:txBody>
      </p:sp>
      <p:sp>
        <p:nvSpPr>
          <p:cNvPr id="654" name="Google Shape;446;p38"/>
          <p:cNvSpPr/>
          <p:nvPr/>
        </p:nvSpPr>
        <p:spPr>
          <a:xfrm flipH="1" rot="10800000">
            <a:off x="918399" y="922799"/>
            <a:ext cx="10355102" cy="5012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43" y="21600"/>
                </a:moveTo>
                <a:cubicBezTo>
                  <a:pt x="1261" y="21600"/>
                  <a:pt x="871" y="20794"/>
                  <a:pt x="871" y="19800"/>
                </a:cubicBezTo>
                <a:lnTo>
                  <a:pt x="871" y="12600"/>
                </a:lnTo>
                <a:cubicBezTo>
                  <a:pt x="871" y="11606"/>
                  <a:pt x="481" y="10800"/>
                  <a:pt x="0" y="10800"/>
                </a:cubicBezTo>
                <a:cubicBezTo>
                  <a:pt x="481" y="10800"/>
                  <a:pt x="871" y="9994"/>
                  <a:pt x="871" y="9000"/>
                </a:cubicBezTo>
                <a:lnTo>
                  <a:pt x="871" y="1800"/>
                </a:lnTo>
                <a:cubicBezTo>
                  <a:pt x="871" y="806"/>
                  <a:pt x="1261" y="0"/>
                  <a:pt x="1743" y="0"/>
                </a:cubicBezTo>
                <a:moveTo>
                  <a:pt x="19857" y="0"/>
                </a:moveTo>
                <a:cubicBezTo>
                  <a:pt x="20339" y="0"/>
                  <a:pt x="20729" y="806"/>
                  <a:pt x="20729" y="1800"/>
                </a:cubicBezTo>
                <a:lnTo>
                  <a:pt x="20729" y="9000"/>
                </a:lnTo>
                <a:cubicBezTo>
                  <a:pt x="20729" y="9994"/>
                  <a:pt x="21119" y="10800"/>
                  <a:pt x="21600" y="10800"/>
                </a:cubicBezTo>
                <a:cubicBezTo>
                  <a:pt x="21119" y="10800"/>
                  <a:pt x="20729" y="11606"/>
                  <a:pt x="20729" y="12600"/>
                </a:cubicBezTo>
                <a:lnTo>
                  <a:pt x="20729" y="19800"/>
                </a:lnTo>
                <a:cubicBezTo>
                  <a:pt x="20729" y="20794"/>
                  <a:pt x="20339" y="21600"/>
                  <a:pt x="19857" y="21600"/>
                </a:cubicBezTo>
              </a:path>
            </a:pathLst>
          </a:custGeom>
          <a:ln w="76200">
            <a:solidFill>
              <a:srgbClr val="FCB912"/>
            </a:solidFill>
          </a:ln>
        </p:spPr>
        <p:txBody>
          <a:bodyPr lIns="0" tIns="0" rIns="0" bIns="0" anchor="ctr"/>
          <a:lstStyle/>
          <a:p>
            <a:pPr>
              <a:defRPr sz="1900"/>
            </a:pPr>
          </a:p>
        </p:txBody>
      </p:sp>
      <p:sp>
        <p:nvSpPr>
          <p:cNvPr id="655" name="Google Shape;447;p38"/>
          <p:cNvSpPr/>
          <p:nvPr/>
        </p:nvSpPr>
        <p:spPr>
          <a:xfrm>
            <a:off x="1472356" y="1386251"/>
            <a:ext cx="9247525" cy="41756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3" y="0"/>
                </a:moveTo>
                <a:cubicBezTo>
                  <a:pt x="1682" y="0"/>
                  <a:pt x="1438" y="233"/>
                  <a:pt x="1291" y="700"/>
                </a:cubicBezTo>
                <a:cubicBezTo>
                  <a:pt x="1143" y="1167"/>
                  <a:pt x="1070" y="1853"/>
                  <a:pt x="1070" y="2760"/>
                </a:cubicBezTo>
                <a:lnTo>
                  <a:pt x="1070" y="7583"/>
                </a:lnTo>
                <a:cubicBezTo>
                  <a:pt x="1070" y="8430"/>
                  <a:pt x="971" y="9130"/>
                  <a:pt x="773" y="9688"/>
                </a:cubicBezTo>
                <a:cubicBezTo>
                  <a:pt x="583" y="10242"/>
                  <a:pt x="308" y="10621"/>
                  <a:pt x="0" y="10763"/>
                </a:cubicBezTo>
                <a:lnTo>
                  <a:pt x="0" y="10800"/>
                </a:lnTo>
                <a:cubicBezTo>
                  <a:pt x="329" y="10979"/>
                  <a:pt x="589" y="11345"/>
                  <a:pt x="781" y="11894"/>
                </a:cubicBezTo>
                <a:cubicBezTo>
                  <a:pt x="973" y="12443"/>
                  <a:pt x="1070" y="13148"/>
                  <a:pt x="1070" y="14017"/>
                </a:cubicBezTo>
                <a:lnTo>
                  <a:pt x="1070" y="18841"/>
                </a:lnTo>
                <a:cubicBezTo>
                  <a:pt x="1070" y="19765"/>
                  <a:pt x="1143" y="20456"/>
                  <a:pt x="1291" y="20914"/>
                </a:cubicBezTo>
                <a:cubicBezTo>
                  <a:pt x="1440" y="21371"/>
                  <a:pt x="1684" y="21600"/>
                  <a:pt x="2023" y="21600"/>
                </a:cubicBezTo>
                <a:lnTo>
                  <a:pt x="19577" y="21600"/>
                </a:lnTo>
                <a:cubicBezTo>
                  <a:pt x="19918" y="21600"/>
                  <a:pt x="20160" y="21371"/>
                  <a:pt x="20309" y="20914"/>
                </a:cubicBezTo>
                <a:cubicBezTo>
                  <a:pt x="20455" y="20456"/>
                  <a:pt x="20530" y="19765"/>
                  <a:pt x="20530" y="18841"/>
                </a:cubicBezTo>
                <a:lnTo>
                  <a:pt x="20530" y="14017"/>
                </a:lnTo>
                <a:cubicBezTo>
                  <a:pt x="20530" y="13148"/>
                  <a:pt x="20627" y="12443"/>
                  <a:pt x="20817" y="11894"/>
                </a:cubicBezTo>
                <a:cubicBezTo>
                  <a:pt x="21011" y="11345"/>
                  <a:pt x="21271" y="10983"/>
                  <a:pt x="21600" y="10800"/>
                </a:cubicBezTo>
                <a:lnTo>
                  <a:pt x="21600" y="10763"/>
                </a:lnTo>
                <a:cubicBezTo>
                  <a:pt x="21292" y="10621"/>
                  <a:pt x="21017" y="10242"/>
                  <a:pt x="20825" y="9688"/>
                </a:cubicBezTo>
                <a:cubicBezTo>
                  <a:pt x="20629" y="9130"/>
                  <a:pt x="20530" y="8430"/>
                  <a:pt x="20530" y="7583"/>
                </a:cubicBezTo>
                <a:lnTo>
                  <a:pt x="20530" y="2760"/>
                </a:lnTo>
                <a:cubicBezTo>
                  <a:pt x="20530" y="1853"/>
                  <a:pt x="20455" y="1167"/>
                  <a:pt x="20309" y="700"/>
                </a:cubicBezTo>
                <a:cubicBezTo>
                  <a:pt x="20160" y="238"/>
                  <a:pt x="19916" y="5"/>
                  <a:pt x="19577" y="0"/>
                </a:cubicBezTo>
                <a:close/>
              </a:path>
            </a:pathLst>
          </a:custGeom>
          <a:solidFill>
            <a:srgbClr val="FFFFFF"/>
          </a:solidFill>
          <a:ln w="12700">
            <a:miter lim="400000"/>
          </a:ln>
        </p:spPr>
        <p:txBody>
          <a:bodyPr lIns="0" tIns="0" rIns="0" bIns="0" anchor="ctr"/>
          <a:lstStyle/>
          <a:p>
            <a:pPr>
              <a:defRPr sz="1900"/>
            </a:pPr>
          </a:p>
        </p:txBody>
      </p:sp>
      <p:sp>
        <p:nvSpPr>
          <p:cNvPr id="656"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5">
    <p:spTree>
      <p:nvGrpSpPr>
        <p:cNvPr id="1" name=""/>
        <p:cNvGrpSpPr/>
        <p:nvPr/>
      </p:nvGrpSpPr>
      <p:grpSpPr>
        <a:xfrm>
          <a:off x="0" y="0"/>
          <a:ext cx="0" cy="0"/>
          <a:chOff x="0" y="0"/>
          <a:chExt cx="0" cy="0"/>
        </a:xfrm>
      </p:grpSpPr>
      <p:graphicFrame>
        <p:nvGraphicFramePr>
          <p:cNvPr id="663" name="Google Shape;450;p39"/>
          <p:cNvGraphicFramePr/>
          <p:nvPr/>
        </p:nvGraphicFramePr>
        <p:xfrm>
          <a:off x="989433" y="1378633"/>
          <a:ext cx="10213151" cy="465385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10475"/>
                <a:gridCol w="2120525"/>
                <a:gridCol w="2510800"/>
                <a:gridCol w="2535675"/>
                <a:gridCol w="2535675"/>
              </a:tblGrid>
              <a:tr h="589975">
                <a:tc>
                  <a:txBody>
                    <a:bodyPr/>
                    <a:lstStyle/>
                    <a:p>
                      <a:pPr>
                        <a:defRPr sz="1800"/>
                      </a:pPr>
                      <a:r>
                        <a:rPr b="1" sz="1900">
                          <a:solidFill>
                            <a:srgbClr val="082D49"/>
                          </a:solidFill>
                          <a:latin typeface="Roboto"/>
                          <a:ea typeface="Roboto"/>
                          <a:cs typeface="Roboto"/>
                          <a:sym typeface="Roboto"/>
                        </a:rPr>
                        <a:t>Id</a:t>
                      </a:r>
                    </a:p>
                  </a:txBody>
                  <a:tcPr marL="121900" marR="121900" marT="121900" marB="121900" anchor="t" anchorCtr="0" horzOverflow="overflow">
                    <a:lnL w="19050">
                      <a:solidFill>
                        <a:srgbClr val="082D49"/>
                      </a:solidFill>
                    </a:lnL>
                    <a:lnR w="19050">
                      <a:solidFill>
                        <a:srgbClr val="082D49"/>
                      </a:solidFill>
                    </a:lnR>
                    <a:lnT w="19050">
                      <a:solidFill>
                        <a:srgbClr val="082D49"/>
                      </a:solidFill>
                    </a:lnT>
                    <a:lnB w="19050">
                      <a:solidFill>
                        <a:srgbClr val="082D49"/>
                      </a:solidFill>
                    </a:lnB>
                    <a:solidFill>
                      <a:srgbClr val="F2F2F2"/>
                    </a:solidFill>
                  </a:tcPr>
                </a:tc>
                <a:tc>
                  <a:txBody>
                    <a:bodyPr/>
                    <a:lstStyle/>
                    <a:p>
                      <a:pPr algn="l">
                        <a:defRPr sz="1800"/>
                      </a:pPr>
                      <a:r>
                        <a:rPr b="1" sz="1900">
                          <a:solidFill>
                            <a:srgbClr val="082D49"/>
                          </a:solidFill>
                          <a:latin typeface="Roboto"/>
                          <a:ea typeface="Roboto"/>
                          <a:cs typeface="Roboto"/>
                          <a:sym typeface="Roboto"/>
                        </a:rPr>
                        <a:t>First Name</a:t>
                      </a:r>
                    </a:p>
                  </a:txBody>
                  <a:tcPr marL="121900" marR="121900" marT="121900" marB="121900" anchor="t" anchorCtr="0" horzOverflow="overflow">
                    <a:lnL w="19050">
                      <a:solidFill>
                        <a:srgbClr val="082D49"/>
                      </a:solidFill>
                    </a:lnL>
                    <a:lnR w="19050">
                      <a:solidFill>
                        <a:srgbClr val="082D49"/>
                      </a:solidFill>
                    </a:lnR>
                    <a:lnT w="19050">
                      <a:solidFill>
                        <a:srgbClr val="082D49"/>
                      </a:solidFill>
                    </a:lnT>
                    <a:lnB w="19050">
                      <a:solidFill>
                        <a:srgbClr val="082D49"/>
                      </a:solidFill>
                    </a:lnB>
                    <a:solidFill>
                      <a:srgbClr val="F2F2F2"/>
                    </a:solidFill>
                  </a:tcPr>
                </a:tc>
                <a:tc>
                  <a:txBody>
                    <a:bodyPr/>
                    <a:lstStyle/>
                    <a:p>
                      <a:pPr algn="l">
                        <a:defRPr sz="1800"/>
                      </a:pPr>
                      <a:r>
                        <a:rPr b="1" sz="1900">
                          <a:solidFill>
                            <a:srgbClr val="082D49"/>
                          </a:solidFill>
                          <a:latin typeface="Roboto"/>
                          <a:ea typeface="Roboto"/>
                          <a:cs typeface="Roboto"/>
                          <a:sym typeface="Roboto"/>
                        </a:rPr>
                        <a:t>Last Name</a:t>
                      </a:r>
                    </a:p>
                  </a:txBody>
                  <a:tcPr marL="121900" marR="121900" marT="121900" marB="121900" anchor="t" anchorCtr="0" horzOverflow="overflow">
                    <a:lnL w="19050">
                      <a:solidFill>
                        <a:srgbClr val="082D49"/>
                      </a:solidFill>
                    </a:lnL>
                    <a:lnR w="19050">
                      <a:solidFill>
                        <a:srgbClr val="082D49"/>
                      </a:solidFill>
                    </a:lnR>
                    <a:lnT w="19050">
                      <a:solidFill>
                        <a:srgbClr val="082D49"/>
                      </a:solidFill>
                    </a:lnT>
                    <a:lnB w="19050">
                      <a:solidFill>
                        <a:srgbClr val="082D49"/>
                      </a:solidFill>
                    </a:lnB>
                    <a:solidFill>
                      <a:srgbClr val="F2F2F2"/>
                    </a:solidFill>
                  </a:tcPr>
                </a:tc>
                <a:tc>
                  <a:txBody>
                    <a:bodyPr/>
                    <a:lstStyle/>
                    <a:p>
                      <a:pPr algn="l">
                        <a:defRPr sz="1800"/>
                      </a:pPr>
                      <a:r>
                        <a:rPr b="1" sz="1900">
                          <a:solidFill>
                            <a:srgbClr val="082D49"/>
                          </a:solidFill>
                          <a:latin typeface="Roboto"/>
                          <a:ea typeface="Roboto"/>
                          <a:cs typeface="Roboto"/>
                          <a:sym typeface="Roboto"/>
                        </a:rPr>
                        <a:t>Email</a:t>
                      </a:r>
                    </a:p>
                  </a:txBody>
                  <a:tcPr marL="121900" marR="121900" marT="121900" marB="121900" anchor="t" anchorCtr="0" horzOverflow="overflow">
                    <a:lnL w="19050">
                      <a:solidFill>
                        <a:srgbClr val="082D49"/>
                      </a:solidFill>
                    </a:lnL>
                    <a:lnR w="19050">
                      <a:solidFill>
                        <a:srgbClr val="082D49"/>
                      </a:solidFill>
                    </a:lnR>
                    <a:lnT w="19050">
                      <a:solidFill>
                        <a:srgbClr val="082D49"/>
                      </a:solidFill>
                    </a:lnT>
                    <a:lnB w="19050">
                      <a:solidFill>
                        <a:srgbClr val="082D49"/>
                      </a:solidFill>
                    </a:lnB>
                    <a:solidFill>
                      <a:srgbClr val="F2F2F2"/>
                    </a:solidFill>
                  </a:tcPr>
                </a:tc>
                <a:tc>
                  <a:txBody>
                    <a:bodyPr/>
                    <a:lstStyle/>
                    <a:p>
                      <a:pPr algn="l">
                        <a:defRPr sz="1800"/>
                      </a:pPr>
                      <a:r>
                        <a:rPr b="1" sz="1900">
                          <a:solidFill>
                            <a:srgbClr val="082D49"/>
                          </a:solidFill>
                          <a:latin typeface="Roboto"/>
                          <a:ea typeface="Roboto"/>
                          <a:cs typeface="Roboto"/>
                          <a:sym typeface="Roboto"/>
                        </a:rPr>
                        <a:t>Yes/No</a:t>
                      </a:r>
                    </a:p>
                  </a:txBody>
                  <a:tcPr marL="121900" marR="121900" marT="121900" marB="121900" anchor="t" anchorCtr="0" horzOverflow="overflow">
                    <a:lnL w="19050">
                      <a:solidFill>
                        <a:srgbClr val="082D49"/>
                      </a:solidFill>
                    </a:lnL>
                    <a:lnR w="19050">
                      <a:solidFill>
                        <a:srgbClr val="082D49"/>
                      </a:solidFill>
                    </a:lnR>
                    <a:lnT w="19050">
                      <a:solidFill>
                        <a:srgbClr val="082D49"/>
                      </a:solidFill>
                    </a:lnT>
                    <a:lnB w="19050">
                      <a:solidFill>
                        <a:srgbClr val="082D49"/>
                      </a:solidFill>
                    </a:lnB>
                    <a:solidFill>
                      <a:srgbClr val="F2F2F2"/>
                    </a:solidFill>
                  </a:tcPr>
                </a:tc>
              </a:tr>
              <a:tr h="812775">
                <a:tc>
                  <a:txBody>
                    <a:bodyPr/>
                    <a:lstStyle/>
                    <a:p>
                      <a:pPr algn="l">
                        <a:defRPr sz="1800"/>
                      </a:pPr>
                      <a:r>
                        <a:rPr sz="1900">
                          <a:solidFill>
                            <a:srgbClr val="082D49"/>
                          </a:solidFill>
                          <a:latin typeface="Roboto"/>
                          <a:ea typeface="Roboto"/>
                          <a:cs typeface="Roboto"/>
                          <a:sym typeface="Roboto"/>
                        </a:rPr>
                        <a:t>1</a:t>
                      </a:r>
                    </a:p>
                  </a:txBody>
                  <a:tcPr marL="121900" marR="121900" marT="121900" marB="121900" anchor="t" anchorCtr="0" horzOverflow="overflow">
                    <a:lnL w="19050">
                      <a:solidFill>
                        <a:srgbClr val="082D49"/>
                      </a:solidFill>
                    </a:lnL>
                    <a:lnR w="19050">
                      <a:solidFill>
                        <a:srgbClr val="082D49"/>
                      </a:solidFill>
                    </a:lnR>
                    <a:lnT w="19050">
                      <a:solidFill>
                        <a:srgbClr val="082D49"/>
                      </a:solidFill>
                    </a:lnT>
                    <a:lnB w="19050">
                      <a:solidFill>
                        <a:srgbClr val="082D49"/>
                      </a:solidFill>
                    </a:lnB>
                    <a:solidFill>
                      <a:srgbClr val="FFFFFF"/>
                    </a:solidFill>
                  </a:tcPr>
                </a:tc>
                <a:tc>
                  <a:txBody>
                    <a:bodyPr/>
                    <a:lstStyle/>
                    <a:p>
                      <a:pPr algn="l">
                        <a:defRPr sz="1800"/>
                      </a:pPr>
                      <a:r>
                        <a:rPr sz="1900">
                          <a:solidFill>
                            <a:srgbClr val="082D49"/>
                          </a:solidFill>
                          <a:latin typeface="Roboto"/>
                          <a:ea typeface="Roboto"/>
                          <a:cs typeface="Roboto"/>
                          <a:sym typeface="Roboto"/>
                        </a:rPr>
                        <a:t>“John”</a:t>
                      </a:r>
                    </a:p>
                  </a:txBody>
                  <a:tcPr marL="121900" marR="121900" marT="121900" marB="121900" anchor="t" anchorCtr="0" horzOverflow="overflow">
                    <a:lnL w="19050">
                      <a:solidFill>
                        <a:srgbClr val="082D49"/>
                      </a:solidFill>
                    </a:lnL>
                    <a:lnR w="19050">
                      <a:solidFill>
                        <a:srgbClr val="082D49"/>
                      </a:solidFill>
                    </a:lnR>
                    <a:lnT w="19050">
                      <a:solidFill>
                        <a:srgbClr val="082D49"/>
                      </a:solidFill>
                    </a:lnT>
                    <a:lnB w="19050">
                      <a:solidFill>
                        <a:srgbClr val="082D49"/>
                      </a:solidFill>
                    </a:lnB>
                    <a:solidFill>
                      <a:srgbClr val="FFFFFF"/>
                    </a:solidFill>
                  </a:tcPr>
                </a:tc>
                <a:tc>
                  <a:txBody>
                    <a:bodyPr/>
                    <a:lstStyle/>
                    <a:p>
                      <a:pPr algn="l">
                        <a:defRPr sz="1800"/>
                      </a:pPr>
                      <a:r>
                        <a:rPr sz="1900">
                          <a:solidFill>
                            <a:srgbClr val="082D49"/>
                          </a:solidFill>
                          <a:latin typeface="Roboto"/>
                          <a:ea typeface="Roboto"/>
                          <a:cs typeface="Roboto"/>
                          <a:sym typeface="Roboto"/>
                        </a:rPr>
                        <a:t>“Doe”</a:t>
                      </a:r>
                    </a:p>
                  </a:txBody>
                  <a:tcPr marL="121900" marR="121900" marT="121900" marB="121900" anchor="t" anchorCtr="0" horzOverflow="overflow">
                    <a:lnL w="19050">
                      <a:solidFill>
                        <a:srgbClr val="082D49"/>
                      </a:solidFill>
                    </a:lnL>
                    <a:lnR w="19050">
                      <a:solidFill>
                        <a:srgbClr val="082D49"/>
                      </a:solidFill>
                    </a:lnR>
                    <a:lnT w="19050">
                      <a:solidFill>
                        <a:srgbClr val="082D49"/>
                      </a:solidFill>
                    </a:lnT>
                    <a:lnB w="19050">
                      <a:solidFill>
                        <a:srgbClr val="082D49"/>
                      </a:solidFill>
                    </a:lnB>
                    <a:solidFill>
                      <a:srgbClr val="FFFFFF"/>
                    </a:solidFill>
                  </a:tcPr>
                </a:tc>
                <a:tc>
                  <a:txBody>
                    <a:bodyPr/>
                    <a:lstStyle/>
                    <a:p>
                      <a:pPr algn="l">
                        <a:defRPr sz="1800"/>
                      </a:pPr>
                      <a:r>
                        <a:rPr sz="1900">
                          <a:solidFill>
                            <a:srgbClr val="082D49"/>
                          </a:solidFill>
                          <a:latin typeface="Roboto"/>
                          <a:ea typeface="Roboto"/>
                          <a:cs typeface="Roboto"/>
                          <a:sym typeface="Roboto"/>
                        </a:rPr>
                        <a:t>“john@email.com”</a:t>
                      </a:r>
                    </a:p>
                  </a:txBody>
                  <a:tcPr marL="121900" marR="121900" marT="121900" marB="121900" anchor="t" anchorCtr="0" horzOverflow="overflow">
                    <a:lnL w="19050">
                      <a:solidFill>
                        <a:srgbClr val="082D49"/>
                      </a:solidFill>
                    </a:lnL>
                    <a:lnR w="19050">
                      <a:solidFill>
                        <a:srgbClr val="082D49"/>
                      </a:solidFill>
                    </a:lnR>
                    <a:lnT w="19050">
                      <a:solidFill>
                        <a:srgbClr val="082D49"/>
                      </a:solidFill>
                    </a:lnT>
                    <a:lnB w="19050">
                      <a:solidFill>
                        <a:srgbClr val="082D49"/>
                      </a:solidFill>
                    </a:lnB>
                    <a:solidFill>
                      <a:srgbClr val="FFFFFF"/>
                    </a:solidFill>
                  </a:tcPr>
                </a:tc>
                <a:tc>
                  <a:txBody>
                    <a:bodyPr/>
                    <a:lstStyle/>
                    <a:p>
                      <a:pPr algn="l">
                        <a:defRPr sz="1800"/>
                      </a:pPr>
                      <a:r>
                        <a:rPr sz="1900">
                          <a:solidFill>
                            <a:srgbClr val="082D49"/>
                          </a:solidFill>
                          <a:latin typeface="Roboto"/>
                          <a:ea typeface="Roboto"/>
                          <a:cs typeface="Roboto"/>
                          <a:sym typeface="Roboto"/>
                        </a:rPr>
                        <a:t>“Y”</a:t>
                      </a:r>
                    </a:p>
                  </a:txBody>
                  <a:tcPr marL="121900" marR="121900" marT="121900" marB="121900" anchor="t" anchorCtr="0" horzOverflow="overflow">
                    <a:lnL w="19050">
                      <a:solidFill>
                        <a:srgbClr val="082D49"/>
                      </a:solidFill>
                    </a:lnL>
                    <a:lnR w="19050">
                      <a:solidFill>
                        <a:srgbClr val="082D49"/>
                      </a:solidFill>
                    </a:lnR>
                    <a:lnT w="19050">
                      <a:solidFill>
                        <a:srgbClr val="082D49"/>
                      </a:solidFill>
                    </a:lnT>
                    <a:lnB w="19050">
                      <a:solidFill>
                        <a:srgbClr val="082D49"/>
                      </a:solidFill>
                    </a:lnB>
                    <a:solidFill>
                      <a:srgbClr val="FFFFFF"/>
                    </a:solidFill>
                  </a:tcPr>
                </a:tc>
              </a:tr>
              <a:tr h="812775">
                <a:tc>
                  <a:txBody>
                    <a:bodyPr/>
                    <a:lstStyle/>
                    <a:p>
                      <a:pPr algn="l">
                        <a:defRPr sz="1800"/>
                      </a:pPr>
                      <a:r>
                        <a:rPr sz="1900">
                          <a:solidFill>
                            <a:srgbClr val="082D49"/>
                          </a:solidFill>
                          <a:latin typeface="Roboto"/>
                          <a:ea typeface="Roboto"/>
                          <a:cs typeface="Roboto"/>
                          <a:sym typeface="Roboto"/>
                        </a:rPr>
                        <a:t>2</a:t>
                      </a:r>
                    </a:p>
                  </a:txBody>
                  <a:tcPr marL="121900" marR="121900" marT="121900" marB="121900" anchor="t" anchorCtr="0" horzOverflow="overflow">
                    <a:lnL w="19050">
                      <a:solidFill>
                        <a:srgbClr val="082D49"/>
                      </a:solidFill>
                    </a:lnL>
                    <a:lnR w="19050">
                      <a:solidFill>
                        <a:srgbClr val="082D49"/>
                      </a:solidFill>
                    </a:lnR>
                    <a:lnT w="19050">
                      <a:solidFill>
                        <a:srgbClr val="082D49"/>
                      </a:solidFill>
                    </a:lnT>
                    <a:lnB w="19050">
                      <a:solidFill>
                        <a:srgbClr val="082D49"/>
                      </a:solidFill>
                    </a:lnB>
                    <a:solidFill>
                      <a:srgbClr val="FCB912"/>
                    </a:solidFill>
                  </a:tcPr>
                </a:tc>
                <a:tc>
                  <a:txBody>
                    <a:bodyPr/>
                    <a:lstStyle/>
                    <a:p>
                      <a:pPr algn="l">
                        <a:defRPr sz="1800"/>
                      </a:pPr>
                      <a:r>
                        <a:rPr sz="1900">
                          <a:solidFill>
                            <a:srgbClr val="082D49"/>
                          </a:solidFill>
                          <a:latin typeface="Roboto"/>
                          <a:ea typeface="Roboto"/>
                          <a:cs typeface="Roboto"/>
                          <a:sym typeface="Roboto"/>
                        </a:rPr>
                        <a:t>“John”</a:t>
                      </a:r>
                    </a:p>
                  </a:txBody>
                  <a:tcPr marL="121900" marR="121900" marT="121900" marB="121900" anchor="t" anchorCtr="0" horzOverflow="overflow">
                    <a:lnL w="19050">
                      <a:solidFill>
                        <a:srgbClr val="082D49"/>
                      </a:solidFill>
                    </a:lnL>
                    <a:lnR w="19050">
                      <a:solidFill>
                        <a:srgbClr val="082D49"/>
                      </a:solidFill>
                    </a:lnR>
                    <a:lnT w="19050">
                      <a:solidFill>
                        <a:srgbClr val="082D49"/>
                      </a:solidFill>
                    </a:lnT>
                    <a:lnB w="19050">
                      <a:solidFill>
                        <a:srgbClr val="082D49"/>
                      </a:solidFill>
                    </a:lnB>
                    <a:solidFill>
                      <a:srgbClr val="FCB912"/>
                    </a:solidFill>
                  </a:tcPr>
                </a:tc>
                <a:tc>
                  <a:txBody>
                    <a:bodyPr/>
                    <a:lstStyle/>
                    <a:p>
                      <a:pPr algn="l">
                        <a:defRPr sz="1800"/>
                      </a:pPr>
                      <a:r>
                        <a:rPr sz="1900">
                          <a:solidFill>
                            <a:srgbClr val="082D49"/>
                          </a:solidFill>
                          <a:latin typeface="Roboto"/>
                          <a:ea typeface="Roboto"/>
                          <a:cs typeface="Roboto"/>
                          <a:sym typeface="Roboto"/>
                        </a:rPr>
                        <a:t>“Doe”</a:t>
                      </a:r>
                    </a:p>
                  </a:txBody>
                  <a:tcPr marL="121900" marR="121900" marT="121900" marB="121900" anchor="t" anchorCtr="0" horzOverflow="overflow">
                    <a:lnL w="19050">
                      <a:solidFill>
                        <a:srgbClr val="082D49"/>
                      </a:solidFill>
                    </a:lnL>
                    <a:lnR w="19050">
                      <a:solidFill>
                        <a:srgbClr val="082D49"/>
                      </a:solidFill>
                    </a:lnR>
                    <a:lnT w="19050">
                      <a:solidFill>
                        <a:srgbClr val="082D49"/>
                      </a:solidFill>
                    </a:lnT>
                    <a:lnB w="19050">
                      <a:solidFill>
                        <a:srgbClr val="082D49"/>
                      </a:solidFill>
                    </a:lnB>
                    <a:solidFill>
                      <a:srgbClr val="FCB912"/>
                    </a:solidFill>
                  </a:tcPr>
                </a:tc>
                <a:tc>
                  <a:txBody>
                    <a:bodyPr/>
                    <a:lstStyle/>
                    <a:p>
                      <a:pPr algn="l">
                        <a:defRPr sz="1800"/>
                      </a:pPr>
                      <a:r>
                        <a:rPr sz="1900">
                          <a:solidFill>
                            <a:srgbClr val="082D49"/>
                          </a:solidFill>
                          <a:latin typeface="Roboto"/>
                          <a:ea typeface="Roboto"/>
                          <a:cs typeface="Roboto"/>
                          <a:sym typeface="Roboto"/>
                        </a:rPr>
                        <a:t>“john@email.com”</a:t>
                      </a:r>
                    </a:p>
                  </a:txBody>
                  <a:tcPr marL="121900" marR="121900" marT="121900" marB="121900" anchor="t" anchorCtr="0" horzOverflow="overflow">
                    <a:lnL w="19050">
                      <a:solidFill>
                        <a:srgbClr val="082D49"/>
                      </a:solidFill>
                    </a:lnL>
                    <a:lnR w="19050">
                      <a:solidFill>
                        <a:srgbClr val="082D49"/>
                      </a:solidFill>
                    </a:lnR>
                    <a:lnT w="19050">
                      <a:solidFill>
                        <a:srgbClr val="082D49"/>
                      </a:solidFill>
                    </a:lnT>
                    <a:lnB w="19050">
                      <a:solidFill>
                        <a:srgbClr val="082D49"/>
                      </a:solidFill>
                    </a:lnB>
                    <a:solidFill>
                      <a:srgbClr val="FCB912"/>
                    </a:solidFill>
                  </a:tcPr>
                </a:tc>
                <a:tc>
                  <a:txBody>
                    <a:bodyPr/>
                    <a:lstStyle/>
                    <a:p>
                      <a:pPr algn="l">
                        <a:defRPr sz="1800"/>
                      </a:pPr>
                      <a:r>
                        <a:rPr sz="1900">
                          <a:solidFill>
                            <a:srgbClr val="082D49"/>
                          </a:solidFill>
                          <a:latin typeface="Roboto"/>
                          <a:ea typeface="Roboto"/>
                          <a:cs typeface="Roboto"/>
                          <a:sym typeface="Roboto"/>
                        </a:rPr>
                        <a:t>“N”</a:t>
                      </a:r>
                    </a:p>
                  </a:txBody>
                  <a:tcPr marL="121900" marR="121900" marT="121900" marB="121900" anchor="t" anchorCtr="0" horzOverflow="overflow">
                    <a:lnL w="19050">
                      <a:solidFill>
                        <a:srgbClr val="082D49"/>
                      </a:solidFill>
                    </a:lnL>
                    <a:lnR w="19050">
                      <a:solidFill>
                        <a:srgbClr val="082D49"/>
                      </a:solidFill>
                    </a:lnR>
                    <a:lnT w="19050">
                      <a:solidFill>
                        <a:srgbClr val="082D49"/>
                      </a:solidFill>
                    </a:lnT>
                    <a:lnB w="19050">
                      <a:solidFill>
                        <a:srgbClr val="082D49"/>
                      </a:solidFill>
                    </a:lnB>
                    <a:solidFill>
                      <a:srgbClr val="FCB912"/>
                    </a:solidFill>
                  </a:tcPr>
                </a:tc>
              </a:tr>
              <a:tr h="812775">
                <a:tc>
                  <a:txBody>
                    <a:bodyPr/>
                    <a:lstStyle/>
                    <a:p>
                      <a:pPr algn="l">
                        <a:defRPr sz="1800"/>
                      </a:pPr>
                      <a:r>
                        <a:rPr sz="1900">
                          <a:solidFill>
                            <a:srgbClr val="082D49"/>
                          </a:solidFill>
                          <a:latin typeface="Roboto"/>
                          <a:ea typeface="Roboto"/>
                          <a:cs typeface="Roboto"/>
                          <a:sym typeface="Roboto"/>
                        </a:rPr>
                        <a:t>3</a:t>
                      </a:r>
                    </a:p>
                  </a:txBody>
                  <a:tcPr marL="121900" marR="121900" marT="121900" marB="121900" anchor="t" anchorCtr="0" horzOverflow="overflow">
                    <a:lnL w="19050">
                      <a:solidFill>
                        <a:srgbClr val="082D49"/>
                      </a:solidFill>
                    </a:lnL>
                    <a:lnR w="19050">
                      <a:solidFill>
                        <a:srgbClr val="082D49"/>
                      </a:solidFill>
                    </a:lnR>
                    <a:lnT w="19050">
                      <a:solidFill>
                        <a:srgbClr val="082D49"/>
                      </a:solidFill>
                    </a:lnT>
                    <a:lnB w="19050">
                      <a:solidFill>
                        <a:srgbClr val="082D49"/>
                      </a:solidFill>
                    </a:lnB>
                    <a:solidFill>
                      <a:srgbClr val="FFFFFF"/>
                    </a:solidFill>
                  </a:tcPr>
                </a:tc>
                <a:tc>
                  <a:txBody>
                    <a:bodyPr/>
                    <a:lstStyle/>
                    <a:p>
                      <a:pPr algn="l">
                        <a:defRPr sz="1800"/>
                      </a:pPr>
                      <a:r>
                        <a:rPr sz="1900">
                          <a:solidFill>
                            <a:srgbClr val="082D49"/>
                          </a:solidFill>
                          <a:latin typeface="Roboto"/>
                          <a:ea typeface="Roboto"/>
                          <a:cs typeface="Roboto"/>
                          <a:sym typeface="Roboto"/>
                        </a:rPr>
                        <a:t>“John”</a:t>
                      </a:r>
                    </a:p>
                  </a:txBody>
                  <a:tcPr marL="121900" marR="121900" marT="121900" marB="121900" anchor="t" anchorCtr="0" horzOverflow="overflow">
                    <a:lnL w="19050">
                      <a:solidFill>
                        <a:srgbClr val="082D49"/>
                      </a:solidFill>
                    </a:lnL>
                    <a:lnR w="19050">
                      <a:solidFill>
                        <a:srgbClr val="082D49"/>
                      </a:solidFill>
                    </a:lnR>
                    <a:lnT w="19050">
                      <a:solidFill>
                        <a:srgbClr val="082D49"/>
                      </a:solidFill>
                    </a:lnT>
                    <a:lnB w="19050">
                      <a:solidFill>
                        <a:srgbClr val="082D49"/>
                      </a:solidFill>
                    </a:lnB>
                    <a:solidFill>
                      <a:srgbClr val="FFFFFF"/>
                    </a:solidFill>
                  </a:tcPr>
                </a:tc>
                <a:tc>
                  <a:txBody>
                    <a:bodyPr/>
                    <a:lstStyle/>
                    <a:p>
                      <a:pPr algn="l">
                        <a:defRPr sz="1800"/>
                      </a:pPr>
                      <a:r>
                        <a:rPr sz="1900">
                          <a:solidFill>
                            <a:srgbClr val="082D49"/>
                          </a:solidFill>
                          <a:latin typeface="Roboto"/>
                          <a:ea typeface="Roboto"/>
                          <a:cs typeface="Roboto"/>
                          <a:sym typeface="Roboto"/>
                        </a:rPr>
                        <a:t>“Doe”</a:t>
                      </a:r>
                    </a:p>
                  </a:txBody>
                  <a:tcPr marL="121900" marR="121900" marT="121900" marB="121900" anchor="t" anchorCtr="0" horzOverflow="overflow">
                    <a:lnL w="19050">
                      <a:solidFill>
                        <a:srgbClr val="082D49"/>
                      </a:solidFill>
                    </a:lnL>
                    <a:lnR w="19050">
                      <a:solidFill>
                        <a:srgbClr val="082D49"/>
                      </a:solidFill>
                    </a:lnR>
                    <a:lnT w="19050">
                      <a:solidFill>
                        <a:srgbClr val="082D49"/>
                      </a:solidFill>
                    </a:lnT>
                    <a:lnB w="19050">
                      <a:solidFill>
                        <a:srgbClr val="082D49"/>
                      </a:solidFill>
                    </a:lnB>
                    <a:solidFill>
                      <a:srgbClr val="FFFFFF"/>
                    </a:solidFill>
                  </a:tcPr>
                </a:tc>
                <a:tc>
                  <a:txBody>
                    <a:bodyPr/>
                    <a:lstStyle/>
                    <a:p>
                      <a:pPr algn="l">
                        <a:defRPr sz="1800"/>
                      </a:pPr>
                      <a:r>
                        <a:rPr sz="1900">
                          <a:solidFill>
                            <a:srgbClr val="082D49"/>
                          </a:solidFill>
                          <a:latin typeface="Roboto"/>
                          <a:ea typeface="Roboto"/>
                          <a:cs typeface="Roboto"/>
                          <a:sym typeface="Roboto"/>
                        </a:rPr>
                        <a:t>“john@email.com”</a:t>
                      </a:r>
                    </a:p>
                  </a:txBody>
                  <a:tcPr marL="121900" marR="121900" marT="121900" marB="121900" anchor="t" anchorCtr="0" horzOverflow="overflow">
                    <a:lnL w="19050">
                      <a:solidFill>
                        <a:srgbClr val="082D49"/>
                      </a:solidFill>
                    </a:lnL>
                    <a:lnR w="19050">
                      <a:solidFill>
                        <a:srgbClr val="082D49"/>
                      </a:solidFill>
                    </a:lnR>
                    <a:lnT w="19050">
                      <a:solidFill>
                        <a:srgbClr val="082D49"/>
                      </a:solidFill>
                    </a:lnT>
                    <a:lnB w="19050">
                      <a:solidFill>
                        <a:srgbClr val="082D49"/>
                      </a:solidFill>
                    </a:lnB>
                    <a:solidFill>
                      <a:srgbClr val="FFFFFF"/>
                    </a:solidFill>
                  </a:tcPr>
                </a:tc>
                <a:tc>
                  <a:txBody>
                    <a:bodyPr/>
                    <a:lstStyle/>
                    <a:p>
                      <a:pPr algn="l">
                        <a:defRPr sz="1800"/>
                      </a:pPr>
                      <a:r>
                        <a:rPr sz="1900">
                          <a:solidFill>
                            <a:srgbClr val="082D49"/>
                          </a:solidFill>
                          <a:latin typeface="Roboto"/>
                          <a:ea typeface="Roboto"/>
                          <a:cs typeface="Roboto"/>
                          <a:sym typeface="Roboto"/>
                        </a:rPr>
                        <a:t>“Y”</a:t>
                      </a:r>
                    </a:p>
                  </a:txBody>
                  <a:tcPr marL="121900" marR="121900" marT="121900" marB="121900" anchor="t" anchorCtr="0" horzOverflow="overflow">
                    <a:lnL w="19050">
                      <a:solidFill>
                        <a:srgbClr val="082D49"/>
                      </a:solidFill>
                    </a:lnL>
                    <a:lnR w="19050">
                      <a:solidFill>
                        <a:srgbClr val="082D49"/>
                      </a:solidFill>
                    </a:lnR>
                    <a:lnT w="19050">
                      <a:solidFill>
                        <a:srgbClr val="082D49"/>
                      </a:solidFill>
                    </a:lnT>
                    <a:lnB w="19050">
                      <a:solidFill>
                        <a:srgbClr val="082D49"/>
                      </a:solidFill>
                    </a:lnB>
                    <a:solidFill>
                      <a:srgbClr val="FFFFFF"/>
                    </a:solidFill>
                  </a:tcPr>
                </a:tc>
              </a:tr>
              <a:tr h="812775">
                <a:tc>
                  <a:txBody>
                    <a:bodyPr/>
                    <a:lstStyle/>
                    <a:p>
                      <a:pPr algn="l">
                        <a:defRPr sz="1800"/>
                      </a:pPr>
                      <a:r>
                        <a:rPr sz="1900">
                          <a:solidFill>
                            <a:srgbClr val="082D49"/>
                          </a:solidFill>
                          <a:latin typeface="Roboto"/>
                          <a:ea typeface="Roboto"/>
                          <a:cs typeface="Roboto"/>
                          <a:sym typeface="Roboto"/>
                        </a:rPr>
                        <a:t>4</a:t>
                      </a:r>
                    </a:p>
                  </a:txBody>
                  <a:tcPr marL="121900" marR="121900" marT="121900" marB="121900" anchor="t" anchorCtr="0" horzOverflow="overflow">
                    <a:lnL w="19050">
                      <a:solidFill>
                        <a:srgbClr val="082D49"/>
                      </a:solidFill>
                    </a:lnL>
                    <a:lnR w="19050">
                      <a:solidFill>
                        <a:srgbClr val="082D49"/>
                      </a:solidFill>
                    </a:lnR>
                    <a:lnT w="19050">
                      <a:solidFill>
                        <a:srgbClr val="082D49"/>
                      </a:solidFill>
                    </a:lnT>
                    <a:lnB w="19050">
                      <a:solidFill>
                        <a:srgbClr val="082D49"/>
                      </a:solidFill>
                    </a:lnB>
                    <a:solidFill>
                      <a:srgbClr val="FFFFFF"/>
                    </a:solidFill>
                  </a:tcPr>
                </a:tc>
                <a:tc>
                  <a:txBody>
                    <a:bodyPr/>
                    <a:lstStyle/>
                    <a:p>
                      <a:pPr algn="l">
                        <a:defRPr sz="1800"/>
                      </a:pPr>
                      <a:r>
                        <a:rPr sz="1900">
                          <a:solidFill>
                            <a:srgbClr val="082D49"/>
                          </a:solidFill>
                          <a:latin typeface="Roboto"/>
                          <a:ea typeface="Roboto"/>
                          <a:cs typeface="Roboto"/>
                          <a:sym typeface="Roboto"/>
                        </a:rPr>
                        <a:t>“John”</a:t>
                      </a:r>
                    </a:p>
                  </a:txBody>
                  <a:tcPr marL="121900" marR="121900" marT="121900" marB="121900" anchor="t" anchorCtr="0" horzOverflow="overflow">
                    <a:lnL w="19050">
                      <a:solidFill>
                        <a:srgbClr val="082D49"/>
                      </a:solidFill>
                    </a:lnL>
                    <a:lnR w="19050">
                      <a:solidFill>
                        <a:srgbClr val="082D49"/>
                      </a:solidFill>
                    </a:lnR>
                    <a:lnT w="19050">
                      <a:solidFill>
                        <a:srgbClr val="082D49"/>
                      </a:solidFill>
                    </a:lnT>
                    <a:lnB w="19050">
                      <a:solidFill>
                        <a:srgbClr val="082D49"/>
                      </a:solidFill>
                    </a:lnB>
                    <a:solidFill>
                      <a:srgbClr val="FFFFFF"/>
                    </a:solidFill>
                  </a:tcPr>
                </a:tc>
                <a:tc>
                  <a:txBody>
                    <a:bodyPr/>
                    <a:lstStyle/>
                    <a:p>
                      <a:pPr algn="l">
                        <a:defRPr sz="1800"/>
                      </a:pPr>
                      <a:r>
                        <a:rPr sz="1900">
                          <a:solidFill>
                            <a:srgbClr val="082D49"/>
                          </a:solidFill>
                          <a:latin typeface="Roboto"/>
                          <a:ea typeface="Roboto"/>
                          <a:cs typeface="Roboto"/>
                          <a:sym typeface="Roboto"/>
                        </a:rPr>
                        <a:t>“Doe”</a:t>
                      </a:r>
                    </a:p>
                  </a:txBody>
                  <a:tcPr marL="121900" marR="121900" marT="121900" marB="121900" anchor="t" anchorCtr="0" horzOverflow="overflow">
                    <a:lnL w="19050">
                      <a:solidFill>
                        <a:srgbClr val="082D49"/>
                      </a:solidFill>
                    </a:lnL>
                    <a:lnR w="19050">
                      <a:solidFill>
                        <a:srgbClr val="082D49"/>
                      </a:solidFill>
                    </a:lnR>
                    <a:lnT w="19050">
                      <a:solidFill>
                        <a:srgbClr val="082D49"/>
                      </a:solidFill>
                    </a:lnT>
                    <a:lnB w="19050">
                      <a:solidFill>
                        <a:srgbClr val="082D49"/>
                      </a:solidFill>
                    </a:lnB>
                    <a:solidFill>
                      <a:srgbClr val="FFFFFF"/>
                    </a:solidFill>
                  </a:tcPr>
                </a:tc>
                <a:tc>
                  <a:txBody>
                    <a:bodyPr/>
                    <a:lstStyle/>
                    <a:p>
                      <a:pPr algn="l">
                        <a:defRPr sz="1800"/>
                      </a:pPr>
                      <a:r>
                        <a:rPr sz="1900">
                          <a:solidFill>
                            <a:srgbClr val="082D49"/>
                          </a:solidFill>
                          <a:latin typeface="Roboto"/>
                          <a:ea typeface="Roboto"/>
                          <a:cs typeface="Roboto"/>
                          <a:sym typeface="Roboto"/>
                        </a:rPr>
                        <a:t>“john@email.com”</a:t>
                      </a:r>
                    </a:p>
                  </a:txBody>
                  <a:tcPr marL="121900" marR="121900" marT="121900" marB="121900" anchor="t" anchorCtr="0" horzOverflow="overflow">
                    <a:lnL w="19050">
                      <a:solidFill>
                        <a:srgbClr val="082D49"/>
                      </a:solidFill>
                    </a:lnL>
                    <a:lnR w="19050">
                      <a:solidFill>
                        <a:srgbClr val="082D49"/>
                      </a:solidFill>
                    </a:lnR>
                    <a:lnT w="19050">
                      <a:solidFill>
                        <a:srgbClr val="082D49"/>
                      </a:solidFill>
                    </a:lnT>
                    <a:lnB w="19050">
                      <a:solidFill>
                        <a:srgbClr val="082D49"/>
                      </a:solidFill>
                    </a:lnB>
                    <a:solidFill>
                      <a:srgbClr val="FFFFFF"/>
                    </a:solidFill>
                  </a:tcPr>
                </a:tc>
                <a:tc>
                  <a:txBody>
                    <a:bodyPr/>
                    <a:lstStyle/>
                    <a:p>
                      <a:pPr algn="l">
                        <a:defRPr sz="1800"/>
                      </a:pPr>
                      <a:r>
                        <a:rPr sz="1900">
                          <a:solidFill>
                            <a:srgbClr val="082D49"/>
                          </a:solidFill>
                          <a:latin typeface="Roboto"/>
                          <a:ea typeface="Roboto"/>
                          <a:cs typeface="Roboto"/>
                          <a:sym typeface="Roboto"/>
                        </a:rPr>
                        <a:t>“Y”</a:t>
                      </a:r>
                    </a:p>
                  </a:txBody>
                  <a:tcPr marL="121900" marR="121900" marT="121900" marB="121900" anchor="t" anchorCtr="0" horzOverflow="overflow">
                    <a:lnL w="19050">
                      <a:solidFill>
                        <a:srgbClr val="082D49"/>
                      </a:solidFill>
                    </a:lnL>
                    <a:lnR w="19050">
                      <a:solidFill>
                        <a:srgbClr val="082D49"/>
                      </a:solidFill>
                    </a:lnR>
                    <a:lnT w="19050">
                      <a:solidFill>
                        <a:srgbClr val="082D49"/>
                      </a:solidFill>
                    </a:lnT>
                    <a:lnB w="19050">
                      <a:solidFill>
                        <a:srgbClr val="082D49"/>
                      </a:solidFill>
                    </a:lnB>
                    <a:solidFill>
                      <a:srgbClr val="FFFFFF"/>
                    </a:solidFill>
                  </a:tcPr>
                </a:tc>
              </a:tr>
              <a:tr h="812775">
                <a:tc>
                  <a:txBody>
                    <a:bodyPr/>
                    <a:lstStyle/>
                    <a:p>
                      <a:pPr algn="l">
                        <a:defRPr sz="1800"/>
                      </a:pPr>
                      <a:r>
                        <a:rPr sz="1900">
                          <a:solidFill>
                            <a:srgbClr val="082D49"/>
                          </a:solidFill>
                          <a:latin typeface="Roboto"/>
                          <a:ea typeface="Roboto"/>
                          <a:cs typeface="Roboto"/>
                          <a:sym typeface="Roboto"/>
                        </a:rPr>
                        <a:t>5</a:t>
                      </a:r>
                    </a:p>
                  </a:txBody>
                  <a:tcPr marL="121900" marR="121900" marT="121900" marB="121900" anchor="t" anchorCtr="0" horzOverflow="overflow">
                    <a:lnL w="19050">
                      <a:solidFill>
                        <a:srgbClr val="082D49"/>
                      </a:solidFill>
                    </a:lnL>
                    <a:lnR w="19050">
                      <a:solidFill>
                        <a:srgbClr val="082D49"/>
                      </a:solidFill>
                    </a:lnR>
                    <a:lnT w="19050">
                      <a:solidFill>
                        <a:srgbClr val="082D49"/>
                      </a:solidFill>
                    </a:lnT>
                    <a:lnB w="19050">
                      <a:solidFill>
                        <a:srgbClr val="082D49"/>
                      </a:solidFill>
                    </a:lnB>
                    <a:solidFill>
                      <a:srgbClr val="FFFFFF"/>
                    </a:solidFill>
                  </a:tcPr>
                </a:tc>
                <a:tc>
                  <a:txBody>
                    <a:bodyPr/>
                    <a:lstStyle/>
                    <a:p>
                      <a:pPr algn="l">
                        <a:defRPr sz="1800"/>
                      </a:pPr>
                      <a:r>
                        <a:rPr sz="1900">
                          <a:solidFill>
                            <a:srgbClr val="082D49"/>
                          </a:solidFill>
                          <a:latin typeface="Roboto"/>
                          <a:ea typeface="Roboto"/>
                          <a:cs typeface="Roboto"/>
                          <a:sym typeface="Roboto"/>
                        </a:rPr>
                        <a:t>“John”</a:t>
                      </a:r>
                    </a:p>
                  </a:txBody>
                  <a:tcPr marL="121900" marR="121900" marT="121900" marB="121900" anchor="t" anchorCtr="0" horzOverflow="overflow">
                    <a:lnL w="19050">
                      <a:solidFill>
                        <a:srgbClr val="082D49"/>
                      </a:solidFill>
                    </a:lnL>
                    <a:lnR w="19050">
                      <a:solidFill>
                        <a:srgbClr val="082D49"/>
                      </a:solidFill>
                    </a:lnR>
                    <a:lnT w="19050">
                      <a:solidFill>
                        <a:srgbClr val="082D49"/>
                      </a:solidFill>
                    </a:lnT>
                    <a:lnB w="19050">
                      <a:solidFill>
                        <a:srgbClr val="082D49"/>
                      </a:solidFill>
                    </a:lnB>
                    <a:solidFill>
                      <a:srgbClr val="FFFFFF"/>
                    </a:solidFill>
                  </a:tcPr>
                </a:tc>
                <a:tc>
                  <a:txBody>
                    <a:bodyPr/>
                    <a:lstStyle/>
                    <a:p>
                      <a:pPr algn="l">
                        <a:defRPr sz="1800"/>
                      </a:pPr>
                      <a:r>
                        <a:rPr sz="1900">
                          <a:solidFill>
                            <a:srgbClr val="082D49"/>
                          </a:solidFill>
                          <a:latin typeface="Roboto"/>
                          <a:ea typeface="Roboto"/>
                          <a:cs typeface="Roboto"/>
                          <a:sym typeface="Roboto"/>
                        </a:rPr>
                        <a:t>“Doe”</a:t>
                      </a:r>
                    </a:p>
                  </a:txBody>
                  <a:tcPr marL="121900" marR="121900" marT="121900" marB="121900" anchor="t" anchorCtr="0" horzOverflow="overflow">
                    <a:lnL w="19050">
                      <a:solidFill>
                        <a:srgbClr val="082D49"/>
                      </a:solidFill>
                    </a:lnL>
                    <a:lnR w="19050">
                      <a:solidFill>
                        <a:srgbClr val="082D49"/>
                      </a:solidFill>
                    </a:lnR>
                    <a:lnT w="19050">
                      <a:solidFill>
                        <a:srgbClr val="082D49"/>
                      </a:solidFill>
                    </a:lnT>
                    <a:lnB w="19050">
                      <a:solidFill>
                        <a:srgbClr val="082D49"/>
                      </a:solidFill>
                    </a:lnB>
                    <a:solidFill>
                      <a:srgbClr val="FFFFFF"/>
                    </a:solidFill>
                  </a:tcPr>
                </a:tc>
                <a:tc>
                  <a:txBody>
                    <a:bodyPr/>
                    <a:lstStyle/>
                    <a:p>
                      <a:pPr algn="l">
                        <a:defRPr sz="1800"/>
                      </a:pPr>
                      <a:r>
                        <a:rPr sz="1900">
                          <a:solidFill>
                            <a:srgbClr val="082D49"/>
                          </a:solidFill>
                          <a:latin typeface="Roboto"/>
                          <a:ea typeface="Roboto"/>
                          <a:cs typeface="Roboto"/>
                          <a:sym typeface="Roboto"/>
                        </a:rPr>
                        <a:t>“john@email.com”</a:t>
                      </a:r>
                    </a:p>
                  </a:txBody>
                  <a:tcPr marL="121900" marR="121900" marT="121900" marB="121900" anchor="t" anchorCtr="0" horzOverflow="overflow">
                    <a:lnL w="19050">
                      <a:solidFill>
                        <a:srgbClr val="082D49"/>
                      </a:solidFill>
                    </a:lnL>
                    <a:lnR w="19050">
                      <a:solidFill>
                        <a:srgbClr val="082D49"/>
                      </a:solidFill>
                    </a:lnR>
                    <a:lnT w="19050">
                      <a:solidFill>
                        <a:srgbClr val="082D49"/>
                      </a:solidFill>
                    </a:lnT>
                    <a:lnB w="19050">
                      <a:solidFill>
                        <a:srgbClr val="082D49"/>
                      </a:solidFill>
                    </a:lnB>
                    <a:solidFill>
                      <a:srgbClr val="FFFFFF"/>
                    </a:solidFill>
                  </a:tcPr>
                </a:tc>
                <a:tc>
                  <a:txBody>
                    <a:bodyPr/>
                    <a:lstStyle/>
                    <a:p>
                      <a:pPr algn="l">
                        <a:defRPr sz="1800"/>
                      </a:pPr>
                      <a:r>
                        <a:rPr sz="1900">
                          <a:solidFill>
                            <a:srgbClr val="082D49"/>
                          </a:solidFill>
                          <a:latin typeface="Roboto"/>
                          <a:ea typeface="Roboto"/>
                          <a:cs typeface="Roboto"/>
                          <a:sym typeface="Roboto"/>
                        </a:rPr>
                        <a:t>“Y”</a:t>
                      </a:r>
                    </a:p>
                  </a:txBody>
                  <a:tcPr marL="121900" marR="121900" marT="121900" marB="121900" anchor="t" anchorCtr="0" horzOverflow="overflow">
                    <a:lnL w="19050">
                      <a:solidFill>
                        <a:srgbClr val="082D49"/>
                      </a:solidFill>
                    </a:lnL>
                    <a:lnR w="19050">
                      <a:solidFill>
                        <a:srgbClr val="082D49"/>
                      </a:solidFill>
                    </a:lnR>
                    <a:lnT w="19050">
                      <a:solidFill>
                        <a:srgbClr val="082D49"/>
                      </a:solidFill>
                    </a:lnT>
                    <a:lnB w="19050">
                      <a:solidFill>
                        <a:srgbClr val="082D49"/>
                      </a:solidFill>
                    </a:lnB>
                    <a:solidFill>
                      <a:srgbClr val="FFFFFF"/>
                    </a:solidFill>
                  </a:tcPr>
                </a:tc>
              </a:tr>
            </a:tbl>
          </a:graphicData>
        </a:graphic>
      </p:graphicFrame>
      <p:sp>
        <p:nvSpPr>
          <p:cNvPr id="664" name="Title Text"/>
          <p:cNvSpPr txBox="1"/>
          <p:nvPr>
            <p:ph type="title"/>
          </p:nvPr>
        </p:nvSpPr>
        <p:spPr>
          <a:xfrm>
            <a:off x="66" y="169867"/>
            <a:ext cx="12192001" cy="524701"/>
          </a:xfrm>
          <a:prstGeom prst="rect">
            <a:avLst/>
          </a:prstGeom>
        </p:spPr>
        <p:txBody>
          <a:bodyPr lIns="121899" tIns="121899" rIns="121899" bIns="121899" anchor="t"/>
          <a:lstStyle>
            <a:lvl1pPr>
              <a:lnSpc>
                <a:spcPct val="100000"/>
              </a:lnSpc>
              <a:defRPr b="1" sz="3200">
                <a:solidFill>
                  <a:srgbClr val="2E5E73"/>
                </a:solidFill>
                <a:latin typeface="Roboto"/>
                <a:ea typeface="Roboto"/>
                <a:cs typeface="Roboto"/>
                <a:sym typeface="Roboto"/>
              </a:defRPr>
            </a:lvl1pPr>
          </a:lstStyle>
          <a:p>
            <a:pPr/>
            <a:r>
              <a:t>Title Text</a:t>
            </a:r>
          </a:p>
        </p:txBody>
      </p:sp>
      <p:sp>
        <p:nvSpPr>
          <p:cNvPr id="665"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6">
    <p:spTree>
      <p:nvGrpSpPr>
        <p:cNvPr id="1" name=""/>
        <p:cNvGrpSpPr/>
        <p:nvPr/>
      </p:nvGrpSpPr>
      <p:grpSpPr>
        <a:xfrm>
          <a:off x="0" y="0"/>
          <a:ext cx="0" cy="0"/>
          <a:chOff x="0" y="0"/>
          <a:chExt cx="0" cy="0"/>
        </a:xfrm>
      </p:grpSpPr>
      <p:sp>
        <p:nvSpPr>
          <p:cNvPr id="672" name="Google Shape;454;p40"/>
          <p:cNvSpPr/>
          <p:nvPr>
            <p:ph type="pic" sz="half" idx="21"/>
          </p:nvPr>
        </p:nvSpPr>
        <p:spPr>
          <a:xfrm>
            <a:off x="7897832" y="199"/>
            <a:ext cx="4293901" cy="6858001"/>
          </a:xfrm>
          <a:prstGeom prst="rect">
            <a:avLst/>
          </a:prstGeom>
        </p:spPr>
        <p:txBody>
          <a:bodyPr lIns="91439" tIns="45719" rIns="91439" bIns="45719">
            <a:noAutofit/>
          </a:bodyPr>
          <a:lstStyle/>
          <a:p>
            <a:pPr/>
          </a:p>
        </p:txBody>
      </p:sp>
      <p:sp>
        <p:nvSpPr>
          <p:cNvPr id="673" name="Body Level One…"/>
          <p:cNvSpPr txBox="1"/>
          <p:nvPr>
            <p:ph type="body" sz="half" idx="1"/>
          </p:nvPr>
        </p:nvSpPr>
        <p:spPr>
          <a:xfrm>
            <a:off x="787133" y="1495633"/>
            <a:ext cx="7092900" cy="4514701"/>
          </a:xfrm>
          <a:prstGeom prst="rect">
            <a:avLst/>
          </a:prstGeom>
        </p:spPr>
        <p:txBody>
          <a:bodyPr lIns="121899" tIns="121899" rIns="121899" bIns="121899"/>
          <a:lstStyle>
            <a:lvl1pPr indent="-349250">
              <a:lnSpc>
                <a:spcPct val="115000"/>
              </a:lnSpc>
              <a:spcBef>
                <a:spcPts val="0"/>
              </a:spcBef>
              <a:buClr>
                <a:srgbClr val="2E5E73"/>
              </a:buClr>
              <a:buSzPts val="1900"/>
              <a:buFont typeface="Helvetica"/>
              <a:buChar char="●"/>
              <a:defRPr sz="1900">
                <a:solidFill>
                  <a:srgbClr val="2E5E73"/>
                </a:solidFill>
                <a:latin typeface="Roboto Light"/>
                <a:ea typeface="Roboto Light"/>
                <a:cs typeface="Roboto Light"/>
                <a:sym typeface="Roboto Light"/>
              </a:defRPr>
            </a:lvl1pPr>
            <a:lvl2pPr marL="914400" indent="-349250">
              <a:lnSpc>
                <a:spcPct val="115000"/>
              </a:lnSpc>
              <a:spcBef>
                <a:spcPts val="0"/>
              </a:spcBef>
              <a:buClr>
                <a:srgbClr val="2E5E73"/>
              </a:buClr>
              <a:buSzPts val="1900"/>
              <a:buFont typeface="Helvetica"/>
              <a:buChar char="○"/>
              <a:defRPr sz="1900">
                <a:solidFill>
                  <a:srgbClr val="2E5E73"/>
                </a:solidFill>
                <a:latin typeface="Roboto Light"/>
                <a:ea typeface="Roboto Light"/>
                <a:cs typeface="Roboto Light"/>
                <a:sym typeface="Roboto Light"/>
              </a:defRPr>
            </a:lvl2pPr>
            <a:lvl3pPr marL="1371600" indent="-349250">
              <a:lnSpc>
                <a:spcPct val="115000"/>
              </a:lnSpc>
              <a:spcBef>
                <a:spcPts val="0"/>
              </a:spcBef>
              <a:buClr>
                <a:srgbClr val="2E5E73"/>
              </a:buClr>
              <a:buSzPts val="1900"/>
              <a:buFont typeface="Helvetica"/>
              <a:buChar char="■"/>
              <a:defRPr sz="1900">
                <a:solidFill>
                  <a:srgbClr val="2E5E73"/>
                </a:solidFill>
                <a:latin typeface="Roboto Light"/>
                <a:ea typeface="Roboto Light"/>
                <a:cs typeface="Roboto Light"/>
                <a:sym typeface="Roboto Light"/>
              </a:defRPr>
            </a:lvl3pPr>
            <a:lvl4pPr marL="1828800" indent="-349250">
              <a:lnSpc>
                <a:spcPct val="115000"/>
              </a:lnSpc>
              <a:spcBef>
                <a:spcPts val="0"/>
              </a:spcBef>
              <a:buClr>
                <a:srgbClr val="2E5E73"/>
              </a:buClr>
              <a:buSzPts val="1900"/>
              <a:buFont typeface="Helvetica"/>
              <a:buChar char="●"/>
              <a:defRPr sz="1900">
                <a:solidFill>
                  <a:srgbClr val="2E5E73"/>
                </a:solidFill>
                <a:latin typeface="Roboto Light"/>
                <a:ea typeface="Roboto Light"/>
                <a:cs typeface="Roboto Light"/>
                <a:sym typeface="Roboto Light"/>
              </a:defRPr>
            </a:lvl4pPr>
            <a:lvl5pPr marL="2286000" indent="-349250">
              <a:lnSpc>
                <a:spcPct val="115000"/>
              </a:lnSpc>
              <a:spcBef>
                <a:spcPts val="0"/>
              </a:spcBef>
              <a:buClr>
                <a:srgbClr val="2E5E73"/>
              </a:buClr>
              <a:buSzPts val="1900"/>
              <a:buFont typeface="Helvetica"/>
              <a:buChar char="○"/>
              <a:defRPr sz="1900">
                <a:solidFill>
                  <a:srgbClr val="2E5E73"/>
                </a:solidFill>
                <a:latin typeface="Roboto Light"/>
                <a:ea typeface="Roboto Light"/>
                <a:cs typeface="Roboto Light"/>
                <a:sym typeface="Roboto Light"/>
              </a:defRPr>
            </a:lvl5pPr>
          </a:lstStyle>
          <a:p>
            <a:pPr/>
            <a:r>
              <a:t>Body Level One</a:t>
            </a:r>
          </a:p>
          <a:p>
            <a:pPr lvl="1"/>
            <a:r>
              <a:t>Body Level Two</a:t>
            </a:r>
          </a:p>
          <a:p>
            <a:pPr lvl="2"/>
            <a:r>
              <a:t>Body Level Three</a:t>
            </a:r>
          </a:p>
          <a:p>
            <a:pPr lvl="3"/>
            <a:r>
              <a:t>Body Level Four</a:t>
            </a:r>
          </a:p>
          <a:p>
            <a:pPr lvl="4"/>
            <a:r>
              <a:t>Body Level Five</a:t>
            </a:r>
          </a:p>
        </p:txBody>
      </p:sp>
      <p:sp>
        <p:nvSpPr>
          <p:cNvPr id="674" name="Title Text"/>
          <p:cNvSpPr txBox="1"/>
          <p:nvPr>
            <p:ph type="title"/>
          </p:nvPr>
        </p:nvSpPr>
        <p:spPr>
          <a:xfrm>
            <a:off x="-2783" y="169867"/>
            <a:ext cx="7884901" cy="524701"/>
          </a:xfrm>
          <a:prstGeom prst="rect">
            <a:avLst/>
          </a:prstGeom>
        </p:spPr>
        <p:txBody>
          <a:bodyPr lIns="121899" tIns="121899" rIns="121899" bIns="121899" anchor="t"/>
          <a:lstStyle>
            <a:lvl1pPr>
              <a:lnSpc>
                <a:spcPct val="100000"/>
              </a:lnSpc>
              <a:defRPr b="1" sz="3200">
                <a:solidFill>
                  <a:srgbClr val="2E5E73"/>
                </a:solidFill>
                <a:latin typeface="Roboto"/>
                <a:ea typeface="Roboto"/>
                <a:cs typeface="Roboto"/>
                <a:sym typeface="Roboto"/>
              </a:defRPr>
            </a:lvl1pPr>
          </a:lstStyle>
          <a:p>
            <a:pPr/>
            <a:r>
              <a:t>Title Text</a:t>
            </a:r>
          </a:p>
        </p:txBody>
      </p:sp>
      <p:sp>
        <p:nvSpPr>
          <p:cNvPr id="675"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7">
    <p:spTree>
      <p:nvGrpSpPr>
        <p:cNvPr id="1" name=""/>
        <p:cNvGrpSpPr/>
        <p:nvPr/>
      </p:nvGrpSpPr>
      <p:grpSpPr>
        <a:xfrm>
          <a:off x="0" y="0"/>
          <a:ext cx="0" cy="0"/>
          <a:chOff x="0" y="0"/>
          <a:chExt cx="0" cy="0"/>
        </a:xfrm>
      </p:grpSpPr>
      <p:sp>
        <p:nvSpPr>
          <p:cNvPr id="682" name="Google Shape;459;p41"/>
          <p:cNvSpPr/>
          <p:nvPr>
            <p:ph type="pic" sz="half" idx="21"/>
          </p:nvPr>
        </p:nvSpPr>
        <p:spPr>
          <a:xfrm>
            <a:off x="0" y="199"/>
            <a:ext cx="4293900" cy="6858001"/>
          </a:xfrm>
          <a:prstGeom prst="rect">
            <a:avLst/>
          </a:prstGeom>
        </p:spPr>
        <p:txBody>
          <a:bodyPr lIns="91439" tIns="45719" rIns="91439" bIns="45719">
            <a:noAutofit/>
          </a:bodyPr>
          <a:lstStyle/>
          <a:p>
            <a:pPr/>
          </a:p>
        </p:txBody>
      </p:sp>
      <p:sp>
        <p:nvSpPr>
          <p:cNvPr id="683" name="Title Text"/>
          <p:cNvSpPr txBox="1"/>
          <p:nvPr>
            <p:ph type="title"/>
          </p:nvPr>
        </p:nvSpPr>
        <p:spPr>
          <a:xfrm>
            <a:off x="4293999" y="169867"/>
            <a:ext cx="7476302" cy="524701"/>
          </a:xfrm>
          <a:prstGeom prst="rect">
            <a:avLst/>
          </a:prstGeom>
        </p:spPr>
        <p:txBody>
          <a:bodyPr lIns="121899" tIns="121899" rIns="121899" bIns="121899" anchor="t"/>
          <a:lstStyle>
            <a:lvl1pPr>
              <a:lnSpc>
                <a:spcPct val="100000"/>
              </a:lnSpc>
              <a:defRPr b="1" sz="3200">
                <a:solidFill>
                  <a:srgbClr val="2E5E73"/>
                </a:solidFill>
                <a:latin typeface="Roboto"/>
                <a:ea typeface="Roboto"/>
                <a:cs typeface="Roboto"/>
                <a:sym typeface="Roboto"/>
              </a:defRPr>
            </a:lvl1pPr>
          </a:lstStyle>
          <a:p>
            <a:pPr/>
            <a:r>
              <a:t>Title Text</a:t>
            </a:r>
          </a:p>
        </p:txBody>
      </p:sp>
      <p:sp>
        <p:nvSpPr>
          <p:cNvPr id="684" name="Body Level One…"/>
          <p:cNvSpPr txBox="1"/>
          <p:nvPr>
            <p:ph type="body" sz="half" idx="1"/>
          </p:nvPr>
        </p:nvSpPr>
        <p:spPr>
          <a:xfrm>
            <a:off x="5070500" y="1495633"/>
            <a:ext cx="6802801" cy="4514701"/>
          </a:xfrm>
          <a:prstGeom prst="rect">
            <a:avLst/>
          </a:prstGeom>
        </p:spPr>
        <p:txBody>
          <a:bodyPr lIns="121899" tIns="121899" rIns="121899" bIns="121899"/>
          <a:lstStyle>
            <a:lvl1pPr indent="-349250">
              <a:lnSpc>
                <a:spcPct val="115000"/>
              </a:lnSpc>
              <a:spcBef>
                <a:spcPts val="0"/>
              </a:spcBef>
              <a:buClr>
                <a:srgbClr val="2E5E73"/>
              </a:buClr>
              <a:buSzPts val="1900"/>
              <a:buFont typeface="Helvetica"/>
              <a:buChar char="●"/>
              <a:defRPr sz="1900">
                <a:solidFill>
                  <a:srgbClr val="2E5E73"/>
                </a:solidFill>
                <a:latin typeface="Roboto Light"/>
                <a:ea typeface="Roboto Light"/>
                <a:cs typeface="Roboto Light"/>
                <a:sym typeface="Roboto Light"/>
              </a:defRPr>
            </a:lvl1pPr>
            <a:lvl2pPr marL="914400" indent="-349250">
              <a:lnSpc>
                <a:spcPct val="115000"/>
              </a:lnSpc>
              <a:spcBef>
                <a:spcPts val="0"/>
              </a:spcBef>
              <a:buClr>
                <a:srgbClr val="2E5E73"/>
              </a:buClr>
              <a:buSzPts val="1900"/>
              <a:buFont typeface="Helvetica"/>
              <a:buChar char="○"/>
              <a:defRPr sz="1900">
                <a:solidFill>
                  <a:srgbClr val="2E5E73"/>
                </a:solidFill>
                <a:latin typeface="Roboto Light"/>
                <a:ea typeface="Roboto Light"/>
                <a:cs typeface="Roboto Light"/>
                <a:sym typeface="Roboto Light"/>
              </a:defRPr>
            </a:lvl2pPr>
            <a:lvl3pPr marL="1371600" indent="-349250">
              <a:lnSpc>
                <a:spcPct val="115000"/>
              </a:lnSpc>
              <a:spcBef>
                <a:spcPts val="0"/>
              </a:spcBef>
              <a:buClr>
                <a:srgbClr val="2E5E73"/>
              </a:buClr>
              <a:buSzPts val="1900"/>
              <a:buFont typeface="Helvetica"/>
              <a:buChar char="■"/>
              <a:defRPr sz="1900">
                <a:solidFill>
                  <a:srgbClr val="2E5E73"/>
                </a:solidFill>
                <a:latin typeface="Roboto Light"/>
                <a:ea typeface="Roboto Light"/>
                <a:cs typeface="Roboto Light"/>
                <a:sym typeface="Roboto Light"/>
              </a:defRPr>
            </a:lvl3pPr>
            <a:lvl4pPr marL="1828800" indent="-349250">
              <a:lnSpc>
                <a:spcPct val="115000"/>
              </a:lnSpc>
              <a:spcBef>
                <a:spcPts val="0"/>
              </a:spcBef>
              <a:buClr>
                <a:srgbClr val="2E5E73"/>
              </a:buClr>
              <a:buSzPts val="1900"/>
              <a:buFont typeface="Helvetica"/>
              <a:buChar char="●"/>
              <a:defRPr sz="1900">
                <a:solidFill>
                  <a:srgbClr val="2E5E73"/>
                </a:solidFill>
                <a:latin typeface="Roboto Light"/>
                <a:ea typeface="Roboto Light"/>
                <a:cs typeface="Roboto Light"/>
                <a:sym typeface="Roboto Light"/>
              </a:defRPr>
            </a:lvl4pPr>
            <a:lvl5pPr marL="2286000" indent="-349250">
              <a:lnSpc>
                <a:spcPct val="115000"/>
              </a:lnSpc>
              <a:spcBef>
                <a:spcPts val="0"/>
              </a:spcBef>
              <a:buClr>
                <a:srgbClr val="2E5E73"/>
              </a:buClr>
              <a:buSzPts val="1900"/>
              <a:buFont typeface="Helvetica"/>
              <a:buChar char="○"/>
              <a:defRPr sz="1900">
                <a:solidFill>
                  <a:srgbClr val="2E5E73"/>
                </a:solidFill>
                <a:latin typeface="Roboto Light"/>
                <a:ea typeface="Roboto Light"/>
                <a:cs typeface="Roboto Light"/>
                <a:sym typeface="Roboto Light"/>
              </a:defRPr>
            </a:lvl5pPr>
          </a:lstStyle>
          <a:p>
            <a:pPr/>
            <a:r>
              <a:t>Body Level One</a:t>
            </a:r>
          </a:p>
          <a:p>
            <a:pPr lvl="1"/>
            <a:r>
              <a:t>Body Level Two</a:t>
            </a:r>
          </a:p>
          <a:p>
            <a:pPr lvl="2"/>
            <a:r>
              <a:t>Body Level Three</a:t>
            </a:r>
          </a:p>
          <a:p>
            <a:pPr lvl="3"/>
            <a:r>
              <a:t>Body Level Four</a:t>
            </a:r>
          </a:p>
          <a:p>
            <a:pPr lvl="4"/>
            <a:r>
              <a:t>Body Level Five</a:t>
            </a:r>
          </a:p>
        </p:txBody>
      </p:sp>
      <p:sp>
        <p:nvSpPr>
          <p:cNvPr id="685"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_WITH_CAPTION_TEXT">
    <p:spTree>
      <p:nvGrpSpPr>
        <p:cNvPr id="1" name=""/>
        <p:cNvGrpSpPr/>
        <p:nvPr/>
      </p:nvGrpSpPr>
      <p:grpSpPr>
        <a:xfrm>
          <a:off x="0" y="0"/>
          <a:ext cx="0" cy="0"/>
          <a:chOff x="0" y="0"/>
          <a:chExt cx="0" cy="0"/>
        </a:xfrm>
      </p:grpSpPr>
      <p:sp>
        <p:nvSpPr>
          <p:cNvPr id="39"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40" name="Body Level One…"/>
          <p:cNvSpPr txBox="1"/>
          <p:nvPr>
            <p:ph type="body" sz="half" idx="1"/>
          </p:nvPr>
        </p:nvSpPr>
        <p:spPr>
          <a:xfrm>
            <a:off x="5183187" y="987425"/>
            <a:ext cx="6172201" cy="4873625"/>
          </a:xfrm>
          <a:prstGeom prst="rect">
            <a:avLst/>
          </a:prstGeom>
        </p:spPr>
        <p:txBody>
          <a:bodyPr/>
          <a:lstStyle>
            <a:lvl1pPr indent="-431800">
              <a:buSzPts val="3200"/>
              <a:defRPr sz="3200"/>
            </a:lvl1pPr>
            <a:lvl2pPr marL="972457" indent="-464457">
              <a:buSzPts val="3200"/>
              <a:defRPr sz="3200"/>
            </a:lvl2pPr>
            <a:lvl3pPr marL="1498600" indent="-508000">
              <a:buSzPts val="3200"/>
              <a:defRPr sz="3200"/>
            </a:lvl3pPr>
            <a:lvl4pPr marL="2042160" indent="-568960">
              <a:buSzPts val="3200"/>
              <a:defRPr sz="3200"/>
            </a:lvl4pPr>
            <a:lvl5pPr marL="2499360" indent="-568960">
              <a:buSzPts val="3200"/>
              <a:defRPr sz="3200"/>
            </a:lvl5pPr>
          </a:lstStyle>
          <a:p>
            <a:pPr/>
            <a:r>
              <a:t>Body Level One</a:t>
            </a:r>
          </a:p>
          <a:p>
            <a:pPr lvl="1"/>
            <a:r>
              <a:t>Body Level Two</a:t>
            </a:r>
          </a:p>
          <a:p>
            <a:pPr lvl="2"/>
            <a:r>
              <a:t>Body Level Three</a:t>
            </a:r>
          </a:p>
          <a:p>
            <a:pPr lvl="3"/>
            <a:r>
              <a:t>Body Level Four</a:t>
            </a:r>
          </a:p>
          <a:p>
            <a:pPr lvl="4"/>
            <a:r>
              <a:t>Body Level Five</a:t>
            </a:r>
          </a:p>
        </p:txBody>
      </p:sp>
      <p:sp>
        <p:nvSpPr>
          <p:cNvPr id="41" name="Google Shape;37;p5"/>
          <p:cNvSpPr txBox="1"/>
          <p:nvPr>
            <p:ph type="body" sz="quarter" idx="21"/>
          </p:nvPr>
        </p:nvSpPr>
        <p:spPr>
          <a:xfrm>
            <a:off x="839787" y="2057400"/>
            <a:ext cx="3932238" cy="3811588"/>
          </a:xfrm>
          <a:prstGeom prst="rect">
            <a:avLst/>
          </a:prstGeom>
        </p:spPr>
        <p:txBody>
          <a:bodyPr/>
          <a:lstStyle/>
          <a:p>
            <a:pPr marL="228600" indent="0">
              <a:buClrTx/>
              <a:buSzTx/>
              <a:buFontTx/>
              <a:buNone/>
              <a:defRPr sz="1600"/>
            </a:pPr>
          </a:p>
        </p:txBody>
      </p:sp>
      <p:sp>
        <p:nvSpPr>
          <p:cNvPr id="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8">
    <p:spTree>
      <p:nvGrpSpPr>
        <p:cNvPr id="1" name=""/>
        <p:cNvGrpSpPr/>
        <p:nvPr/>
      </p:nvGrpSpPr>
      <p:grpSpPr>
        <a:xfrm>
          <a:off x="0" y="0"/>
          <a:ext cx="0" cy="0"/>
          <a:chOff x="0" y="0"/>
          <a:chExt cx="0" cy="0"/>
        </a:xfrm>
      </p:grpSpPr>
      <p:sp>
        <p:nvSpPr>
          <p:cNvPr id="692" name="Google Shape;464;p42"/>
          <p:cNvSpPr/>
          <p:nvPr/>
        </p:nvSpPr>
        <p:spPr>
          <a:xfrm flipH="1">
            <a:off x="3909516" y="3169851"/>
            <a:ext cx="763252" cy="1"/>
          </a:xfrm>
          <a:prstGeom prst="line">
            <a:avLst/>
          </a:prstGeom>
          <a:ln cap="rnd">
            <a:solidFill>
              <a:srgbClr val="2E5E73"/>
            </a:solidFill>
            <a:tailEnd type="oval"/>
          </a:ln>
        </p:spPr>
        <p:txBody>
          <a:bodyPr lIns="0" tIns="0" rIns="0" bIns="0"/>
          <a:lstStyle/>
          <a:p>
            <a:pPr/>
          </a:p>
        </p:txBody>
      </p:sp>
      <p:sp>
        <p:nvSpPr>
          <p:cNvPr id="693" name="Google Shape;465;p42"/>
          <p:cNvSpPr/>
          <p:nvPr/>
        </p:nvSpPr>
        <p:spPr>
          <a:xfrm flipH="1">
            <a:off x="3909516" y="5089069"/>
            <a:ext cx="763252" cy="1"/>
          </a:xfrm>
          <a:prstGeom prst="line">
            <a:avLst/>
          </a:prstGeom>
          <a:ln cap="rnd">
            <a:solidFill>
              <a:srgbClr val="2E5E73"/>
            </a:solidFill>
            <a:tailEnd type="oval"/>
          </a:ln>
        </p:spPr>
        <p:txBody>
          <a:bodyPr lIns="0" tIns="0" rIns="0" bIns="0"/>
          <a:lstStyle/>
          <a:p>
            <a:pPr/>
          </a:p>
        </p:txBody>
      </p:sp>
      <p:sp>
        <p:nvSpPr>
          <p:cNvPr id="694" name="Google Shape;466;p42"/>
          <p:cNvSpPr/>
          <p:nvPr>
            <p:ph type="pic" sz="half" idx="21"/>
          </p:nvPr>
        </p:nvSpPr>
        <p:spPr>
          <a:xfrm>
            <a:off x="4781367" y="2073899"/>
            <a:ext cx="6573901" cy="3556501"/>
          </a:xfrm>
          <a:prstGeom prst="rect">
            <a:avLst/>
          </a:prstGeom>
          <a:effectLst>
            <a:outerShdw sx="100000" sy="100000" kx="0" ky="0" algn="b" rotWithShape="0" blurRad="63500" dist="19050" dir="5400000">
              <a:srgbClr val="000000">
                <a:alpha val="50000"/>
              </a:srgbClr>
            </a:outerShdw>
          </a:effectLst>
        </p:spPr>
        <p:txBody>
          <a:bodyPr lIns="91439" tIns="45719" rIns="91439" bIns="45719">
            <a:noAutofit/>
          </a:bodyPr>
          <a:lstStyle/>
          <a:p>
            <a:pPr/>
          </a:p>
        </p:txBody>
      </p:sp>
      <p:sp>
        <p:nvSpPr>
          <p:cNvPr id="695" name="Title Text"/>
          <p:cNvSpPr txBox="1"/>
          <p:nvPr>
            <p:ph type="title"/>
          </p:nvPr>
        </p:nvSpPr>
        <p:spPr>
          <a:xfrm>
            <a:off x="965767" y="2839267"/>
            <a:ext cx="2817901" cy="1410901"/>
          </a:xfrm>
          <a:prstGeom prst="rect">
            <a:avLst/>
          </a:prstGeom>
        </p:spPr>
        <p:txBody>
          <a:bodyPr lIns="121899" tIns="121899" rIns="121899" bIns="121899" anchor="t"/>
          <a:lstStyle>
            <a:lvl1pPr>
              <a:lnSpc>
                <a:spcPct val="100000"/>
              </a:lnSpc>
              <a:defRPr sz="1900">
                <a:solidFill>
                  <a:srgbClr val="2E5E73"/>
                </a:solidFill>
                <a:latin typeface="Roboto Light"/>
                <a:ea typeface="Roboto Light"/>
                <a:cs typeface="Roboto Light"/>
                <a:sym typeface="Roboto Light"/>
              </a:defRPr>
            </a:lvl1pPr>
          </a:lstStyle>
          <a:p>
            <a:pPr/>
            <a:r>
              <a:t>Title Text</a:t>
            </a:r>
          </a:p>
        </p:txBody>
      </p:sp>
      <p:sp>
        <p:nvSpPr>
          <p:cNvPr id="696"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9">
    <p:spTree>
      <p:nvGrpSpPr>
        <p:cNvPr id="1" name=""/>
        <p:cNvGrpSpPr/>
        <p:nvPr/>
      </p:nvGrpSpPr>
      <p:grpSpPr>
        <a:xfrm>
          <a:off x="0" y="0"/>
          <a:ext cx="0" cy="0"/>
          <a:chOff x="0" y="0"/>
          <a:chExt cx="0" cy="0"/>
        </a:xfrm>
      </p:grpSpPr>
      <p:sp>
        <p:nvSpPr>
          <p:cNvPr id="703" name="Google Shape;472;p43"/>
          <p:cNvSpPr/>
          <p:nvPr/>
        </p:nvSpPr>
        <p:spPr>
          <a:xfrm flipH="1">
            <a:off x="2293149" y="3169837"/>
            <a:ext cx="611452" cy="1"/>
          </a:xfrm>
          <a:prstGeom prst="line">
            <a:avLst/>
          </a:prstGeom>
          <a:ln cap="rnd">
            <a:solidFill>
              <a:srgbClr val="2E5E73"/>
            </a:solidFill>
            <a:tailEnd type="oval"/>
          </a:ln>
        </p:spPr>
        <p:txBody>
          <a:bodyPr lIns="0" tIns="0" rIns="0" bIns="0"/>
          <a:lstStyle/>
          <a:p>
            <a:pPr/>
          </a:p>
        </p:txBody>
      </p:sp>
      <p:sp>
        <p:nvSpPr>
          <p:cNvPr id="704" name="Google Shape;473;p43"/>
          <p:cNvSpPr/>
          <p:nvPr/>
        </p:nvSpPr>
        <p:spPr>
          <a:xfrm flipH="1">
            <a:off x="9496900" y="5084217"/>
            <a:ext cx="342951" cy="1"/>
          </a:xfrm>
          <a:prstGeom prst="line">
            <a:avLst/>
          </a:prstGeom>
          <a:ln cap="rnd">
            <a:solidFill>
              <a:srgbClr val="2E5E73"/>
            </a:solidFill>
            <a:headEnd type="oval"/>
          </a:ln>
        </p:spPr>
        <p:txBody>
          <a:bodyPr lIns="0" tIns="0" rIns="0" bIns="0"/>
          <a:lstStyle/>
          <a:p>
            <a:pPr/>
          </a:p>
        </p:txBody>
      </p:sp>
      <p:sp>
        <p:nvSpPr>
          <p:cNvPr id="705" name="Google Shape;474;p43"/>
          <p:cNvSpPr/>
          <p:nvPr>
            <p:ph type="pic" sz="half" idx="21"/>
          </p:nvPr>
        </p:nvSpPr>
        <p:spPr>
          <a:xfrm>
            <a:off x="3056700" y="2073899"/>
            <a:ext cx="6326400" cy="3422401"/>
          </a:xfrm>
          <a:prstGeom prst="rect">
            <a:avLst/>
          </a:prstGeom>
          <a:effectLst>
            <a:outerShdw sx="100000" sy="100000" kx="0" ky="0" algn="b" rotWithShape="0" blurRad="63500" dist="19050" dir="5400000">
              <a:srgbClr val="000000">
                <a:alpha val="50000"/>
              </a:srgbClr>
            </a:outerShdw>
          </a:effectLst>
        </p:spPr>
        <p:txBody>
          <a:bodyPr lIns="91439" tIns="45719" rIns="91439" bIns="45719">
            <a:noAutofit/>
          </a:bodyPr>
          <a:lstStyle/>
          <a:p>
            <a:pPr/>
          </a:p>
        </p:txBody>
      </p:sp>
      <p:sp>
        <p:nvSpPr>
          <p:cNvPr id="706" name="Title Text"/>
          <p:cNvSpPr txBox="1"/>
          <p:nvPr>
            <p:ph type="title"/>
          </p:nvPr>
        </p:nvSpPr>
        <p:spPr>
          <a:xfrm>
            <a:off x="578699" y="2874699"/>
            <a:ext cx="1740001" cy="1820701"/>
          </a:xfrm>
          <a:prstGeom prst="rect">
            <a:avLst/>
          </a:prstGeom>
        </p:spPr>
        <p:txBody>
          <a:bodyPr lIns="121899" tIns="121899" rIns="121899" bIns="121899" anchor="t"/>
          <a:lstStyle>
            <a:lvl1pPr>
              <a:lnSpc>
                <a:spcPct val="100000"/>
              </a:lnSpc>
              <a:defRPr sz="1900">
                <a:solidFill>
                  <a:srgbClr val="2E5E73"/>
                </a:solidFill>
                <a:latin typeface="Roboto Light"/>
                <a:ea typeface="Roboto Light"/>
                <a:cs typeface="Roboto Light"/>
                <a:sym typeface="Roboto Light"/>
              </a:defRPr>
            </a:lvl1pPr>
          </a:lstStyle>
          <a:p>
            <a:pPr/>
            <a:r>
              <a:t>Title Text</a:t>
            </a:r>
          </a:p>
        </p:txBody>
      </p:sp>
      <p:sp>
        <p:nvSpPr>
          <p:cNvPr id="707"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0_2">
    <p:bg>
      <p:bgPr>
        <a:solidFill>
          <a:srgbClr val="F2F2F2"/>
        </a:solidFill>
      </p:bgPr>
    </p:bg>
    <p:spTree>
      <p:nvGrpSpPr>
        <p:cNvPr id="1" name=""/>
        <p:cNvGrpSpPr/>
        <p:nvPr/>
      </p:nvGrpSpPr>
      <p:grpSpPr>
        <a:xfrm>
          <a:off x="0" y="0"/>
          <a:ext cx="0" cy="0"/>
          <a:chOff x="0" y="0"/>
          <a:chExt cx="0" cy="0"/>
        </a:xfrm>
      </p:grpSpPr>
      <p:sp>
        <p:nvSpPr>
          <p:cNvPr id="714" name="Title Text"/>
          <p:cNvSpPr txBox="1"/>
          <p:nvPr>
            <p:ph type="title"/>
          </p:nvPr>
        </p:nvSpPr>
        <p:spPr>
          <a:xfrm>
            <a:off x="0" y="4686167"/>
            <a:ext cx="12192000" cy="755701"/>
          </a:xfrm>
          <a:prstGeom prst="rect">
            <a:avLst/>
          </a:prstGeom>
        </p:spPr>
        <p:txBody>
          <a:bodyPr lIns="121899" tIns="121899" rIns="121899" bIns="121899" anchor="t"/>
          <a:lstStyle>
            <a:lvl1pPr algn="ctr">
              <a:lnSpc>
                <a:spcPct val="100000"/>
              </a:lnSpc>
              <a:defRPr b="1" sz="2700">
                <a:solidFill>
                  <a:srgbClr val="2E5E73"/>
                </a:solidFill>
                <a:latin typeface="Roboto Light"/>
                <a:ea typeface="Roboto Light"/>
                <a:cs typeface="Roboto Light"/>
                <a:sym typeface="Roboto Light"/>
              </a:defRPr>
            </a:lvl1pPr>
          </a:lstStyle>
          <a:p>
            <a:pPr/>
            <a:r>
              <a:t>Title Text</a:t>
            </a:r>
          </a:p>
        </p:txBody>
      </p:sp>
      <p:sp>
        <p:nvSpPr>
          <p:cNvPr id="715" name="Google Shape;481;p44"/>
          <p:cNvSpPr/>
          <p:nvPr/>
        </p:nvSpPr>
        <p:spPr>
          <a:xfrm>
            <a:off x="4974733" y="1492066"/>
            <a:ext cx="2242501" cy="2242501"/>
          </a:xfrm>
          <a:prstGeom prst="ellipse">
            <a:avLst/>
          </a:prstGeom>
          <a:solidFill>
            <a:srgbClr val="FCB912"/>
          </a:solidFill>
          <a:ln w="12700">
            <a:miter lim="400000"/>
          </a:ln>
        </p:spPr>
        <p:txBody>
          <a:bodyPr lIns="0" tIns="0" rIns="0" bIns="0" anchor="ctr"/>
          <a:lstStyle/>
          <a:p>
            <a:pPr>
              <a:defRPr sz="1900"/>
            </a:pPr>
          </a:p>
        </p:txBody>
      </p:sp>
      <p:sp>
        <p:nvSpPr>
          <p:cNvPr id="716" name="Google Shape;482;p44"/>
          <p:cNvSpPr txBox="1"/>
          <p:nvPr/>
        </p:nvSpPr>
        <p:spPr>
          <a:xfrm>
            <a:off x="415599" y="3894299"/>
            <a:ext cx="11360702" cy="10566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p>
            <a:pPr algn="ctr">
              <a:defRPr sz="5300">
                <a:solidFill>
                  <a:srgbClr val="2E5E73"/>
                </a:solidFill>
                <a:latin typeface="Roboto Light"/>
                <a:ea typeface="Roboto Light"/>
                <a:cs typeface="Roboto Light"/>
                <a:sym typeface="Roboto Light"/>
              </a:defRPr>
            </a:pPr>
            <a:r>
              <a:t>Instructor</a:t>
            </a:r>
            <a:r>
              <a:rPr b="1">
                <a:latin typeface="Roboto"/>
                <a:ea typeface="Roboto"/>
                <a:cs typeface="Roboto"/>
                <a:sym typeface="Roboto"/>
              </a:rPr>
              <a:t> Demonstration</a:t>
            </a:r>
          </a:p>
        </p:txBody>
      </p:sp>
      <p:pic>
        <p:nvPicPr>
          <p:cNvPr id="717" name="Google Shape;483;p44" descr="Google Shape;483;p44"/>
          <p:cNvPicPr>
            <a:picLocks noChangeAspect="1"/>
          </p:cNvPicPr>
          <p:nvPr/>
        </p:nvPicPr>
        <p:blipFill>
          <a:blip r:embed="rId2">
            <a:extLst/>
          </a:blip>
          <a:stretch>
            <a:fillRect/>
          </a:stretch>
        </p:blipFill>
        <p:spPr>
          <a:xfrm>
            <a:off x="5314374" y="2111667"/>
            <a:ext cx="1563118" cy="1003201"/>
          </a:xfrm>
          <a:prstGeom prst="rect">
            <a:avLst/>
          </a:prstGeom>
          <a:ln w="12700">
            <a:miter lim="400000"/>
          </a:ln>
        </p:spPr>
      </p:pic>
      <p:sp>
        <p:nvSpPr>
          <p:cNvPr id="718"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0_2_1">
    <p:bg>
      <p:bgPr>
        <a:solidFill>
          <a:srgbClr val="F2F2F2"/>
        </a:solidFill>
      </p:bgPr>
    </p:bg>
    <p:spTree>
      <p:nvGrpSpPr>
        <p:cNvPr id="1" name=""/>
        <p:cNvGrpSpPr/>
        <p:nvPr/>
      </p:nvGrpSpPr>
      <p:grpSpPr>
        <a:xfrm>
          <a:off x="0" y="0"/>
          <a:ext cx="0" cy="0"/>
          <a:chOff x="0" y="0"/>
          <a:chExt cx="0" cy="0"/>
        </a:xfrm>
      </p:grpSpPr>
      <p:sp>
        <p:nvSpPr>
          <p:cNvPr id="725" name="Google Shape;485;p45"/>
          <p:cNvSpPr txBox="1"/>
          <p:nvPr/>
        </p:nvSpPr>
        <p:spPr>
          <a:xfrm>
            <a:off x="415599" y="3584600"/>
            <a:ext cx="11360702" cy="18694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p>
            <a:pPr algn="ctr">
              <a:defRPr b="1" sz="5300">
                <a:solidFill>
                  <a:srgbClr val="2E5E73"/>
                </a:solidFill>
                <a:latin typeface="Roboto"/>
                <a:ea typeface="Roboto"/>
                <a:cs typeface="Roboto"/>
                <a:sym typeface="Roboto"/>
              </a:defRPr>
            </a:pPr>
            <a:r>
              <a:t>Time’s up!</a:t>
            </a:r>
          </a:p>
          <a:p>
            <a:pPr algn="ctr">
              <a:defRPr sz="5300">
                <a:solidFill>
                  <a:srgbClr val="2E5E73"/>
                </a:solidFill>
                <a:latin typeface="Roboto Light"/>
                <a:ea typeface="Roboto Light"/>
                <a:cs typeface="Roboto Light"/>
                <a:sym typeface="Roboto Light"/>
              </a:defRPr>
            </a:pPr>
            <a:r>
              <a:t>Let’s review</a:t>
            </a:r>
          </a:p>
        </p:txBody>
      </p:sp>
      <p:pic>
        <p:nvPicPr>
          <p:cNvPr id="726" name="Google Shape;486;p45" descr="Google Shape;486;p45"/>
          <p:cNvPicPr>
            <a:picLocks noChangeAspect="1"/>
          </p:cNvPicPr>
          <p:nvPr/>
        </p:nvPicPr>
        <p:blipFill>
          <a:blip r:embed="rId2">
            <a:extLst/>
          </a:blip>
          <a:stretch>
            <a:fillRect/>
          </a:stretch>
        </p:blipFill>
        <p:spPr>
          <a:xfrm>
            <a:off x="5300000" y="2049266"/>
            <a:ext cx="1592001" cy="1532088"/>
          </a:xfrm>
          <a:prstGeom prst="rect">
            <a:avLst/>
          </a:prstGeom>
          <a:ln w="12700">
            <a:miter lim="400000"/>
          </a:ln>
        </p:spPr>
      </p:pic>
      <p:sp>
        <p:nvSpPr>
          <p:cNvPr id="727"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0_1">
    <p:bg>
      <p:bgPr>
        <a:solidFill>
          <a:srgbClr val="F2F2F2"/>
        </a:solidFill>
      </p:bgPr>
    </p:bg>
    <p:spTree>
      <p:nvGrpSpPr>
        <p:cNvPr id="1" name=""/>
        <p:cNvGrpSpPr/>
        <p:nvPr/>
      </p:nvGrpSpPr>
      <p:grpSpPr>
        <a:xfrm>
          <a:off x="0" y="0"/>
          <a:ext cx="0" cy="0"/>
          <a:chOff x="0" y="0"/>
          <a:chExt cx="0" cy="0"/>
        </a:xfrm>
      </p:grpSpPr>
      <p:sp>
        <p:nvSpPr>
          <p:cNvPr id="734" name="Google Shape;488;p46"/>
          <p:cNvSpPr txBox="1"/>
          <p:nvPr/>
        </p:nvSpPr>
        <p:spPr>
          <a:xfrm>
            <a:off x="415599" y="3584600"/>
            <a:ext cx="11360702" cy="18694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p>
            <a:pPr algn="ctr">
              <a:defRPr b="1" sz="5300">
                <a:solidFill>
                  <a:srgbClr val="2E5E73"/>
                </a:solidFill>
                <a:latin typeface="Roboto"/>
                <a:ea typeface="Roboto"/>
                <a:cs typeface="Roboto"/>
                <a:sym typeface="Roboto"/>
              </a:defRPr>
            </a:pPr>
            <a:r>
              <a:t>Break</a:t>
            </a:r>
          </a:p>
          <a:p>
            <a:pPr algn="ctr">
              <a:defRPr sz="5300">
                <a:solidFill>
                  <a:srgbClr val="2E5E73"/>
                </a:solidFill>
                <a:latin typeface="Roboto Light"/>
                <a:ea typeface="Roboto Light"/>
                <a:cs typeface="Roboto Light"/>
                <a:sym typeface="Roboto Light"/>
              </a:defRPr>
            </a:pPr>
            <a:r>
              <a:t>15 mins</a:t>
            </a:r>
          </a:p>
        </p:txBody>
      </p:sp>
      <p:pic>
        <p:nvPicPr>
          <p:cNvPr id="735" name="Google Shape;489;p46" descr="Google Shape;489;p46"/>
          <p:cNvPicPr>
            <a:picLocks noChangeAspect="1"/>
          </p:cNvPicPr>
          <p:nvPr/>
        </p:nvPicPr>
        <p:blipFill>
          <a:blip r:embed="rId2">
            <a:extLst/>
          </a:blip>
          <a:stretch>
            <a:fillRect/>
          </a:stretch>
        </p:blipFill>
        <p:spPr>
          <a:xfrm>
            <a:off x="5246435" y="1939100"/>
            <a:ext cx="1699101" cy="1645444"/>
          </a:xfrm>
          <a:prstGeom prst="rect">
            <a:avLst/>
          </a:prstGeom>
          <a:ln w="12700">
            <a:miter lim="400000"/>
          </a:ln>
        </p:spPr>
      </p:pic>
      <p:sp>
        <p:nvSpPr>
          <p:cNvPr id="736"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0_1_2">
    <p:bg>
      <p:bgPr>
        <a:solidFill>
          <a:srgbClr val="F2F2F2"/>
        </a:solidFill>
      </p:bgPr>
    </p:bg>
    <p:spTree>
      <p:nvGrpSpPr>
        <p:cNvPr id="1" name=""/>
        <p:cNvGrpSpPr/>
        <p:nvPr/>
      </p:nvGrpSpPr>
      <p:grpSpPr>
        <a:xfrm>
          <a:off x="0" y="0"/>
          <a:ext cx="0" cy="0"/>
          <a:chOff x="0" y="0"/>
          <a:chExt cx="0" cy="0"/>
        </a:xfrm>
      </p:grpSpPr>
      <p:sp>
        <p:nvSpPr>
          <p:cNvPr id="743" name="Google Shape;491;p47"/>
          <p:cNvSpPr txBox="1"/>
          <p:nvPr/>
        </p:nvSpPr>
        <p:spPr>
          <a:xfrm>
            <a:off x="415599" y="3584600"/>
            <a:ext cx="11360702" cy="18694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p>
            <a:pPr algn="ctr">
              <a:defRPr b="1" sz="5300">
                <a:solidFill>
                  <a:srgbClr val="2E5E73"/>
                </a:solidFill>
                <a:latin typeface="Roboto"/>
                <a:ea typeface="Roboto"/>
                <a:cs typeface="Roboto"/>
                <a:sym typeface="Roboto"/>
              </a:defRPr>
            </a:pPr>
            <a:r>
              <a:t>Break</a:t>
            </a:r>
          </a:p>
          <a:p>
            <a:pPr algn="ctr">
              <a:defRPr sz="5300">
                <a:solidFill>
                  <a:srgbClr val="2E5E73"/>
                </a:solidFill>
                <a:latin typeface="Roboto Light"/>
                <a:ea typeface="Roboto Light"/>
                <a:cs typeface="Roboto Light"/>
                <a:sym typeface="Roboto Light"/>
              </a:defRPr>
            </a:pPr>
            <a:r>
              <a:t>15 mins</a:t>
            </a:r>
          </a:p>
        </p:txBody>
      </p:sp>
      <p:pic>
        <p:nvPicPr>
          <p:cNvPr id="744" name="Google Shape;492;p47" descr="Google Shape;492;p47"/>
          <p:cNvPicPr>
            <a:picLocks noChangeAspect="1"/>
          </p:cNvPicPr>
          <p:nvPr/>
        </p:nvPicPr>
        <p:blipFill>
          <a:blip r:embed="rId2">
            <a:extLst/>
          </a:blip>
          <a:stretch>
            <a:fillRect/>
          </a:stretch>
        </p:blipFill>
        <p:spPr>
          <a:xfrm>
            <a:off x="5246435" y="1939100"/>
            <a:ext cx="1699101" cy="1645444"/>
          </a:xfrm>
          <a:prstGeom prst="rect">
            <a:avLst/>
          </a:prstGeom>
          <a:ln w="12700">
            <a:miter lim="400000"/>
          </a:ln>
        </p:spPr>
      </p:pic>
      <p:sp>
        <p:nvSpPr>
          <p:cNvPr id="745"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0_1_1">
    <p:bg>
      <p:bgPr>
        <a:solidFill>
          <a:srgbClr val="F2F2F2"/>
        </a:solidFill>
      </p:bgPr>
    </p:bg>
    <p:spTree>
      <p:nvGrpSpPr>
        <p:cNvPr id="1" name=""/>
        <p:cNvGrpSpPr/>
        <p:nvPr/>
      </p:nvGrpSpPr>
      <p:grpSpPr>
        <a:xfrm>
          <a:off x="0" y="0"/>
          <a:ext cx="0" cy="0"/>
          <a:chOff x="0" y="0"/>
          <a:chExt cx="0" cy="0"/>
        </a:xfrm>
      </p:grpSpPr>
      <p:sp>
        <p:nvSpPr>
          <p:cNvPr id="752" name="Google Shape;494;p48"/>
          <p:cNvSpPr txBox="1"/>
          <p:nvPr/>
        </p:nvSpPr>
        <p:spPr>
          <a:xfrm>
            <a:off x="415599" y="3584600"/>
            <a:ext cx="11360702" cy="10566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p>
            <a:pPr algn="ctr">
              <a:defRPr sz="5300">
                <a:solidFill>
                  <a:srgbClr val="2E5E73"/>
                </a:solidFill>
                <a:latin typeface="Roboto Light"/>
                <a:ea typeface="Roboto Light"/>
                <a:cs typeface="Roboto Light"/>
                <a:sym typeface="Roboto Light"/>
              </a:defRPr>
            </a:pPr>
            <a:r>
              <a:t>Time for a quick </a:t>
            </a:r>
            <a:r>
              <a:rPr b="1">
                <a:latin typeface="Roboto"/>
                <a:ea typeface="Roboto"/>
                <a:cs typeface="Roboto"/>
                <a:sym typeface="Roboto"/>
              </a:rPr>
              <a:t>video</a:t>
            </a:r>
          </a:p>
        </p:txBody>
      </p:sp>
      <p:pic>
        <p:nvPicPr>
          <p:cNvPr id="753" name="Google Shape;495;p48" descr="Google Shape;495;p48"/>
          <p:cNvPicPr>
            <a:picLocks noChangeAspect="1"/>
          </p:cNvPicPr>
          <p:nvPr/>
        </p:nvPicPr>
        <p:blipFill>
          <a:blip r:embed="rId2">
            <a:extLst/>
          </a:blip>
          <a:stretch>
            <a:fillRect/>
          </a:stretch>
        </p:blipFill>
        <p:spPr>
          <a:xfrm>
            <a:off x="5221132" y="2212232"/>
            <a:ext cx="1749734" cy="1260935"/>
          </a:xfrm>
          <a:prstGeom prst="rect">
            <a:avLst/>
          </a:prstGeom>
          <a:ln w="12700">
            <a:miter lim="400000"/>
          </a:ln>
        </p:spPr>
      </p:pic>
      <p:sp>
        <p:nvSpPr>
          <p:cNvPr id="754"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0_1_1_1">
    <p:bg>
      <p:bgPr>
        <a:solidFill>
          <a:srgbClr val="F2F2F2"/>
        </a:solidFill>
      </p:bgPr>
    </p:bg>
    <p:spTree>
      <p:nvGrpSpPr>
        <p:cNvPr id="1" name=""/>
        <p:cNvGrpSpPr/>
        <p:nvPr/>
      </p:nvGrpSpPr>
      <p:grpSpPr>
        <a:xfrm>
          <a:off x="0" y="0"/>
          <a:ext cx="0" cy="0"/>
          <a:chOff x="0" y="0"/>
          <a:chExt cx="0" cy="0"/>
        </a:xfrm>
      </p:grpSpPr>
      <p:sp>
        <p:nvSpPr>
          <p:cNvPr id="761" name="Google Shape;497;p49"/>
          <p:cNvSpPr txBox="1"/>
          <p:nvPr/>
        </p:nvSpPr>
        <p:spPr>
          <a:xfrm>
            <a:off x="415599" y="3917467"/>
            <a:ext cx="11360702" cy="10566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p>
            <a:pPr algn="ctr">
              <a:defRPr b="1" sz="5300">
                <a:solidFill>
                  <a:srgbClr val="2E5E73"/>
                </a:solidFill>
                <a:latin typeface="Roboto"/>
                <a:ea typeface="Roboto"/>
                <a:cs typeface="Roboto"/>
                <a:sym typeface="Roboto"/>
              </a:defRPr>
            </a:pPr>
            <a:r>
              <a:t>Peer </a:t>
            </a:r>
            <a:r>
              <a:rPr b="0">
                <a:latin typeface="Roboto Light"/>
                <a:ea typeface="Roboto Light"/>
                <a:cs typeface="Roboto Light"/>
                <a:sym typeface="Roboto Light"/>
              </a:rPr>
              <a:t>review</a:t>
            </a:r>
          </a:p>
        </p:txBody>
      </p:sp>
      <p:pic>
        <p:nvPicPr>
          <p:cNvPr id="762" name="Google Shape;498;p49" descr="Google Shape;498;p49"/>
          <p:cNvPicPr>
            <a:picLocks noChangeAspect="1"/>
          </p:cNvPicPr>
          <p:nvPr/>
        </p:nvPicPr>
        <p:blipFill>
          <a:blip r:embed="rId2">
            <a:extLst/>
          </a:blip>
          <a:stretch>
            <a:fillRect/>
          </a:stretch>
        </p:blipFill>
        <p:spPr>
          <a:xfrm>
            <a:off x="5234966" y="1937332"/>
            <a:ext cx="1722068" cy="1722068"/>
          </a:xfrm>
          <a:prstGeom prst="rect">
            <a:avLst/>
          </a:prstGeom>
          <a:ln w="12700">
            <a:miter lim="400000"/>
          </a:ln>
        </p:spPr>
      </p:pic>
      <p:sp>
        <p:nvSpPr>
          <p:cNvPr id="763"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0_1_1_1_2">
    <p:bg>
      <p:bgPr>
        <a:solidFill>
          <a:srgbClr val="F2F2F2"/>
        </a:solidFill>
      </p:bgPr>
    </p:bg>
    <p:spTree>
      <p:nvGrpSpPr>
        <p:cNvPr id="1" name=""/>
        <p:cNvGrpSpPr/>
        <p:nvPr/>
      </p:nvGrpSpPr>
      <p:grpSpPr>
        <a:xfrm>
          <a:off x="0" y="0"/>
          <a:ext cx="0" cy="0"/>
          <a:chOff x="0" y="0"/>
          <a:chExt cx="0" cy="0"/>
        </a:xfrm>
      </p:grpSpPr>
      <p:sp>
        <p:nvSpPr>
          <p:cNvPr id="770" name="Google Shape;500;p50"/>
          <p:cNvSpPr txBox="1"/>
          <p:nvPr/>
        </p:nvSpPr>
        <p:spPr>
          <a:xfrm>
            <a:off x="415599" y="3917467"/>
            <a:ext cx="11360702" cy="10566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p>
            <a:pPr algn="ctr">
              <a:defRPr sz="5300">
                <a:solidFill>
                  <a:srgbClr val="2E5E73"/>
                </a:solidFill>
                <a:latin typeface="Roboto"/>
                <a:ea typeface="Roboto"/>
                <a:cs typeface="Roboto"/>
                <a:sym typeface="Roboto"/>
              </a:defRPr>
            </a:pPr>
            <a:r>
              <a:t>Let’s </a:t>
            </a:r>
            <a:r>
              <a:rPr b="1"/>
              <a:t>recap</a:t>
            </a:r>
          </a:p>
        </p:txBody>
      </p:sp>
      <p:pic>
        <p:nvPicPr>
          <p:cNvPr id="771" name="Google Shape;501;p50" descr="Google Shape;501;p50"/>
          <p:cNvPicPr>
            <a:picLocks noChangeAspect="1"/>
          </p:cNvPicPr>
          <p:nvPr/>
        </p:nvPicPr>
        <p:blipFill>
          <a:blip r:embed="rId2">
            <a:extLst/>
          </a:blip>
          <a:stretch>
            <a:fillRect/>
          </a:stretch>
        </p:blipFill>
        <p:spPr>
          <a:xfrm>
            <a:off x="5234966" y="1913812"/>
            <a:ext cx="1722068" cy="1769111"/>
          </a:xfrm>
          <a:prstGeom prst="rect">
            <a:avLst/>
          </a:prstGeom>
          <a:ln w="12700">
            <a:miter lim="400000"/>
          </a:ln>
        </p:spPr>
      </p:pic>
      <p:sp>
        <p:nvSpPr>
          <p:cNvPr id="772"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0_1_1_1_2_3">
    <p:bg>
      <p:bgPr>
        <a:solidFill>
          <a:srgbClr val="F2F2F2"/>
        </a:solidFill>
      </p:bgPr>
    </p:bg>
    <p:spTree>
      <p:nvGrpSpPr>
        <p:cNvPr id="1" name=""/>
        <p:cNvGrpSpPr/>
        <p:nvPr/>
      </p:nvGrpSpPr>
      <p:grpSpPr>
        <a:xfrm>
          <a:off x="0" y="0"/>
          <a:ext cx="0" cy="0"/>
          <a:chOff x="0" y="0"/>
          <a:chExt cx="0" cy="0"/>
        </a:xfrm>
      </p:grpSpPr>
      <p:sp>
        <p:nvSpPr>
          <p:cNvPr id="779" name="Google Shape;503;p51"/>
          <p:cNvSpPr txBox="1"/>
          <p:nvPr/>
        </p:nvSpPr>
        <p:spPr>
          <a:xfrm>
            <a:off x="415599" y="3917467"/>
            <a:ext cx="11360702" cy="10566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lgn="ctr">
              <a:defRPr b="1" sz="5300">
                <a:solidFill>
                  <a:srgbClr val="2E5E73"/>
                </a:solidFill>
                <a:latin typeface="Roboto"/>
                <a:ea typeface="Roboto"/>
                <a:cs typeface="Roboto"/>
                <a:sym typeface="Roboto"/>
              </a:defRPr>
            </a:lvl1pPr>
          </a:lstStyle>
          <a:p>
            <a:pPr/>
            <a:r>
              <a:t>Office Hours</a:t>
            </a:r>
          </a:p>
        </p:txBody>
      </p:sp>
      <p:pic>
        <p:nvPicPr>
          <p:cNvPr id="780" name="Google Shape;504;p51" descr="Google Shape;504;p51"/>
          <p:cNvPicPr>
            <a:picLocks noChangeAspect="1"/>
          </p:cNvPicPr>
          <p:nvPr/>
        </p:nvPicPr>
        <p:blipFill>
          <a:blip r:embed="rId2">
            <a:extLst/>
          </a:blip>
          <a:stretch>
            <a:fillRect/>
          </a:stretch>
        </p:blipFill>
        <p:spPr>
          <a:xfrm>
            <a:off x="4657133" y="2111799"/>
            <a:ext cx="2877734" cy="1518301"/>
          </a:xfrm>
          <a:prstGeom prst="rect">
            <a:avLst/>
          </a:prstGeom>
          <a:ln w="12700">
            <a:miter lim="400000"/>
          </a:ln>
        </p:spPr>
      </p:pic>
      <p:sp>
        <p:nvSpPr>
          <p:cNvPr id="781" name="Body Level One…"/>
          <p:cNvSpPr txBox="1"/>
          <p:nvPr>
            <p:ph type="body" sz="quarter" idx="1"/>
          </p:nvPr>
        </p:nvSpPr>
        <p:spPr>
          <a:xfrm>
            <a:off x="55599" y="4796166"/>
            <a:ext cx="12136502" cy="931501"/>
          </a:xfrm>
          <a:prstGeom prst="rect">
            <a:avLst/>
          </a:prstGeom>
        </p:spPr>
        <p:txBody>
          <a:bodyPr lIns="121899" tIns="121899" rIns="121899" bIns="121899" anchor="ctr"/>
          <a:lstStyle>
            <a:lvl1pPr marL="381000" indent="-304800" algn="ctr">
              <a:lnSpc>
                <a:spcPct val="115000"/>
              </a:lnSpc>
              <a:spcBef>
                <a:spcPts val="0"/>
              </a:spcBef>
              <a:buClrTx/>
              <a:buSzTx/>
              <a:buFontTx/>
              <a:buNone/>
              <a:defRPr sz="5300">
                <a:solidFill>
                  <a:srgbClr val="2E5E73"/>
                </a:solidFill>
                <a:latin typeface="Roboto Light"/>
                <a:ea typeface="Roboto Light"/>
                <a:cs typeface="Roboto Light"/>
                <a:sym typeface="Roboto Light"/>
              </a:defRPr>
            </a:lvl1pPr>
            <a:lvl2pPr marL="381000" indent="184150" algn="ctr">
              <a:lnSpc>
                <a:spcPct val="115000"/>
              </a:lnSpc>
              <a:spcBef>
                <a:spcPts val="0"/>
              </a:spcBef>
              <a:buClrTx/>
              <a:buSzTx/>
              <a:buFontTx/>
              <a:buNone/>
              <a:defRPr sz="5300">
                <a:solidFill>
                  <a:srgbClr val="2E5E73"/>
                </a:solidFill>
                <a:latin typeface="Roboto Light"/>
                <a:ea typeface="Roboto Light"/>
                <a:cs typeface="Roboto Light"/>
                <a:sym typeface="Roboto Light"/>
              </a:defRPr>
            </a:lvl2pPr>
            <a:lvl3pPr marL="381000" indent="641350" algn="ctr">
              <a:lnSpc>
                <a:spcPct val="115000"/>
              </a:lnSpc>
              <a:spcBef>
                <a:spcPts val="0"/>
              </a:spcBef>
              <a:buClrTx/>
              <a:buSzTx/>
              <a:buFontTx/>
              <a:buNone/>
              <a:defRPr sz="5300">
                <a:solidFill>
                  <a:srgbClr val="2E5E73"/>
                </a:solidFill>
                <a:latin typeface="Roboto Light"/>
                <a:ea typeface="Roboto Light"/>
                <a:cs typeface="Roboto Light"/>
                <a:sym typeface="Roboto Light"/>
              </a:defRPr>
            </a:lvl3pPr>
            <a:lvl4pPr marL="381000" indent="1098550" algn="ctr">
              <a:lnSpc>
                <a:spcPct val="115000"/>
              </a:lnSpc>
              <a:spcBef>
                <a:spcPts val="0"/>
              </a:spcBef>
              <a:buClrTx/>
              <a:buSzTx/>
              <a:buFontTx/>
              <a:buNone/>
              <a:defRPr sz="5300">
                <a:solidFill>
                  <a:srgbClr val="2E5E73"/>
                </a:solidFill>
                <a:latin typeface="Roboto Light"/>
                <a:ea typeface="Roboto Light"/>
                <a:cs typeface="Roboto Light"/>
                <a:sym typeface="Roboto Light"/>
              </a:defRPr>
            </a:lvl4pPr>
            <a:lvl5pPr marL="381000" indent="1555750" algn="ctr">
              <a:lnSpc>
                <a:spcPct val="115000"/>
              </a:lnSpc>
              <a:spcBef>
                <a:spcPts val="0"/>
              </a:spcBef>
              <a:buClrTx/>
              <a:buSzTx/>
              <a:buFontTx/>
              <a:buNone/>
              <a:defRPr sz="5300">
                <a:solidFill>
                  <a:srgbClr val="2E5E73"/>
                </a:solidFill>
                <a:latin typeface="Roboto Light"/>
                <a:ea typeface="Roboto Light"/>
                <a:cs typeface="Roboto Light"/>
                <a:sym typeface="Roboto Light"/>
              </a:defRPr>
            </a:lvl5pPr>
          </a:lstStyle>
          <a:p>
            <a:pPr/>
            <a:r>
              <a:t>Body Level One</a:t>
            </a:r>
          </a:p>
          <a:p>
            <a:pPr lvl="1"/>
            <a:r>
              <a:t>Body Level Two</a:t>
            </a:r>
          </a:p>
          <a:p>
            <a:pPr lvl="2"/>
            <a:r>
              <a:t>Body Level Three</a:t>
            </a:r>
          </a:p>
          <a:p>
            <a:pPr lvl="3"/>
            <a:r>
              <a:t>Body Level Four</a:t>
            </a:r>
          </a:p>
          <a:p>
            <a:pPr lvl="4"/>
            <a:r>
              <a:t>Body Level Five</a:t>
            </a:r>
          </a:p>
        </p:txBody>
      </p:sp>
      <p:sp>
        <p:nvSpPr>
          <p:cNvPr id="782"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49"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50" name="Body Level One…"/>
          <p:cNvSpPr txBox="1"/>
          <p:nvPr>
            <p:ph type="body" sz="quarter" idx="1"/>
          </p:nvPr>
        </p:nvSpPr>
        <p:spPr>
          <a:xfrm>
            <a:off x="831850" y="4589462"/>
            <a:ext cx="10515600" cy="1500188"/>
          </a:xfrm>
          <a:prstGeom prst="rect">
            <a:avLst/>
          </a:prstGeom>
        </p:spPr>
        <p:txBody>
          <a:bodyPr/>
          <a:lstStyle>
            <a:lvl1pPr marL="228600" indent="0">
              <a:buClrTx/>
              <a:buSzTx/>
              <a:buFontTx/>
              <a:buNone/>
              <a:defRPr sz="2400">
                <a:solidFill>
                  <a:srgbClr val="888888"/>
                </a:solidFill>
              </a:defRPr>
            </a:lvl1pPr>
            <a:lvl2pPr marL="228600" indent="457200">
              <a:buClrTx/>
              <a:buSzTx/>
              <a:buFontTx/>
              <a:buNone/>
              <a:defRPr sz="2400">
                <a:solidFill>
                  <a:srgbClr val="888888"/>
                </a:solidFill>
              </a:defRPr>
            </a:lvl2pPr>
            <a:lvl3pPr marL="228600" indent="914400">
              <a:buClrTx/>
              <a:buSzTx/>
              <a:buFontTx/>
              <a:buNone/>
              <a:defRPr sz="2400">
                <a:solidFill>
                  <a:srgbClr val="888888"/>
                </a:solidFill>
              </a:defRPr>
            </a:lvl3pPr>
            <a:lvl4pPr marL="228600" indent="1371600">
              <a:buClrTx/>
              <a:buSzTx/>
              <a:buFontTx/>
              <a:buNone/>
              <a:defRPr sz="2400">
                <a:solidFill>
                  <a:srgbClr val="888888"/>
                </a:solidFill>
              </a:defRPr>
            </a:lvl4pPr>
            <a:lvl5pPr marL="228600" indent="1828800">
              <a:buClrTx/>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5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0_1_1_1_2_3_1">
    <p:bg>
      <p:bgPr>
        <a:solidFill>
          <a:srgbClr val="F2F2F2"/>
        </a:solidFill>
      </p:bgPr>
    </p:bg>
    <p:spTree>
      <p:nvGrpSpPr>
        <p:cNvPr id="1" name=""/>
        <p:cNvGrpSpPr/>
        <p:nvPr/>
      </p:nvGrpSpPr>
      <p:grpSpPr>
        <a:xfrm>
          <a:off x="0" y="0"/>
          <a:ext cx="0" cy="0"/>
          <a:chOff x="0" y="0"/>
          <a:chExt cx="0" cy="0"/>
        </a:xfrm>
      </p:grpSpPr>
      <p:sp>
        <p:nvSpPr>
          <p:cNvPr id="789" name="Google Shape;507;p52"/>
          <p:cNvSpPr txBox="1"/>
          <p:nvPr/>
        </p:nvSpPr>
        <p:spPr>
          <a:xfrm>
            <a:off x="415599" y="3917467"/>
            <a:ext cx="11360702" cy="10566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lgn="ctr">
              <a:defRPr b="1" sz="5300">
                <a:solidFill>
                  <a:srgbClr val="2E5E73"/>
                </a:solidFill>
                <a:latin typeface="Roboto"/>
                <a:ea typeface="Roboto"/>
                <a:cs typeface="Roboto"/>
                <a:sym typeface="Roboto"/>
              </a:defRPr>
            </a:lvl1pPr>
          </a:lstStyle>
          <a:p>
            <a:pPr/>
            <a:r>
              <a:t>Class Slack Channel:</a:t>
            </a:r>
          </a:p>
        </p:txBody>
      </p:sp>
      <p:sp>
        <p:nvSpPr>
          <p:cNvPr id="790" name="Body Level One…"/>
          <p:cNvSpPr txBox="1"/>
          <p:nvPr>
            <p:ph type="body" sz="quarter" idx="1"/>
          </p:nvPr>
        </p:nvSpPr>
        <p:spPr>
          <a:xfrm>
            <a:off x="55599" y="4796166"/>
            <a:ext cx="12136502" cy="931501"/>
          </a:xfrm>
          <a:prstGeom prst="rect">
            <a:avLst/>
          </a:prstGeom>
        </p:spPr>
        <p:txBody>
          <a:bodyPr lIns="121899" tIns="121899" rIns="121899" bIns="121899" anchor="ctr"/>
          <a:lstStyle>
            <a:lvl1pPr marL="381000" indent="-304800" algn="ctr">
              <a:lnSpc>
                <a:spcPct val="115000"/>
              </a:lnSpc>
              <a:spcBef>
                <a:spcPts val="0"/>
              </a:spcBef>
              <a:buClrTx/>
              <a:buSzTx/>
              <a:buFontTx/>
              <a:buNone/>
              <a:defRPr sz="5300">
                <a:solidFill>
                  <a:srgbClr val="2E5E73"/>
                </a:solidFill>
                <a:latin typeface="Roboto Light"/>
                <a:ea typeface="Roboto Light"/>
                <a:cs typeface="Roboto Light"/>
                <a:sym typeface="Roboto Light"/>
              </a:defRPr>
            </a:lvl1pPr>
            <a:lvl2pPr marL="381000" indent="184150" algn="ctr">
              <a:lnSpc>
                <a:spcPct val="115000"/>
              </a:lnSpc>
              <a:spcBef>
                <a:spcPts val="0"/>
              </a:spcBef>
              <a:buClrTx/>
              <a:buSzTx/>
              <a:buFontTx/>
              <a:buNone/>
              <a:defRPr sz="5300">
                <a:solidFill>
                  <a:srgbClr val="2E5E73"/>
                </a:solidFill>
                <a:latin typeface="Roboto Light"/>
                <a:ea typeface="Roboto Light"/>
                <a:cs typeface="Roboto Light"/>
                <a:sym typeface="Roboto Light"/>
              </a:defRPr>
            </a:lvl2pPr>
            <a:lvl3pPr marL="381000" indent="641350" algn="ctr">
              <a:lnSpc>
                <a:spcPct val="115000"/>
              </a:lnSpc>
              <a:spcBef>
                <a:spcPts val="0"/>
              </a:spcBef>
              <a:buClrTx/>
              <a:buSzTx/>
              <a:buFontTx/>
              <a:buNone/>
              <a:defRPr sz="5300">
                <a:solidFill>
                  <a:srgbClr val="2E5E73"/>
                </a:solidFill>
                <a:latin typeface="Roboto Light"/>
                <a:ea typeface="Roboto Light"/>
                <a:cs typeface="Roboto Light"/>
                <a:sym typeface="Roboto Light"/>
              </a:defRPr>
            </a:lvl3pPr>
            <a:lvl4pPr marL="381000" indent="1098550" algn="ctr">
              <a:lnSpc>
                <a:spcPct val="115000"/>
              </a:lnSpc>
              <a:spcBef>
                <a:spcPts val="0"/>
              </a:spcBef>
              <a:buClrTx/>
              <a:buSzTx/>
              <a:buFontTx/>
              <a:buNone/>
              <a:defRPr sz="5300">
                <a:solidFill>
                  <a:srgbClr val="2E5E73"/>
                </a:solidFill>
                <a:latin typeface="Roboto Light"/>
                <a:ea typeface="Roboto Light"/>
                <a:cs typeface="Roboto Light"/>
                <a:sym typeface="Roboto Light"/>
              </a:defRPr>
            </a:lvl4pPr>
            <a:lvl5pPr marL="381000" indent="1555750" algn="ctr">
              <a:lnSpc>
                <a:spcPct val="115000"/>
              </a:lnSpc>
              <a:spcBef>
                <a:spcPts val="0"/>
              </a:spcBef>
              <a:buClrTx/>
              <a:buSzTx/>
              <a:buFontTx/>
              <a:buNone/>
              <a:defRPr sz="5300">
                <a:solidFill>
                  <a:srgbClr val="2E5E73"/>
                </a:solidFill>
                <a:latin typeface="Roboto Light"/>
                <a:ea typeface="Roboto Light"/>
                <a:cs typeface="Roboto Light"/>
                <a:sym typeface="Roboto Light"/>
              </a:defRPr>
            </a:lvl5pPr>
          </a:lstStyle>
          <a:p>
            <a:pPr/>
            <a:r>
              <a:t>Body Level One</a:t>
            </a:r>
          </a:p>
          <a:p>
            <a:pPr lvl="1"/>
            <a:r>
              <a:t>Body Level Two</a:t>
            </a:r>
          </a:p>
          <a:p>
            <a:pPr lvl="2"/>
            <a:r>
              <a:t>Body Level Three</a:t>
            </a:r>
          </a:p>
          <a:p>
            <a:pPr lvl="3"/>
            <a:r>
              <a:t>Body Level Four</a:t>
            </a:r>
          </a:p>
          <a:p>
            <a:pPr lvl="4"/>
            <a:r>
              <a:t>Body Level Five</a:t>
            </a:r>
          </a:p>
        </p:txBody>
      </p:sp>
      <p:pic>
        <p:nvPicPr>
          <p:cNvPr id="791" name="Google Shape;509;p52" descr="Google Shape;509;p52"/>
          <p:cNvPicPr>
            <a:picLocks noChangeAspect="1"/>
          </p:cNvPicPr>
          <p:nvPr/>
        </p:nvPicPr>
        <p:blipFill>
          <a:blip r:embed="rId2">
            <a:extLst/>
          </a:blip>
          <a:srcRect l="0" t="0" r="72231" b="0"/>
          <a:stretch>
            <a:fillRect/>
          </a:stretch>
        </p:blipFill>
        <p:spPr>
          <a:xfrm>
            <a:off x="5182797" y="1779433"/>
            <a:ext cx="1826369" cy="1680800"/>
          </a:xfrm>
          <a:prstGeom prst="rect">
            <a:avLst/>
          </a:prstGeom>
          <a:ln w="12700">
            <a:miter lim="400000"/>
          </a:ln>
        </p:spPr>
      </p:pic>
      <p:sp>
        <p:nvSpPr>
          <p:cNvPr id="792"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0_1_1_1_2_2_1">
    <p:bg>
      <p:bgPr>
        <a:solidFill>
          <a:srgbClr val="F2F2F2"/>
        </a:solidFill>
      </p:bgPr>
    </p:bg>
    <p:spTree>
      <p:nvGrpSpPr>
        <p:cNvPr id="1" name=""/>
        <p:cNvGrpSpPr/>
        <p:nvPr/>
      </p:nvGrpSpPr>
      <p:grpSpPr>
        <a:xfrm>
          <a:off x="0" y="0"/>
          <a:ext cx="0" cy="0"/>
          <a:chOff x="0" y="0"/>
          <a:chExt cx="0" cy="0"/>
        </a:xfrm>
      </p:grpSpPr>
      <p:sp>
        <p:nvSpPr>
          <p:cNvPr id="799" name="Google Shape;511;p53"/>
          <p:cNvSpPr txBox="1"/>
          <p:nvPr/>
        </p:nvSpPr>
        <p:spPr>
          <a:xfrm>
            <a:off x="0" y="3917467"/>
            <a:ext cx="12192000" cy="10566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lgn="ctr">
              <a:defRPr b="1" sz="5300">
                <a:solidFill>
                  <a:srgbClr val="2E5E73"/>
                </a:solidFill>
                <a:latin typeface="Roboto"/>
                <a:ea typeface="Roboto"/>
                <a:cs typeface="Roboto"/>
                <a:sym typeface="Roboto"/>
              </a:defRPr>
            </a:lvl1pPr>
          </a:lstStyle>
          <a:p>
            <a:pPr/>
            <a:r>
              <a:t>Next class</a:t>
            </a:r>
          </a:p>
        </p:txBody>
      </p:sp>
      <p:sp>
        <p:nvSpPr>
          <p:cNvPr id="800" name="Body Level One…"/>
          <p:cNvSpPr txBox="1"/>
          <p:nvPr>
            <p:ph type="body" sz="quarter" idx="1"/>
          </p:nvPr>
        </p:nvSpPr>
        <p:spPr>
          <a:xfrm>
            <a:off x="55599" y="4796166"/>
            <a:ext cx="12136502" cy="931501"/>
          </a:xfrm>
          <a:prstGeom prst="rect">
            <a:avLst/>
          </a:prstGeom>
        </p:spPr>
        <p:txBody>
          <a:bodyPr lIns="121899" tIns="121899" rIns="121899" bIns="121899" anchor="ctr"/>
          <a:lstStyle>
            <a:lvl1pPr marL="381000" indent="-304800" algn="ctr">
              <a:lnSpc>
                <a:spcPct val="115000"/>
              </a:lnSpc>
              <a:spcBef>
                <a:spcPts val="0"/>
              </a:spcBef>
              <a:buClrTx/>
              <a:buSzTx/>
              <a:buFontTx/>
              <a:buNone/>
              <a:defRPr sz="5300">
                <a:solidFill>
                  <a:srgbClr val="2E5E73"/>
                </a:solidFill>
                <a:latin typeface="Roboto Light"/>
                <a:ea typeface="Roboto Light"/>
                <a:cs typeface="Roboto Light"/>
                <a:sym typeface="Roboto Light"/>
              </a:defRPr>
            </a:lvl1pPr>
            <a:lvl2pPr marL="381000" indent="184150" algn="ctr">
              <a:lnSpc>
                <a:spcPct val="115000"/>
              </a:lnSpc>
              <a:spcBef>
                <a:spcPts val="0"/>
              </a:spcBef>
              <a:buClrTx/>
              <a:buSzTx/>
              <a:buFontTx/>
              <a:buNone/>
              <a:defRPr sz="5300">
                <a:solidFill>
                  <a:srgbClr val="2E5E73"/>
                </a:solidFill>
                <a:latin typeface="Roboto Light"/>
                <a:ea typeface="Roboto Light"/>
                <a:cs typeface="Roboto Light"/>
                <a:sym typeface="Roboto Light"/>
              </a:defRPr>
            </a:lvl2pPr>
            <a:lvl3pPr marL="381000" indent="641350" algn="ctr">
              <a:lnSpc>
                <a:spcPct val="115000"/>
              </a:lnSpc>
              <a:spcBef>
                <a:spcPts val="0"/>
              </a:spcBef>
              <a:buClrTx/>
              <a:buSzTx/>
              <a:buFontTx/>
              <a:buNone/>
              <a:defRPr sz="5300">
                <a:solidFill>
                  <a:srgbClr val="2E5E73"/>
                </a:solidFill>
                <a:latin typeface="Roboto Light"/>
                <a:ea typeface="Roboto Light"/>
                <a:cs typeface="Roboto Light"/>
                <a:sym typeface="Roboto Light"/>
              </a:defRPr>
            </a:lvl3pPr>
            <a:lvl4pPr marL="381000" indent="1098550" algn="ctr">
              <a:lnSpc>
                <a:spcPct val="115000"/>
              </a:lnSpc>
              <a:spcBef>
                <a:spcPts val="0"/>
              </a:spcBef>
              <a:buClrTx/>
              <a:buSzTx/>
              <a:buFontTx/>
              <a:buNone/>
              <a:defRPr sz="5300">
                <a:solidFill>
                  <a:srgbClr val="2E5E73"/>
                </a:solidFill>
                <a:latin typeface="Roboto Light"/>
                <a:ea typeface="Roboto Light"/>
                <a:cs typeface="Roboto Light"/>
                <a:sym typeface="Roboto Light"/>
              </a:defRPr>
            </a:lvl4pPr>
            <a:lvl5pPr marL="381000" indent="1555750" algn="ctr">
              <a:lnSpc>
                <a:spcPct val="115000"/>
              </a:lnSpc>
              <a:spcBef>
                <a:spcPts val="0"/>
              </a:spcBef>
              <a:buClrTx/>
              <a:buSzTx/>
              <a:buFontTx/>
              <a:buNone/>
              <a:defRPr sz="5300">
                <a:solidFill>
                  <a:srgbClr val="2E5E73"/>
                </a:solidFill>
                <a:latin typeface="Roboto Light"/>
                <a:ea typeface="Roboto Light"/>
                <a:cs typeface="Roboto Light"/>
                <a:sym typeface="Roboto Light"/>
              </a:defRPr>
            </a:lvl5pPr>
          </a:lstStyle>
          <a:p>
            <a:pPr/>
            <a:r>
              <a:t>Body Level One</a:t>
            </a:r>
          </a:p>
          <a:p>
            <a:pPr lvl="1"/>
            <a:r>
              <a:t>Body Level Two</a:t>
            </a:r>
          </a:p>
          <a:p>
            <a:pPr lvl="2"/>
            <a:r>
              <a:t>Body Level Three</a:t>
            </a:r>
          </a:p>
          <a:p>
            <a:pPr lvl="3"/>
            <a:r>
              <a:t>Body Level Four</a:t>
            </a:r>
          </a:p>
          <a:p>
            <a:pPr lvl="4"/>
            <a:r>
              <a:t>Body Level Five</a:t>
            </a:r>
          </a:p>
        </p:txBody>
      </p:sp>
      <p:sp>
        <p:nvSpPr>
          <p:cNvPr id="801" name="Google Shape;513;p53"/>
          <p:cNvSpPr/>
          <p:nvPr/>
        </p:nvSpPr>
        <p:spPr>
          <a:xfrm>
            <a:off x="4974733" y="1492066"/>
            <a:ext cx="2242501" cy="2242501"/>
          </a:xfrm>
          <a:prstGeom prst="ellipse">
            <a:avLst/>
          </a:prstGeom>
          <a:solidFill>
            <a:srgbClr val="FCB912"/>
          </a:solidFill>
          <a:ln w="12700">
            <a:miter lim="400000"/>
          </a:ln>
        </p:spPr>
        <p:txBody>
          <a:bodyPr lIns="0" tIns="0" rIns="0" bIns="0" anchor="ctr"/>
          <a:lstStyle/>
          <a:p>
            <a:pPr>
              <a:defRPr sz="1900"/>
            </a:pPr>
          </a:p>
        </p:txBody>
      </p:sp>
      <p:sp>
        <p:nvSpPr>
          <p:cNvPr id="802" name="Google Shape;514;p53"/>
          <p:cNvSpPr/>
          <p:nvPr/>
        </p:nvSpPr>
        <p:spPr>
          <a:xfrm>
            <a:off x="5920823" y="2261479"/>
            <a:ext cx="350250" cy="7034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10800"/>
                </a:lnTo>
                <a:lnTo>
                  <a:pt x="0" y="21600"/>
                </a:lnTo>
              </a:path>
            </a:pathLst>
          </a:custGeom>
          <a:ln w="19050" cap="rnd">
            <a:solidFill>
              <a:srgbClr val="28363B"/>
            </a:solidFill>
          </a:ln>
        </p:spPr>
        <p:txBody>
          <a:bodyPr lIns="0" tIns="0" rIns="0" bIns="0" anchor="ctr"/>
          <a:lstStyle/>
          <a:p>
            <a:pPr>
              <a:defRPr sz="1900">
                <a:solidFill>
                  <a:srgbClr val="28363B"/>
                </a:solidFill>
              </a:defRPr>
            </a:pPr>
          </a:p>
        </p:txBody>
      </p:sp>
      <p:sp>
        <p:nvSpPr>
          <p:cNvPr id="803"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0_1_1_1_2_2_1_1">
    <p:bg>
      <p:bgPr>
        <a:solidFill>
          <a:srgbClr val="F2F2F2"/>
        </a:solidFill>
      </p:bgPr>
    </p:bg>
    <p:spTree>
      <p:nvGrpSpPr>
        <p:cNvPr id="1" name=""/>
        <p:cNvGrpSpPr/>
        <p:nvPr/>
      </p:nvGrpSpPr>
      <p:grpSpPr>
        <a:xfrm>
          <a:off x="0" y="0"/>
          <a:ext cx="0" cy="0"/>
          <a:chOff x="0" y="0"/>
          <a:chExt cx="0" cy="0"/>
        </a:xfrm>
      </p:grpSpPr>
      <p:sp>
        <p:nvSpPr>
          <p:cNvPr id="810" name="Google Shape;516;p54"/>
          <p:cNvSpPr txBox="1"/>
          <p:nvPr/>
        </p:nvSpPr>
        <p:spPr>
          <a:xfrm>
            <a:off x="2913067" y="5661866"/>
            <a:ext cx="8691600" cy="5359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lgn="r">
              <a:lnSpc>
                <a:spcPct val="115000"/>
              </a:lnSpc>
              <a:spcBef>
                <a:spcPts val="1600"/>
              </a:spcBef>
              <a:defRPr sz="1900">
                <a:solidFill>
                  <a:srgbClr val="2E5E73"/>
                </a:solidFill>
                <a:latin typeface="Roboto Light"/>
                <a:ea typeface="Roboto Light"/>
                <a:cs typeface="Roboto Light"/>
                <a:sym typeface="Roboto Light"/>
              </a:defRPr>
            </a:lvl1pPr>
          </a:lstStyle>
          <a:p>
            <a:pPr/>
            <a:r>
              <a:t>20 Minutes</a:t>
            </a:r>
          </a:p>
        </p:txBody>
      </p:sp>
      <p:sp>
        <p:nvSpPr>
          <p:cNvPr id="811" name="Google Shape;517;p54"/>
          <p:cNvSpPr txBox="1"/>
          <p:nvPr/>
        </p:nvSpPr>
        <p:spPr>
          <a:xfrm>
            <a:off x="8721658" y="5447532"/>
            <a:ext cx="2854176" cy="292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a:defRPr b="1" sz="1900">
                <a:solidFill>
                  <a:srgbClr val="2E5E73"/>
                </a:solidFill>
                <a:latin typeface="Roboto"/>
                <a:ea typeface="Roboto"/>
                <a:cs typeface="Roboto"/>
                <a:sym typeface="Roboto"/>
              </a:defRPr>
            </a:lvl1pPr>
          </a:lstStyle>
          <a:p>
            <a:pPr/>
            <a:r>
              <a:t>Suggested Time:</a:t>
            </a:r>
          </a:p>
        </p:txBody>
      </p:sp>
      <p:pic>
        <p:nvPicPr>
          <p:cNvPr id="812" name="Google Shape;518;p54" descr="Google Shape;518;p54"/>
          <p:cNvPicPr>
            <a:picLocks noChangeAspect="1"/>
          </p:cNvPicPr>
          <p:nvPr/>
        </p:nvPicPr>
        <p:blipFill>
          <a:blip r:embed="rId2">
            <a:alphaModFix amt="12000"/>
            <a:extLst/>
          </a:blip>
          <a:srcRect l="0" t="0" r="0" b="41054"/>
          <a:stretch>
            <a:fillRect/>
          </a:stretch>
        </p:blipFill>
        <p:spPr>
          <a:xfrm>
            <a:off x="115421" y="4771506"/>
            <a:ext cx="3518935" cy="2086493"/>
          </a:xfrm>
          <a:prstGeom prst="rect">
            <a:avLst/>
          </a:prstGeom>
          <a:ln w="12700">
            <a:miter lim="400000"/>
          </a:ln>
        </p:spPr>
      </p:pic>
      <p:sp>
        <p:nvSpPr>
          <p:cNvPr id="813" name="Google Shape;519;p54"/>
          <p:cNvSpPr txBox="1"/>
          <p:nvPr/>
        </p:nvSpPr>
        <p:spPr>
          <a:xfrm>
            <a:off x="0" y="3822300"/>
            <a:ext cx="12192000" cy="10566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p>
            <a:pPr algn="ctr">
              <a:defRPr sz="5300">
                <a:solidFill>
                  <a:srgbClr val="2E5E73"/>
                </a:solidFill>
                <a:latin typeface="Roboto Light"/>
                <a:ea typeface="Roboto Light"/>
                <a:cs typeface="Roboto Light"/>
                <a:sym typeface="Roboto Light"/>
              </a:defRPr>
            </a:pPr>
            <a:r>
              <a:t>Time to</a:t>
            </a:r>
            <a:r>
              <a:rPr b="1">
                <a:latin typeface="Roboto"/>
                <a:ea typeface="Roboto"/>
                <a:cs typeface="Roboto"/>
                <a:sym typeface="Roboto"/>
              </a:rPr>
              <a:t> Code</a:t>
            </a:r>
          </a:p>
        </p:txBody>
      </p:sp>
      <p:sp>
        <p:nvSpPr>
          <p:cNvPr id="814" name="Google Shape;520;p54"/>
          <p:cNvSpPr/>
          <p:nvPr/>
        </p:nvSpPr>
        <p:spPr>
          <a:xfrm>
            <a:off x="4974733" y="1492066"/>
            <a:ext cx="2242501" cy="2242501"/>
          </a:xfrm>
          <a:prstGeom prst="ellipse">
            <a:avLst/>
          </a:prstGeom>
          <a:solidFill>
            <a:srgbClr val="FCB912"/>
          </a:solidFill>
          <a:ln w="12700">
            <a:miter lim="400000"/>
          </a:ln>
        </p:spPr>
        <p:txBody>
          <a:bodyPr lIns="0" tIns="0" rIns="0" bIns="0" anchor="ctr"/>
          <a:lstStyle/>
          <a:p>
            <a:pPr>
              <a:defRPr sz="1900"/>
            </a:pPr>
          </a:p>
        </p:txBody>
      </p:sp>
      <p:pic>
        <p:nvPicPr>
          <p:cNvPr id="815" name="Google Shape;521;p54" descr="Google Shape;521;p54"/>
          <p:cNvPicPr>
            <a:picLocks noChangeAspect="1"/>
          </p:cNvPicPr>
          <p:nvPr/>
        </p:nvPicPr>
        <p:blipFill>
          <a:blip r:embed="rId3">
            <a:extLst/>
          </a:blip>
          <a:stretch>
            <a:fillRect/>
          </a:stretch>
        </p:blipFill>
        <p:spPr>
          <a:xfrm>
            <a:off x="5387580" y="2111667"/>
            <a:ext cx="1416706" cy="1003201"/>
          </a:xfrm>
          <a:prstGeom prst="rect">
            <a:avLst/>
          </a:prstGeom>
          <a:ln w="12700">
            <a:miter lim="400000"/>
          </a:ln>
        </p:spPr>
      </p:pic>
      <p:sp>
        <p:nvSpPr>
          <p:cNvPr id="816"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0_1_1_1_2_1">
    <p:bg>
      <p:bgPr>
        <a:solidFill>
          <a:srgbClr val="F2F2F2"/>
        </a:solidFill>
      </p:bgPr>
    </p:bg>
    <p:spTree>
      <p:nvGrpSpPr>
        <p:cNvPr id="1" name=""/>
        <p:cNvGrpSpPr/>
        <p:nvPr/>
      </p:nvGrpSpPr>
      <p:grpSpPr>
        <a:xfrm>
          <a:off x="0" y="0"/>
          <a:ext cx="0" cy="0"/>
          <a:chOff x="0" y="0"/>
          <a:chExt cx="0" cy="0"/>
        </a:xfrm>
      </p:grpSpPr>
      <p:sp>
        <p:nvSpPr>
          <p:cNvPr id="823" name="Google Shape;523;p55"/>
          <p:cNvSpPr txBox="1"/>
          <p:nvPr/>
        </p:nvSpPr>
        <p:spPr>
          <a:xfrm>
            <a:off x="0" y="3917467"/>
            <a:ext cx="12192000" cy="10566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p>
            <a:pPr algn="ctr">
              <a:defRPr b="1" sz="5300">
                <a:solidFill>
                  <a:srgbClr val="2E5E73"/>
                </a:solidFill>
                <a:latin typeface="Roboto"/>
                <a:ea typeface="Roboto"/>
                <a:cs typeface="Roboto"/>
                <a:sym typeface="Roboto"/>
              </a:defRPr>
            </a:pPr>
            <a:r>
              <a:t>The</a:t>
            </a:r>
            <a:r>
              <a:rPr b="0"/>
              <a:t> </a:t>
            </a:r>
            <a:r>
              <a:t>End</a:t>
            </a:r>
          </a:p>
        </p:txBody>
      </p:sp>
      <p:sp>
        <p:nvSpPr>
          <p:cNvPr id="824" name="Google Shape;524;p55"/>
          <p:cNvSpPr/>
          <p:nvPr/>
        </p:nvSpPr>
        <p:spPr>
          <a:xfrm>
            <a:off x="4974733" y="1492066"/>
            <a:ext cx="2242501" cy="2242501"/>
          </a:xfrm>
          <a:prstGeom prst="ellipse">
            <a:avLst/>
          </a:prstGeom>
          <a:solidFill>
            <a:srgbClr val="FCB912"/>
          </a:solidFill>
          <a:ln w="12700">
            <a:miter lim="400000"/>
          </a:ln>
        </p:spPr>
        <p:txBody>
          <a:bodyPr lIns="0" tIns="0" rIns="0" bIns="0" anchor="ctr"/>
          <a:lstStyle/>
          <a:p>
            <a:pPr>
              <a:defRPr sz="1900"/>
            </a:pPr>
          </a:p>
        </p:txBody>
      </p:sp>
      <p:pic>
        <p:nvPicPr>
          <p:cNvPr id="825" name="Google Shape;525;p55" descr="Google Shape;525;p55"/>
          <p:cNvPicPr>
            <a:picLocks noChangeAspect="1"/>
          </p:cNvPicPr>
          <p:nvPr/>
        </p:nvPicPr>
        <p:blipFill>
          <a:blip r:embed="rId2">
            <a:extLst/>
          </a:blip>
          <a:stretch>
            <a:fillRect/>
          </a:stretch>
        </p:blipFill>
        <p:spPr>
          <a:xfrm>
            <a:off x="5466500" y="1995600"/>
            <a:ext cx="1402067" cy="1402067"/>
          </a:xfrm>
          <a:prstGeom prst="rect">
            <a:avLst/>
          </a:prstGeom>
          <a:ln w="12700">
            <a:miter lim="400000"/>
          </a:ln>
        </p:spPr>
      </p:pic>
      <p:sp>
        <p:nvSpPr>
          <p:cNvPr id="826"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0_1_1_1_2_1_1">
    <p:bg>
      <p:bgPr>
        <a:solidFill>
          <a:srgbClr val="F2F2F2"/>
        </a:solidFill>
      </p:bgPr>
    </p:bg>
    <p:spTree>
      <p:nvGrpSpPr>
        <p:cNvPr id="1" name=""/>
        <p:cNvGrpSpPr/>
        <p:nvPr/>
      </p:nvGrpSpPr>
      <p:grpSpPr>
        <a:xfrm>
          <a:off x="0" y="0"/>
          <a:ext cx="0" cy="0"/>
          <a:chOff x="0" y="0"/>
          <a:chExt cx="0" cy="0"/>
        </a:xfrm>
      </p:grpSpPr>
      <p:sp>
        <p:nvSpPr>
          <p:cNvPr id="833" name="Google Shape;527;p56"/>
          <p:cNvSpPr txBox="1"/>
          <p:nvPr/>
        </p:nvSpPr>
        <p:spPr>
          <a:xfrm>
            <a:off x="0" y="3917467"/>
            <a:ext cx="12192000" cy="10566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lgn="ctr">
              <a:defRPr b="1" sz="5300">
                <a:solidFill>
                  <a:srgbClr val="2E5E73"/>
                </a:solidFill>
                <a:latin typeface="Roboto"/>
                <a:ea typeface="Roboto"/>
                <a:cs typeface="Roboto"/>
                <a:sym typeface="Roboto"/>
              </a:defRPr>
            </a:lvl1pPr>
          </a:lstStyle>
          <a:p>
            <a:pPr/>
            <a:r>
              <a:t>Challenge</a:t>
            </a:r>
          </a:p>
        </p:txBody>
      </p:sp>
      <p:sp>
        <p:nvSpPr>
          <p:cNvPr id="834" name="Body Level One…"/>
          <p:cNvSpPr txBox="1"/>
          <p:nvPr>
            <p:ph type="body" sz="quarter" idx="1"/>
          </p:nvPr>
        </p:nvSpPr>
        <p:spPr>
          <a:xfrm>
            <a:off x="55599" y="4796166"/>
            <a:ext cx="12136502" cy="931501"/>
          </a:xfrm>
          <a:prstGeom prst="rect">
            <a:avLst/>
          </a:prstGeom>
        </p:spPr>
        <p:txBody>
          <a:bodyPr lIns="121899" tIns="121899" rIns="121899" bIns="121899" anchor="ctr"/>
          <a:lstStyle>
            <a:lvl1pPr marL="381000" indent="-304800" algn="ctr">
              <a:lnSpc>
                <a:spcPct val="115000"/>
              </a:lnSpc>
              <a:spcBef>
                <a:spcPts val="0"/>
              </a:spcBef>
              <a:buClrTx/>
              <a:buSzTx/>
              <a:buFontTx/>
              <a:buNone/>
              <a:defRPr sz="5300">
                <a:solidFill>
                  <a:srgbClr val="2E5E73"/>
                </a:solidFill>
                <a:latin typeface="Roboto Light"/>
                <a:ea typeface="Roboto Light"/>
                <a:cs typeface="Roboto Light"/>
                <a:sym typeface="Roboto Light"/>
              </a:defRPr>
            </a:lvl1pPr>
            <a:lvl2pPr marL="381000" indent="184150" algn="ctr">
              <a:lnSpc>
                <a:spcPct val="115000"/>
              </a:lnSpc>
              <a:spcBef>
                <a:spcPts val="0"/>
              </a:spcBef>
              <a:buClrTx/>
              <a:buSzTx/>
              <a:buFontTx/>
              <a:buNone/>
              <a:defRPr sz="5300">
                <a:solidFill>
                  <a:srgbClr val="2E5E73"/>
                </a:solidFill>
                <a:latin typeface="Roboto Light"/>
                <a:ea typeface="Roboto Light"/>
                <a:cs typeface="Roboto Light"/>
                <a:sym typeface="Roboto Light"/>
              </a:defRPr>
            </a:lvl2pPr>
            <a:lvl3pPr marL="381000" indent="641350" algn="ctr">
              <a:lnSpc>
                <a:spcPct val="115000"/>
              </a:lnSpc>
              <a:spcBef>
                <a:spcPts val="0"/>
              </a:spcBef>
              <a:buClrTx/>
              <a:buSzTx/>
              <a:buFontTx/>
              <a:buNone/>
              <a:defRPr sz="5300">
                <a:solidFill>
                  <a:srgbClr val="2E5E73"/>
                </a:solidFill>
                <a:latin typeface="Roboto Light"/>
                <a:ea typeface="Roboto Light"/>
                <a:cs typeface="Roboto Light"/>
                <a:sym typeface="Roboto Light"/>
              </a:defRPr>
            </a:lvl3pPr>
            <a:lvl4pPr marL="381000" indent="1098550" algn="ctr">
              <a:lnSpc>
                <a:spcPct val="115000"/>
              </a:lnSpc>
              <a:spcBef>
                <a:spcPts val="0"/>
              </a:spcBef>
              <a:buClrTx/>
              <a:buSzTx/>
              <a:buFontTx/>
              <a:buNone/>
              <a:defRPr sz="5300">
                <a:solidFill>
                  <a:srgbClr val="2E5E73"/>
                </a:solidFill>
                <a:latin typeface="Roboto Light"/>
                <a:ea typeface="Roboto Light"/>
                <a:cs typeface="Roboto Light"/>
                <a:sym typeface="Roboto Light"/>
              </a:defRPr>
            </a:lvl4pPr>
            <a:lvl5pPr marL="381000" indent="1555750" algn="ctr">
              <a:lnSpc>
                <a:spcPct val="115000"/>
              </a:lnSpc>
              <a:spcBef>
                <a:spcPts val="0"/>
              </a:spcBef>
              <a:buClrTx/>
              <a:buSzTx/>
              <a:buFontTx/>
              <a:buNone/>
              <a:defRPr sz="5300">
                <a:solidFill>
                  <a:srgbClr val="2E5E73"/>
                </a:solidFill>
                <a:latin typeface="Roboto Light"/>
                <a:ea typeface="Roboto Light"/>
                <a:cs typeface="Roboto Light"/>
                <a:sym typeface="Roboto Light"/>
              </a:defRPr>
            </a:lvl5pPr>
          </a:lstStyle>
          <a:p>
            <a:pPr/>
            <a:r>
              <a:t>Body Level One</a:t>
            </a:r>
          </a:p>
          <a:p>
            <a:pPr lvl="1"/>
            <a:r>
              <a:t>Body Level Two</a:t>
            </a:r>
          </a:p>
          <a:p>
            <a:pPr lvl="2"/>
            <a:r>
              <a:t>Body Level Three</a:t>
            </a:r>
          </a:p>
          <a:p>
            <a:pPr lvl="3"/>
            <a:r>
              <a:t>Body Level Four</a:t>
            </a:r>
          </a:p>
          <a:p>
            <a:pPr lvl="4"/>
            <a:r>
              <a:t>Body Level Five</a:t>
            </a:r>
          </a:p>
        </p:txBody>
      </p:sp>
      <p:sp>
        <p:nvSpPr>
          <p:cNvPr id="835" name="Google Shape;529;p56"/>
          <p:cNvSpPr/>
          <p:nvPr/>
        </p:nvSpPr>
        <p:spPr>
          <a:xfrm>
            <a:off x="4974733" y="1492066"/>
            <a:ext cx="2242501" cy="2242501"/>
          </a:xfrm>
          <a:prstGeom prst="ellipse">
            <a:avLst/>
          </a:prstGeom>
          <a:solidFill>
            <a:srgbClr val="FCB912"/>
          </a:solidFill>
          <a:ln w="12700">
            <a:miter lim="400000"/>
          </a:ln>
        </p:spPr>
        <p:txBody>
          <a:bodyPr lIns="0" tIns="0" rIns="0" bIns="0" anchor="ctr"/>
          <a:lstStyle/>
          <a:p>
            <a:pPr>
              <a:defRPr sz="1900"/>
            </a:pPr>
          </a:p>
        </p:txBody>
      </p:sp>
      <p:pic>
        <p:nvPicPr>
          <p:cNvPr id="836" name="Google Shape;530;p56" descr="Google Shape;530;p56"/>
          <p:cNvPicPr>
            <a:picLocks noChangeAspect="1"/>
          </p:cNvPicPr>
          <p:nvPr/>
        </p:nvPicPr>
        <p:blipFill>
          <a:blip r:embed="rId2">
            <a:extLst/>
          </a:blip>
          <a:stretch>
            <a:fillRect/>
          </a:stretch>
        </p:blipFill>
        <p:spPr>
          <a:xfrm>
            <a:off x="5267283" y="1697583"/>
            <a:ext cx="1713034" cy="1493366"/>
          </a:xfrm>
          <a:prstGeom prst="rect">
            <a:avLst/>
          </a:prstGeom>
          <a:ln w="12700">
            <a:miter lim="400000"/>
          </a:ln>
        </p:spPr>
      </p:pic>
      <p:sp>
        <p:nvSpPr>
          <p:cNvPr id="837"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0_1_1_1_1">
    <p:bg>
      <p:bgPr>
        <a:solidFill>
          <a:srgbClr val="F2F2F2"/>
        </a:solidFill>
      </p:bgPr>
    </p:bg>
    <p:spTree>
      <p:nvGrpSpPr>
        <p:cNvPr id="1" name=""/>
        <p:cNvGrpSpPr/>
        <p:nvPr/>
      </p:nvGrpSpPr>
      <p:grpSpPr>
        <a:xfrm>
          <a:off x="0" y="0"/>
          <a:ext cx="0" cy="0"/>
          <a:chOff x="0" y="0"/>
          <a:chExt cx="0" cy="0"/>
        </a:xfrm>
      </p:grpSpPr>
      <p:sp>
        <p:nvSpPr>
          <p:cNvPr id="844" name="Google Shape;532;p57"/>
          <p:cNvSpPr txBox="1"/>
          <p:nvPr/>
        </p:nvSpPr>
        <p:spPr>
          <a:xfrm>
            <a:off x="0" y="3706500"/>
            <a:ext cx="12192000" cy="812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b="1" sz="5300">
                <a:solidFill>
                  <a:srgbClr val="2E5E73"/>
                </a:solidFill>
                <a:latin typeface="Roboto"/>
                <a:ea typeface="Roboto"/>
                <a:cs typeface="Roboto"/>
                <a:sym typeface="Roboto"/>
              </a:defRPr>
            </a:lvl1pPr>
          </a:lstStyle>
          <a:p>
            <a:pPr/>
            <a:r>
              <a:t>Questions?</a:t>
            </a:r>
          </a:p>
        </p:txBody>
      </p:sp>
      <p:pic>
        <p:nvPicPr>
          <p:cNvPr id="845" name="Google Shape;533;p57" descr="Google Shape;533;p57"/>
          <p:cNvPicPr>
            <a:picLocks noChangeAspect="1"/>
          </p:cNvPicPr>
          <p:nvPr/>
        </p:nvPicPr>
        <p:blipFill>
          <a:blip r:embed="rId2">
            <a:extLst/>
          </a:blip>
          <a:stretch>
            <a:fillRect/>
          </a:stretch>
        </p:blipFill>
        <p:spPr>
          <a:xfrm>
            <a:off x="5016867" y="1924833"/>
            <a:ext cx="1794067" cy="1406161"/>
          </a:xfrm>
          <a:prstGeom prst="rect">
            <a:avLst/>
          </a:prstGeom>
          <a:ln w="12700">
            <a:miter lim="400000"/>
          </a:ln>
        </p:spPr>
      </p:pic>
      <p:pic>
        <p:nvPicPr>
          <p:cNvPr id="846" name="Google Shape;534;p57" descr="Google Shape;534;p57"/>
          <p:cNvPicPr>
            <a:picLocks noChangeAspect="1"/>
          </p:cNvPicPr>
          <p:nvPr/>
        </p:nvPicPr>
        <p:blipFill>
          <a:blip r:embed="rId3">
            <a:extLst/>
          </a:blip>
          <a:srcRect l="0" t="0" r="0" b="9853"/>
          <a:stretch>
            <a:fillRect/>
          </a:stretch>
        </p:blipFill>
        <p:spPr>
          <a:xfrm>
            <a:off x="870699" y="5299300"/>
            <a:ext cx="1161001" cy="1592334"/>
          </a:xfrm>
          <a:prstGeom prst="rect">
            <a:avLst/>
          </a:prstGeom>
          <a:ln w="12700">
            <a:miter lim="400000"/>
          </a:ln>
        </p:spPr>
      </p:pic>
      <p:pic>
        <p:nvPicPr>
          <p:cNvPr id="847" name="Google Shape;535;p57" descr="Google Shape;535;p57"/>
          <p:cNvPicPr>
            <a:picLocks noChangeAspect="1"/>
          </p:cNvPicPr>
          <p:nvPr/>
        </p:nvPicPr>
        <p:blipFill>
          <a:blip r:embed="rId3">
            <a:extLst/>
          </a:blip>
          <a:srcRect l="0" t="0" r="0" b="19664"/>
          <a:stretch>
            <a:fillRect/>
          </a:stretch>
        </p:blipFill>
        <p:spPr>
          <a:xfrm flipH="1">
            <a:off x="2201799" y="5615466"/>
            <a:ext cx="1044101" cy="1276168"/>
          </a:xfrm>
          <a:prstGeom prst="rect">
            <a:avLst/>
          </a:prstGeom>
          <a:ln w="12700">
            <a:miter lim="400000"/>
          </a:ln>
        </p:spPr>
      </p:pic>
      <p:pic>
        <p:nvPicPr>
          <p:cNvPr id="848" name="Google Shape;536;p57" descr="Google Shape;536;p57"/>
          <p:cNvPicPr>
            <a:picLocks noChangeAspect="1"/>
          </p:cNvPicPr>
          <p:nvPr/>
        </p:nvPicPr>
        <p:blipFill>
          <a:blip r:embed="rId3">
            <a:extLst/>
          </a:blip>
          <a:srcRect l="0" t="0" r="0" b="30597"/>
          <a:stretch>
            <a:fillRect/>
          </a:stretch>
        </p:blipFill>
        <p:spPr>
          <a:xfrm flipH="1">
            <a:off x="4850932" y="5850032"/>
            <a:ext cx="950101" cy="1003201"/>
          </a:xfrm>
          <a:prstGeom prst="rect">
            <a:avLst/>
          </a:prstGeom>
          <a:ln w="12700">
            <a:miter lim="400000"/>
          </a:ln>
        </p:spPr>
      </p:pic>
      <p:pic>
        <p:nvPicPr>
          <p:cNvPr id="849" name="Google Shape;537;p57" descr="Google Shape;537;p57"/>
          <p:cNvPicPr>
            <a:picLocks noChangeAspect="1"/>
          </p:cNvPicPr>
          <p:nvPr/>
        </p:nvPicPr>
        <p:blipFill>
          <a:blip r:embed="rId3">
            <a:extLst/>
          </a:blip>
          <a:srcRect l="0" t="0" r="0" b="9852"/>
          <a:stretch>
            <a:fillRect/>
          </a:stretch>
        </p:blipFill>
        <p:spPr>
          <a:xfrm>
            <a:off x="3540648" y="5094499"/>
            <a:ext cx="1310285" cy="1797134"/>
          </a:xfrm>
          <a:prstGeom prst="rect">
            <a:avLst/>
          </a:prstGeom>
          <a:ln w="12700">
            <a:miter lim="400000"/>
          </a:ln>
        </p:spPr>
      </p:pic>
      <p:pic>
        <p:nvPicPr>
          <p:cNvPr id="850" name="Google Shape;538;p57" descr="Google Shape;538;p57"/>
          <p:cNvPicPr>
            <a:picLocks noChangeAspect="1"/>
          </p:cNvPicPr>
          <p:nvPr/>
        </p:nvPicPr>
        <p:blipFill>
          <a:blip r:embed="rId3">
            <a:extLst/>
          </a:blip>
          <a:srcRect l="0" t="0" r="0" b="9853"/>
          <a:stretch>
            <a:fillRect/>
          </a:stretch>
        </p:blipFill>
        <p:spPr>
          <a:xfrm>
            <a:off x="6023850" y="5310049"/>
            <a:ext cx="1161001" cy="1592334"/>
          </a:xfrm>
          <a:prstGeom prst="rect">
            <a:avLst/>
          </a:prstGeom>
          <a:ln w="12700">
            <a:miter lim="400000"/>
          </a:ln>
        </p:spPr>
      </p:pic>
      <p:pic>
        <p:nvPicPr>
          <p:cNvPr id="851" name="Google Shape;539;p57" descr="Google Shape;539;p57"/>
          <p:cNvPicPr>
            <a:picLocks noChangeAspect="1"/>
          </p:cNvPicPr>
          <p:nvPr/>
        </p:nvPicPr>
        <p:blipFill>
          <a:blip r:embed="rId3">
            <a:extLst/>
          </a:blip>
          <a:srcRect l="0" t="0" r="0" b="5686"/>
          <a:stretch>
            <a:fillRect/>
          </a:stretch>
        </p:blipFill>
        <p:spPr>
          <a:xfrm flipH="1">
            <a:off x="7972234" y="5355002"/>
            <a:ext cx="1044101" cy="1498234"/>
          </a:xfrm>
          <a:prstGeom prst="rect">
            <a:avLst/>
          </a:prstGeom>
          <a:ln w="12700">
            <a:miter lim="400000"/>
          </a:ln>
        </p:spPr>
      </p:pic>
      <p:pic>
        <p:nvPicPr>
          <p:cNvPr id="852" name="Google Shape;540;p57" descr="Google Shape;540;p57"/>
          <p:cNvPicPr>
            <a:picLocks noChangeAspect="1"/>
          </p:cNvPicPr>
          <p:nvPr/>
        </p:nvPicPr>
        <p:blipFill>
          <a:blip r:embed="rId3">
            <a:extLst/>
          </a:blip>
          <a:stretch>
            <a:fillRect/>
          </a:stretch>
        </p:blipFill>
        <p:spPr>
          <a:xfrm>
            <a:off x="9631533" y="5094499"/>
            <a:ext cx="1161000" cy="1766401"/>
          </a:xfrm>
          <a:prstGeom prst="rect">
            <a:avLst/>
          </a:prstGeom>
          <a:ln w="12700">
            <a:miter lim="400000"/>
          </a:ln>
        </p:spPr>
      </p:pic>
      <p:sp>
        <p:nvSpPr>
          <p:cNvPr id="853"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0_1_1_1_1_1">
    <p:bg>
      <p:bgPr>
        <a:solidFill>
          <a:srgbClr val="F2F2F2"/>
        </a:solidFill>
      </p:bgPr>
    </p:bg>
    <p:spTree>
      <p:nvGrpSpPr>
        <p:cNvPr id="1" name=""/>
        <p:cNvGrpSpPr/>
        <p:nvPr/>
      </p:nvGrpSpPr>
      <p:grpSpPr>
        <a:xfrm>
          <a:off x="0" y="0"/>
          <a:ext cx="0" cy="0"/>
          <a:chOff x="0" y="0"/>
          <a:chExt cx="0" cy="0"/>
        </a:xfrm>
      </p:grpSpPr>
      <p:sp>
        <p:nvSpPr>
          <p:cNvPr id="860" name="Google Shape;542;p58"/>
          <p:cNvSpPr/>
          <p:nvPr/>
        </p:nvSpPr>
        <p:spPr>
          <a:xfrm flipH="1">
            <a:off x="1668216" y="1566500"/>
            <a:ext cx="3257701" cy="3258000"/>
          </a:xfrm>
          <a:prstGeom prst="wedgeEllipseCallout">
            <a:avLst>
              <a:gd name="adj1" fmla="val -20833"/>
              <a:gd name="adj2" fmla="val 62500"/>
            </a:avLst>
          </a:prstGeom>
          <a:solidFill>
            <a:srgbClr val="2E5E73"/>
          </a:solidFill>
          <a:ln w="12700">
            <a:miter lim="400000"/>
          </a:ln>
        </p:spPr>
        <p:txBody>
          <a:bodyPr lIns="0" tIns="0" rIns="0" bIns="0" anchor="ctr"/>
          <a:lstStyle/>
          <a:p>
            <a:pPr/>
          </a:p>
        </p:txBody>
      </p:sp>
      <p:sp>
        <p:nvSpPr>
          <p:cNvPr id="861" name="Google Shape;543;p58"/>
          <p:cNvSpPr/>
          <p:nvPr/>
        </p:nvSpPr>
        <p:spPr>
          <a:xfrm>
            <a:off x="7266082" y="1566500"/>
            <a:ext cx="3257701" cy="3258000"/>
          </a:xfrm>
          <a:prstGeom prst="wedgeEllipseCallout">
            <a:avLst>
              <a:gd name="adj1" fmla="val -20833"/>
              <a:gd name="adj2" fmla="val 62500"/>
            </a:avLst>
          </a:prstGeom>
          <a:solidFill>
            <a:srgbClr val="00C7CC"/>
          </a:solidFill>
          <a:ln w="12700">
            <a:miter lim="400000"/>
          </a:ln>
        </p:spPr>
        <p:txBody>
          <a:bodyPr lIns="0" tIns="0" rIns="0" bIns="0" anchor="ctr"/>
          <a:lstStyle/>
          <a:p>
            <a:pPr/>
          </a:p>
        </p:txBody>
      </p:sp>
      <p:sp>
        <p:nvSpPr>
          <p:cNvPr id="862" name="Google Shape;544;p58"/>
          <p:cNvSpPr/>
          <p:nvPr/>
        </p:nvSpPr>
        <p:spPr>
          <a:xfrm>
            <a:off x="4782582" y="1865700"/>
            <a:ext cx="2659201" cy="2659501"/>
          </a:xfrm>
          <a:prstGeom prst="wedgeEllipseCallout">
            <a:avLst>
              <a:gd name="adj1" fmla="val -20833"/>
              <a:gd name="adj2" fmla="val 62500"/>
            </a:avLst>
          </a:prstGeom>
          <a:solidFill>
            <a:srgbClr val="FCB912"/>
          </a:solidFill>
          <a:ln w="12700">
            <a:miter lim="400000"/>
          </a:ln>
        </p:spPr>
        <p:txBody>
          <a:bodyPr lIns="0" tIns="0" rIns="0" bIns="0" anchor="ctr"/>
          <a:lstStyle/>
          <a:p>
            <a:pPr/>
          </a:p>
        </p:txBody>
      </p:sp>
      <p:sp>
        <p:nvSpPr>
          <p:cNvPr id="863" name="Google Shape;545;p58"/>
          <p:cNvSpPr txBox="1"/>
          <p:nvPr/>
        </p:nvSpPr>
        <p:spPr>
          <a:xfrm>
            <a:off x="1891116" y="2693899"/>
            <a:ext cx="2811902" cy="10566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lgn="ctr">
              <a:defRPr b="1" sz="5300">
                <a:solidFill>
                  <a:srgbClr val="FFFFFF"/>
                </a:solidFill>
                <a:latin typeface="Roboto"/>
                <a:ea typeface="Roboto"/>
                <a:cs typeface="Roboto"/>
                <a:sym typeface="Roboto"/>
              </a:defRPr>
            </a:lvl1pPr>
          </a:lstStyle>
          <a:p>
            <a:pPr/>
            <a:r>
              <a:t>Share</a:t>
            </a:r>
          </a:p>
        </p:txBody>
      </p:sp>
      <p:sp>
        <p:nvSpPr>
          <p:cNvPr id="864" name="Google Shape;546;p58"/>
          <p:cNvSpPr txBox="1"/>
          <p:nvPr/>
        </p:nvSpPr>
        <p:spPr>
          <a:xfrm>
            <a:off x="4706182" y="2693899"/>
            <a:ext cx="2811901" cy="10566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lgn="ctr">
              <a:defRPr b="1" sz="5300">
                <a:solidFill>
                  <a:srgbClr val="FFFFFF"/>
                </a:solidFill>
                <a:latin typeface="Roboto"/>
                <a:ea typeface="Roboto"/>
                <a:cs typeface="Roboto"/>
                <a:sym typeface="Roboto"/>
              </a:defRPr>
            </a:lvl1pPr>
          </a:lstStyle>
          <a:p>
            <a:pPr/>
            <a:r>
              <a:t>Your</a:t>
            </a:r>
          </a:p>
        </p:txBody>
      </p:sp>
      <p:sp>
        <p:nvSpPr>
          <p:cNvPr id="865" name="Google Shape;547;p58"/>
          <p:cNvSpPr txBox="1"/>
          <p:nvPr/>
        </p:nvSpPr>
        <p:spPr>
          <a:xfrm>
            <a:off x="7292482" y="2693899"/>
            <a:ext cx="3204901" cy="10566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lgn="ctr">
              <a:defRPr b="1" sz="5300">
                <a:solidFill>
                  <a:srgbClr val="FFFFFF"/>
                </a:solidFill>
                <a:latin typeface="Roboto"/>
                <a:ea typeface="Roboto"/>
                <a:cs typeface="Roboto"/>
                <a:sym typeface="Roboto"/>
              </a:defRPr>
            </a:lvl1pPr>
          </a:lstStyle>
          <a:p>
            <a:pPr/>
            <a:r>
              <a:t>Answers</a:t>
            </a:r>
          </a:p>
        </p:txBody>
      </p:sp>
      <p:sp>
        <p:nvSpPr>
          <p:cNvPr id="866"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0_1_1_1_1_1_1">
    <p:bg>
      <p:bgPr>
        <a:solidFill>
          <a:srgbClr val="F2F2F2"/>
        </a:solidFill>
      </p:bgPr>
    </p:bg>
    <p:spTree>
      <p:nvGrpSpPr>
        <p:cNvPr id="1" name=""/>
        <p:cNvGrpSpPr/>
        <p:nvPr/>
      </p:nvGrpSpPr>
      <p:grpSpPr>
        <a:xfrm>
          <a:off x="0" y="0"/>
          <a:ext cx="0" cy="0"/>
          <a:chOff x="0" y="0"/>
          <a:chExt cx="0" cy="0"/>
        </a:xfrm>
      </p:grpSpPr>
      <p:sp>
        <p:nvSpPr>
          <p:cNvPr id="873" name="Google Shape;549;p59"/>
          <p:cNvSpPr txBox="1"/>
          <p:nvPr/>
        </p:nvSpPr>
        <p:spPr>
          <a:xfrm>
            <a:off x="7102267" y="2123232"/>
            <a:ext cx="3982501" cy="1828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b="1" sz="6000">
                <a:solidFill>
                  <a:srgbClr val="2E5E73"/>
                </a:solidFill>
                <a:latin typeface="Roboto"/>
                <a:ea typeface="Roboto"/>
                <a:cs typeface="Roboto"/>
                <a:sym typeface="Roboto"/>
              </a:defRPr>
            </a:pPr>
            <a:r>
              <a:t>Remember,</a:t>
            </a:r>
            <a:r>
              <a:rPr>
                <a:solidFill>
                  <a:srgbClr val="000000"/>
                </a:solidFill>
              </a:rPr>
              <a:t> </a:t>
            </a:r>
          </a:p>
        </p:txBody>
      </p:sp>
      <p:pic>
        <p:nvPicPr>
          <p:cNvPr id="874" name="Google Shape;550;p59" descr="Google Shape;550;p59"/>
          <p:cNvPicPr>
            <a:picLocks noChangeAspect="1"/>
          </p:cNvPicPr>
          <p:nvPr/>
        </p:nvPicPr>
        <p:blipFill>
          <a:blip r:embed="rId2">
            <a:extLst/>
          </a:blip>
          <a:stretch>
            <a:fillRect/>
          </a:stretch>
        </p:blipFill>
        <p:spPr>
          <a:xfrm flipH="1">
            <a:off x="-741764" y="2002767"/>
            <a:ext cx="7950532" cy="3382967"/>
          </a:xfrm>
          <a:prstGeom prst="rect">
            <a:avLst/>
          </a:prstGeom>
          <a:ln w="12700">
            <a:miter lim="400000"/>
          </a:ln>
        </p:spPr>
      </p:pic>
      <p:grpSp>
        <p:nvGrpSpPr>
          <p:cNvPr id="880" name="Google Shape;551;p59"/>
          <p:cNvGrpSpPr/>
          <p:nvPr/>
        </p:nvGrpSpPr>
        <p:grpSpPr>
          <a:xfrm>
            <a:off x="5428412" y="1835470"/>
            <a:ext cx="1269719" cy="963397"/>
            <a:chOff x="0" y="0"/>
            <a:chExt cx="1269718" cy="963395"/>
          </a:xfrm>
        </p:grpSpPr>
        <p:sp>
          <p:nvSpPr>
            <p:cNvPr id="875" name="Google Shape;552;p59"/>
            <p:cNvSpPr/>
            <p:nvPr/>
          </p:nvSpPr>
          <p:spPr>
            <a:xfrm>
              <a:off x="488512" y="540833"/>
              <a:ext cx="68929" cy="422563"/>
            </a:xfrm>
            <a:custGeom>
              <a:avLst/>
              <a:gdLst/>
              <a:ahLst/>
              <a:cxnLst>
                <a:cxn ang="0">
                  <a:pos x="wd2" y="hd2"/>
                </a:cxn>
                <a:cxn ang="5400000">
                  <a:pos x="wd2" y="hd2"/>
                </a:cxn>
                <a:cxn ang="10800000">
                  <a:pos x="wd2" y="hd2"/>
                </a:cxn>
                <a:cxn ang="16200000">
                  <a:pos x="wd2" y="hd2"/>
                </a:cxn>
              </a:cxnLst>
              <a:rect l="0" t="0" r="r" b="b"/>
              <a:pathLst>
                <a:path w="13553" h="20179" fill="norm" stroke="1" extrusionOk="0">
                  <a:moveTo>
                    <a:pt x="0" y="19998"/>
                  </a:moveTo>
                  <a:cubicBezTo>
                    <a:pt x="8992" y="21600"/>
                    <a:pt x="21600" y="12335"/>
                    <a:pt x="6595" y="0"/>
                  </a:cubicBezTo>
                </a:path>
              </a:pathLst>
            </a:custGeom>
            <a:noFill/>
            <a:ln w="76200" cap="rnd">
              <a:solidFill>
                <a:srgbClr val="FCB912"/>
              </a:solidFill>
              <a:prstDash val="solid"/>
              <a:round/>
            </a:ln>
            <a:effectLst/>
          </p:spPr>
          <p:txBody>
            <a:bodyPr wrap="square" lIns="0" tIns="0" rIns="0" bIns="0" numCol="1" anchor="ctr">
              <a:noAutofit/>
            </a:bodyPr>
            <a:lstStyle/>
            <a:p>
              <a:pPr>
                <a:defRPr sz="1900"/>
              </a:pPr>
            </a:p>
          </p:txBody>
        </p:sp>
        <p:sp>
          <p:nvSpPr>
            <p:cNvPr id="876" name="Google Shape;553;p59"/>
            <p:cNvSpPr/>
            <p:nvPr/>
          </p:nvSpPr>
          <p:spPr>
            <a:xfrm>
              <a:off x="519526" y="545293"/>
              <a:ext cx="192586" cy="406912"/>
            </a:xfrm>
            <a:custGeom>
              <a:avLst/>
              <a:gdLst/>
              <a:ahLst/>
              <a:cxnLst>
                <a:cxn ang="0">
                  <a:pos x="wd2" y="hd2"/>
                </a:cxn>
                <a:cxn ang="5400000">
                  <a:pos x="wd2" y="hd2"/>
                </a:cxn>
                <a:cxn ang="10800000">
                  <a:pos x="wd2" y="hd2"/>
                </a:cxn>
                <a:cxn ang="16200000">
                  <a:pos x="wd2" y="hd2"/>
                </a:cxn>
              </a:cxnLst>
              <a:rect l="0" t="0" r="r" b="b"/>
              <a:pathLst>
                <a:path w="16880" h="18258" fill="norm" stroke="1" extrusionOk="0">
                  <a:moveTo>
                    <a:pt x="0" y="17930"/>
                  </a:moveTo>
                  <a:cubicBezTo>
                    <a:pt x="8826" y="20396"/>
                    <a:pt x="21600" y="8349"/>
                    <a:pt x="15105" y="1846"/>
                  </a:cubicBezTo>
                  <a:cubicBezTo>
                    <a:pt x="12060" y="-1204"/>
                    <a:pt x="825" y="199"/>
                    <a:pt x="1024" y="1291"/>
                  </a:cubicBezTo>
                </a:path>
              </a:pathLst>
            </a:custGeom>
            <a:noFill/>
            <a:ln w="76200" cap="rnd">
              <a:solidFill>
                <a:srgbClr val="FCB912"/>
              </a:solidFill>
              <a:prstDash val="solid"/>
              <a:round/>
            </a:ln>
            <a:effectLst/>
          </p:spPr>
          <p:txBody>
            <a:bodyPr wrap="square" lIns="0" tIns="0" rIns="0" bIns="0" numCol="1" anchor="ctr">
              <a:noAutofit/>
            </a:bodyPr>
            <a:lstStyle/>
            <a:p>
              <a:pPr>
                <a:defRPr sz="1900"/>
              </a:pPr>
            </a:p>
          </p:txBody>
        </p:sp>
        <p:sp>
          <p:nvSpPr>
            <p:cNvPr id="877" name="Google Shape;554;p59"/>
            <p:cNvSpPr/>
            <p:nvPr/>
          </p:nvSpPr>
          <p:spPr>
            <a:xfrm>
              <a:off x="0" y="34871"/>
              <a:ext cx="571584" cy="505963"/>
            </a:xfrm>
            <a:custGeom>
              <a:avLst/>
              <a:gdLst/>
              <a:ahLst/>
              <a:cxnLst>
                <a:cxn ang="0">
                  <a:pos x="wd2" y="hd2"/>
                </a:cxn>
                <a:cxn ang="5400000">
                  <a:pos x="wd2" y="hd2"/>
                </a:cxn>
                <a:cxn ang="10800000">
                  <a:pos x="wd2" y="hd2"/>
                </a:cxn>
                <a:cxn ang="16200000">
                  <a:pos x="wd2" y="hd2"/>
                </a:cxn>
              </a:cxnLst>
              <a:rect l="0" t="0" r="r" b="b"/>
              <a:pathLst>
                <a:path w="17548" h="14917" fill="norm" stroke="1" extrusionOk="0">
                  <a:moveTo>
                    <a:pt x="17548" y="14917"/>
                  </a:moveTo>
                  <a:cubicBezTo>
                    <a:pt x="5440" y="13995"/>
                    <a:pt x="-4052" y="6847"/>
                    <a:pt x="1749" y="2101"/>
                  </a:cubicBezTo>
                  <a:cubicBezTo>
                    <a:pt x="12486" y="-6683"/>
                    <a:pt x="17548" y="14917"/>
                    <a:pt x="17548" y="14917"/>
                  </a:cubicBezTo>
                  <a:close/>
                </a:path>
              </a:pathLst>
            </a:custGeom>
            <a:noFill/>
            <a:ln w="76200" cap="rnd">
              <a:solidFill>
                <a:srgbClr val="FCB912"/>
              </a:solidFill>
              <a:prstDash val="solid"/>
              <a:round/>
            </a:ln>
            <a:effectLst/>
          </p:spPr>
          <p:txBody>
            <a:bodyPr wrap="square" lIns="0" tIns="0" rIns="0" bIns="0" numCol="1" anchor="ctr">
              <a:noAutofit/>
            </a:bodyPr>
            <a:lstStyle/>
            <a:p>
              <a:pPr>
                <a:defRPr sz="1900"/>
              </a:pPr>
            </a:p>
          </p:txBody>
        </p:sp>
        <p:sp>
          <p:nvSpPr>
            <p:cNvPr id="878" name="Google Shape;555;p59"/>
            <p:cNvSpPr/>
            <p:nvPr/>
          </p:nvSpPr>
          <p:spPr>
            <a:xfrm>
              <a:off x="571214" y="-1"/>
              <a:ext cx="411171" cy="540835"/>
            </a:xfrm>
            <a:custGeom>
              <a:avLst/>
              <a:gdLst/>
              <a:ahLst/>
              <a:cxnLst>
                <a:cxn ang="0">
                  <a:pos x="wd2" y="hd2"/>
                </a:cxn>
                <a:cxn ang="5400000">
                  <a:pos x="wd2" y="hd2"/>
                </a:cxn>
                <a:cxn ang="10800000">
                  <a:pos x="wd2" y="hd2"/>
                </a:cxn>
                <a:cxn ang="16200000">
                  <a:pos x="wd2" y="hd2"/>
                </a:cxn>
              </a:cxnLst>
              <a:rect l="0" t="0" r="r" b="b"/>
              <a:pathLst>
                <a:path w="20228" h="15208" fill="norm" stroke="1" extrusionOk="0">
                  <a:moveTo>
                    <a:pt x="18" y="15208"/>
                  </a:moveTo>
                  <a:cubicBezTo>
                    <a:pt x="-678" y="4530"/>
                    <a:pt x="18852" y="-6392"/>
                    <a:pt x="20210" y="4530"/>
                  </a:cubicBezTo>
                  <a:cubicBezTo>
                    <a:pt x="20922" y="10248"/>
                    <a:pt x="18" y="15208"/>
                    <a:pt x="18" y="15208"/>
                  </a:cubicBezTo>
                  <a:close/>
                </a:path>
              </a:pathLst>
            </a:custGeom>
            <a:noFill/>
            <a:ln w="76200" cap="rnd">
              <a:solidFill>
                <a:srgbClr val="FCB912"/>
              </a:solidFill>
              <a:prstDash val="solid"/>
              <a:round/>
            </a:ln>
            <a:effectLst/>
          </p:spPr>
          <p:txBody>
            <a:bodyPr wrap="square" lIns="0" tIns="0" rIns="0" bIns="0" numCol="1" anchor="ctr">
              <a:noAutofit/>
            </a:bodyPr>
            <a:lstStyle/>
            <a:p>
              <a:pPr>
                <a:defRPr sz="1900"/>
              </a:pPr>
            </a:p>
          </p:txBody>
        </p:sp>
        <p:sp>
          <p:nvSpPr>
            <p:cNvPr id="879" name="Google Shape;556;p59"/>
            <p:cNvSpPr/>
            <p:nvPr/>
          </p:nvSpPr>
          <p:spPr>
            <a:xfrm>
              <a:off x="571583" y="487138"/>
              <a:ext cx="698136" cy="87814"/>
            </a:xfrm>
            <a:custGeom>
              <a:avLst/>
              <a:gdLst/>
              <a:ahLst/>
              <a:cxnLst>
                <a:cxn ang="0">
                  <a:pos x="wd2" y="hd2"/>
                </a:cxn>
                <a:cxn ang="5400000">
                  <a:pos x="wd2" y="hd2"/>
                </a:cxn>
                <a:cxn ang="10800000">
                  <a:pos x="wd2" y="hd2"/>
                </a:cxn>
                <a:cxn ang="16200000">
                  <a:pos x="wd2" y="hd2"/>
                </a:cxn>
              </a:cxnLst>
              <a:rect l="0" t="0" r="r" b="b"/>
              <a:pathLst>
                <a:path w="21600" h="6105" fill="norm" stroke="1" extrusionOk="0">
                  <a:moveTo>
                    <a:pt x="0" y="3733"/>
                  </a:moveTo>
                  <a:cubicBezTo>
                    <a:pt x="9968" y="-5600"/>
                    <a:pt x="14360" y="16000"/>
                    <a:pt x="21600" y="0"/>
                  </a:cubicBezTo>
                </a:path>
              </a:pathLst>
            </a:custGeom>
            <a:noFill/>
            <a:ln w="76200" cap="rnd">
              <a:solidFill>
                <a:srgbClr val="FCB912"/>
              </a:solidFill>
              <a:prstDash val="solid"/>
              <a:round/>
            </a:ln>
            <a:effectLst/>
          </p:spPr>
          <p:txBody>
            <a:bodyPr wrap="square" lIns="0" tIns="0" rIns="0" bIns="0" numCol="1" anchor="ctr">
              <a:noAutofit/>
            </a:bodyPr>
            <a:lstStyle/>
            <a:p>
              <a:pPr>
                <a:defRPr sz="1900"/>
              </a:pPr>
            </a:p>
          </p:txBody>
        </p:sp>
      </p:grpSp>
      <p:pic>
        <p:nvPicPr>
          <p:cNvPr id="881" name="Google Shape;558;p59" descr="Google Shape;558;p59"/>
          <p:cNvPicPr>
            <a:picLocks noChangeAspect="1"/>
          </p:cNvPicPr>
          <p:nvPr/>
        </p:nvPicPr>
        <p:blipFill>
          <a:blip r:embed="rId3">
            <a:alphaModFix amt="11000"/>
            <a:extLst/>
          </a:blip>
          <a:srcRect l="0" t="0" r="6409" b="7136"/>
          <a:stretch>
            <a:fillRect/>
          </a:stretch>
        </p:blipFill>
        <p:spPr>
          <a:xfrm>
            <a:off x="7217679" y="3667585"/>
            <a:ext cx="4974321" cy="3190415"/>
          </a:xfrm>
          <a:prstGeom prst="rect">
            <a:avLst/>
          </a:prstGeom>
          <a:ln w="12700">
            <a:miter lim="400000"/>
          </a:ln>
        </p:spPr>
      </p:pic>
      <p:sp>
        <p:nvSpPr>
          <p:cNvPr id="882"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1">
    <p:spTree>
      <p:nvGrpSpPr>
        <p:cNvPr id="1" name=""/>
        <p:cNvGrpSpPr/>
        <p:nvPr/>
      </p:nvGrpSpPr>
      <p:grpSpPr>
        <a:xfrm>
          <a:off x="0" y="0"/>
          <a:ext cx="0" cy="0"/>
          <a:chOff x="0" y="0"/>
          <a:chExt cx="0" cy="0"/>
        </a:xfrm>
      </p:grpSpPr>
      <p:sp>
        <p:nvSpPr>
          <p:cNvPr id="889" name="Google Shape;560;p60"/>
          <p:cNvSpPr/>
          <p:nvPr/>
        </p:nvSpPr>
        <p:spPr>
          <a:xfrm>
            <a:off x="1271100" y="2371550"/>
            <a:ext cx="10022700" cy="533700"/>
          </a:xfrm>
          <a:prstGeom prst="roundRect">
            <a:avLst>
              <a:gd name="adj" fmla="val 16667"/>
            </a:avLst>
          </a:prstGeom>
          <a:solidFill>
            <a:srgbClr val="F2F2F2"/>
          </a:solidFill>
          <a:ln w="12700">
            <a:miter lim="400000"/>
          </a:ln>
        </p:spPr>
        <p:txBody>
          <a:bodyPr lIns="0" tIns="0" rIns="0" bIns="0" anchor="ctr"/>
          <a:lstStyle/>
          <a:p>
            <a:pPr/>
          </a:p>
        </p:txBody>
      </p:sp>
      <p:sp>
        <p:nvSpPr>
          <p:cNvPr id="890" name="Google Shape;561;p60"/>
          <p:cNvSpPr/>
          <p:nvPr/>
        </p:nvSpPr>
        <p:spPr>
          <a:xfrm>
            <a:off x="1271100" y="3228116"/>
            <a:ext cx="10022700" cy="533701"/>
          </a:xfrm>
          <a:prstGeom prst="roundRect">
            <a:avLst>
              <a:gd name="adj" fmla="val 16667"/>
            </a:avLst>
          </a:prstGeom>
          <a:solidFill>
            <a:srgbClr val="F2F2F2"/>
          </a:solidFill>
          <a:ln w="12700">
            <a:miter lim="400000"/>
          </a:ln>
        </p:spPr>
        <p:txBody>
          <a:bodyPr lIns="0" tIns="0" rIns="0" bIns="0" anchor="ctr"/>
          <a:lstStyle/>
          <a:p>
            <a:pPr/>
          </a:p>
        </p:txBody>
      </p:sp>
      <p:sp>
        <p:nvSpPr>
          <p:cNvPr id="891" name="Google Shape;562;p60"/>
          <p:cNvSpPr/>
          <p:nvPr/>
        </p:nvSpPr>
        <p:spPr>
          <a:xfrm>
            <a:off x="1271100" y="4084699"/>
            <a:ext cx="10022700" cy="533701"/>
          </a:xfrm>
          <a:prstGeom prst="roundRect">
            <a:avLst>
              <a:gd name="adj" fmla="val 16667"/>
            </a:avLst>
          </a:prstGeom>
          <a:solidFill>
            <a:srgbClr val="F2F2F2"/>
          </a:solidFill>
          <a:ln w="12700">
            <a:miter lim="400000"/>
          </a:ln>
        </p:spPr>
        <p:txBody>
          <a:bodyPr lIns="0" tIns="0" rIns="0" bIns="0" anchor="ctr"/>
          <a:lstStyle/>
          <a:p>
            <a:pPr/>
          </a:p>
        </p:txBody>
      </p:sp>
      <p:sp>
        <p:nvSpPr>
          <p:cNvPr id="892" name="Google Shape;563;p60"/>
          <p:cNvSpPr/>
          <p:nvPr/>
        </p:nvSpPr>
        <p:spPr>
          <a:xfrm>
            <a:off x="1271100" y="4940417"/>
            <a:ext cx="10022700" cy="533701"/>
          </a:xfrm>
          <a:prstGeom prst="roundRect">
            <a:avLst>
              <a:gd name="adj" fmla="val 16667"/>
            </a:avLst>
          </a:prstGeom>
          <a:solidFill>
            <a:srgbClr val="F2F2F2"/>
          </a:solidFill>
          <a:ln w="12700">
            <a:miter lim="400000"/>
          </a:ln>
        </p:spPr>
        <p:txBody>
          <a:bodyPr lIns="0" tIns="0" rIns="0" bIns="0" anchor="ctr"/>
          <a:lstStyle/>
          <a:p>
            <a:pPr/>
          </a:p>
        </p:txBody>
      </p:sp>
      <p:sp>
        <p:nvSpPr>
          <p:cNvPr id="893" name="Google Shape;564;p60"/>
          <p:cNvSpPr/>
          <p:nvPr/>
        </p:nvSpPr>
        <p:spPr>
          <a:xfrm>
            <a:off x="1271100" y="5796982"/>
            <a:ext cx="10022700" cy="533701"/>
          </a:xfrm>
          <a:prstGeom prst="roundRect">
            <a:avLst>
              <a:gd name="adj" fmla="val 16667"/>
            </a:avLst>
          </a:prstGeom>
          <a:solidFill>
            <a:srgbClr val="F2F2F2"/>
          </a:solidFill>
          <a:ln w="12700">
            <a:miter lim="400000"/>
          </a:ln>
        </p:spPr>
        <p:txBody>
          <a:bodyPr lIns="0" tIns="0" rIns="0" bIns="0" anchor="ctr"/>
          <a:lstStyle/>
          <a:p>
            <a:pPr/>
          </a:p>
        </p:txBody>
      </p:sp>
      <p:sp>
        <p:nvSpPr>
          <p:cNvPr id="894" name="Google Shape;565;p60"/>
          <p:cNvSpPr/>
          <p:nvPr/>
        </p:nvSpPr>
        <p:spPr>
          <a:xfrm>
            <a:off x="1271100" y="1515832"/>
            <a:ext cx="10022700" cy="533701"/>
          </a:xfrm>
          <a:prstGeom prst="roundRect">
            <a:avLst>
              <a:gd name="adj" fmla="val 16667"/>
            </a:avLst>
          </a:prstGeom>
          <a:solidFill>
            <a:srgbClr val="F2F2F2"/>
          </a:solidFill>
          <a:ln w="12700">
            <a:miter lim="400000"/>
          </a:ln>
        </p:spPr>
        <p:txBody>
          <a:bodyPr lIns="0" tIns="0" rIns="0" bIns="0" anchor="ctr"/>
          <a:lstStyle/>
          <a:p>
            <a:pPr/>
          </a:p>
        </p:txBody>
      </p:sp>
      <p:grpSp>
        <p:nvGrpSpPr>
          <p:cNvPr id="897" name="Google Shape;566;p60"/>
          <p:cNvGrpSpPr/>
          <p:nvPr/>
        </p:nvGrpSpPr>
        <p:grpSpPr>
          <a:xfrm>
            <a:off x="1070467" y="1476639"/>
            <a:ext cx="612001" cy="612001"/>
            <a:chOff x="0" y="0"/>
            <a:chExt cx="611999" cy="611999"/>
          </a:xfrm>
        </p:grpSpPr>
        <p:sp>
          <p:nvSpPr>
            <p:cNvPr id="895" name="Circle"/>
            <p:cNvSpPr/>
            <p:nvPr/>
          </p:nvSpPr>
          <p:spPr>
            <a:xfrm>
              <a:off x="0" y="0"/>
              <a:ext cx="612000" cy="612000"/>
            </a:xfrm>
            <a:prstGeom prst="ellipse">
              <a:avLst/>
            </a:prstGeom>
            <a:solidFill>
              <a:srgbClr val="FCB912"/>
            </a:solidFill>
            <a:ln w="12700" cap="flat">
              <a:noFill/>
              <a:miter lim="400000"/>
            </a:ln>
            <a:effectLst/>
          </p:spPr>
          <p:txBody>
            <a:bodyPr wrap="square" lIns="0" tIns="0" rIns="0" bIns="0" numCol="1" anchor="ctr">
              <a:noAutofit/>
            </a:bodyPr>
            <a:lstStyle/>
            <a:p>
              <a:pPr algn="ctr">
                <a:defRPr sz="1900">
                  <a:solidFill>
                    <a:srgbClr val="082D49"/>
                  </a:solidFill>
                </a:defRPr>
              </a:pPr>
            </a:p>
          </p:txBody>
        </p:sp>
        <p:sp>
          <p:nvSpPr>
            <p:cNvPr id="896" name="1"/>
            <p:cNvSpPr txBox="1"/>
            <p:nvPr/>
          </p:nvSpPr>
          <p:spPr>
            <a:xfrm>
              <a:off x="89625" y="48347"/>
              <a:ext cx="432750" cy="515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082D49"/>
                  </a:solidFill>
                </a:defRPr>
              </a:lvl1pPr>
            </a:lstStyle>
            <a:p>
              <a:pPr/>
              <a:r>
                <a:t>1</a:t>
              </a:r>
            </a:p>
          </p:txBody>
        </p:sp>
      </p:grpSp>
      <p:grpSp>
        <p:nvGrpSpPr>
          <p:cNvPr id="900" name="Google Shape;567;p60"/>
          <p:cNvGrpSpPr/>
          <p:nvPr/>
        </p:nvGrpSpPr>
        <p:grpSpPr>
          <a:xfrm>
            <a:off x="1070467" y="2332356"/>
            <a:ext cx="612001" cy="612001"/>
            <a:chOff x="0" y="0"/>
            <a:chExt cx="611999" cy="611999"/>
          </a:xfrm>
        </p:grpSpPr>
        <p:sp>
          <p:nvSpPr>
            <p:cNvPr id="898" name="Circle"/>
            <p:cNvSpPr/>
            <p:nvPr/>
          </p:nvSpPr>
          <p:spPr>
            <a:xfrm>
              <a:off x="0" y="0"/>
              <a:ext cx="612000" cy="612000"/>
            </a:xfrm>
            <a:prstGeom prst="ellipse">
              <a:avLst/>
            </a:prstGeom>
            <a:solidFill>
              <a:srgbClr val="FCB912"/>
            </a:solidFill>
            <a:ln w="12700" cap="flat">
              <a:noFill/>
              <a:miter lim="400000"/>
            </a:ln>
            <a:effectLst/>
          </p:spPr>
          <p:txBody>
            <a:bodyPr wrap="square" lIns="0" tIns="0" rIns="0" bIns="0" numCol="1" anchor="ctr">
              <a:noAutofit/>
            </a:bodyPr>
            <a:lstStyle/>
            <a:p>
              <a:pPr algn="ctr">
                <a:defRPr sz="1900">
                  <a:solidFill>
                    <a:srgbClr val="082D49"/>
                  </a:solidFill>
                </a:defRPr>
              </a:pPr>
            </a:p>
          </p:txBody>
        </p:sp>
        <p:sp>
          <p:nvSpPr>
            <p:cNvPr id="899" name="2"/>
            <p:cNvSpPr txBox="1"/>
            <p:nvPr/>
          </p:nvSpPr>
          <p:spPr>
            <a:xfrm>
              <a:off x="89625" y="48347"/>
              <a:ext cx="432750" cy="515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082D49"/>
                  </a:solidFill>
                </a:defRPr>
              </a:lvl1pPr>
            </a:lstStyle>
            <a:p>
              <a:pPr/>
              <a:r>
                <a:t>2</a:t>
              </a:r>
            </a:p>
          </p:txBody>
        </p:sp>
      </p:grpSp>
      <p:grpSp>
        <p:nvGrpSpPr>
          <p:cNvPr id="903" name="Google Shape;568;p60"/>
          <p:cNvGrpSpPr/>
          <p:nvPr/>
        </p:nvGrpSpPr>
        <p:grpSpPr>
          <a:xfrm>
            <a:off x="1070467" y="3188922"/>
            <a:ext cx="612001" cy="612001"/>
            <a:chOff x="0" y="0"/>
            <a:chExt cx="611999" cy="611999"/>
          </a:xfrm>
        </p:grpSpPr>
        <p:sp>
          <p:nvSpPr>
            <p:cNvPr id="901" name="Circle"/>
            <p:cNvSpPr/>
            <p:nvPr/>
          </p:nvSpPr>
          <p:spPr>
            <a:xfrm>
              <a:off x="0" y="0"/>
              <a:ext cx="612000" cy="612000"/>
            </a:xfrm>
            <a:prstGeom prst="ellipse">
              <a:avLst/>
            </a:prstGeom>
            <a:solidFill>
              <a:srgbClr val="FCB912"/>
            </a:solidFill>
            <a:ln w="12700" cap="flat">
              <a:noFill/>
              <a:miter lim="400000"/>
            </a:ln>
            <a:effectLst/>
          </p:spPr>
          <p:txBody>
            <a:bodyPr wrap="square" lIns="0" tIns="0" rIns="0" bIns="0" numCol="1" anchor="ctr">
              <a:noAutofit/>
            </a:bodyPr>
            <a:lstStyle/>
            <a:p>
              <a:pPr algn="ctr">
                <a:defRPr sz="1900">
                  <a:solidFill>
                    <a:srgbClr val="082D49"/>
                  </a:solidFill>
                </a:defRPr>
              </a:pPr>
            </a:p>
          </p:txBody>
        </p:sp>
        <p:sp>
          <p:nvSpPr>
            <p:cNvPr id="902" name="3"/>
            <p:cNvSpPr txBox="1"/>
            <p:nvPr/>
          </p:nvSpPr>
          <p:spPr>
            <a:xfrm>
              <a:off x="89625" y="48347"/>
              <a:ext cx="432750" cy="515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082D49"/>
                  </a:solidFill>
                </a:defRPr>
              </a:lvl1pPr>
            </a:lstStyle>
            <a:p>
              <a:pPr/>
              <a:r>
                <a:t>3</a:t>
              </a:r>
            </a:p>
          </p:txBody>
        </p:sp>
      </p:grpSp>
      <p:grpSp>
        <p:nvGrpSpPr>
          <p:cNvPr id="906" name="Google Shape;569;p60"/>
          <p:cNvGrpSpPr/>
          <p:nvPr/>
        </p:nvGrpSpPr>
        <p:grpSpPr>
          <a:xfrm>
            <a:off x="1070467" y="4035821"/>
            <a:ext cx="612001" cy="612001"/>
            <a:chOff x="0" y="0"/>
            <a:chExt cx="611999" cy="611999"/>
          </a:xfrm>
        </p:grpSpPr>
        <p:sp>
          <p:nvSpPr>
            <p:cNvPr id="904" name="Circle"/>
            <p:cNvSpPr/>
            <p:nvPr/>
          </p:nvSpPr>
          <p:spPr>
            <a:xfrm>
              <a:off x="0" y="0"/>
              <a:ext cx="612000" cy="612000"/>
            </a:xfrm>
            <a:prstGeom prst="ellipse">
              <a:avLst/>
            </a:prstGeom>
            <a:solidFill>
              <a:srgbClr val="FCB912"/>
            </a:solidFill>
            <a:ln w="12700" cap="flat">
              <a:noFill/>
              <a:miter lim="400000"/>
            </a:ln>
            <a:effectLst/>
          </p:spPr>
          <p:txBody>
            <a:bodyPr wrap="square" lIns="0" tIns="0" rIns="0" bIns="0" numCol="1" anchor="ctr">
              <a:noAutofit/>
            </a:bodyPr>
            <a:lstStyle/>
            <a:p>
              <a:pPr algn="ctr">
                <a:defRPr sz="1900">
                  <a:solidFill>
                    <a:srgbClr val="082D49"/>
                  </a:solidFill>
                </a:defRPr>
              </a:pPr>
            </a:p>
          </p:txBody>
        </p:sp>
        <p:sp>
          <p:nvSpPr>
            <p:cNvPr id="905" name="4"/>
            <p:cNvSpPr txBox="1"/>
            <p:nvPr/>
          </p:nvSpPr>
          <p:spPr>
            <a:xfrm>
              <a:off x="89625" y="48347"/>
              <a:ext cx="432750" cy="515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082D49"/>
                  </a:solidFill>
                </a:defRPr>
              </a:lvl1pPr>
            </a:lstStyle>
            <a:p>
              <a:pPr/>
              <a:r>
                <a:t>4</a:t>
              </a:r>
            </a:p>
          </p:txBody>
        </p:sp>
      </p:grpSp>
      <p:grpSp>
        <p:nvGrpSpPr>
          <p:cNvPr id="909" name="Google Shape;570;p60"/>
          <p:cNvGrpSpPr/>
          <p:nvPr/>
        </p:nvGrpSpPr>
        <p:grpSpPr>
          <a:xfrm>
            <a:off x="1070467" y="4882722"/>
            <a:ext cx="612001" cy="612001"/>
            <a:chOff x="0" y="0"/>
            <a:chExt cx="611999" cy="611999"/>
          </a:xfrm>
        </p:grpSpPr>
        <p:sp>
          <p:nvSpPr>
            <p:cNvPr id="907" name="Circle"/>
            <p:cNvSpPr/>
            <p:nvPr/>
          </p:nvSpPr>
          <p:spPr>
            <a:xfrm>
              <a:off x="0" y="0"/>
              <a:ext cx="612000" cy="612000"/>
            </a:xfrm>
            <a:prstGeom prst="ellipse">
              <a:avLst/>
            </a:prstGeom>
            <a:solidFill>
              <a:srgbClr val="FCB912"/>
            </a:solidFill>
            <a:ln w="12700" cap="flat">
              <a:noFill/>
              <a:miter lim="400000"/>
            </a:ln>
            <a:effectLst/>
          </p:spPr>
          <p:txBody>
            <a:bodyPr wrap="square" lIns="0" tIns="0" rIns="0" bIns="0" numCol="1" anchor="ctr">
              <a:noAutofit/>
            </a:bodyPr>
            <a:lstStyle/>
            <a:p>
              <a:pPr algn="ctr">
                <a:defRPr sz="1900">
                  <a:solidFill>
                    <a:srgbClr val="082D49"/>
                  </a:solidFill>
                </a:defRPr>
              </a:pPr>
            </a:p>
          </p:txBody>
        </p:sp>
        <p:sp>
          <p:nvSpPr>
            <p:cNvPr id="908" name="5"/>
            <p:cNvSpPr txBox="1"/>
            <p:nvPr/>
          </p:nvSpPr>
          <p:spPr>
            <a:xfrm>
              <a:off x="89625" y="48347"/>
              <a:ext cx="432750" cy="515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082D49"/>
                  </a:solidFill>
                </a:defRPr>
              </a:lvl1pPr>
            </a:lstStyle>
            <a:p>
              <a:pPr/>
              <a:r>
                <a:t>5</a:t>
              </a:r>
            </a:p>
          </p:txBody>
        </p:sp>
      </p:grpSp>
      <p:grpSp>
        <p:nvGrpSpPr>
          <p:cNvPr id="912" name="Google Shape;571;p60"/>
          <p:cNvGrpSpPr/>
          <p:nvPr/>
        </p:nvGrpSpPr>
        <p:grpSpPr>
          <a:xfrm>
            <a:off x="1070467" y="5729621"/>
            <a:ext cx="612001" cy="612001"/>
            <a:chOff x="0" y="0"/>
            <a:chExt cx="611999" cy="611999"/>
          </a:xfrm>
        </p:grpSpPr>
        <p:sp>
          <p:nvSpPr>
            <p:cNvPr id="910" name="Circle"/>
            <p:cNvSpPr/>
            <p:nvPr/>
          </p:nvSpPr>
          <p:spPr>
            <a:xfrm>
              <a:off x="0" y="0"/>
              <a:ext cx="612000" cy="612000"/>
            </a:xfrm>
            <a:prstGeom prst="ellipse">
              <a:avLst/>
            </a:prstGeom>
            <a:solidFill>
              <a:srgbClr val="FCB912"/>
            </a:solidFill>
            <a:ln w="12700" cap="flat">
              <a:noFill/>
              <a:miter lim="400000"/>
            </a:ln>
            <a:effectLst/>
          </p:spPr>
          <p:txBody>
            <a:bodyPr wrap="square" lIns="0" tIns="0" rIns="0" bIns="0" numCol="1" anchor="ctr">
              <a:noAutofit/>
            </a:bodyPr>
            <a:lstStyle/>
            <a:p>
              <a:pPr algn="ctr">
                <a:defRPr sz="1900">
                  <a:solidFill>
                    <a:srgbClr val="082D49"/>
                  </a:solidFill>
                </a:defRPr>
              </a:pPr>
            </a:p>
          </p:txBody>
        </p:sp>
        <p:sp>
          <p:nvSpPr>
            <p:cNvPr id="911" name="6"/>
            <p:cNvSpPr txBox="1"/>
            <p:nvPr/>
          </p:nvSpPr>
          <p:spPr>
            <a:xfrm>
              <a:off x="89625" y="48347"/>
              <a:ext cx="432750" cy="515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082D49"/>
                  </a:solidFill>
                </a:defRPr>
              </a:lvl1pPr>
            </a:lstStyle>
            <a:p>
              <a:pPr/>
              <a:r>
                <a:t>6</a:t>
              </a:r>
            </a:p>
          </p:txBody>
        </p:sp>
      </p:grpSp>
      <p:sp>
        <p:nvSpPr>
          <p:cNvPr id="913" name="Body Level One…"/>
          <p:cNvSpPr txBox="1"/>
          <p:nvPr>
            <p:ph type="body" sz="quarter" idx="1"/>
          </p:nvPr>
        </p:nvSpPr>
        <p:spPr>
          <a:xfrm>
            <a:off x="1805866" y="1505567"/>
            <a:ext cx="9488101" cy="533700"/>
          </a:xfrm>
          <a:prstGeom prst="rect">
            <a:avLst/>
          </a:prstGeom>
        </p:spPr>
        <p:txBody>
          <a:bodyPr lIns="121899" tIns="121899" rIns="121899" bIns="121899"/>
          <a:lstStyle>
            <a:lvl1pPr marL="381000" indent="-304800">
              <a:lnSpc>
                <a:spcPct val="115000"/>
              </a:lnSpc>
              <a:spcBef>
                <a:spcPts val="0"/>
              </a:spcBef>
              <a:buClrTx/>
              <a:buSzTx/>
              <a:buFontTx/>
              <a:buNone/>
              <a:defRPr sz="1900">
                <a:solidFill>
                  <a:srgbClr val="2E5E73"/>
                </a:solidFill>
                <a:latin typeface="Roboto Light"/>
                <a:ea typeface="Roboto Light"/>
                <a:cs typeface="Roboto Light"/>
                <a:sym typeface="Roboto Light"/>
              </a:defRPr>
            </a:lvl1pPr>
            <a:lvl2pPr marL="381000" indent="184150">
              <a:lnSpc>
                <a:spcPct val="115000"/>
              </a:lnSpc>
              <a:spcBef>
                <a:spcPts val="0"/>
              </a:spcBef>
              <a:buClrTx/>
              <a:buSzTx/>
              <a:buFontTx/>
              <a:buNone/>
              <a:defRPr sz="1900">
                <a:solidFill>
                  <a:srgbClr val="2E5E73"/>
                </a:solidFill>
                <a:latin typeface="Roboto Light"/>
                <a:ea typeface="Roboto Light"/>
                <a:cs typeface="Roboto Light"/>
                <a:sym typeface="Roboto Light"/>
              </a:defRPr>
            </a:lvl2pPr>
            <a:lvl3pPr marL="381000" indent="641350">
              <a:lnSpc>
                <a:spcPct val="115000"/>
              </a:lnSpc>
              <a:spcBef>
                <a:spcPts val="0"/>
              </a:spcBef>
              <a:buClrTx/>
              <a:buSzTx/>
              <a:buFontTx/>
              <a:buNone/>
              <a:defRPr sz="1900">
                <a:solidFill>
                  <a:srgbClr val="2E5E73"/>
                </a:solidFill>
                <a:latin typeface="Roboto Light"/>
                <a:ea typeface="Roboto Light"/>
                <a:cs typeface="Roboto Light"/>
                <a:sym typeface="Roboto Light"/>
              </a:defRPr>
            </a:lvl3pPr>
            <a:lvl4pPr marL="381000" indent="1098550">
              <a:lnSpc>
                <a:spcPct val="115000"/>
              </a:lnSpc>
              <a:spcBef>
                <a:spcPts val="0"/>
              </a:spcBef>
              <a:buClrTx/>
              <a:buSzTx/>
              <a:buFontTx/>
              <a:buNone/>
              <a:defRPr sz="1900">
                <a:solidFill>
                  <a:srgbClr val="2E5E73"/>
                </a:solidFill>
                <a:latin typeface="Roboto Light"/>
                <a:ea typeface="Roboto Light"/>
                <a:cs typeface="Roboto Light"/>
                <a:sym typeface="Roboto Light"/>
              </a:defRPr>
            </a:lvl4pPr>
            <a:lvl5pPr marL="381000" indent="1555750">
              <a:lnSpc>
                <a:spcPct val="115000"/>
              </a:lnSpc>
              <a:spcBef>
                <a:spcPts val="0"/>
              </a:spcBef>
              <a:buClrTx/>
              <a:buSzTx/>
              <a:buFontTx/>
              <a:buNone/>
              <a:defRPr sz="1900">
                <a:solidFill>
                  <a:srgbClr val="2E5E73"/>
                </a:solidFill>
                <a:latin typeface="Roboto Light"/>
                <a:ea typeface="Roboto Light"/>
                <a:cs typeface="Roboto Light"/>
                <a:sym typeface="Roboto Light"/>
              </a:defRPr>
            </a:lvl5pPr>
          </a:lstStyle>
          <a:p>
            <a:pPr/>
            <a:r>
              <a:t>Body Level One</a:t>
            </a:r>
          </a:p>
          <a:p>
            <a:pPr lvl="1"/>
            <a:r>
              <a:t>Body Level Two</a:t>
            </a:r>
          </a:p>
          <a:p>
            <a:pPr lvl="2"/>
            <a:r>
              <a:t>Body Level Three</a:t>
            </a:r>
          </a:p>
          <a:p>
            <a:pPr lvl="3"/>
            <a:r>
              <a:t>Body Level Four</a:t>
            </a:r>
          </a:p>
          <a:p>
            <a:pPr lvl="4"/>
            <a:r>
              <a:t>Body Level Five</a:t>
            </a:r>
          </a:p>
        </p:txBody>
      </p:sp>
      <p:sp>
        <p:nvSpPr>
          <p:cNvPr id="914" name="Title Text"/>
          <p:cNvSpPr txBox="1"/>
          <p:nvPr>
            <p:ph type="title"/>
          </p:nvPr>
        </p:nvSpPr>
        <p:spPr>
          <a:xfrm>
            <a:off x="66" y="169867"/>
            <a:ext cx="12192001" cy="524701"/>
          </a:xfrm>
          <a:prstGeom prst="rect">
            <a:avLst/>
          </a:prstGeom>
        </p:spPr>
        <p:txBody>
          <a:bodyPr lIns="121899" tIns="121899" rIns="121899" bIns="121899" anchor="t"/>
          <a:lstStyle>
            <a:lvl1pPr>
              <a:lnSpc>
                <a:spcPct val="100000"/>
              </a:lnSpc>
              <a:defRPr b="1" sz="3200">
                <a:solidFill>
                  <a:srgbClr val="2E5E73"/>
                </a:solidFill>
                <a:latin typeface="Roboto"/>
                <a:ea typeface="Roboto"/>
                <a:cs typeface="Roboto"/>
                <a:sym typeface="Roboto"/>
              </a:defRPr>
            </a:lvl1pPr>
          </a:lstStyle>
          <a:p>
            <a:pPr/>
            <a:r>
              <a:t>Title Text</a:t>
            </a:r>
          </a:p>
        </p:txBody>
      </p:sp>
      <p:sp>
        <p:nvSpPr>
          <p:cNvPr id="915"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1_1">
    <p:spTree>
      <p:nvGrpSpPr>
        <p:cNvPr id="1" name=""/>
        <p:cNvGrpSpPr/>
        <p:nvPr/>
      </p:nvGrpSpPr>
      <p:grpSpPr>
        <a:xfrm>
          <a:off x="0" y="0"/>
          <a:ext cx="0" cy="0"/>
          <a:chOff x="0" y="0"/>
          <a:chExt cx="0" cy="0"/>
        </a:xfrm>
      </p:grpSpPr>
      <p:sp>
        <p:nvSpPr>
          <p:cNvPr id="922" name="Google Shape;581;p61"/>
          <p:cNvSpPr/>
          <p:nvPr/>
        </p:nvSpPr>
        <p:spPr>
          <a:xfrm>
            <a:off x="1271100" y="2371550"/>
            <a:ext cx="10022700" cy="533700"/>
          </a:xfrm>
          <a:prstGeom prst="roundRect">
            <a:avLst>
              <a:gd name="adj" fmla="val 16667"/>
            </a:avLst>
          </a:prstGeom>
          <a:solidFill>
            <a:srgbClr val="F2F2F2"/>
          </a:solidFill>
          <a:ln w="12700">
            <a:miter lim="400000"/>
          </a:ln>
        </p:spPr>
        <p:txBody>
          <a:bodyPr lIns="0" tIns="0" rIns="0" bIns="0" anchor="ctr"/>
          <a:lstStyle/>
          <a:p>
            <a:pPr/>
          </a:p>
        </p:txBody>
      </p:sp>
      <p:sp>
        <p:nvSpPr>
          <p:cNvPr id="923" name="Google Shape;582;p61"/>
          <p:cNvSpPr/>
          <p:nvPr/>
        </p:nvSpPr>
        <p:spPr>
          <a:xfrm>
            <a:off x="1271100" y="3228116"/>
            <a:ext cx="10022700" cy="533701"/>
          </a:xfrm>
          <a:prstGeom prst="roundRect">
            <a:avLst>
              <a:gd name="adj" fmla="val 16667"/>
            </a:avLst>
          </a:prstGeom>
          <a:solidFill>
            <a:srgbClr val="F2F2F2"/>
          </a:solidFill>
          <a:ln w="12700">
            <a:miter lim="400000"/>
          </a:ln>
        </p:spPr>
        <p:txBody>
          <a:bodyPr lIns="0" tIns="0" rIns="0" bIns="0" anchor="ctr"/>
          <a:lstStyle/>
          <a:p>
            <a:pPr/>
          </a:p>
        </p:txBody>
      </p:sp>
      <p:sp>
        <p:nvSpPr>
          <p:cNvPr id="924" name="Google Shape;583;p61"/>
          <p:cNvSpPr/>
          <p:nvPr/>
        </p:nvSpPr>
        <p:spPr>
          <a:xfrm>
            <a:off x="1271100" y="4084699"/>
            <a:ext cx="10022700" cy="533701"/>
          </a:xfrm>
          <a:prstGeom prst="roundRect">
            <a:avLst>
              <a:gd name="adj" fmla="val 16667"/>
            </a:avLst>
          </a:prstGeom>
          <a:solidFill>
            <a:srgbClr val="F2F2F2"/>
          </a:solidFill>
          <a:ln w="12700">
            <a:miter lim="400000"/>
          </a:ln>
        </p:spPr>
        <p:txBody>
          <a:bodyPr lIns="0" tIns="0" rIns="0" bIns="0" anchor="ctr"/>
          <a:lstStyle/>
          <a:p>
            <a:pPr/>
          </a:p>
        </p:txBody>
      </p:sp>
      <p:sp>
        <p:nvSpPr>
          <p:cNvPr id="925" name="Google Shape;584;p61"/>
          <p:cNvSpPr/>
          <p:nvPr/>
        </p:nvSpPr>
        <p:spPr>
          <a:xfrm>
            <a:off x="1271100" y="4940417"/>
            <a:ext cx="10022700" cy="533701"/>
          </a:xfrm>
          <a:prstGeom prst="roundRect">
            <a:avLst>
              <a:gd name="adj" fmla="val 16667"/>
            </a:avLst>
          </a:prstGeom>
          <a:solidFill>
            <a:srgbClr val="F2F2F2"/>
          </a:solidFill>
          <a:ln w="12700">
            <a:miter lim="400000"/>
          </a:ln>
        </p:spPr>
        <p:txBody>
          <a:bodyPr lIns="0" tIns="0" rIns="0" bIns="0" anchor="ctr"/>
          <a:lstStyle/>
          <a:p>
            <a:pPr/>
          </a:p>
        </p:txBody>
      </p:sp>
      <p:sp>
        <p:nvSpPr>
          <p:cNvPr id="926" name="Google Shape;585;p61"/>
          <p:cNvSpPr/>
          <p:nvPr/>
        </p:nvSpPr>
        <p:spPr>
          <a:xfrm>
            <a:off x="1271100" y="1515832"/>
            <a:ext cx="10022700" cy="533701"/>
          </a:xfrm>
          <a:prstGeom prst="roundRect">
            <a:avLst>
              <a:gd name="adj" fmla="val 16667"/>
            </a:avLst>
          </a:prstGeom>
          <a:solidFill>
            <a:srgbClr val="F2F2F2"/>
          </a:solidFill>
          <a:ln w="12700">
            <a:miter lim="400000"/>
          </a:ln>
        </p:spPr>
        <p:txBody>
          <a:bodyPr lIns="0" tIns="0" rIns="0" bIns="0" anchor="ctr"/>
          <a:lstStyle/>
          <a:p>
            <a:pPr/>
          </a:p>
        </p:txBody>
      </p:sp>
      <p:grpSp>
        <p:nvGrpSpPr>
          <p:cNvPr id="929" name="Google Shape;586;p61"/>
          <p:cNvGrpSpPr/>
          <p:nvPr/>
        </p:nvGrpSpPr>
        <p:grpSpPr>
          <a:xfrm>
            <a:off x="1070467" y="1476639"/>
            <a:ext cx="612001" cy="612001"/>
            <a:chOff x="0" y="0"/>
            <a:chExt cx="611999" cy="611999"/>
          </a:xfrm>
        </p:grpSpPr>
        <p:sp>
          <p:nvSpPr>
            <p:cNvPr id="927" name="Circle"/>
            <p:cNvSpPr/>
            <p:nvPr/>
          </p:nvSpPr>
          <p:spPr>
            <a:xfrm>
              <a:off x="0" y="0"/>
              <a:ext cx="612000" cy="612000"/>
            </a:xfrm>
            <a:prstGeom prst="ellipse">
              <a:avLst/>
            </a:prstGeom>
            <a:solidFill>
              <a:srgbClr val="FCB912"/>
            </a:solidFill>
            <a:ln w="12700" cap="flat">
              <a:noFill/>
              <a:miter lim="400000"/>
            </a:ln>
            <a:effectLst/>
          </p:spPr>
          <p:txBody>
            <a:bodyPr wrap="square" lIns="0" tIns="0" rIns="0" bIns="0" numCol="1" anchor="ctr">
              <a:noAutofit/>
            </a:bodyPr>
            <a:lstStyle/>
            <a:p>
              <a:pPr algn="ctr">
                <a:defRPr sz="1900">
                  <a:solidFill>
                    <a:srgbClr val="082D49"/>
                  </a:solidFill>
                </a:defRPr>
              </a:pPr>
            </a:p>
          </p:txBody>
        </p:sp>
        <p:sp>
          <p:nvSpPr>
            <p:cNvPr id="928" name="1"/>
            <p:cNvSpPr txBox="1"/>
            <p:nvPr/>
          </p:nvSpPr>
          <p:spPr>
            <a:xfrm>
              <a:off x="89625" y="48347"/>
              <a:ext cx="432750" cy="515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082D49"/>
                  </a:solidFill>
                </a:defRPr>
              </a:lvl1pPr>
            </a:lstStyle>
            <a:p>
              <a:pPr/>
              <a:r>
                <a:t>1</a:t>
              </a:r>
            </a:p>
          </p:txBody>
        </p:sp>
      </p:grpSp>
      <p:grpSp>
        <p:nvGrpSpPr>
          <p:cNvPr id="932" name="Google Shape;587;p61"/>
          <p:cNvGrpSpPr/>
          <p:nvPr/>
        </p:nvGrpSpPr>
        <p:grpSpPr>
          <a:xfrm>
            <a:off x="1070467" y="2332356"/>
            <a:ext cx="612001" cy="612001"/>
            <a:chOff x="0" y="0"/>
            <a:chExt cx="611999" cy="611999"/>
          </a:xfrm>
        </p:grpSpPr>
        <p:sp>
          <p:nvSpPr>
            <p:cNvPr id="930" name="Circle"/>
            <p:cNvSpPr/>
            <p:nvPr/>
          </p:nvSpPr>
          <p:spPr>
            <a:xfrm>
              <a:off x="0" y="0"/>
              <a:ext cx="612000" cy="612000"/>
            </a:xfrm>
            <a:prstGeom prst="ellipse">
              <a:avLst/>
            </a:prstGeom>
            <a:solidFill>
              <a:srgbClr val="FCB912"/>
            </a:solidFill>
            <a:ln w="12700" cap="flat">
              <a:noFill/>
              <a:miter lim="400000"/>
            </a:ln>
            <a:effectLst/>
          </p:spPr>
          <p:txBody>
            <a:bodyPr wrap="square" lIns="0" tIns="0" rIns="0" bIns="0" numCol="1" anchor="ctr">
              <a:noAutofit/>
            </a:bodyPr>
            <a:lstStyle/>
            <a:p>
              <a:pPr algn="ctr">
                <a:defRPr sz="1900">
                  <a:solidFill>
                    <a:srgbClr val="082D49"/>
                  </a:solidFill>
                </a:defRPr>
              </a:pPr>
            </a:p>
          </p:txBody>
        </p:sp>
        <p:sp>
          <p:nvSpPr>
            <p:cNvPr id="931" name="2"/>
            <p:cNvSpPr txBox="1"/>
            <p:nvPr/>
          </p:nvSpPr>
          <p:spPr>
            <a:xfrm>
              <a:off x="89625" y="48347"/>
              <a:ext cx="432750" cy="515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082D49"/>
                  </a:solidFill>
                </a:defRPr>
              </a:lvl1pPr>
            </a:lstStyle>
            <a:p>
              <a:pPr/>
              <a:r>
                <a:t>2</a:t>
              </a:r>
            </a:p>
          </p:txBody>
        </p:sp>
      </p:grpSp>
      <p:grpSp>
        <p:nvGrpSpPr>
          <p:cNvPr id="935" name="Google Shape;588;p61"/>
          <p:cNvGrpSpPr/>
          <p:nvPr/>
        </p:nvGrpSpPr>
        <p:grpSpPr>
          <a:xfrm>
            <a:off x="1070467" y="3188922"/>
            <a:ext cx="612001" cy="612001"/>
            <a:chOff x="0" y="0"/>
            <a:chExt cx="611999" cy="611999"/>
          </a:xfrm>
        </p:grpSpPr>
        <p:sp>
          <p:nvSpPr>
            <p:cNvPr id="933" name="Circle"/>
            <p:cNvSpPr/>
            <p:nvPr/>
          </p:nvSpPr>
          <p:spPr>
            <a:xfrm>
              <a:off x="0" y="0"/>
              <a:ext cx="612000" cy="612000"/>
            </a:xfrm>
            <a:prstGeom prst="ellipse">
              <a:avLst/>
            </a:prstGeom>
            <a:solidFill>
              <a:srgbClr val="FCB912"/>
            </a:solidFill>
            <a:ln w="12700" cap="flat">
              <a:noFill/>
              <a:miter lim="400000"/>
            </a:ln>
            <a:effectLst/>
          </p:spPr>
          <p:txBody>
            <a:bodyPr wrap="square" lIns="0" tIns="0" rIns="0" bIns="0" numCol="1" anchor="ctr">
              <a:noAutofit/>
            </a:bodyPr>
            <a:lstStyle/>
            <a:p>
              <a:pPr algn="ctr">
                <a:defRPr sz="1900">
                  <a:solidFill>
                    <a:srgbClr val="082D49"/>
                  </a:solidFill>
                </a:defRPr>
              </a:pPr>
            </a:p>
          </p:txBody>
        </p:sp>
        <p:sp>
          <p:nvSpPr>
            <p:cNvPr id="934" name="3"/>
            <p:cNvSpPr txBox="1"/>
            <p:nvPr/>
          </p:nvSpPr>
          <p:spPr>
            <a:xfrm>
              <a:off x="89625" y="48347"/>
              <a:ext cx="432750" cy="515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082D49"/>
                  </a:solidFill>
                </a:defRPr>
              </a:lvl1pPr>
            </a:lstStyle>
            <a:p>
              <a:pPr/>
              <a:r>
                <a:t>3</a:t>
              </a:r>
            </a:p>
          </p:txBody>
        </p:sp>
      </p:grpSp>
      <p:grpSp>
        <p:nvGrpSpPr>
          <p:cNvPr id="938" name="Google Shape;589;p61"/>
          <p:cNvGrpSpPr/>
          <p:nvPr/>
        </p:nvGrpSpPr>
        <p:grpSpPr>
          <a:xfrm>
            <a:off x="1070467" y="4035821"/>
            <a:ext cx="612001" cy="612001"/>
            <a:chOff x="0" y="0"/>
            <a:chExt cx="611999" cy="611999"/>
          </a:xfrm>
        </p:grpSpPr>
        <p:sp>
          <p:nvSpPr>
            <p:cNvPr id="936" name="Circle"/>
            <p:cNvSpPr/>
            <p:nvPr/>
          </p:nvSpPr>
          <p:spPr>
            <a:xfrm>
              <a:off x="0" y="0"/>
              <a:ext cx="612000" cy="612000"/>
            </a:xfrm>
            <a:prstGeom prst="ellipse">
              <a:avLst/>
            </a:prstGeom>
            <a:solidFill>
              <a:srgbClr val="FCB912"/>
            </a:solidFill>
            <a:ln w="12700" cap="flat">
              <a:noFill/>
              <a:miter lim="400000"/>
            </a:ln>
            <a:effectLst/>
          </p:spPr>
          <p:txBody>
            <a:bodyPr wrap="square" lIns="0" tIns="0" rIns="0" bIns="0" numCol="1" anchor="ctr">
              <a:noAutofit/>
            </a:bodyPr>
            <a:lstStyle/>
            <a:p>
              <a:pPr algn="ctr">
                <a:defRPr sz="1900">
                  <a:solidFill>
                    <a:srgbClr val="082D49"/>
                  </a:solidFill>
                </a:defRPr>
              </a:pPr>
            </a:p>
          </p:txBody>
        </p:sp>
        <p:sp>
          <p:nvSpPr>
            <p:cNvPr id="937" name="4"/>
            <p:cNvSpPr txBox="1"/>
            <p:nvPr/>
          </p:nvSpPr>
          <p:spPr>
            <a:xfrm>
              <a:off x="89625" y="48347"/>
              <a:ext cx="432750" cy="515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082D49"/>
                  </a:solidFill>
                </a:defRPr>
              </a:lvl1pPr>
            </a:lstStyle>
            <a:p>
              <a:pPr/>
              <a:r>
                <a:t>4</a:t>
              </a:r>
            </a:p>
          </p:txBody>
        </p:sp>
      </p:grpSp>
      <p:grpSp>
        <p:nvGrpSpPr>
          <p:cNvPr id="941" name="Google Shape;590;p61"/>
          <p:cNvGrpSpPr/>
          <p:nvPr/>
        </p:nvGrpSpPr>
        <p:grpSpPr>
          <a:xfrm>
            <a:off x="1070467" y="4882722"/>
            <a:ext cx="612001" cy="612001"/>
            <a:chOff x="0" y="0"/>
            <a:chExt cx="611999" cy="611999"/>
          </a:xfrm>
        </p:grpSpPr>
        <p:sp>
          <p:nvSpPr>
            <p:cNvPr id="939" name="Circle"/>
            <p:cNvSpPr/>
            <p:nvPr/>
          </p:nvSpPr>
          <p:spPr>
            <a:xfrm>
              <a:off x="0" y="0"/>
              <a:ext cx="612000" cy="612000"/>
            </a:xfrm>
            <a:prstGeom prst="ellipse">
              <a:avLst/>
            </a:prstGeom>
            <a:solidFill>
              <a:srgbClr val="FCB912"/>
            </a:solidFill>
            <a:ln w="12700" cap="flat">
              <a:noFill/>
              <a:miter lim="400000"/>
            </a:ln>
            <a:effectLst/>
          </p:spPr>
          <p:txBody>
            <a:bodyPr wrap="square" lIns="0" tIns="0" rIns="0" bIns="0" numCol="1" anchor="ctr">
              <a:noAutofit/>
            </a:bodyPr>
            <a:lstStyle/>
            <a:p>
              <a:pPr algn="ctr">
                <a:defRPr sz="1900">
                  <a:solidFill>
                    <a:srgbClr val="082D49"/>
                  </a:solidFill>
                </a:defRPr>
              </a:pPr>
            </a:p>
          </p:txBody>
        </p:sp>
        <p:sp>
          <p:nvSpPr>
            <p:cNvPr id="940" name="5"/>
            <p:cNvSpPr txBox="1"/>
            <p:nvPr/>
          </p:nvSpPr>
          <p:spPr>
            <a:xfrm>
              <a:off x="89625" y="48347"/>
              <a:ext cx="432750" cy="515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082D49"/>
                  </a:solidFill>
                </a:defRPr>
              </a:lvl1pPr>
            </a:lstStyle>
            <a:p>
              <a:pPr/>
              <a:r>
                <a:t>5</a:t>
              </a:r>
            </a:p>
          </p:txBody>
        </p:sp>
      </p:grpSp>
      <p:sp>
        <p:nvSpPr>
          <p:cNvPr id="942" name="Body Level One…"/>
          <p:cNvSpPr txBox="1"/>
          <p:nvPr>
            <p:ph type="body" sz="quarter" idx="1"/>
          </p:nvPr>
        </p:nvSpPr>
        <p:spPr>
          <a:xfrm>
            <a:off x="1805866" y="1505567"/>
            <a:ext cx="9488101" cy="533700"/>
          </a:xfrm>
          <a:prstGeom prst="rect">
            <a:avLst/>
          </a:prstGeom>
        </p:spPr>
        <p:txBody>
          <a:bodyPr lIns="121899" tIns="121899" rIns="121899" bIns="121899"/>
          <a:lstStyle>
            <a:lvl1pPr marL="381000" indent="-304800">
              <a:lnSpc>
                <a:spcPct val="115000"/>
              </a:lnSpc>
              <a:spcBef>
                <a:spcPts val="0"/>
              </a:spcBef>
              <a:buClrTx/>
              <a:buSzTx/>
              <a:buFontTx/>
              <a:buNone/>
              <a:defRPr sz="1900">
                <a:solidFill>
                  <a:srgbClr val="2E5E73"/>
                </a:solidFill>
                <a:latin typeface="Roboto Light"/>
                <a:ea typeface="Roboto Light"/>
                <a:cs typeface="Roboto Light"/>
                <a:sym typeface="Roboto Light"/>
              </a:defRPr>
            </a:lvl1pPr>
            <a:lvl2pPr marL="381000" indent="184150">
              <a:lnSpc>
                <a:spcPct val="115000"/>
              </a:lnSpc>
              <a:spcBef>
                <a:spcPts val="0"/>
              </a:spcBef>
              <a:buClrTx/>
              <a:buSzTx/>
              <a:buFontTx/>
              <a:buNone/>
              <a:defRPr sz="1900">
                <a:solidFill>
                  <a:srgbClr val="2E5E73"/>
                </a:solidFill>
                <a:latin typeface="Roboto Light"/>
                <a:ea typeface="Roboto Light"/>
                <a:cs typeface="Roboto Light"/>
                <a:sym typeface="Roboto Light"/>
              </a:defRPr>
            </a:lvl2pPr>
            <a:lvl3pPr marL="381000" indent="641350">
              <a:lnSpc>
                <a:spcPct val="115000"/>
              </a:lnSpc>
              <a:spcBef>
                <a:spcPts val="0"/>
              </a:spcBef>
              <a:buClrTx/>
              <a:buSzTx/>
              <a:buFontTx/>
              <a:buNone/>
              <a:defRPr sz="1900">
                <a:solidFill>
                  <a:srgbClr val="2E5E73"/>
                </a:solidFill>
                <a:latin typeface="Roboto Light"/>
                <a:ea typeface="Roboto Light"/>
                <a:cs typeface="Roboto Light"/>
                <a:sym typeface="Roboto Light"/>
              </a:defRPr>
            </a:lvl3pPr>
            <a:lvl4pPr marL="381000" indent="1098550">
              <a:lnSpc>
                <a:spcPct val="115000"/>
              </a:lnSpc>
              <a:spcBef>
                <a:spcPts val="0"/>
              </a:spcBef>
              <a:buClrTx/>
              <a:buSzTx/>
              <a:buFontTx/>
              <a:buNone/>
              <a:defRPr sz="1900">
                <a:solidFill>
                  <a:srgbClr val="2E5E73"/>
                </a:solidFill>
                <a:latin typeface="Roboto Light"/>
                <a:ea typeface="Roboto Light"/>
                <a:cs typeface="Roboto Light"/>
                <a:sym typeface="Roboto Light"/>
              </a:defRPr>
            </a:lvl4pPr>
            <a:lvl5pPr marL="381000" indent="1555750">
              <a:lnSpc>
                <a:spcPct val="115000"/>
              </a:lnSpc>
              <a:spcBef>
                <a:spcPts val="0"/>
              </a:spcBef>
              <a:buClrTx/>
              <a:buSzTx/>
              <a:buFontTx/>
              <a:buNone/>
              <a:defRPr sz="1900">
                <a:solidFill>
                  <a:srgbClr val="2E5E73"/>
                </a:solidFill>
                <a:latin typeface="Roboto Light"/>
                <a:ea typeface="Roboto Light"/>
                <a:cs typeface="Roboto Light"/>
                <a:sym typeface="Roboto Light"/>
              </a:defRPr>
            </a:lvl5pPr>
          </a:lstStyle>
          <a:p>
            <a:pPr/>
            <a:r>
              <a:t>Body Level One</a:t>
            </a:r>
          </a:p>
          <a:p>
            <a:pPr lvl="1"/>
            <a:r>
              <a:t>Body Level Two</a:t>
            </a:r>
          </a:p>
          <a:p>
            <a:pPr lvl="2"/>
            <a:r>
              <a:t>Body Level Three</a:t>
            </a:r>
          </a:p>
          <a:p>
            <a:pPr lvl="3"/>
            <a:r>
              <a:t>Body Level Four</a:t>
            </a:r>
          </a:p>
          <a:p>
            <a:pPr lvl="4"/>
            <a:r>
              <a:t>Body Level Five</a:t>
            </a:r>
          </a:p>
        </p:txBody>
      </p:sp>
      <p:sp>
        <p:nvSpPr>
          <p:cNvPr id="943" name="Title Text"/>
          <p:cNvSpPr txBox="1"/>
          <p:nvPr>
            <p:ph type="title"/>
          </p:nvPr>
        </p:nvSpPr>
        <p:spPr>
          <a:xfrm>
            <a:off x="66" y="169867"/>
            <a:ext cx="12192001" cy="524701"/>
          </a:xfrm>
          <a:prstGeom prst="rect">
            <a:avLst/>
          </a:prstGeom>
        </p:spPr>
        <p:txBody>
          <a:bodyPr lIns="121899" tIns="121899" rIns="121899" bIns="121899" anchor="t"/>
          <a:lstStyle>
            <a:lvl1pPr>
              <a:lnSpc>
                <a:spcPct val="100000"/>
              </a:lnSpc>
              <a:defRPr b="1" sz="3200">
                <a:solidFill>
                  <a:srgbClr val="2E5E73"/>
                </a:solidFill>
                <a:latin typeface="Roboto"/>
                <a:ea typeface="Roboto"/>
                <a:cs typeface="Roboto"/>
                <a:sym typeface="Roboto"/>
              </a:defRPr>
            </a:lvl1pPr>
          </a:lstStyle>
          <a:p>
            <a:pPr/>
            <a:r>
              <a:t>Title Text</a:t>
            </a:r>
          </a:p>
        </p:txBody>
      </p:sp>
      <p:sp>
        <p:nvSpPr>
          <p:cNvPr id="944"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_WITH_TEXT">
    <p:spTree>
      <p:nvGrpSpPr>
        <p:cNvPr id="1" name=""/>
        <p:cNvGrpSpPr/>
        <p:nvPr/>
      </p:nvGrpSpPr>
      <p:grpSpPr>
        <a:xfrm>
          <a:off x="0" y="0"/>
          <a:ext cx="0" cy="0"/>
          <a:chOff x="0" y="0"/>
          <a:chExt cx="0" cy="0"/>
        </a:xfrm>
      </p:grpSpPr>
      <p:sp>
        <p:nvSpPr>
          <p:cNvPr id="58" name="Title Text"/>
          <p:cNvSpPr txBox="1"/>
          <p:nvPr>
            <p:ph type="title"/>
          </p:nvPr>
        </p:nvSpPr>
        <p:spPr>
          <a:xfrm>
            <a:off x="839787" y="365125"/>
            <a:ext cx="10515601" cy="1325563"/>
          </a:xfrm>
          <a:prstGeom prst="rect">
            <a:avLst/>
          </a:prstGeom>
        </p:spPr>
        <p:txBody>
          <a:bodyPr/>
          <a:lstStyle/>
          <a:p>
            <a:pPr/>
            <a:r>
              <a:t>Title Text</a:t>
            </a:r>
          </a:p>
        </p:txBody>
      </p:sp>
      <p:sp>
        <p:nvSpPr>
          <p:cNvPr id="59" name="Body Level One…"/>
          <p:cNvSpPr txBox="1"/>
          <p:nvPr>
            <p:ph type="body" sz="quarter" idx="1"/>
          </p:nvPr>
        </p:nvSpPr>
        <p:spPr>
          <a:xfrm>
            <a:off x="839787" y="1681163"/>
            <a:ext cx="5157789" cy="823913"/>
          </a:xfrm>
          <a:prstGeom prst="rect">
            <a:avLst/>
          </a:prstGeom>
        </p:spPr>
        <p:txBody>
          <a:bodyPr anchor="b"/>
          <a:lstStyle>
            <a:lvl1pPr marL="228600" indent="0">
              <a:buClrTx/>
              <a:buSzTx/>
              <a:buFontTx/>
              <a:buNone/>
              <a:defRPr b="1" sz="2400"/>
            </a:lvl1pPr>
            <a:lvl2pPr marL="228600" indent="457200">
              <a:buClrTx/>
              <a:buSzTx/>
              <a:buFontTx/>
              <a:buNone/>
              <a:defRPr b="1" sz="2400"/>
            </a:lvl2pPr>
            <a:lvl3pPr marL="228600" indent="914400">
              <a:buClrTx/>
              <a:buSzTx/>
              <a:buFontTx/>
              <a:buNone/>
              <a:defRPr b="1" sz="2400"/>
            </a:lvl3pPr>
            <a:lvl4pPr marL="228600" indent="1371600">
              <a:buClrTx/>
              <a:buSzTx/>
              <a:buFontTx/>
              <a:buNone/>
              <a:defRPr b="1" sz="2400"/>
            </a:lvl4pPr>
            <a:lvl5pPr marL="228600" indent="1828800">
              <a:buClrTx/>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60" name="Google Shape;50;p7"/>
          <p:cNvSpPr txBox="1"/>
          <p:nvPr>
            <p:ph type="body" sz="half" idx="21"/>
          </p:nvPr>
        </p:nvSpPr>
        <p:spPr>
          <a:xfrm>
            <a:off x="839787" y="2505075"/>
            <a:ext cx="5157788" cy="3684588"/>
          </a:xfrm>
          <a:prstGeom prst="rect">
            <a:avLst/>
          </a:prstGeom>
        </p:spPr>
        <p:txBody>
          <a:bodyPr/>
          <a:lstStyle/>
          <a:p>
            <a:pPr/>
          </a:p>
        </p:txBody>
      </p:sp>
      <p:sp>
        <p:nvSpPr>
          <p:cNvPr id="61" name="Google Shape;51;p7"/>
          <p:cNvSpPr txBox="1"/>
          <p:nvPr>
            <p:ph type="body" sz="quarter" idx="22"/>
          </p:nvPr>
        </p:nvSpPr>
        <p:spPr>
          <a:xfrm>
            <a:off x="6172200" y="1681163"/>
            <a:ext cx="5183188" cy="823913"/>
          </a:xfrm>
          <a:prstGeom prst="rect">
            <a:avLst/>
          </a:prstGeom>
        </p:spPr>
        <p:txBody>
          <a:bodyPr anchor="b"/>
          <a:lstStyle/>
          <a:p>
            <a:pPr marL="228600" indent="0">
              <a:buClrTx/>
              <a:buSzTx/>
              <a:buFontTx/>
              <a:buNone/>
              <a:defRPr b="1" sz="2400"/>
            </a:pPr>
          </a:p>
        </p:txBody>
      </p:sp>
      <p:sp>
        <p:nvSpPr>
          <p:cNvPr id="62" name="Google Shape;52;p7"/>
          <p:cNvSpPr txBox="1"/>
          <p:nvPr>
            <p:ph type="body" sz="half" idx="23"/>
          </p:nvPr>
        </p:nvSpPr>
        <p:spPr>
          <a:xfrm>
            <a:off x="6172200" y="2505075"/>
            <a:ext cx="5183188" cy="3684588"/>
          </a:xfrm>
          <a:prstGeom prst="rect">
            <a:avLst/>
          </a:prstGeom>
        </p:spPr>
        <p:txBody>
          <a:bodyPr/>
          <a:lstStyle/>
          <a:p>
            <a:pPr/>
          </a:p>
        </p:txBody>
      </p:sp>
      <p:sp>
        <p:nvSpPr>
          <p:cNvPr id="6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1_1_1">
    <p:spTree>
      <p:nvGrpSpPr>
        <p:cNvPr id="1" name=""/>
        <p:cNvGrpSpPr/>
        <p:nvPr/>
      </p:nvGrpSpPr>
      <p:grpSpPr>
        <a:xfrm>
          <a:off x="0" y="0"/>
          <a:ext cx="0" cy="0"/>
          <a:chOff x="0" y="0"/>
          <a:chExt cx="0" cy="0"/>
        </a:xfrm>
      </p:grpSpPr>
      <p:sp>
        <p:nvSpPr>
          <p:cNvPr id="951" name="Google Shape;599;p62"/>
          <p:cNvSpPr/>
          <p:nvPr/>
        </p:nvSpPr>
        <p:spPr>
          <a:xfrm>
            <a:off x="1271100" y="2371550"/>
            <a:ext cx="10022700" cy="533700"/>
          </a:xfrm>
          <a:prstGeom prst="roundRect">
            <a:avLst>
              <a:gd name="adj" fmla="val 16667"/>
            </a:avLst>
          </a:prstGeom>
          <a:solidFill>
            <a:srgbClr val="F2F2F2"/>
          </a:solidFill>
          <a:ln w="12700">
            <a:miter lim="400000"/>
          </a:ln>
        </p:spPr>
        <p:txBody>
          <a:bodyPr lIns="0" tIns="0" rIns="0" bIns="0" anchor="ctr"/>
          <a:lstStyle/>
          <a:p>
            <a:pPr/>
          </a:p>
        </p:txBody>
      </p:sp>
      <p:sp>
        <p:nvSpPr>
          <p:cNvPr id="952" name="Google Shape;600;p62"/>
          <p:cNvSpPr/>
          <p:nvPr/>
        </p:nvSpPr>
        <p:spPr>
          <a:xfrm>
            <a:off x="1271100" y="3228116"/>
            <a:ext cx="10022700" cy="533701"/>
          </a:xfrm>
          <a:prstGeom prst="roundRect">
            <a:avLst>
              <a:gd name="adj" fmla="val 16667"/>
            </a:avLst>
          </a:prstGeom>
          <a:solidFill>
            <a:srgbClr val="F2F2F2"/>
          </a:solidFill>
          <a:ln w="12700">
            <a:miter lim="400000"/>
          </a:ln>
        </p:spPr>
        <p:txBody>
          <a:bodyPr lIns="0" tIns="0" rIns="0" bIns="0" anchor="ctr"/>
          <a:lstStyle/>
          <a:p>
            <a:pPr/>
          </a:p>
        </p:txBody>
      </p:sp>
      <p:sp>
        <p:nvSpPr>
          <p:cNvPr id="953" name="Google Shape;601;p62"/>
          <p:cNvSpPr/>
          <p:nvPr/>
        </p:nvSpPr>
        <p:spPr>
          <a:xfrm>
            <a:off x="1271100" y="4084699"/>
            <a:ext cx="10022700" cy="533701"/>
          </a:xfrm>
          <a:prstGeom prst="roundRect">
            <a:avLst>
              <a:gd name="adj" fmla="val 16667"/>
            </a:avLst>
          </a:prstGeom>
          <a:solidFill>
            <a:srgbClr val="F2F2F2"/>
          </a:solidFill>
          <a:ln w="12700">
            <a:miter lim="400000"/>
          </a:ln>
        </p:spPr>
        <p:txBody>
          <a:bodyPr lIns="0" tIns="0" rIns="0" bIns="0" anchor="ctr"/>
          <a:lstStyle/>
          <a:p>
            <a:pPr/>
          </a:p>
        </p:txBody>
      </p:sp>
      <p:sp>
        <p:nvSpPr>
          <p:cNvPr id="954" name="Google Shape;602;p62"/>
          <p:cNvSpPr/>
          <p:nvPr/>
        </p:nvSpPr>
        <p:spPr>
          <a:xfrm>
            <a:off x="1271100" y="1515832"/>
            <a:ext cx="10022700" cy="533701"/>
          </a:xfrm>
          <a:prstGeom prst="roundRect">
            <a:avLst>
              <a:gd name="adj" fmla="val 16667"/>
            </a:avLst>
          </a:prstGeom>
          <a:solidFill>
            <a:srgbClr val="F2F2F2"/>
          </a:solidFill>
          <a:ln w="12700">
            <a:miter lim="400000"/>
          </a:ln>
        </p:spPr>
        <p:txBody>
          <a:bodyPr lIns="0" tIns="0" rIns="0" bIns="0" anchor="ctr"/>
          <a:lstStyle/>
          <a:p>
            <a:pPr/>
          </a:p>
        </p:txBody>
      </p:sp>
      <p:grpSp>
        <p:nvGrpSpPr>
          <p:cNvPr id="957" name="Google Shape;603;p62"/>
          <p:cNvGrpSpPr/>
          <p:nvPr/>
        </p:nvGrpSpPr>
        <p:grpSpPr>
          <a:xfrm>
            <a:off x="1070467" y="1476639"/>
            <a:ext cx="612001" cy="612001"/>
            <a:chOff x="0" y="0"/>
            <a:chExt cx="611999" cy="611999"/>
          </a:xfrm>
        </p:grpSpPr>
        <p:sp>
          <p:nvSpPr>
            <p:cNvPr id="955" name="Circle"/>
            <p:cNvSpPr/>
            <p:nvPr/>
          </p:nvSpPr>
          <p:spPr>
            <a:xfrm>
              <a:off x="0" y="0"/>
              <a:ext cx="612000" cy="612000"/>
            </a:xfrm>
            <a:prstGeom prst="ellipse">
              <a:avLst/>
            </a:prstGeom>
            <a:solidFill>
              <a:srgbClr val="FCB912"/>
            </a:solidFill>
            <a:ln w="12700" cap="flat">
              <a:noFill/>
              <a:miter lim="400000"/>
            </a:ln>
            <a:effectLst/>
          </p:spPr>
          <p:txBody>
            <a:bodyPr wrap="square" lIns="0" tIns="0" rIns="0" bIns="0" numCol="1" anchor="ctr">
              <a:noAutofit/>
            </a:bodyPr>
            <a:lstStyle/>
            <a:p>
              <a:pPr algn="ctr">
                <a:defRPr sz="1900">
                  <a:solidFill>
                    <a:srgbClr val="082D49"/>
                  </a:solidFill>
                </a:defRPr>
              </a:pPr>
            </a:p>
          </p:txBody>
        </p:sp>
        <p:sp>
          <p:nvSpPr>
            <p:cNvPr id="956" name="1"/>
            <p:cNvSpPr txBox="1"/>
            <p:nvPr/>
          </p:nvSpPr>
          <p:spPr>
            <a:xfrm>
              <a:off x="89625" y="48347"/>
              <a:ext cx="432750" cy="515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082D49"/>
                  </a:solidFill>
                </a:defRPr>
              </a:lvl1pPr>
            </a:lstStyle>
            <a:p>
              <a:pPr/>
              <a:r>
                <a:t>1</a:t>
              </a:r>
            </a:p>
          </p:txBody>
        </p:sp>
      </p:grpSp>
      <p:grpSp>
        <p:nvGrpSpPr>
          <p:cNvPr id="960" name="Google Shape;604;p62"/>
          <p:cNvGrpSpPr/>
          <p:nvPr/>
        </p:nvGrpSpPr>
        <p:grpSpPr>
          <a:xfrm>
            <a:off x="1070467" y="2332356"/>
            <a:ext cx="612001" cy="612001"/>
            <a:chOff x="0" y="0"/>
            <a:chExt cx="611999" cy="611999"/>
          </a:xfrm>
        </p:grpSpPr>
        <p:sp>
          <p:nvSpPr>
            <p:cNvPr id="958" name="Circle"/>
            <p:cNvSpPr/>
            <p:nvPr/>
          </p:nvSpPr>
          <p:spPr>
            <a:xfrm>
              <a:off x="0" y="0"/>
              <a:ext cx="612000" cy="612000"/>
            </a:xfrm>
            <a:prstGeom prst="ellipse">
              <a:avLst/>
            </a:prstGeom>
            <a:solidFill>
              <a:srgbClr val="FCB912"/>
            </a:solidFill>
            <a:ln w="12700" cap="flat">
              <a:noFill/>
              <a:miter lim="400000"/>
            </a:ln>
            <a:effectLst/>
          </p:spPr>
          <p:txBody>
            <a:bodyPr wrap="square" lIns="0" tIns="0" rIns="0" bIns="0" numCol="1" anchor="ctr">
              <a:noAutofit/>
            </a:bodyPr>
            <a:lstStyle/>
            <a:p>
              <a:pPr algn="ctr">
                <a:defRPr sz="1900">
                  <a:solidFill>
                    <a:srgbClr val="082D49"/>
                  </a:solidFill>
                </a:defRPr>
              </a:pPr>
            </a:p>
          </p:txBody>
        </p:sp>
        <p:sp>
          <p:nvSpPr>
            <p:cNvPr id="959" name="2"/>
            <p:cNvSpPr txBox="1"/>
            <p:nvPr/>
          </p:nvSpPr>
          <p:spPr>
            <a:xfrm>
              <a:off x="89625" y="48347"/>
              <a:ext cx="432750" cy="515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082D49"/>
                  </a:solidFill>
                </a:defRPr>
              </a:lvl1pPr>
            </a:lstStyle>
            <a:p>
              <a:pPr/>
              <a:r>
                <a:t>2</a:t>
              </a:r>
            </a:p>
          </p:txBody>
        </p:sp>
      </p:grpSp>
      <p:grpSp>
        <p:nvGrpSpPr>
          <p:cNvPr id="963" name="Google Shape;605;p62"/>
          <p:cNvGrpSpPr/>
          <p:nvPr/>
        </p:nvGrpSpPr>
        <p:grpSpPr>
          <a:xfrm>
            <a:off x="1070467" y="3188922"/>
            <a:ext cx="612001" cy="612001"/>
            <a:chOff x="0" y="0"/>
            <a:chExt cx="611999" cy="611999"/>
          </a:xfrm>
        </p:grpSpPr>
        <p:sp>
          <p:nvSpPr>
            <p:cNvPr id="961" name="Circle"/>
            <p:cNvSpPr/>
            <p:nvPr/>
          </p:nvSpPr>
          <p:spPr>
            <a:xfrm>
              <a:off x="0" y="0"/>
              <a:ext cx="612000" cy="612000"/>
            </a:xfrm>
            <a:prstGeom prst="ellipse">
              <a:avLst/>
            </a:prstGeom>
            <a:solidFill>
              <a:srgbClr val="FCB912"/>
            </a:solidFill>
            <a:ln w="12700" cap="flat">
              <a:noFill/>
              <a:miter lim="400000"/>
            </a:ln>
            <a:effectLst/>
          </p:spPr>
          <p:txBody>
            <a:bodyPr wrap="square" lIns="0" tIns="0" rIns="0" bIns="0" numCol="1" anchor="ctr">
              <a:noAutofit/>
            </a:bodyPr>
            <a:lstStyle/>
            <a:p>
              <a:pPr algn="ctr">
                <a:defRPr sz="1900">
                  <a:solidFill>
                    <a:srgbClr val="082D49"/>
                  </a:solidFill>
                </a:defRPr>
              </a:pPr>
            </a:p>
          </p:txBody>
        </p:sp>
        <p:sp>
          <p:nvSpPr>
            <p:cNvPr id="962" name="3"/>
            <p:cNvSpPr txBox="1"/>
            <p:nvPr/>
          </p:nvSpPr>
          <p:spPr>
            <a:xfrm>
              <a:off x="89625" y="48347"/>
              <a:ext cx="432750" cy="515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082D49"/>
                  </a:solidFill>
                </a:defRPr>
              </a:lvl1pPr>
            </a:lstStyle>
            <a:p>
              <a:pPr/>
              <a:r>
                <a:t>3</a:t>
              </a:r>
            </a:p>
          </p:txBody>
        </p:sp>
      </p:grpSp>
      <p:grpSp>
        <p:nvGrpSpPr>
          <p:cNvPr id="966" name="Google Shape;606;p62"/>
          <p:cNvGrpSpPr/>
          <p:nvPr/>
        </p:nvGrpSpPr>
        <p:grpSpPr>
          <a:xfrm>
            <a:off x="1070467" y="4035821"/>
            <a:ext cx="612001" cy="612001"/>
            <a:chOff x="0" y="0"/>
            <a:chExt cx="611999" cy="611999"/>
          </a:xfrm>
        </p:grpSpPr>
        <p:sp>
          <p:nvSpPr>
            <p:cNvPr id="964" name="Circle"/>
            <p:cNvSpPr/>
            <p:nvPr/>
          </p:nvSpPr>
          <p:spPr>
            <a:xfrm>
              <a:off x="0" y="0"/>
              <a:ext cx="612000" cy="612000"/>
            </a:xfrm>
            <a:prstGeom prst="ellipse">
              <a:avLst/>
            </a:prstGeom>
            <a:solidFill>
              <a:srgbClr val="FCB912"/>
            </a:solidFill>
            <a:ln w="12700" cap="flat">
              <a:noFill/>
              <a:miter lim="400000"/>
            </a:ln>
            <a:effectLst/>
          </p:spPr>
          <p:txBody>
            <a:bodyPr wrap="square" lIns="0" tIns="0" rIns="0" bIns="0" numCol="1" anchor="ctr">
              <a:noAutofit/>
            </a:bodyPr>
            <a:lstStyle/>
            <a:p>
              <a:pPr algn="ctr">
                <a:defRPr sz="1900">
                  <a:solidFill>
                    <a:srgbClr val="082D49"/>
                  </a:solidFill>
                </a:defRPr>
              </a:pPr>
            </a:p>
          </p:txBody>
        </p:sp>
        <p:sp>
          <p:nvSpPr>
            <p:cNvPr id="965" name="4"/>
            <p:cNvSpPr txBox="1"/>
            <p:nvPr/>
          </p:nvSpPr>
          <p:spPr>
            <a:xfrm>
              <a:off x="89625" y="48347"/>
              <a:ext cx="432750" cy="515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082D49"/>
                  </a:solidFill>
                </a:defRPr>
              </a:lvl1pPr>
            </a:lstStyle>
            <a:p>
              <a:pPr/>
              <a:r>
                <a:t>4</a:t>
              </a:r>
            </a:p>
          </p:txBody>
        </p:sp>
      </p:grpSp>
      <p:sp>
        <p:nvSpPr>
          <p:cNvPr id="967" name="Body Level One…"/>
          <p:cNvSpPr txBox="1"/>
          <p:nvPr>
            <p:ph type="body" sz="quarter" idx="1"/>
          </p:nvPr>
        </p:nvSpPr>
        <p:spPr>
          <a:xfrm>
            <a:off x="1805866" y="1505567"/>
            <a:ext cx="9488101" cy="533700"/>
          </a:xfrm>
          <a:prstGeom prst="rect">
            <a:avLst/>
          </a:prstGeom>
        </p:spPr>
        <p:txBody>
          <a:bodyPr lIns="121899" tIns="121899" rIns="121899" bIns="121899"/>
          <a:lstStyle>
            <a:lvl1pPr marL="381000" indent="-304800">
              <a:lnSpc>
                <a:spcPct val="115000"/>
              </a:lnSpc>
              <a:spcBef>
                <a:spcPts val="0"/>
              </a:spcBef>
              <a:buClrTx/>
              <a:buSzTx/>
              <a:buFontTx/>
              <a:buNone/>
              <a:defRPr sz="1900">
                <a:solidFill>
                  <a:srgbClr val="2E5E73"/>
                </a:solidFill>
                <a:latin typeface="Roboto Light"/>
                <a:ea typeface="Roboto Light"/>
                <a:cs typeface="Roboto Light"/>
                <a:sym typeface="Roboto Light"/>
              </a:defRPr>
            </a:lvl1pPr>
            <a:lvl2pPr marL="381000" indent="184150">
              <a:lnSpc>
                <a:spcPct val="115000"/>
              </a:lnSpc>
              <a:spcBef>
                <a:spcPts val="0"/>
              </a:spcBef>
              <a:buClrTx/>
              <a:buSzTx/>
              <a:buFontTx/>
              <a:buNone/>
              <a:defRPr sz="1900">
                <a:solidFill>
                  <a:srgbClr val="2E5E73"/>
                </a:solidFill>
                <a:latin typeface="Roboto Light"/>
                <a:ea typeface="Roboto Light"/>
                <a:cs typeface="Roboto Light"/>
                <a:sym typeface="Roboto Light"/>
              </a:defRPr>
            </a:lvl2pPr>
            <a:lvl3pPr marL="381000" indent="641350">
              <a:lnSpc>
                <a:spcPct val="115000"/>
              </a:lnSpc>
              <a:spcBef>
                <a:spcPts val="0"/>
              </a:spcBef>
              <a:buClrTx/>
              <a:buSzTx/>
              <a:buFontTx/>
              <a:buNone/>
              <a:defRPr sz="1900">
                <a:solidFill>
                  <a:srgbClr val="2E5E73"/>
                </a:solidFill>
                <a:latin typeface="Roboto Light"/>
                <a:ea typeface="Roboto Light"/>
                <a:cs typeface="Roboto Light"/>
                <a:sym typeface="Roboto Light"/>
              </a:defRPr>
            </a:lvl3pPr>
            <a:lvl4pPr marL="381000" indent="1098550">
              <a:lnSpc>
                <a:spcPct val="115000"/>
              </a:lnSpc>
              <a:spcBef>
                <a:spcPts val="0"/>
              </a:spcBef>
              <a:buClrTx/>
              <a:buSzTx/>
              <a:buFontTx/>
              <a:buNone/>
              <a:defRPr sz="1900">
                <a:solidFill>
                  <a:srgbClr val="2E5E73"/>
                </a:solidFill>
                <a:latin typeface="Roboto Light"/>
                <a:ea typeface="Roboto Light"/>
                <a:cs typeface="Roboto Light"/>
                <a:sym typeface="Roboto Light"/>
              </a:defRPr>
            </a:lvl4pPr>
            <a:lvl5pPr marL="381000" indent="1555750">
              <a:lnSpc>
                <a:spcPct val="115000"/>
              </a:lnSpc>
              <a:spcBef>
                <a:spcPts val="0"/>
              </a:spcBef>
              <a:buClrTx/>
              <a:buSzTx/>
              <a:buFontTx/>
              <a:buNone/>
              <a:defRPr sz="1900">
                <a:solidFill>
                  <a:srgbClr val="2E5E73"/>
                </a:solidFill>
                <a:latin typeface="Roboto Light"/>
                <a:ea typeface="Roboto Light"/>
                <a:cs typeface="Roboto Light"/>
                <a:sym typeface="Roboto Light"/>
              </a:defRPr>
            </a:lvl5pPr>
          </a:lstStyle>
          <a:p>
            <a:pPr/>
            <a:r>
              <a:t>Body Level One</a:t>
            </a:r>
          </a:p>
          <a:p>
            <a:pPr lvl="1"/>
            <a:r>
              <a:t>Body Level Two</a:t>
            </a:r>
          </a:p>
          <a:p>
            <a:pPr lvl="2"/>
            <a:r>
              <a:t>Body Level Three</a:t>
            </a:r>
          </a:p>
          <a:p>
            <a:pPr lvl="3"/>
            <a:r>
              <a:t>Body Level Four</a:t>
            </a:r>
          </a:p>
          <a:p>
            <a:pPr lvl="4"/>
            <a:r>
              <a:t>Body Level Five</a:t>
            </a:r>
          </a:p>
        </p:txBody>
      </p:sp>
      <p:sp>
        <p:nvSpPr>
          <p:cNvPr id="968" name="Title Text"/>
          <p:cNvSpPr txBox="1"/>
          <p:nvPr>
            <p:ph type="title"/>
          </p:nvPr>
        </p:nvSpPr>
        <p:spPr>
          <a:xfrm>
            <a:off x="66" y="169867"/>
            <a:ext cx="12192001" cy="524701"/>
          </a:xfrm>
          <a:prstGeom prst="rect">
            <a:avLst/>
          </a:prstGeom>
        </p:spPr>
        <p:txBody>
          <a:bodyPr lIns="121899" tIns="121899" rIns="121899" bIns="121899" anchor="t"/>
          <a:lstStyle>
            <a:lvl1pPr>
              <a:lnSpc>
                <a:spcPct val="100000"/>
              </a:lnSpc>
              <a:defRPr b="1" sz="3200">
                <a:solidFill>
                  <a:srgbClr val="2E5E73"/>
                </a:solidFill>
                <a:latin typeface="Roboto"/>
                <a:ea typeface="Roboto"/>
                <a:cs typeface="Roboto"/>
                <a:sym typeface="Roboto"/>
              </a:defRPr>
            </a:lvl1pPr>
          </a:lstStyle>
          <a:p>
            <a:pPr/>
            <a:r>
              <a:t>Title Text</a:t>
            </a:r>
          </a:p>
        </p:txBody>
      </p:sp>
      <p:sp>
        <p:nvSpPr>
          <p:cNvPr id="969"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1_1_1_2">
    <p:spTree>
      <p:nvGrpSpPr>
        <p:cNvPr id="1" name=""/>
        <p:cNvGrpSpPr/>
        <p:nvPr/>
      </p:nvGrpSpPr>
      <p:grpSpPr>
        <a:xfrm>
          <a:off x="0" y="0"/>
          <a:ext cx="0" cy="0"/>
          <a:chOff x="0" y="0"/>
          <a:chExt cx="0" cy="0"/>
        </a:xfrm>
      </p:grpSpPr>
      <p:grpSp>
        <p:nvGrpSpPr>
          <p:cNvPr id="980" name="Google Shape;614;p63"/>
          <p:cNvGrpSpPr/>
          <p:nvPr/>
        </p:nvGrpSpPr>
        <p:grpSpPr>
          <a:xfrm>
            <a:off x="586818" y="1413276"/>
            <a:ext cx="1035842" cy="853401"/>
            <a:chOff x="0" y="0"/>
            <a:chExt cx="1035841" cy="853400"/>
          </a:xfrm>
        </p:grpSpPr>
        <p:grpSp>
          <p:nvGrpSpPr>
            <p:cNvPr id="978" name="Google Shape;615;p63"/>
            <p:cNvGrpSpPr/>
            <p:nvPr/>
          </p:nvGrpSpPr>
          <p:grpSpPr>
            <a:xfrm>
              <a:off x="0" y="-1"/>
              <a:ext cx="927178" cy="853402"/>
              <a:chOff x="0" y="0"/>
              <a:chExt cx="927177" cy="853400"/>
            </a:xfrm>
          </p:grpSpPr>
          <p:sp>
            <p:nvSpPr>
              <p:cNvPr id="976" name="Rounded Rectangle"/>
              <p:cNvSpPr/>
              <p:nvPr/>
            </p:nvSpPr>
            <p:spPr>
              <a:xfrm>
                <a:off x="0" y="102507"/>
                <a:ext cx="927178" cy="648386"/>
              </a:xfrm>
              <a:prstGeom prst="roundRect">
                <a:avLst>
                  <a:gd name="adj" fmla="val 16667"/>
                </a:avLst>
              </a:prstGeom>
              <a:solidFill>
                <a:srgbClr val="FCB912"/>
              </a:solidFill>
              <a:ln w="12700" cap="flat">
                <a:noFill/>
                <a:miter lim="400000"/>
              </a:ln>
              <a:effectLst/>
            </p:spPr>
            <p:txBody>
              <a:bodyPr wrap="square" lIns="0" tIns="0" rIns="0" bIns="0" numCol="1" anchor="ctr">
                <a:noAutofit/>
              </a:bodyPr>
              <a:lstStyle/>
              <a:p>
                <a:pPr algn="ctr">
                  <a:defRPr sz="4000">
                    <a:solidFill>
                      <a:srgbClr val="082D49"/>
                    </a:solidFill>
                    <a:latin typeface="Roboto Light"/>
                    <a:ea typeface="Roboto Light"/>
                    <a:cs typeface="Roboto Light"/>
                    <a:sym typeface="Roboto Light"/>
                  </a:defRPr>
                </a:pPr>
              </a:p>
            </p:txBody>
          </p:sp>
          <p:sp>
            <p:nvSpPr>
              <p:cNvPr id="977" name="01"/>
              <p:cNvSpPr txBox="1"/>
              <p:nvPr/>
            </p:nvSpPr>
            <p:spPr>
              <a:xfrm>
                <a:off x="31651" y="-1"/>
                <a:ext cx="863875" cy="853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4000">
                    <a:solidFill>
                      <a:srgbClr val="082D49"/>
                    </a:solidFill>
                    <a:latin typeface="Roboto Light"/>
                    <a:ea typeface="Roboto Light"/>
                    <a:cs typeface="Roboto Light"/>
                    <a:sym typeface="Roboto Light"/>
                  </a:defRPr>
                </a:lvl1pPr>
              </a:lstStyle>
              <a:p>
                <a:pPr/>
                <a:r>
                  <a:t>01</a:t>
                </a:r>
              </a:p>
            </p:txBody>
          </p:sp>
        </p:grpSp>
        <p:sp>
          <p:nvSpPr>
            <p:cNvPr id="979" name="Google Shape;616;p63"/>
            <p:cNvSpPr/>
            <p:nvPr/>
          </p:nvSpPr>
          <p:spPr>
            <a:xfrm rot="5400000">
              <a:off x="687850" y="313869"/>
              <a:ext cx="444490" cy="2514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00" y="0"/>
                  </a:lnTo>
                  <a:lnTo>
                    <a:pt x="21600" y="21600"/>
                  </a:lnTo>
                  <a:close/>
                </a:path>
              </a:pathLst>
            </a:custGeom>
            <a:solidFill>
              <a:srgbClr val="FCB912"/>
            </a:solidFill>
            <a:ln w="12700" cap="flat">
              <a:noFill/>
              <a:miter lim="400000"/>
            </a:ln>
            <a:effectLst/>
          </p:spPr>
          <p:txBody>
            <a:bodyPr wrap="square" lIns="0" tIns="0" rIns="0" bIns="0" numCol="1" anchor="ctr">
              <a:noAutofit/>
            </a:bodyPr>
            <a:lstStyle/>
            <a:p>
              <a:pPr>
                <a:defRPr sz="1900">
                  <a:latin typeface="Roboto Light"/>
                  <a:ea typeface="Roboto Light"/>
                  <a:cs typeface="Roboto Light"/>
                  <a:sym typeface="Roboto Light"/>
                </a:defRPr>
              </a:pPr>
            </a:p>
          </p:txBody>
        </p:sp>
      </p:grpSp>
      <p:grpSp>
        <p:nvGrpSpPr>
          <p:cNvPr id="985" name="Google Shape;617;p63"/>
          <p:cNvGrpSpPr/>
          <p:nvPr/>
        </p:nvGrpSpPr>
        <p:grpSpPr>
          <a:xfrm>
            <a:off x="586818" y="2286416"/>
            <a:ext cx="1035842" cy="853401"/>
            <a:chOff x="0" y="0"/>
            <a:chExt cx="1035841" cy="853400"/>
          </a:xfrm>
        </p:grpSpPr>
        <p:grpSp>
          <p:nvGrpSpPr>
            <p:cNvPr id="983" name="Google Shape;618;p63"/>
            <p:cNvGrpSpPr/>
            <p:nvPr/>
          </p:nvGrpSpPr>
          <p:grpSpPr>
            <a:xfrm>
              <a:off x="0" y="-1"/>
              <a:ext cx="927178" cy="853402"/>
              <a:chOff x="0" y="0"/>
              <a:chExt cx="927177" cy="853400"/>
            </a:xfrm>
          </p:grpSpPr>
          <p:sp>
            <p:nvSpPr>
              <p:cNvPr id="981" name="Rounded Rectangle"/>
              <p:cNvSpPr/>
              <p:nvPr/>
            </p:nvSpPr>
            <p:spPr>
              <a:xfrm>
                <a:off x="0" y="102507"/>
                <a:ext cx="927178" cy="648386"/>
              </a:xfrm>
              <a:prstGeom prst="roundRect">
                <a:avLst>
                  <a:gd name="adj" fmla="val 16667"/>
                </a:avLst>
              </a:prstGeom>
              <a:solidFill>
                <a:srgbClr val="082D49"/>
              </a:solidFill>
              <a:ln w="12700" cap="flat">
                <a:noFill/>
                <a:miter lim="400000"/>
              </a:ln>
              <a:effectLst/>
            </p:spPr>
            <p:txBody>
              <a:bodyPr wrap="square" lIns="0" tIns="0" rIns="0" bIns="0" numCol="1" anchor="ctr">
                <a:noAutofit/>
              </a:bodyPr>
              <a:lstStyle/>
              <a:p>
                <a:pPr algn="ctr">
                  <a:defRPr sz="4000">
                    <a:solidFill>
                      <a:srgbClr val="FFFFFF"/>
                    </a:solidFill>
                    <a:latin typeface="Roboto Light"/>
                    <a:ea typeface="Roboto Light"/>
                    <a:cs typeface="Roboto Light"/>
                    <a:sym typeface="Roboto Light"/>
                  </a:defRPr>
                </a:pPr>
              </a:p>
            </p:txBody>
          </p:sp>
          <p:sp>
            <p:nvSpPr>
              <p:cNvPr id="982" name="02"/>
              <p:cNvSpPr txBox="1"/>
              <p:nvPr/>
            </p:nvSpPr>
            <p:spPr>
              <a:xfrm>
                <a:off x="31651" y="-1"/>
                <a:ext cx="863875" cy="853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4000">
                    <a:solidFill>
                      <a:srgbClr val="FFFFFF"/>
                    </a:solidFill>
                    <a:latin typeface="Roboto Light"/>
                    <a:ea typeface="Roboto Light"/>
                    <a:cs typeface="Roboto Light"/>
                    <a:sym typeface="Roboto Light"/>
                  </a:defRPr>
                </a:lvl1pPr>
              </a:lstStyle>
              <a:p>
                <a:pPr/>
                <a:r>
                  <a:t>02</a:t>
                </a:r>
              </a:p>
            </p:txBody>
          </p:sp>
        </p:grpSp>
        <p:sp>
          <p:nvSpPr>
            <p:cNvPr id="984" name="Google Shape;619;p63"/>
            <p:cNvSpPr/>
            <p:nvPr/>
          </p:nvSpPr>
          <p:spPr>
            <a:xfrm rot="5400000">
              <a:off x="687850" y="313869"/>
              <a:ext cx="444490" cy="2514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00" y="0"/>
                  </a:lnTo>
                  <a:lnTo>
                    <a:pt x="21600" y="21600"/>
                  </a:lnTo>
                  <a:close/>
                </a:path>
              </a:pathLst>
            </a:custGeom>
            <a:solidFill>
              <a:srgbClr val="082D49"/>
            </a:solidFill>
            <a:ln w="12700" cap="flat">
              <a:noFill/>
              <a:miter lim="400000"/>
            </a:ln>
            <a:effectLst/>
          </p:spPr>
          <p:txBody>
            <a:bodyPr wrap="square" lIns="0" tIns="0" rIns="0" bIns="0" numCol="1" anchor="ctr">
              <a:noAutofit/>
            </a:bodyPr>
            <a:lstStyle/>
            <a:p>
              <a:pPr>
                <a:defRPr sz="1900">
                  <a:latin typeface="Roboto Light"/>
                  <a:ea typeface="Roboto Light"/>
                  <a:cs typeface="Roboto Light"/>
                  <a:sym typeface="Roboto Light"/>
                </a:defRPr>
              </a:pPr>
            </a:p>
          </p:txBody>
        </p:sp>
      </p:grpSp>
      <p:grpSp>
        <p:nvGrpSpPr>
          <p:cNvPr id="990" name="Google Shape;620;p63"/>
          <p:cNvGrpSpPr/>
          <p:nvPr/>
        </p:nvGrpSpPr>
        <p:grpSpPr>
          <a:xfrm>
            <a:off x="586818" y="3159556"/>
            <a:ext cx="1035842" cy="853401"/>
            <a:chOff x="0" y="0"/>
            <a:chExt cx="1035841" cy="853400"/>
          </a:xfrm>
        </p:grpSpPr>
        <p:grpSp>
          <p:nvGrpSpPr>
            <p:cNvPr id="988" name="Google Shape;621;p63"/>
            <p:cNvGrpSpPr/>
            <p:nvPr/>
          </p:nvGrpSpPr>
          <p:grpSpPr>
            <a:xfrm>
              <a:off x="0" y="-1"/>
              <a:ext cx="927178" cy="853402"/>
              <a:chOff x="0" y="0"/>
              <a:chExt cx="927177" cy="853400"/>
            </a:xfrm>
          </p:grpSpPr>
          <p:sp>
            <p:nvSpPr>
              <p:cNvPr id="986" name="Rounded Rectangle"/>
              <p:cNvSpPr/>
              <p:nvPr/>
            </p:nvSpPr>
            <p:spPr>
              <a:xfrm>
                <a:off x="0" y="102507"/>
                <a:ext cx="927178" cy="648386"/>
              </a:xfrm>
              <a:prstGeom prst="roundRect">
                <a:avLst>
                  <a:gd name="adj" fmla="val 16667"/>
                </a:avLst>
              </a:prstGeom>
              <a:solidFill>
                <a:srgbClr val="0077DB"/>
              </a:solidFill>
              <a:ln w="12700" cap="flat">
                <a:noFill/>
                <a:miter lim="400000"/>
              </a:ln>
              <a:effectLst/>
            </p:spPr>
            <p:txBody>
              <a:bodyPr wrap="square" lIns="0" tIns="0" rIns="0" bIns="0" numCol="1" anchor="ctr">
                <a:noAutofit/>
              </a:bodyPr>
              <a:lstStyle/>
              <a:p>
                <a:pPr algn="ctr">
                  <a:defRPr sz="4000">
                    <a:solidFill>
                      <a:srgbClr val="FFFFFF"/>
                    </a:solidFill>
                    <a:latin typeface="Roboto Light"/>
                    <a:ea typeface="Roboto Light"/>
                    <a:cs typeface="Roboto Light"/>
                    <a:sym typeface="Roboto Light"/>
                  </a:defRPr>
                </a:pPr>
              </a:p>
            </p:txBody>
          </p:sp>
          <p:sp>
            <p:nvSpPr>
              <p:cNvPr id="987" name="03"/>
              <p:cNvSpPr txBox="1"/>
              <p:nvPr/>
            </p:nvSpPr>
            <p:spPr>
              <a:xfrm>
                <a:off x="31651" y="-1"/>
                <a:ext cx="863875" cy="853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4000">
                    <a:solidFill>
                      <a:srgbClr val="FFFFFF"/>
                    </a:solidFill>
                    <a:latin typeface="Roboto Light"/>
                    <a:ea typeface="Roboto Light"/>
                    <a:cs typeface="Roboto Light"/>
                    <a:sym typeface="Roboto Light"/>
                  </a:defRPr>
                </a:lvl1pPr>
              </a:lstStyle>
              <a:p>
                <a:pPr/>
                <a:r>
                  <a:t>03</a:t>
                </a:r>
              </a:p>
            </p:txBody>
          </p:sp>
        </p:grpSp>
        <p:sp>
          <p:nvSpPr>
            <p:cNvPr id="989" name="Google Shape;622;p63"/>
            <p:cNvSpPr/>
            <p:nvPr/>
          </p:nvSpPr>
          <p:spPr>
            <a:xfrm rot="5400000">
              <a:off x="687850" y="313869"/>
              <a:ext cx="444490" cy="2514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00" y="0"/>
                  </a:lnTo>
                  <a:lnTo>
                    <a:pt x="21600" y="21600"/>
                  </a:lnTo>
                  <a:close/>
                </a:path>
              </a:pathLst>
            </a:custGeom>
            <a:solidFill>
              <a:srgbClr val="0077DB"/>
            </a:solidFill>
            <a:ln w="12700" cap="flat">
              <a:noFill/>
              <a:miter lim="400000"/>
            </a:ln>
            <a:effectLst/>
          </p:spPr>
          <p:txBody>
            <a:bodyPr wrap="square" lIns="0" tIns="0" rIns="0" bIns="0" numCol="1" anchor="ctr">
              <a:noAutofit/>
            </a:bodyPr>
            <a:lstStyle/>
            <a:p>
              <a:pPr>
                <a:defRPr sz="1900">
                  <a:latin typeface="Roboto Light"/>
                  <a:ea typeface="Roboto Light"/>
                  <a:cs typeface="Roboto Light"/>
                  <a:sym typeface="Roboto Light"/>
                </a:defRPr>
              </a:pPr>
            </a:p>
          </p:txBody>
        </p:sp>
      </p:grpSp>
      <p:grpSp>
        <p:nvGrpSpPr>
          <p:cNvPr id="995" name="Google Shape;623;p63"/>
          <p:cNvGrpSpPr/>
          <p:nvPr/>
        </p:nvGrpSpPr>
        <p:grpSpPr>
          <a:xfrm>
            <a:off x="586818" y="4032696"/>
            <a:ext cx="1035842" cy="853401"/>
            <a:chOff x="0" y="0"/>
            <a:chExt cx="1035841" cy="853400"/>
          </a:xfrm>
        </p:grpSpPr>
        <p:grpSp>
          <p:nvGrpSpPr>
            <p:cNvPr id="993" name="Google Shape;624;p63"/>
            <p:cNvGrpSpPr/>
            <p:nvPr/>
          </p:nvGrpSpPr>
          <p:grpSpPr>
            <a:xfrm>
              <a:off x="0" y="-1"/>
              <a:ext cx="927178" cy="853402"/>
              <a:chOff x="0" y="0"/>
              <a:chExt cx="927177" cy="853400"/>
            </a:xfrm>
          </p:grpSpPr>
          <p:sp>
            <p:nvSpPr>
              <p:cNvPr id="991" name="Rounded Rectangle"/>
              <p:cNvSpPr/>
              <p:nvPr/>
            </p:nvSpPr>
            <p:spPr>
              <a:xfrm>
                <a:off x="0" y="102507"/>
                <a:ext cx="927178" cy="648386"/>
              </a:xfrm>
              <a:prstGeom prst="roundRect">
                <a:avLst>
                  <a:gd name="adj" fmla="val 16667"/>
                </a:avLst>
              </a:prstGeom>
              <a:solidFill>
                <a:srgbClr val="00C7CC"/>
              </a:solidFill>
              <a:ln w="12700" cap="flat">
                <a:noFill/>
                <a:miter lim="400000"/>
              </a:ln>
              <a:effectLst/>
            </p:spPr>
            <p:txBody>
              <a:bodyPr wrap="square" lIns="0" tIns="0" rIns="0" bIns="0" numCol="1" anchor="ctr">
                <a:noAutofit/>
              </a:bodyPr>
              <a:lstStyle/>
              <a:p>
                <a:pPr algn="ctr">
                  <a:defRPr sz="4000">
                    <a:solidFill>
                      <a:srgbClr val="082D49"/>
                    </a:solidFill>
                    <a:latin typeface="Roboto Light"/>
                    <a:ea typeface="Roboto Light"/>
                    <a:cs typeface="Roboto Light"/>
                    <a:sym typeface="Roboto Light"/>
                  </a:defRPr>
                </a:pPr>
              </a:p>
            </p:txBody>
          </p:sp>
          <p:sp>
            <p:nvSpPr>
              <p:cNvPr id="992" name="04"/>
              <p:cNvSpPr txBox="1"/>
              <p:nvPr/>
            </p:nvSpPr>
            <p:spPr>
              <a:xfrm>
                <a:off x="31651" y="-1"/>
                <a:ext cx="863875" cy="853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4000">
                    <a:solidFill>
                      <a:srgbClr val="082D49"/>
                    </a:solidFill>
                    <a:latin typeface="Roboto Light"/>
                    <a:ea typeface="Roboto Light"/>
                    <a:cs typeface="Roboto Light"/>
                    <a:sym typeface="Roboto Light"/>
                  </a:defRPr>
                </a:lvl1pPr>
              </a:lstStyle>
              <a:p>
                <a:pPr/>
                <a:r>
                  <a:t>04</a:t>
                </a:r>
              </a:p>
            </p:txBody>
          </p:sp>
        </p:grpSp>
        <p:sp>
          <p:nvSpPr>
            <p:cNvPr id="994" name="Google Shape;625;p63"/>
            <p:cNvSpPr/>
            <p:nvPr/>
          </p:nvSpPr>
          <p:spPr>
            <a:xfrm rot="5400000">
              <a:off x="687850" y="313869"/>
              <a:ext cx="444490" cy="2514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00" y="0"/>
                  </a:lnTo>
                  <a:lnTo>
                    <a:pt x="21600" y="21600"/>
                  </a:lnTo>
                  <a:close/>
                </a:path>
              </a:pathLst>
            </a:custGeom>
            <a:solidFill>
              <a:srgbClr val="00C7CC"/>
            </a:solidFill>
            <a:ln w="12700" cap="flat">
              <a:noFill/>
              <a:miter lim="400000"/>
            </a:ln>
            <a:effectLst/>
          </p:spPr>
          <p:txBody>
            <a:bodyPr wrap="square" lIns="0" tIns="0" rIns="0" bIns="0" numCol="1" anchor="ctr">
              <a:noAutofit/>
            </a:bodyPr>
            <a:lstStyle/>
            <a:p>
              <a:pPr>
                <a:defRPr sz="1900">
                  <a:latin typeface="Roboto Light"/>
                  <a:ea typeface="Roboto Light"/>
                  <a:cs typeface="Roboto Light"/>
                  <a:sym typeface="Roboto Light"/>
                </a:defRPr>
              </a:pPr>
            </a:p>
          </p:txBody>
        </p:sp>
      </p:grpSp>
      <p:grpSp>
        <p:nvGrpSpPr>
          <p:cNvPr id="1000" name="Google Shape;626;p63"/>
          <p:cNvGrpSpPr/>
          <p:nvPr/>
        </p:nvGrpSpPr>
        <p:grpSpPr>
          <a:xfrm>
            <a:off x="586818" y="4905835"/>
            <a:ext cx="1035842" cy="853401"/>
            <a:chOff x="0" y="0"/>
            <a:chExt cx="1035841" cy="853400"/>
          </a:xfrm>
        </p:grpSpPr>
        <p:grpSp>
          <p:nvGrpSpPr>
            <p:cNvPr id="998" name="Google Shape;627;p63"/>
            <p:cNvGrpSpPr/>
            <p:nvPr/>
          </p:nvGrpSpPr>
          <p:grpSpPr>
            <a:xfrm>
              <a:off x="0" y="-1"/>
              <a:ext cx="927178" cy="853402"/>
              <a:chOff x="0" y="0"/>
              <a:chExt cx="927177" cy="853400"/>
            </a:xfrm>
          </p:grpSpPr>
          <p:sp>
            <p:nvSpPr>
              <p:cNvPr id="996" name="Rounded Rectangle"/>
              <p:cNvSpPr/>
              <p:nvPr/>
            </p:nvSpPr>
            <p:spPr>
              <a:xfrm>
                <a:off x="0" y="102507"/>
                <a:ext cx="927178" cy="648386"/>
              </a:xfrm>
              <a:prstGeom prst="roundRect">
                <a:avLst>
                  <a:gd name="adj" fmla="val 16667"/>
                </a:avLst>
              </a:prstGeom>
              <a:solidFill>
                <a:srgbClr val="2E5E73"/>
              </a:solidFill>
              <a:ln w="12700" cap="flat">
                <a:noFill/>
                <a:miter lim="400000"/>
              </a:ln>
              <a:effectLst/>
            </p:spPr>
            <p:txBody>
              <a:bodyPr wrap="square" lIns="0" tIns="0" rIns="0" bIns="0" numCol="1" anchor="ctr">
                <a:noAutofit/>
              </a:bodyPr>
              <a:lstStyle/>
              <a:p>
                <a:pPr algn="ctr">
                  <a:defRPr sz="4000">
                    <a:solidFill>
                      <a:srgbClr val="FFFFFF"/>
                    </a:solidFill>
                    <a:latin typeface="Roboto Light"/>
                    <a:ea typeface="Roboto Light"/>
                    <a:cs typeface="Roboto Light"/>
                    <a:sym typeface="Roboto Light"/>
                  </a:defRPr>
                </a:pPr>
              </a:p>
            </p:txBody>
          </p:sp>
          <p:sp>
            <p:nvSpPr>
              <p:cNvPr id="997" name="05"/>
              <p:cNvSpPr txBox="1"/>
              <p:nvPr/>
            </p:nvSpPr>
            <p:spPr>
              <a:xfrm>
                <a:off x="31651" y="-1"/>
                <a:ext cx="863875" cy="853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4000">
                    <a:solidFill>
                      <a:srgbClr val="FFFFFF"/>
                    </a:solidFill>
                    <a:latin typeface="Roboto Light"/>
                    <a:ea typeface="Roboto Light"/>
                    <a:cs typeface="Roboto Light"/>
                    <a:sym typeface="Roboto Light"/>
                  </a:defRPr>
                </a:lvl1pPr>
              </a:lstStyle>
              <a:p>
                <a:pPr/>
                <a:r>
                  <a:t>05</a:t>
                </a:r>
              </a:p>
            </p:txBody>
          </p:sp>
        </p:grpSp>
        <p:sp>
          <p:nvSpPr>
            <p:cNvPr id="999" name="Google Shape;628;p63"/>
            <p:cNvSpPr/>
            <p:nvPr/>
          </p:nvSpPr>
          <p:spPr>
            <a:xfrm rot="5400000">
              <a:off x="687850" y="313869"/>
              <a:ext cx="444490" cy="2514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00" y="0"/>
                  </a:lnTo>
                  <a:lnTo>
                    <a:pt x="21600" y="21600"/>
                  </a:lnTo>
                  <a:close/>
                </a:path>
              </a:pathLst>
            </a:custGeom>
            <a:solidFill>
              <a:srgbClr val="2E5E73"/>
            </a:solidFill>
            <a:ln w="12700" cap="flat">
              <a:noFill/>
              <a:miter lim="400000"/>
            </a:ln>
            <a:effectLst/>
          </p:spPr>
          <p:txBody>
            <a:bodyPr wrap="square" lIns="0" tIns="0" rIns="0" bIns="0" numCol="1" anchor="ctr">
              <a:noAutofit/>
            </a:bodyPr>
            <a:lstStyle/>
            <a:p>
              <a:pPr>
                <a:defRPr sz="1900">
                  <a:latin typeface="Roboto Light"/>
                  <a:ea typeface="Roboto Light"/>
                  <a:cs typeface="Roboto Light"/>
                  <a:sym typeface="Roboto Light"/>
                </a:defRPr>
              </a:pPr>
            </a:p>
          </p:txBody>
        </p:sp>
      </p:grpSp>
      <p:sp>
        <p:nvSpPr>
          <p:cNvPr id="1001" name="Google Shape;629;p63"/>
          <p:cNvSpPr/>
          <p:nvPr/>
        </p:nvSpPr>
        <p:spPr>
          <a:xfrm>
            <a:off x="1780632" y="1515832"/>
            <a:ext cx="9488101" cy="648301"/>
          </a:xfrm>
          <a:prstGeom prst="roundRect">
            <a:avLst>
              <a:gd name="adj" fmla="val 16667"/>
            </a:avLst>
          </a:prstGeom>
          <a:solidFill>
            <a:srgbClr val="F2F2F2"/>
          </a:solidFill>
          <a:ln w="12700">
            <a:miter lim="400000"/>
          </a:ln>
        </p:spPr>
        <p:txBody>
          <a:bodyPr lIns="0" tIns="0" rIns="0" bIns="0" anchor="ctr"/>
          <a:lstStyle/>
          <a:p>
            <a:pPr>
              <a:defRPr sz="1900">
                <a:solidFill>
                  <a:srgbClr val="2E5E73"/>
                </a:solidFill>
                <a:latin typeface="Roboto"/>
                <a:ea typeface="Roboto"/>
                <a:cs typeface="Roboto"/>
                <a:sym typeface="Roboto"/>
              </a:defRPr>
            </a:pPr>
          </a:p>
        </p:txBody>
      </p:sp>
      <p:sp>
        <p:nvSpPr>
          <p:cNvPr id="1002" name="Google Shape;630;p63"/>
          <p:cNvSpPr/>
          <p:nvPr/>
        </p:nvSpPr>
        <p:spPr>
          <a:xfrm>
            <a:off x="1780632" y="2388974"/>
            <a:ext cx="9488101" cy="648301"/>
          </a:xfrm>
          <a:prstGeom prst="roundRect">
            <a:avLst>
              <a:gd name="adj" fmla="val 16667"/>
            </a:avLst>
          </a:prstGeom>
          <a:solidFill>
            <a:srgbClr val="F2F2F2"/>
          </a:solidFill>
          <a:ln w="12700">
            <a:miter lim="400000"/>
          </a:ln>
        </p:spPr>
        <p:txBody>
          <a:bodyPr lIns="0" tIns="0" rIns="0" bIns="0" anchor="ctr"/>
          <a:lstStyle/>
          <a:p>
            <a:pPr>
              <a:defRPr sz="1900">
                <a:solidFill>
                  <a:srgbClr val="2E5E73"/>
                </a:solidFill>
                <a:latin typeface="Roboto"/>
                <a:ea typeface="Roboto"/>
                <a:cs typeface="Roboto"/>
                <a:sym typeface="Roboto"/>
              </a:defRPr>
            </a:pPr>
          </a:p>
        </p:txBody>
      </p:sp>
      <p:sp>
        <p:nvSpPr>
          <p:cNvPr id="1003" name="Google Shape;631;p63"/>
          <p:cNvSpPr/>
          <p:nvPr/>
        </p:nvSpPr>
        <p:spPr>
          <a:xfrm>
            <a:off x="1780632" y="3262116"/>
            <a:ext cx="9488101" cy="648301"/>
          </a:xfrm>
          <a:prstGeom prst="roundRect">
            <a:avLst>
              <a:gd name="adj" fmla="val 16667"/>
            </a:avLst>
          </a:prstGeom>
          <a:solidFill>
            <a:srgbClr val="F2F2F2"/>
          </a:solidFill>
          <a:ln w="12700">
            <a:miter lim="400000"/>
          </a:ln>
        </p:spPr>
        <p:txBody>
          <a:bodyPr lIns="0" tIns="0" rIns="0" bIns="0" anchor="ctr"/>
          <a:lstStyle/>
          <a:p>
            <a:pPr>
              <a:defRPr sz="1900">
                <a:solidFill>
                  <a:srgbClr val="2E5E73"/>
                </a:solidFill>
                <a:latin typeface="Roboto"/>
                <a:ea typeface="Roboto"/>
                <a:cs typeface="Roboto"/>
                <a:sym typeface="Roboto"/>
              </a:defRPr>
            </a:pPr>
          </a:p>
        </p:txBody>
      </p:sp>
      <p:sp>
        <p:nvSpPr>
          <p:cNvPr id="1004" name="Google Shape;632;p63"/>
          <p:cNvSpPr/>
          <p:nvPr/>
        </p:nvSpPr>
        <p:spPr>
          <a:xfrm>
            <a:off x="1780632" y="4135258"/>
            <a:ext cx="9488101" cy="648301"/>
          </a:xfrm>
          <a:prstGeom prst="roundRect">
            <a:avLst>
              <a:gd name="adj" fmla="val 16667"/>
            </a:avLst>
          </a:prstGeom>
          <a:solidFill>
            <a:srgbClr val="F2F2F2"/>
          </a:solidFill>
          <a:ln w="12700">
            <a:miter lim="400000"/>
          </a:ln>
        </p:spPr>
        <p:txBody>
          <a:bodyPr lIns="0" tIns="0" rIns="0" bIns="0" anchor="ctr"/>
          <a:lstStyle/>
          <a:p>
            <a:pPr>
              <a:defRPr sz="1900">
                <a:solidFill>
                  <a:srgbClr val="2E5E73"/>
                </a:solidFill>
                <a:latin typeface="Roboto"/>
                <a:ea typeface="Roboto"/>
                <a:cs typeface="Roboto"/>
                <a:sym typeface="Roboto"/>
              </a:defRPr>
            </a:pPr>
          </a:p>
        </p:txBody>
      </p:sp>
      <p:sp>
        <p:nvSpPr>
          <p:cNvPr id="1005" name="Google Shape;633;p63"/>
          <p:cNvSpPr/>
          <p:nvPr/>
        </p:nvSpPr>
        <p:spPr>
          <a:xfrm>
            <a:off x="1780632" y="5008398"/>
            <a:ext cx="9488101" cy="648301"/>
          </a:xfrm>
          <a:prstGeom prst="roundRect">
            <a:avLst>
              <a:gd name="adj" fmla="val 16667"/>
            </a:avLst>
          </a:prstGeom>
          <a:solidFill>
            <a:srgbClr val="F2F2F2"/>
          </a:solidFill>
          <a:ln w="12700">
            <a:miter lim="400000"/>
          </a:ln>
        </p:spPr>
        <p:txBody>
          <a:bodyPr lIns="0" tIns="0" rIns="0" bIns="0" anchor="ctr"/>
          <a:lstStyle/>
          <a:p>
            <a:pPr>
              <a:defRPr sz="1900">
                <a:solidFill>
                  <a:srgbClr val="2E5E73"/>
                </a:solidFill>
                <a:latin typeface="Roboto"/>
                <a:ea typeface="Roboto"/>
                <a:cs typeface="Roboto"/>
                <a:sym typeface="Roboto"/>
              </a:defRPr>
            </a:pPr>
          </a:p>
        </p:txBody>
      </p:sp>
      <p:sp>
        <p:nvSpPr>
          <p:cNvPr id="1006" name="Title Text"/>
          <p:cNvSpPr txBox="1"/>
          <p:nvPr>
            <p:ph type="title"/>
          </p:nvPr>
        </p:nvSpPr>
        <p:spPr>
          <a:xfrm>
            <a:off x="66" y="169867"/>
            <a:ext cx="12192001" cy="524701"/>
          </a:xfrm>
          <a:prstGeom prst="rect">
            <a:avLst/>
          </a:prstGeom>
        </p:spPr>
        <p:txBody>
          <a:bodyPr lIns="121899" tIns="121899" rIns="121899" bIns="121899" anchor="t"/>
          <a:lstStyle>
            <a:lvl1pPr>
              <a:lnSpc>
                <a:spcPct val="100000"/>
              </a:lnSpc>
              <a:defRPr b="1" sz="3200">
                <a:solidFill>
                  <a:srgbClr val="2E5E73"/>
                </a:solidFill>
                <a:latin typeface="Roboto"/>
                <a:ea typeface="Roboto"/>
                <a:cs typeface="Roboto"/>
                <a:sym typeface="Roboto"/>
              </a:defRPr>
            </a:lvl1pPr>
          </a:lstStyle>
          <a:p>
            <a:pPr/>
            <a:r>
              <a:t>Title Text</a:t>
            </a:r>
          </a:p>
        </p:txBody>
      </p:sp>
      <p:sp>
        <p:nvSpPr>
          <p:cNvPr id="1007" name="Body Level One…"/>
          <p:cNvSpPr txBox="1"/>
          <p:nvPr>
            <p:ph type="body" sz="quarter" idx="1"/>
          </p:nvPr>
        </p:nvSpPr>
        <p:spPr>
          <a:xfrm>
            <a:off x="1805866" y="1505567"/>
            <a:ext cx="9488101" cy="648301"/>
          </a:xfrm>
          <a:prstGeom prst="rect">
            <a:avLst/>
          </a:prstGeom>
        </p:spPr>
        <p:txBody>
          <a:bodyPr lIns="121899" tIns="121899" rIns="121899" bIns="121899" anchor="ctr"/>
          <a:lstStyle>
            <a:lvl1pPr marL="381000" indent="-304800">
              <a:lnSpc>
                <a:spcPct val="115000"/>
              </a:lnSpc>
              <a:spcBef>
                <a:spcPts val="0"/>
              </a:spcBef>
              <a:buClrTx/>
              <a:buSzTx/>
              <a:buFontTx/>
              <a:buNone/>
              <a:defRPr sz="1900">
                <a:solidFill>
                  <a:srgbClr val="2E5E73"/>
                </a:solidFill>
                <a:latin typeface="Roboto Light"/>
                <a:ea typeface="Roboto Light"/>
                <a:cs typeface="Roboto Light"/>
                <a:sym typeface="Roboto Light"/>
              </a:defRPr>
            </a:lvl1pPr>
            <a:lvl2pPr marL="381000" indent="184150">
              <a:lnSpc>
                <a:spcPct val="115000"/>
              </a:lnSpc>
              <a:spcBef>
                <a:spcPts val="0"/>
              </a:spcBef>
              <a:buClrTx/>
              <a:buSzTx/>
              <a:buFontTx/>
              <a:buNone/>
              <a:defRPr sz="1900">
                <a:solidFill>
                  <a:srgbClr val="2E5E73"/>
                </a:solidFill>
                <a:latin typeface="Roboto Light"/>
                <a:ea typeface="Roboto Light"/>
                <a:cs typeface="Roboto Light"/>
                <a:sym typeface="Roboto Light"/>
              </a:defRPr>
            </a:lvl2pPr>
            <a:lvl3pPr marL="381000" indent="641350">
              <a:lnSpc>
                <a:spcPct val="115000"/>
              </a:lnSpc>
              <a:spcBef>
                <a:spcPts val="0"/>
              </a:spcBef>
              <a:buClrTx/>
              <a:buSzTx/>
              <a:buFontTx/>
              <a:buNone/>
              <a:defRPr sz="1900">
                <a:solidFill>
                  <a:srgbClr val="2E5E73"/>
                </a:solidFill>
                <a:latin typeface="Roboto Light"/>
                <a:ea typeface="Roboto Light"/>
                <a:cs typeface="Roboto Light"/>
                <a:sym typeface="Roboto Light"/>
              </a:defRPr>
            </a:lvl3pPr>
            <a:lvl4pPr marL="381000" indent="1098550">
              <a:lnSpc>
                <a:spcPct val="115000"/>
              </a:lnSpc>
              <a:spcBef>
                <a:spcPts val="0"/>
              </a:spcBef>
              <a:buClrTx/>
              <a:buSzTx/>
              <a:buFontTx/>
              <a:buNone/>
              <a:defRPr sz="1900">
                <a:solidFill>
                  <a:srgbClr val="2E5E73"/>
                </a:solidFill>
                <a:latin typeface="Roboto Light"/>
                <a:ea typeface="Roboto Light"/>
                <a:cs typeface="Roboto Light"/>
                <a:sym typeface="Roboto Light"/>
              </a:defRPr>
            </a:lvl4pPr>
            <a:lvl5pPr marL="381000" indent="1555750">
              <a:lnSpc>
                <a:spcPct val="115000"/>
              </a:lnSpc>
              <a:spcBef>
                <a:spcPts val="0"/>
              </a:spcBef>
              <a:buClrTx/>
              <a:buSzTx/>
              <a:buFontTx/>
              <a:buNone/>
              <a:defRPr sz="1900">
                <a:solidFill>
                  <a:srgbClr val="2E5E73"/>
                </a:solidFill>
                <a:latin typeface="Roboto Light"/>
                <a:ea typeface="Roboto Light"/>
                <a:cs typeface="Roboto Light"/>
                <a:sym typeface="Roboto Light"/>
              </a:defRPr>
            </a:lvl5pPr>
          </a:lstStyle>
          <a:p>
            <a:pPr/>
            <a:r>
              <a:t>Body Level One</a:t>
            </a:r>
          </a:p>
          <a:p>
            <a:pPr lvl="1"/>
            <a:r>
              <a:t>Body Level Two</a:t>
            </a:r>
          </a:p>
          <a:p>
            <a:pPr lvl="2"/>
            <a:r>
              <a:t>Body Level Three</a:t>
            </a:r>
          </a:p>
          <a:p>
            <a:pPr lvl="3"/>
            <a:r>
              <a:t>Body Level Four</a:t>
            </a:r>
          </a:p>
          <a:p>
            <a:pPr lvl="4"/>
            <a:r>
              <a:t>Body Level Five</a:t>
            </a:r>
          </a:p>
        </p:txBody>
      </p:sp>
      <p:sp>
        <p:nvSpPr>
          <p:cNvPr id="1008"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1_1_1_2_2">
    <p:spTree>
      <p:nvGrpSpPr>
        <p:cNvPr id="1" name=""/>
        <p:cNvGrpSpPr/>
        <p:nvPr/>
      </p:nvGrpSpPr>
      <p:grpSpPr>
        <a:xfrm>
          <a:off x="0" y="0"/>
          <a:ext cx="0" cy="0"/>
          <a:chOff x="0" y="0"/>
          <a:chExt cx="0" cy="0"/>
        </a:xfrm>
      </p:grpSpPr>
      <p:grpSp>
        <p:nvGrpSpPr>
          <p:cNvPr id="1019" name="Google Shape;642;p64"/>
          <p:cNvGrpSpPr/>
          <p:nvPr/>
        </p:nvGrpSpPr>
        <p:grpSpPr>
          <a:xfrm>
            <a:off x="586818" y="1413276"/>
            <a:ext cx="1035842" cy="853401"/>
            <a:chOff x="0" y="0"/>
            <a:chExt cx="1035841" cy="853400"/>
          </a:xfrm>
        </p:grpSpPr>
        <p:grpSp>
          <p:nvGrpSpPr>
            <p:cNvPr id="1017" name="Google Shape;643;p64"/>
            <p:cNvGrpSpPr/>
            <p:nvPr/>
          </p:nvGrpSpPr>
          <p:grpSpPr>
            <a:xfrm>
              <a:off x="0" y="-1"/>
              <a:ext cx="927178" cy="853402"/>
              <a:chOff x="0" y="0"/>
              <a:chExt cx="927177" cy="853400"/>
            </a:xfrm>
          </p:grpSpPr>
          <p:sp>
            <p:nvSpPr>
              <p:cNvPr id="1015" name="Rounded Rectangle"/>
              <p:cNvSpPr/>
              <p:nvPr/>
            </p:nvSpPr>
            <p:spPr>
              <a:xfrm>
                <a:off x="0" y="102507"/>
                <a:ext cx="927178" cy="648386"/>
              </a:xfrm>
              <a:prstGeom prst="roundRect">
                <a:avLst>
                  <a:gd name="adj" fmla="val 16667"/>
                </a:avLst>
              </a:prstGeom>
              <a:solidFill>
                <a:srgbClr val="FCB912"/>
              </a:solidFill>
              <a:ln w="12700" cap="flat">
                <a:noFill/>
                <a:miter lim="400000"/>
              </a:ln>
              <a:effectLst/>
            </p:spPr>
            <p:txBody>
              <a:bodyPr wrap="square" lIns="0" tIns="0" rIns="0" bIns="0" numCol="1" anchor="ctr">
                <a:noAutofit/>
              </a:bodyPr>
              <a:lstStyle/>
              <a:p>
                <a:pPr algn="ctr">
                  <a:defRPr sz="4000">
                    <a:solidFill>
                      <a:srgbClr val="082D49"/>
                    </a:solidFill>
                    <a:latin typeface="Roboto Light"/>
                    <a:ea typeface="Roboto Light"/>
                    <a:cs typeface="Roboto Light"/>
                    <a:sym typeface="Roboto Light"/>
                  </a:defRPr>
                </a:pPr>
              </a:p>
            </p:txBody>
          </p:sp>
          <p:sp>
            <p:nvSpPr>
              <p:cNvPr id="1016" name="01"/>
              <p:cNvSpPr txBox="1"/>
              <p:nvPr/>
            </p:nvSpPr>
            <p:spPr>
              <a:xfrm>
                <a:off x="31651" y="-1"/>
                <a:ext cx="863875" cy="853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4000">
                    <a:solidFill>
                      <a:srgbClr val="082D49"/>
                    </a:solidFill>
                    <a:latin typeface="Roboto Light"/>
                    <a:ea typeface="Roboto Light"/>
                    <a:cs typeface="Roboto Light"/>
                    <a:sym typeface="Roboto Light"/>
                  </a:defRPr>
                </a:lvl1pPr>
              </a:lstStyle>
              <a:p>
                <a:pPr/>
                <a:r>
                  <a:t>01</a:t>
                </a:r>
              </a:p>
            </p:txBody>
          </p:sp>
        </p:grpSp>
        <p:sp>
          <p:nvSpPr>
            <p:cNvPr id="1018" name="Google Shape;644;p64"/>
            <p:cNvSpPr/>
            <p:nvPr/>
          </p:nvSpPr>
          <p:spPr>
            <a:xfrm rot="5400000">
              <a:off x="687850" y="313869"/>
              <a:ext cx="444490" cy="2514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00" y="0"/>
                  </a:lnTo>
                  <a:lnTo>
                    <a:pt x="21600" y="21600"/>
                  </a:lnTo>
                  <a:close/>
                </a:path>
              </a:pathLst>
            </a:custGeom>
            <a:solidFill>
              <a:srgbClr val="FCB912"/>
            </a:solidFill>
            <a:ln w="12700" cap="flat">
              <a:noFill/>
              <a:miter lim="400000"/>
            </a:ln>
            <a:effectLst/>
          </p:spPr>
          <p:txBody>
            <a:bodyPr wrap="square" lIns="0" tIns="0" rIns="0" bIns="0" numCol="1" anchor="ctr">
              <a:noAutofit/>
            </a:bodyPr>
            <a:lstStyle/>
            <a:p>
              <a:pPr>
                <a:defRPr sz="1900">
                  <a:latin typeface="Roboto Light"/>
                  <a:ea typeface="Roboto Light"/>
                  <a:cs typeface="Roboto Light"/>
                  <a:sym typeface="Roboto Light"/>
                </a:defRPr>
              </a:pPr>
            </a:p>
          </p:txBody>
        </p:sp>
      </p:grpSp>
      <p:grpSp>
        <p:nvGrpSpPr>
          <p:cNvPr id="1024" name="Google Shape;645;p64"/>
          <p:cNvGrpSpPr/>
          <p:nvPr/>
        </p:nvGrpSpPr>
        <p:grpSpPr>
          <a:xfrm>
            <a:off x="586818" y="2286416"/>
            <a:ext cx="1035842" cy="853401"/>
            <a:chOff x="0" y="0"/>
            <a:chExt cx="1035841" cy="853400"/>
          </a:xfrm>
        </p:grpSpPr>
        <p:grpSp>
          <p:nvGrpSpPr>
            <p:cNvPr id="1022" name="Google Shape;646;p64"/>
            <p:cNvGrpSpPr/>
            <p:nvPr/>
          </p:nvGrpSpPr>
          <p:grpSpPr>
            <a:xfrm>
              <a:off x="0" y="-1"/>
              <a:ext cx="927178" cy="853402"/>
              <a:chOff x="0" y="0"/>
              <a:chExt cx="927177" cy="853400"/>
            </a:xfrm>
          </p:grpSpPr>
          <p:sp>
            <p:nvSpPr>
              <p:cNvPr id="1020" name="Rounded Rectangle"/>
              <p:cNvSpPr/>
              <p:nvPr/>
            </p:nvSpPr>
            <p:spPr>
              <a:xfrm>
                <a:off x="0" y="102507"/>
                <a:ext cx="927178" cy="648386"/>
              </a:xfrm>
              <a:prstGeom prst="roundRect">
                <a:avLst>
                  <a:gd name="adj" fmla="val 16667"/>
                </a:avLst>
              </a:prstGeom>
              <a:solidFill>
                <a:srgbClr val="082D49"/>
              </a:solidFill>
              <a:ln w="12700" cap="flat">
                <a:noFill/>
                <a:miter lim="400000"/>
              </a:ln>
              <a:effectLst/>
            </p:spPr>
            <p:txBody>
              <a:bodyPr wrap="square" lIns="0" tIns="0" rIns="0" bIns="0" numCol="1" anchor="ctr">
                <a:noAutofit/>
              </a:bodyPr>
              <a:lstStyle/>
              <a:p>
                <a:pPr algn="ctr">
                  <a:defRPr sz="4000">
                    <a:solidFill>
                      <a:srgbClr val="FFFFFF"/>
                    </a:solidFill>
                    <a:latin typeface="Roboto Light"/>
                    <a:ea typeface="Roboto Light"/>
                    <a:cs typeface="Roboto Light"/>
                    <a:sym typeface="Roboto Light"/>
                  </a:defRPr>
                </a:pPr>
              </a:p>
            </p:txBody>
          </p:sp>
          <p:sp>
            <p:nvSpPr>
              <p:cNvPr id="1021" name="02"/>
              <p:cNvSpPr txBox="1"/>
              <p:nvPr/>
            </p:nvSpPr>
            <p:spPr>
              <a:xfrm>
                <a:off x="31651" y="-1"/>
                <a:ext cx="863875" cy="853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4000">
                    <a:solidFill>
                      <a:srgbClr val="FFFFFF"/>
                    </a:solidFill>
                    <a:latin typeface="Roboto Light"/>
                    <a:ea typeface="Roboto Light"/>
                    <a:cs typeface="Roboto Light"/>
                    <a:sym typeface="Roboto Light"/>
                  </a:defRPr>
                </a:lvl1pPr>
              </a:lstStyle>
              <a:p>
                <a:pPr/>
                <a:r>
                  <a:t>02</a:t>
                </a:r>
              </a:p>
            </p:txBody>
          </p:sp>
        </p:grpSp>
        <p:sp>
          <p:nvSpPr>
            <p:cNvPr id="1023" name="Google Shape;647;p64"/>
            <p:cNvSpPr/>
            <p:nvPr/>
          </p:nvSpPr>
          <p:spPr>
            <a:xfrm rot="5400000">
              <a:off x="687850" y="313869"/>
              <a:ext cx="444490" cy="2514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00" y="0"/>
                  </a:lnTo>
                  <a:lnTo>
                    <a:pt x="21600" y="21600"/>
                  </a:lnTo>
                  <a:close/>
                </a:path>
              </a:pathLst>
            </a:custGeom>
            <a:solidFill>
              <a:srgbClr val="082D49"/>
            </a:solidFill>
            <a:ln w="12700" cap="flat">
              <a:noFill/>
              <a:miter lim="400000"/>
            </a:ln>
            <a:effectLst/>
          </p:spPr>
          <p:txBody>
            <a:bodyPr wrap="square" lIns="0" tIns="0" rIns="0" bIns="0" numCol="1" anchor="ctr">
              <a:noAutofit/>
            </a:bodyPr>
            <a:lstStyle/>
            <a:p>
              <a:pPr>
                <a:defRPr sz="1900">
                  <a:latin typeface="Roboto Light"/>
                  <a:ea typeface="Roboto Light"/>
                  <a:cs typeface="Roboto Light"/>
                  <a:sym typeface="Roboto Light"/>
                </a:defRPr>
              </a:pPr>
            </a:p>
          </p:txBody>
        </p:sp>
      </p:grpSp>
      <p:grpSp>
        <p:nvGrpSpPr>
          <p:cNvPr id="1029" name="Google Shape;648;p64"/>
          <p:cNvGrpSpPr/>
          <p:nvPr/>
        </p:nvGrpSpPr>
        <p:grpSpPr>
          <a:xfrm>
            <a:off x="586818" y="3159556"/>
            <a:ext cx="1035842" cy="853401"/>
            <a:chOff x="0" y="0"/>
            <a:chExt cx="1035841" cy="853400"/>
          </a:xfrm>
        </p:grpSpPr>
        <p:grpSp>
          <p:nvGrpSpPr>
            <p:cNvPr id="1027" name="Google Shape;649;p64"/>
            <p:cNvGrpSpPr/>
            <p:nvPr/>
          </p:nvGrpSpPr>
          <p:grpSpPr>
            <a:xfrm>
              <a:off x="0" y="-1"/>
              <a:ext cx="927178" cy="853402"/>
              <a:chOff x="0" y="0"/>
              <a:chExt cx="927177" cy="853400"/>
            </a:xfrm>
          </p:grpSpPr>
          <p:sp>
            <p:nvSpPr>
              <p:cNvPr id="1025" name="Rounded Rectangle"/>
              <p:cNvSpPr/>
              <p:nvPr/>
            </p:nvSpPr>
            <p:spPr>
              <a:xfrm>
                <a:off x="0" y="102507"/>
                <a:ext cx="927178" cy="648386"/>
              </a:xfrm>
              <a:prstGeom prst="roundRect">
                <a:avLst>
                  <a:gd name="adj" fmla="val 16667"/>
                </a:avLst>
              </a:prstGeom>
              <a:solidFill>
                <a:srgbClr val="0077DB"/>
              </a:solidFill>
              <a:ln w="12700" cap="flat">
                <a:noFill/>
                <a:miter lim="400000"/>
              </a:ln>
              <a:effectLst/>
            </p:spPr>
            <p:txBody>
              <a:bodyPr wrap="square" lIns="0" tIns="0" rIns="0" bIns="0" numCol="1" anchor="ctr">
                <a:noAutofit/>
              </a:bodyPr>
              <a:lstStyle/>
              <a:p>
                <a:pPr algn="ctr">
                  <a:defRPr sz="4000">
                    <a:solidFill>
                      <a:srgbClr val="FFFFFF"/>
                    </a:solidFill>
                    <a:latin typeface="Roboto Light"/>
                    <a:ea typeface="Roboto Light"/>
                    <a:cs typeface="Roboto Light"/>
                    <a:sym typeface="Roboto Light"/>
                  </a:defRPr>
                </a:pPr>
              </a:p>
            </p:txBody>
          </p:sp>
          <p:sp>
            <p:nvSpPr>
              <p:cNvPr id="1026" name="03"/>
              <p:cNvSpPr txBox="1"/>
              <p:nvPr/>
            </p:nvSpPr>
            <p:spPr>
              <a:xfrm>
                <a:off x="31651" y="-1"/>
                <a:ext cx="863875" cy="853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4000">
                    <a:solidFill>
                      <a:srgbClr val="FFFFFF"/>
                    </a:solidFill>
                    <a:latin typeface="Roboto Light"/>
                    <a:ea typeface="Roboto Light"/>
                    <a:cs typeface="Roboto Light"/>
                    <a:sym typeface="Roboto Light"/>
                  </a:defRPr>
                </a:lvl1pPr>
              </a:lstStyle>
              <a:p>
                <a:pPr/>
                <a:r>
                  <a:t>03</a:t>
                </a:r>
              </a:p>
            </p:txBody>
          </p:sp>
        </p:grpSp>
        <p:sp>
          <p:nvSpPr>
            <p:cNvPr id="1028" name="Google Shape;650;p64"/>
            <p:cNvSpPr/>
            <p:nvPr/>
          </p:nvSpPr>
          <p:spPr>
            <a:xfrm rot="5400000">
              <a:off x="687850" y="313869"/>
              <a:ext cx="444490" cy="2514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00" y="0"/>
                  </a:lnTo>
                  <a:lnTo>
                    <a:pt x="21600" y="21600"/>
                  </a:lnTo>
                  <a:close/>
                </a:path>
              </a:pathLst>
            </a:custGeom>
            <a:solidFill>
              <a:srgbClr val="0077DB"/>
            </a:solidFill>
            <a:ln w="12700" cap="flat">
              <a:noFill/>
              <a:miter lim="400000"/>
            </a:ln>
            <a:effectLst/>
          </p:spPr>
          <p:txBody>
            <a:bodyPr wrap="square" lIns="0" tIns="0" rIns="0" bIns="0" numCol="1" anchor="ctr">
              <a:noAutofit/>
            </a:bodyPr>
            <a:lstStyle/>
            <a:p>
              <a:pPr>
                <a:defRPr sz="1900">
                  <a:latin typeface="Roboto Light"/>
                  <a:ea typeface="Roboto Light"/>
                  <a:cs typeface="Roboto Light"/>
                  <a:sym typeface="Roboto Light"/>
                </a:defRPr>
              </a:pPr>
            </a:p>
          </p:txBody>
        </p:sp>
      </p:grpSp>
      <p:grpSp>
        <p:nvGrpSpPr>
          <p:cNvPr id="1034" name="Google Shape;651;p64"/>
          <p:cNvGrpSpPr/>
          <p:nvPr/>
        </p:nvGrpSpPr>
        <p:grpSpPr>
          <a:xfrm>
            <a:off x="586818" y="4032696"/>
            <a:ext cx="1035842" cy="853401"/>
            <a:chOff x="0" y="0"/>
            <a:chExt cx="1035841" cy="853400"/>
          </a:xfrm>
        </p:grpSpPr>
        <p:grpSp>
          <p:nvGrpSpPr>
            <p:cNvPr id="1032" name="Google Shape;652;p64"/>
            <p:cNvGrpSpPr/>
            <p:nvPr/>
          </p:nvGrpSpPr>
          <p:grpSpPr>
            <a:xfrm>
              <a:off x="0" y="-1"/>
              <a:ext cx="927178" cy="853402"/>
              <a:chOff x="0" y="0"/>
              <a:chExt cx="927177" cy="853400"/>
            </a:xfrm>
          </p:grpSpPr>
          <p:sp>
            <p:nvSpPr>
              <p:cNvPr id="1030" name="Rounded Rectangle"/>
              <p:cNvSpPr/>
              <p:nvPr/>
            </p:nvSpPr>
            <p:spPr>
              <a:xfrm>
                <a:off x="0" y="102507"/>
                <a:ext cx="927178" cy="648386"/>
              </a:xfrm>
              <a:prstGeom prst="roundRect">
                <a:avLst>
                  <a:gd name="adj" fmla="val 16667"/>
                </a:avLst>
              </a:prstGeom>
              <a:solidFill>
                <a:srgbClr val="00C7CC"/>
              </a:solidFill>
              <a:ln w="12700" cap="flat">
                <a:noFill/>
                <a:miter lim="400000"/>
              </a:ln>
              <a:effectLst/>
            </p:spPr>
            <p:txBody>
              <a:bodyPr wrap="square" lIns="0" tIns="0" rIns="0" bIns="0" numCol="1" anchor="ctr">
                <a:noAutofit/>
              </a:bodyPr>
              <a:lstStyle/>
              <a:p>
                <a:pPr algn="ctr">
                  <a:defRPr sz="4000">
                    <a:solidFill>
                      <a:srgbClr val="082D49"/>
                    </a:solidFill>
                    <a:latin typeface="Roboto Light"/>
                    <a:ea typeface="Roboto Light"/>
                    <a:cs typeface="Roboto Light"/>
                    <a:sym typeface="Roboto Light"/>
                  </a:defRPr>
                </a:pPr>
              </a:p>
            </p:txBody>
          </p:sp>
          <p:sp>
            <p:nvSpPr>
              <p:cNvPr id="1031" name="04"/>
              <p:cNvSpPr txBox="1"/>
              <p:nvPr/>
            </p:nvSpPr>
            <p:spPr>
              <a:xfrm>
                <a:off x="31651" y="-1"/>
                <a:ext cx="863875" cy="853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4000">
                    <a:solidFill>
                      <a:srgbClr val="082D49"/>
                    </a:solidFill>
                    <a:latin typeface="Roboto Light"/>
                    <a:ea typeface="Roboto Light"/>
                    <a:cs typeface="Roboto Light"/>
                    <a:sym typeface="Roboto Light"/>
                  </a:defRPr>
                </a:lvl1pPr>
              </a:lstStyle>
              <a:p>
                <a:pPr/>
                <a:r>
                  <a:t>04</a:t>
                </a:r>
              </a:p>
            </p:txBody>
          </p:sp>
        </p:grpSp>
        <p:sp>
          <p:nvSpPr>
            <p:cNvPr id="1033" name="Google Shape;653;p64"/>
            <p:cNvSpPr/>
            <p:nvPr/>
          </p:nvSpPr>
          <p:spPr>
            <a:xfrm rot="5400000">
              <a:off x="687850" y="313869"/>
              <a:ext cx="444490" cy="2514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00" y="0"/>
                  </a:lnTo>
                  <a:lnTo>
                    <a:pt x="21600" y="21600"/>
                  </a:lnTo>
                  <a:close/>
                </a:path>
              </a:pathLst>
            </a:custGeom>
            <a:solidFill>
              <a:srgbClr val="00C7CC"/>
            </a:solidFill>
            <a:ln w="12700" cap="flat">
              <a:noFill/>
              <a:miter lim="400000"/>
            </a:ln>
            <a:effectLst/>
          </p:spPr>
          <p:txBody>
            <a:bodyPr wrap="square" lIns="0" tIns="0" rIns="0" bIns="0" numCol="1" anchor="ctr">
              <a:noAutofit/>
            </a:bodyPr>
            <a:lstStyle/>
            <a:p>
              <a:pPr>
                <a:defRPr sz="1900">
                  <a:latin typeface="Roboto Light"/>
                  <a:ea typeface="Roboto Light"/>
                  <a:cs typeface="Roboto Light"/>
                  <a:sym typeface="Roboto Light"/>
                </a:defRPr>
              </a:pPr>
            </a:p>
          </p:txBody>
        </p:sp>
      </p:grpSp>
      <p:sp>
        <p:nvSpPr>
          <p:cNvPr id="1035" name="Google Shape;654;p64"/>
          <p:cNvSpPr/>
          <p:nvPr/>
        </p:nvSpPr>
        <p:spPr>
          <a:xfrm>
            <a:off x="1780632" y="1515832"/>
            <a:ext cx="9488101" cy="648301"/>
          </a:xfrm>
          <a:prstGeom prst="roundRect">
            <a:avLst>
              <a:gd name="adj" fmla="val 16667"/>
            </a:avLst>
          </a:prstGeom>
          <a:solidFill>
            <a:srgbClr val="F2F2F2"/>
          </a:solidFill>
          <a:ln w="12700">
            <a:miter lim="400000"/>
          </a:ln>
        </p:spPr>
        <p:txBody>
          <a:bodyPr lIns="0" tIns="0" rIns="0" bIns="0" anchor="ctr"/>
          <a:lstStyle/>
          <a:p>
            <a:pPr>
              <a:defRPr sz="1900">
                <a:solidFill>
                  <a:srgbClr val="2E5E73"/>
                </a:solidFill>
                <a:latin typeface="Roboto"/>
                <a:ea typeface="Roboto"/>
                <a:cs typeface="Roboto"/>
                <a:sym typeface="Roboto"/>
              </a:defRPr>
            </a:pPr>
          </a:p>
        </p:txBody>
      </p:sp>
      <p:sp>
        <p:nvSpPr>
          <p:cNvPr id="1036" name="Google Shape;655;p64"/>
          <p:cNvSpPr/>
          <p:nvPr/>
        </p:nvSpPr>
        <p:spPr>
          <a:xfrm>
            <a:off x="1780632" y="2388974"/>
            <a:ext cx="9488101" cy="648301"/>
          </a:xfrm>
          <a:prstGeom prst="roundRect">
            <a:avLst>
              <a:gd name="adj" fmla="val 16667"/>
            </a:avLst>
          </a:prstGeom>
          <a:solidFill>
            <a:srgbClr val="F2F2F2"/>
          </a:solidFill>
          <a:ln w="12700">
            <a:miter lim="400000"/>
          </a:ln>
        </p:spPr>
        <p:txBody>
          <a:bodyPr lIns="0" tIns="0" rIns="0" bIns="0" anchor="ctr"/>
          <a:lstStyle/>
          <a:p>
            <a:pPr>
              <a:defRPr sz="1900">
                <a:solidFill>
                  <a:srgbClr val="2E5E73"/>
                </a:solidFill>
                <a:latin typeface="Roboto"/>
                <a:ea typeface="Roboto"/>
                <a:cs typeface="Roboto"/>
                <a:sym typeface="Roboto"/>
              </a:defRPr>
            </a:pPr>
          </a:p>
        </p:txBody>
      </p:sp>
      <p:sp>
        <p:nvSpPr>
          <p:cNvPr id="1037" name="Google Shape;656;p64"/>
          <p:cNvSpPr/>
          <p:nvPr/>
        </p:nvSpPr>
        <p:spPr>
          <a:xfrm>
            <a:off x="1780632" y="3262116"/>
            <a:ext cx="9488101" cy="648301"/>
          </a:xfrm>
          <a:prstGeom prst="roundRect">
            <a:avLst>
              <a:gd name="adj" fmla="val 16667"/>
            </a:avLst>
          </a:prstGeom>
          <a:solidFill>
            <a:srgbClr val="F2F2F2"/>
          </a:solidFill>
          <a:ln w="12700">
            <a:miter lim="400000"/>
          </a:ln>
        </p:spPr>
        <p:txBody>
          <a:bodyPr lIns="0" tIns="0" rIns="0" bIns="0" anchor="ctr"/>
          <a:lstStyle/>
          <a:p>
            <a:pPr>
              <a:defRPr sz="1900">
                <a:solidFill>
                  <a:srgbClr val="2E5E73"/>
                </a:solidFill>
                <a:latin typeface="Roboto"/>
                <a:ea typeface="Roboto"/>
                <a:cs typeface="Roboto"/>
                <a:sym typeface="Roboto"/>
              </a:defRPr>
            </a:pPr>
          </a:p>
        </p:txBody>
      </p:sp>
      <p:sp>
        <p:nvSpPr>
          <p:cNvPr id="1038" name="Google Shape;657;p64"/>
          <p:cNvSpPr/>
          <p:nvPr/>
        </p:nvSpPr>
        <p:spPr>
          <a:xfrm>
            <a:off x="1780632" y="4135258"/>
            <a:ext cx="9488101" cy="648301"/>
          </a:xfrm>
          <a:prstGeom prst="roundRect">
            <a:avLst>
              <a:gd name="adj" fmla="val 16667"/>
            </a:avLst>
          </a:prstGeom>
          <a:solidFill>
            <a:srgbClr val="F2F2F2"/>
          </a:solidFill>
          <a:ln w="12700">
            <a:miter lim="400000"/>
          </a:ln>
        </p:spPr>
        <p:txBody>
          <a:bodyPr lIns="0" tIns="0" rIns="0" bIns="0" anchor="ctr"/>
          <a:lstStyle/>
          <a:p>
            <a:pPr>
              <a:defRPr sz="1900">
                <a:solidFill>
                  <a:srgbClr val="2E5E73"/>
                </a:solidFill>
                <a:latin typeface="Roboto"/>
                <a:ea typeface="Roboto"/>
                <a:cs typeface="Roboto"/>
                <a:sym typeface="Roboto"/>
              </a:defRPr>
            </a:pPr>
          </a:p>
        </p:txBody>
      </p:sp>
      <p:sp>
        <p:nvSpPr>
          <p:cNvPr id="1039" name="Title Text"/>
          <p:cNvSpPr txBox="1"/>
          <p:nvPr>
            <p:ph type="title"/>
          </p:nvPr>
        </p:nvSpPr>
        <p:spPr>
          <a:xfrm>
            <a:off x="66" y="169867"/>
            <a:ext cx="12192001" cy="524701"/>
          </a:xfrm>
          <a:prstGeom prst="rect">
            <a:avLst/>
          </a:prstGeom>
        </p:spPr>
        <p:txBody>
          <a:bodyPr lIns="121899" tIns="121899" rIns="121899" bIns="121899" anchor="t"/>
          <a:lstStyle>
            <a:lvl1pPr>
              <a:lnSpc>
                <a:spcPct val="100000"/>
              </a:lnSpc>
              <a:defRPr b="1" sz="3200">
                <a:solidFill>
                  <a:srgbClr val="2E5E73"/>
                </a:solidFill>
                <a:latin typeface="Roboto"/>
                <a:ea typeface="Roboto"/>
                <a:cs typeface="Roboto"/>
                <a:sym typeface="Roboto"/>
              </a:defRPr>
            </a:lvl1pPr>
          </a:lstStyle>
          <a:p>
            <a:pPr/>
            <a:r>
              <a:t>Title Text</a:t>
            </a:r>
          </a:p>
        </p:txBody>
      </p:sp>
      <p:sp>
        <p:nvSpPr>
          <p:cNvPr id="1040" name="Body Level One…"/>
          <p:cNvSpPr txBox="1"/>
          <p:nvPr>
            <p:ph type="body" sz="quarter" idx="1"/>
          </p:nvPr>
        </p:nvSpPr>
        <p:spPr>
          <a:xfrm>
            <a:off x="1805866" y="1505567"/>
            <a:ext cx="9488101" cy="648301"/>
          </a:xfrm>
          <a:prstGeom prst="rect">
            <a:avLst/>
          </a:prstGeom>
        </p:spPr>
        <p:txBody>
          <a:bodyPr lIns="121899" tIns="121899" rIns="121899" bIns="121899" anchor="ctr"/>
          <a:lstStyle>
            <a:lvl1pPr marL="381000" indent="-304800">
              <a:lnSpc>
                <a:spcPct val="115000"/>
              </a:lnSpc>
              <a:spcBef>
                <a:spcPts val="0"/>
              </a:spcBef>
              <a:buClrTx/>
              <a:buSzTx/>
              <a:buFontTx/>
              <a:buNone/>
              <a:defRPr sz="1900">
                <a:solidFill>
                  <a:srgbClr val="2E5E73"/>
                </a:solidFill>
                <a:latin typeface="Roboto Light"/>
                <a:ea typeface="Roboto Light"/>
                <a:cs typeface="Roboto Light"/>
                <a:sym typeface="Roboto Light"/>
              </a:defRPr>
            </a:lvl1pPr>
            <a:lvl2pPr marL="381000" indent="184150">
              <a:lnSpc>
                <a:spcPct val="115000"/>
              </a:lnSpc>
              <a:spcBef>
                <a:spcPts val="0"/>
              </a:spcBef>
              <a:buClrTx/>
              <a:buSzTx/>
              <a:buFontTx/>
              <a:buNone/>
              <a:defRPr sz="1900">
                <a:solidFill>
                  <a:srgbClr val="2E5E73"/>
                </a:solidFill>
                <a:latin typeface="Roboto Light"/>
                <a:ea typeface="Roboto Light"/>
                <a:cs typeface="Roboto Light"/>
                <a:sym typeface="Roboto Light"/>
              </a:defRPr>
            </a:lvl2pPr>
            <a:lvl3pPr marL="381000" indent="641350">
              <a:lnSpc>
                <a:spcPct val="115000"/>
              </a:lnSpc>
              <a:spcBef>
                <a:spcPts val="0"/>
              </a:spcBef>
              <a:buClrTx/>
              <a:buSzTx/>
              <a:buFontTx/>
              <a:buNone/>
              <a:defRPr sz="1900">
                <a:solidFill>
                  <a:srgbClr val="2E5E73"/>
                </a:solidFill>
                <a:latin typeface="Roboto Light"/>
                <a:ea typeface="Roboto Light"/>
                <a:cs typeface="Roboto Light"/>
                <a:sym typeface="Roboto Light"/>
              </a:defRPr>
            </a:lvl3pPr>
            <a:lvl4pPr marL="381000" indent="1098550">
              <a:lnSpc>
                <a:spcPct val="115000"/>
              </a:lnSpc>
              <a:spcBef>
                <a:spcPts val="0"/>
              </a:spcBef>
              <a:buClrTx/>
              <a:buSzTx/>
              <a:buFontTx/>
              <a:buNone/>
              <a:defRPr sz="1900">
                <a:solidFill>
                  <a:srgbClr val="2E5E73"/>
                </a:solidFill>
                <a:latin typeface="Roboto Light"/>
                <a:ea typeface="Roboto Light"/>
                <a:cs typeface="Roboto Light"/>
                <a:sym typeface="Roboto Light"/>
              </a:defRPr>
            </a:lvl4pPr>
            <a:lvl5pPr marL="381000" indent="1555750">
              <a:lnSpc>
                <a:spcPct val="115000"/>
              </a:lnSpc>
              <a:spcBef>
                <a:spcPts val="0"/>
              </a:spcBef>
              <a:buClrTx/>
              <a:buSzTx/>
              <a:buFontTx/>
              <a:buNone/>
              <a:defRPr sz="1900">
                <a:solidFill>
                  <a:srgbClr val="2E5E73"/>
                </a:solidFill>
                <a:latin typeface="Roboto Light"/>
                <a:ea typeface="Roboto Light"/>
                <a:cs typeface="Roboto Light"/>
                <a:sym typeface="Roboto Light"/>
              </a:defRPr>
            </a:lvl5pPr>
          </a:lstStyle>
          <a:p>
            <a:pPr/>
            <a:r>
              <a:t>Body Level One</a:t>
            </a:r>
          </a:p>
          <a:p>
            <a:pPr lvl="1"/>
            <a:r>
              <a:t>Body Level Two</a:t>
            </a:r>
          </a:p>
          <a:p>
            <a:pPr lvl="2"/>
            <a:r>
              <a:t>Body Level Three</a:t>
            </a:r>
          </a:p>
          <a:p>
            <a:pPr lvl="3"/>
            <a:r>
              <a:t>Body Level Four</a:t>
            </a:r>
          </a:p>
          <a:p>
            <a:pPr lvl="4"/>
            <a:r>
              <a:t>Body Level Five</a:t>
            </a:r>
          </a:p>
        </p:txBody>
      </p:sp>
      <p:sp>
        <p:nvSpPr>
          <p:cNvPr id="1041"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1_1_1_2_1">
    <p:spTree>
      <p:nvGrpSpPr>
        <p:cNvPr id="1" name=""/>
        <p:cNvGrpSpPr/>
        <p:nvPr/>
      </p:nvGrpSpPr>
      <p:grpSpPr>
        <a:xfrm>
          <a:off x="0" y="0"/>
          <a:ext cx="0" cy="0"/>
          <a:chOff x="0" y="0"/>
          <a:chExt cx="0" cy="0"/>
        </a:xfrm>
      </p:grpSpPr>
      <p:sp>
        <p:nvSpPr>
          <p:cNvPr id="1048" name="Title Text"/>
          <p:cNvSpPr txBox="1"/>
          <p:nvPr>
            <p:ph type="title"/>
          </p:nvPr>
        </p:nvSpPr>
        <p:spPr>
          <a:xfrm>
            <a:off x="66" y="169867"/>
            <a:ext cx="12192001" cy="524701"/>
          </a:xfrm>
          <a:prstGeom prst="rect">
            <a:avLst/>
          </a:prstGeom>
        </p:spPr>
        <p:txBody>
          <a:bodyPr lIns="121899" tIns="121899" rIns="121899" bIns="121899" anchor="t"/>
          <a:lstStyle>
            <a:lvl1pPr>
              <a:lnSpc>
                <a:spcPct val="100000"/>
              </a:lnSpc>
              <a:defRPr b="1" sz="3200">
                <a:solidFill>
                  <a:srgbClr val="2E5E73"/>
                </a:solidFill>
                <a:latin typeface="Roboto"/>
                <a:ea typeface="Roboto"/>
                <a:cs typeface="Roboto"/>
                <a:sym typeface="Roboto"/>
              </a:defRPr>
            </a:lvl1pPr>
          </a:lstStyle>
          <a:p>
            <a:pPr/>
            <a:r>
              <a:t>Title Text</a:t>
            </a:r>
          </a:p>
        </p:txBody>
      </p:sp>
      <p:sp>
        <p:nvSpPr>
          <p:cNvPr id="1049" name="Google Shape;666;p65"/>
          <p:cNvSpPr/>
          <p:nvPr/>
        </p:nvSpPr>
        <p:spPr>
          <a:xfrm>
            <a:off x="1803400" y="1515832"/>
            <a:ext cx="10022700" cy="828301"/>
          </a:xfrm>
          <a:prstGeom prst="roundRect">
            <a:avLst>
              <a:gd name="adj" fmla="val 16667"/>
            </a:avLst>
          </a:prstGeom>
          <a:solidFill>
            <a:srgbClr val="F3F3F3"/>
          </a:solidFill>
          <a:ln w="12700">
            <a:miter lim="400000"/>
          </a:ln>
        </p:spPr>
        <p:txBody>
          <a:bodyPr lIns="0" tIns="0" rIns="0" bIns="0" anchor="ctr"/>
          <a:lstStyle/>
          <a:p>
            <a:pPr>
              <a:defRPr sz="1900"/>
            </a:pPr>
          </a:p>
        </p:txBody>
      </p:sp>
      <p:grpSp>
        <p:nvGrpSpPr>
          <p:cNvPr id="1054" name="Google Shape;667;p65"/>
          <p:cNvGrpSpPr/>
          <p:nvPr/>
        </p:nvGrpSpPr>
        <p:grpSpPr>
          <a:xfrm>
            <a:off x="609584" y="1503260"/>
            <a:ext cx="1035828" cy="853401"/>
            <a:chOff x="0" y="0"/>
            <a:chExt cx="1035826" cy="853400"/>
          </a:xfrm>
        </p:grpSpPr>
        <p:grpSp>
          <p:nvGrpSpPr>
            <p:cNvPr id="1052" name="Google Shape;668;p65"/>
            <p:cNvGrpSpPr/>
            <p:nvPr/>
          </p:nvGrpSpPr>
          <p:grpSpPr>
            <a:xfrm>
              <a:off x="0" y="-1"/>
              <a:ext cx="927177" cy="853401"/>
              <a:chOff x="0" y="0"/>
              <a:chExt cx="927176" cy="853400"/>
            </a:xfrm>
          </p:grpSpPr>
          <p:sp>
            <p:nvSpPr>
              <p:cNvPr id="1050" name="Rounded Rectangle"/>
              <p:cNvSpPr/>
              <p:nvPr/>
            </p:nvSpPr>
            <p:spPr>
              <a:xfrm>
                <a:off x="0" y="12510"/>
                <a:ext cx="927177" cy="828380"/>
              </a:xfrm>
              <a:prstGeom prst="roundRect">
                <a:avLst>
                  <a:gd name="adj" fmla="val 16667"/>
                </a:avLst>
              </a:prstGeom>
              <a:solidFill>
                <a:srgbClr val="FCB912"/>
              </a:solidFill>
              <a:ln w="12700" cap="flat">
                <a:noFill/>
                <a:miter lim="400000"/>
              </a:ln>
              <a:effectLst/>
            </p:spPr>
            <p:txBody>
              <a:bodyPr wrap="square" lIns="0" tIns="0" rIns="0" bIns="0" numCol="1" anchor="ctr">
                <a:noAutofit/>
              </a:bodyPr>
              <a:lstStyle/>
              <a:p>
                <a:pPr algn="ctr">
                  <a:defRPr sz="4000">
                    <a:solidFill>
                      <a:srgbClr val="082D49"/>
                    </a:solidFill>
                    <a:latin typeface="Roboto Light"/>
                    <a:ea typeface="Roboto Light"/>
                    <a:cs typeface="Roboto Light"/>
                    <a:sym typeface="Roboto Light"/>
                  </a:defRPr>
                </a:pPr>
              </a:p>
            </p:txBody>
          </p:sp>
          <p:sp>
            <p:nvSpPr>
              <p:cNvPr id="1051" name="01"/>
              <p:cNvSpPr txBox="1"/>
              <p:nvPr/>
            </p:nvSpPr>
            <p:spPr>
              <a:xfrm>
                <a:off x="40438" y="-1"/>
                <a:ext cx="846300" cy="853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4000">
                    <a:solidFill>
                      <a:srgbClr val="082D49"/>
                    </a:solidFill>
                    <a:latin typeface="Roboto Light"/>
                    <a:ea typeface="Roboto Light"/>
                    <a:cs typeface="Roboto Light"/>
                    <a:sym typeface="Roboto Light"/>
                  </a:defRPr>
                </a:lvl1pPr>
              </a:lstStyle>
              <a:p>
                <a:pPr/>
                <a:r>
                  <a:t>01</a:t>
                </a:r>
              </a:p>
            </p:txBody>
          </p:sp>
        </p:grpSp>
        <p:sp>
          <p:nvSpPr>
            <p:cNvPr id="1053" name="Google Shape;669;p65"/>
            <p:cNvSpPr/>
            <p:nvPr/>
          </p:nvSpPr>
          <p:spPr>
            <a:xfrm rot="5400000">
              <a:off x="683202" y="317585"/>
              <a:ext cx="453756" cy="2514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00" y="0"/>
                  </a:lnTo>
                  <a:lnTo>
                    <a:pt x="21600" y="21600"/>
                  </a:lnTo>
                  <a:close/>
                </a:path>
              </a:pathLst>
            </a:custGeom>
            <a:solidFill>
              <a:srgbClr val="FCB912"/>
            </a:solidFill>
            <a:ln w="12700" cap="flat">
              <a:noFill/>
              <a:miter lim="400000"/>
            </a:ln>
            <a:effectLst/>
          </p:spPr>
          <p:txBody>
            <a:bodyPr wrap="square" lIns="0" tIns="0" rIns="0" bIns="0" numCol="1" anchor="ctr">
              <a:noAutofit/>
            </a:bodyPr>
            <a:lstStyle/>
            <a:p>
              <a:pPr>
                <a:defRPr sz="1900">
                  <a:solidFill>
                    <a:srgbClr val="FFFFFF"/>
                  </a:solidFill>
                  <a:latin typeface="Roboto Light"/>
                  <a:ea typeface="Roboto Light"/>
                  <a:cs typeface="Roboto Light"/>
                  <a:sym typeface="Roboto Light"/>
                </a:defRPr>
              </a:pPr>
            </a:p>
          </p:txBody>
        </p:sp>
      </p:grpSp>
      <p:grpSp>
        <p:nvGrpSpPr>
          <p:cNvPr id="1059" name="Google Shape;670;p65"/>
          <p:cNvGrpSpPr/>
          <p:nvPr/>
        </p:nvGrpSpPr>
        <p:grpSpPr>
          <a:xfrm>
            <a:off x="609584" y="2636476"/>
            <a:ext cx="1035828" cy="853401"/>
            <a:chOff x="0" y="0"/>
            <a:chExt cx="1035826" cy="853400"/>
          </a:xfrm>
        </p:grpSpPr>
        <p:grpSp>
          <p:nvGrpSpPr>
            <p:cNvPr id="1057" name="Google Shape;671;p65"/>
            <p:cNvGrpSpPr/>
            <p:nvPr/>
          </p:nvGrpSpPr>
          <p:grpSpPr>
            <a:xfrm>
              <a:off x="0" y="-1"/>
              <a:ext cx="927177" cy="853401"/>
              <a:chOff x="0" y="0"/>
              <a:chExt cx="927176" cy="853400"/>
            </a:xfrm>
          </p:grpSpPr>
          <p:sp>
            <p:nvSpPr>
              <p:cNvPr id="1055" name="Rounded Rectangle"/>
              <p:cNvSpPr/>
              <p:nvPr/>
            </p:nvSpPr>
            <p:spPr>
              <a:xfrm>
                <a:off x="0" y="12510"/>
                <a:ext cx="927177" cy="828380"/>
              </a:xfrm>
              <a:prstGeom prst="roundRect">
                <a:avLst>
                  <a:gd name="adj" fmla="val 16667"/>
                </a:avLst>
              </a:prstGeom>
              <a:solidFill>
                <a:srgbClr val="082D49"/>
              </a:solidFill>
              <a:ln w="12700" cap="flat">
                <a:noFill/>
                <a:miter lim="400000"/>
              </a:ln>
              <a:effectLst/>
            </p:spPr>
            <p:txBody>
              <a:bodyPr wrap="square" lIns="0" tIns="0" rIns="0" bIns="0" numCol="1" anchor="ctr">
                <a:noAutofit/>
              </a:bodyPr>
              <a:lstStyle/>
              <a:p>
                <a:pPr algn="ctr">
                  <a:defRPr sz="4000">
                    <a:solidFill>
                      <a:srgbClr val="FFFFFF"/>
                    </a:solidFill>
                    <a:latin typeface="Roboto Light"/>
                    <a:ea typeface="Roboto Light"/>
                    <a:cs typeface="Roboto Light"/>
                    <a:sym typeface="Roboto Light"/>
                  </a:defRPr>
                </a:pPr>
              </a:p>
            </p:txBody>
          </p:sp>
          <p:sp>
            <p:nvSpPr>
              <p:cNvPr id="1056" name="02"/>
              <p:cNvSpPr txBox="1"/>
              <p:nvPr/>
            </p:nvSpPr>
            <p:spPr>
              <a:xfrm>
                <a:off x="40438" y="-1"/>
                <a:ext cx="846300" cy="853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4000">
                    <a:solidFill>
                      <a:srgbClr val="FFFFFF"/>
                    </a:solidFill>
                    <a:latin typeface="Roboto Light"/>
                    <a:ea typeface="Roboto Light"/>
                    <a:cs typeface="Roboto Light"/>
                    <a:sym typeface="Roboto Light"/>
                  </a:defRPr>
                </a:lvl1pPr>
              </a:lstStyle>
              <a:p>
                <a:pPr/>
                <a:r>
                  <a:t>02</a:t>
                </a:r>
              </a:p>
            </p:txBody>
          </p:sp>
        </p:grpSp>
        <p:sp>
          <p:nvSpPr>
            <p:cNvPr id="1058" name="Google Shape;672;p65"/>
            <p:cNvSpPr/>
            <p:nvPr/>
          </p:nvSpPr>
          <p:spPr>
            <a:xfrm rot="5400000">
              <a:off x="683202" y="317585"/>
              <a:ext cx="453756" cy="2514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00" y="0"/>
                  </a:lnTo>
                  <a:lnTo>
                    <a:pt x="21600" y="21600"/>
                  </a:lnTo>
                  <a:close/>
                </a:path>
              </a:pathLst>
            </a:custGeom>
            <a:solidFill>
              <a:srgbClr val="082D49"/>
            </a:solidFill>
            <a:ln w="12700" cap="flat">
              <a:noFill/>
              <a:miter lim="400000"/>
            </a:ln>
            <a:effectLst/>
          </p:spPr>
          <p:txBody>
            <a:bodyPr wrap="square" lIns="0" tIns="0" rIns="0" bIns="0" numCol="1" anchor="ctr">
              <a:noAutofit/>
            </a:bodyPr>
            <a:lstStyle/>
            <a:p>
              <a:pPr>
                <a:defRPr sz="1900">
                  <a:solidFill>
                    <a:srgbClr val="FFFFFF"/>
                  </a:solidFill>
                  <a:latin typeface="Roboto Light"/>
                  <a:ea typeface="Roboto Light"/>
                  <a:cs typeface="Roboto Light"/>
                  <a:sym typeface="Roboto Light"/>
                </a:defRPr>
              </a:pPr>
            </a:p>
          </p:txBody>
        </p:sp>
      </p:grpSp>
      <p:grpSp>
        <p:nvGrpSpPr>
          <p:cNvPr id="1064" name="Google Shape;673;p65"/>
          <p:cNvGrpSpPr/>
          <p:nvPr/>
        </p:nvGrpSpPr>
        <p:grpSpPr>
          <a:xfrm>
            <a:off x="609584" y="3763310"/>
            <a:ext cx="1035828" cy="853401"/>
            <a:chOff x="0" y="0"/>
            <a:chExt cx="1035826" cy="853400"/>
          </a:xfrm>
        </p:grpSpPr>
        <p:grpSp>
          <p:nvGrpSpPr>
            <p:cNvPr id="1062" name="Google Shape;674;p65"/>
            <p:cNvGrpSpPr/>
            <p:nvPr/>
          </p:nvGrpSpPr>
          <p:grpSpPr>
            <a:xfrm>
              <a:off x="0" y="-1"/>
              <a:ext cx="927177" cy="853401"/>
              <a:chOff x="0" y="0"/>
              <a:chExt cx="927176" cy="853400"/>
            </a:xfrm>
          </p:grpSpPr>
          <p:sp>
            <p:nvSpPr>
              <p:cNvPr id="1060" name="Rounded Rectangle"/>
              <p:cNvSpPr/>
              <p:nvPr/>
            </p:nvSpPr>
            <p:spPr>
              <a:xfrm>
                <a:off x="0" y="12510"/>
                <a:ext cx="927177" cy="828380"/>
              </a:xfrm>
              <a:prstGeom prst="roundRect">
                <a:avLst>
                  <a:gd name="adj" fmla="val 16667"/>
                </a:avLst>
              </a:prstGeom>
              <a:solidFill>
                <a:srgbClr val="1475D4"/>
              </a:solidFill>
              <a:ln w="12700" cap="flat">
                <a:noFill/>
                <a:miter lim="400000"/>
              </a:ln>
              <a:effectLst/>
            </p:spPr>
            <p:txBody>
              <a:bodyPr wrap="square" lIns="0" tIns="0" rIns="0" bIns="0" numCol="1" anchor="ctr">
                <a:noAutofit/>
              </a:bodyPr>
              <a:lstStyle/>
              <a:p>
                <a:pPr algn="ctr">
                  <a:defRPr sz="4000">
                    <a:solidFill>
                      <a:srgbClr val="FFFFFF"/>
                    </a:solidFill>
                    <a:latin typeface="Roboto Light"/>
                    <a:ea typeface="Roboto Light"/>
                    <a:cs typeface="Roboto Light"/>
                    <a:sym typeface="Roboto Light"/>
                  </a:defRPr>
                </a:pPr>
              </a:p>
            </p:txBody>
          </p:sp>
          <p:sp>
            <p:nvSpPr>
              <p:cNvPr id="1061" name="03"/>
              <p:cNvSpPr txBox="1"/>
              <p:nvPr/>
            </p:nvSpPr>
            <p:spPr>
              <a:xfrm>
                <a:off x="40438" y="-1"/>
                <a:ext cx="846300" cy="853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4000">
                    <a:solidFill>
                      <a:srgbClr val="FFFFFF"/>
                    </a:solidFill>
                    <a:latin typeface="Roboto Light"/>
                    <a:ea typeface="Roboto Light"/>
                    <a:cs typeface="Roboto Light"/>
                    <a:sym typeface="Roboto Light"/>
                  </a:defRPr>
                </a:lvl1pPr>
              </a:lstStyle>
              <a:p>
                <a:pPr/>
                <a:r>
                  <a:t>03</a:t>
                </a:r>
              </a:p>
            </p:txBody>
          </p:sp>
        </p:grpSp>
        <p:sp>
          <p:nvSpPr>
            <p:cNvPr id="1063" name="Google Shape;675;p65"/>
            <p:cNvSpPr/>
            <p:nvPr/>
          </p:nvSpPr>
          <p:spPr>
            <a:xfrm rot="5400000">
              <a:off x="683202" y="317585"/>
              <a:ext cx="453756" cy="2514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00" y="0"/>
                  </a:lnTo>
                  <a:lnTo>
                    <a:pt x="21600" y="21600"/>
                  </a:lnTo>
                  <a:close/>
                </a:path>
              </a:pathLst>
            </a:custGeom>
            <a:solidFill>
              <a:srgbClr val="1475D4"/>
            </a:solidFill>
            <a:ln w="12700" cap="flat">
              <a:noFill/>
              <a:miter lim="400000"/>
            </a:ln>
            <a:effectLst/>
          </p:spPr>
          <p:txBody>
            <a:bodyPr wrap="square" lIns="0" tIns="0" rIns="0" bIns="0" numCol="1" anchor="ctr">
              <a:noAutofit/>
            </a:bodyPr>
            <a:lstStyle/>
            <a:p>
              <a:pPr>
                <a:defRPr sz="1900">
                  <a:solidFill>
                    <a:srgbClr val="FFFFFF"/>
                  </a:solidFill>
                  <a:latin typeface="Roboto Light"/>
                  <a:ea typeface="Roboto Light"/>
                  <a:cs typeface="Roboto Light"/>
                  <a:sym typeface="Roboto Light"/>
                </a:defRPr>
              </a:pPr>
            </a:p>
          </p:txBody>
        </p:sp>
      </p:grpSp>
      <p:sp>
        <p:nvSpPr>
          <p:cNvPr id="1065" name="Google Shape;676;p65"/>
          <p:cNvSpPr/>
          <p:nvPr/>
        </p:nvSpPr>
        <p:spPr>
          <a:xfrm>
            <a:off x="1803400" y="2652247"/>
            <a:ext cx="10022700" cy="828302"/>
          </a:xfrm>
          <a:prstGeom prst="roundRect">
            <a:avLst>
              <a:gd name="adj" fmla="val 16667"/>
            </a:avLst>
          </a:prstGeom>
          <a:solidFill>
            <a:srgbClr val="F3F3F3"/>
          </a:solidFill>
          <a:ln w="12700">
            <a:miter lim="400000"/>
          </a:ln>
        </p:spPr>
        <p:txBody>
          <a:bodyPr lIns="0" tIns="0" rIns="0" bIns="0" anchor="ctr"/>
          <a:lstStyle/>
          <a:p>
            <a:pPr>
              <a:defRPr sz="1900"/>
            </a:pPr>
          </a:p>
        </p:txBody>
      </p:sp>
      <p:sp>
        <p:nvSpPr>
          <p:cNvPr id="1066" name="Google Shape;677;p65"/>
          <p:cNvSpPr/>
          <p:nvPr/>
        </p:nvSpPr>
        <p:spPr>
          <a:xfrm>
            <a:off x="1803400" y="3775866"/>
            <a:ext cx="10022700" cy="828301"/>
          </a:xfrm>
          <a:prstGeom prst="roundRect">
            <a:avLst>
              <a:gd name="adj" fmla="val 16667"/>
            </a:avLst>
          </a:prstGeom>
          <a:solidFill>
            <a:srgbClr val="F3F3F3"/>
          </a:solidFill>
          <a:ln w="12700">
            <a:miter lim="400000"/>
          </a:ln>
        </p:spPr>
        <p:txBody>
          <a:bodyPr lIns="0" tIns="0" rIns="0" bIns="0" anchor="ctr"/>
          <a:lstStyle/>
          <a:p>
            <a:pPr>
              <a:defRPr sz="1900"/>
            </a:pPr>
          </a:p>
        </p:txBody>
      </p:sp>
      <p:sp>
        <p:nvSpPr>
          <p:cNvPr id="1067"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1_1_1_1">
    <p:spTree>
      <p:nvGrpSpPr>
        <p:cNvPr id="1" name=""/>
        <p:cNvGrpSpPr/>
        <p:nvPr/>
      </p:nvGrpSpPr>
      <p:grpSpPr>
        <a:xfrm>
          <a:off x="0" y="0"/>
          <a:ext cx="0" cy="0"/>
          <a:chOff x="0" y="0"/>
          <a:chExt cx="0" cy="0"/>
        </a:xfrm>
      </p:grpSpPr>
      <p:sp>
        <p:nvSpPr>
          <p:cNvPr id="1074" name="Google Shape;683;p66"/>
          <p:cNvSpPr/>
          <p:nvPr/>
        </p:nvSpPr>
        <p:spPr>
          <a:xfrm>
            <a:off x="41266" y="2638367"/>
            <a:ext cx="1318302" cy="1"/>
          </a:xfrm>
          <a:prstGeom prst="line">
            <a:avLst/>
          </a:prstGeom>
          <a:ln w="19050">
            <a:solidFill>
              <a:srgbClr val="2E5E73"/>
            </a:solidFill>
            <a:tailEnd type="oval"/>
          </a:ln>
        </p:spPr>
        <p:txBody>
          <a:bodyPr lIns="0" tIns="0" rIns="0" bIns="0"/>
          <a:lstStyle/>
          <a:p>
            <a:pPr/>
          </a:p>
        </p:txBody>
      </p:sp>
      <p:sp>
        <p:nvSpPr>
          <p:cNvPr id="1075" name="Google Shape;684;p66"/>
          <p:cNvSpPr/>
          <p:nvPr/>
        </p:nvSpPr>
        <p:spPr>
          <a:xfrm>
            <a:off x="-8001" y="1732732"/>
            <a:ext cx="1367502" cy="1"/>
          </a:xfrm>
          <a:prstGeom prst="line">
            <a:avLst/>
          </a:prstGeom>
          <a:ln w="19050">
            <a:solidFill>
              <a:srgbClr val="2E5E73"/>
            </a:solidFill>
            <a:tailEnd type="oval"/>
          </a:ln>
        </p:spPr>
        <p:txBody>
          <a:bodyPr lIns="0" tIns="0" rIns="0" bIns="0"/>
          <a:lstStyle/>
          <a:p>
            <a:pPr/>
          </a:p>
        </p:txBody>
      </p:sp>
      <p:sp>
        <p:nvSpPr>
          <p:cNvPr id="1076" name="Google Shape;685;p66"/>
          <p:cNvSpPr/>
          <p:nvPr/>
        </p:nvSpPr>
        <p:spPr>
          <a:xfrm>
            <a:off x="19723" y="2639399"/>
            <a:ext cx="1339902" cy="1"/>
          </a:xfrm>
          <a:prstGeom prst="line">
            <a:avLst/>
          </a:prstGeom>
          <a:ln w="19050">
            <a:solidFill>
              <a:srgbClr val="2E5E73"/>
            </a:solidFill>
            <a:tailEnd type="oval"/>
          </a:ln>
        </p:spPr>
        <p:txBody>
          <a:bodyPr lIns="0" tIns="0" rIns="0" bIns="0"/>
          <a:lstStyle/>
          <a:p>
            <a:pPr/>
          </a:p>
        </p:txBody>
      </p:sp>
      <p:sp>
        <p:nvSpPr>
          <p:cNvPr id="1077" name="Google Shape;686;p66"/>
          <p:cNvSpPr/>
          <p:nvPr/>
        </p:nvSpPr>
        <p:spPr>
          <a:xfrm>
            <a:off x="33587" y="3490033"/>
            <a:ext cx="1326401" cy="1"/>
          </a:xfrm>
          <a:prstGeom prst="line">
            <a:avLst/>
          </a:prstGeom>
          <a:ln w="19050">
            <a:solidFill>
              <a:srgbClr val="2E5E73"/>
            </a:solidFill>
            <a:tailEnd type="oval"/>
          </a:ln>
        </p:spPr>
        <p:txBody>
          <a:bodyPr lIns="0" tIns="0" rIns="0" bIns="0"/>
          <a:lstStyle/>
          <a:p>
            <a:pPr/>
          </a:p>
        </p:txBody>
      </p:sp>
      <p:sp>
        <p:nvSpPr>
          <p:cNvPr id="1078" name="Google Shape;687;p66"/>
          <p:cNvSpPr/>
          <p:nvPr/>
        </p:nvSpPr>
        <p:spPr>
          <a:xfrm>
            <a:off x="-8001" y="4341833"/>
            <a:ext cx="1367502" cy="1"/>
          </a:xfrm>
          <a:prstGeom prst="line">
            <a:avLst/>
          </a:prstGeom>
          <a:ln w="19050">
            <a:solidFill>
              <a:srgbClr val="2E5E73"/>
            </a:solidFill>
            <a:tailEnd type="oval"/>
          </a:ln>
        </p:spPr>
        <p:txBody>
          <a:bodyPr lIns="0" tIns="0" rIns="0" bIns="0"/>
          <a:lstStyle/>
          <a:p>
            <a:pPr/>
          </a:p>
        </p:txBody>
      </p:sp>
      <p:sp>
        <p:nvSpPr>
          <p:cNvPr id="1079" name="Google Shape;688;p66"/>
          <p:cNvSpPr/>
          <p:nvPr/>
        </p:nvSpPr>
        <p:spPr>
          <a:xfrm>
            <a:off x="1271100" y="2371550"/>
            <a:ext cx="10022700" cy="533700"/>
          </a:xfrm>
          <a:prstGeom prst="roundRect">
            <a:avLst>
              <a:gd name="adj" fmla="val 16667"/>
            </a:avLst>
          </a:prstGeom>
          <a:solidFill>
            <a:srgbClr val="F2F2F2"/>
          </a:solidFill>
          <a:ln w="12700">
            <a:miter lim="400000"/>
          </a:ln>
        </p:spPr>
        <p:txBody>
          <a:bodyPr lIns="0" tIns="0" rIns="0" bIns="0" anchor="ctr"/>
          <a:lstStyle/>
          <a:p>
            <a:pPr/>
          </a:p>
        </p:txBody>
      </p:sp>
      <p:sp>
        <p:nvSpPr>
          <p:cNvPr id="1080" name="Google Shape;689;p66"/>
          <p:cNvSpPr/>
          <p:nvPr/>
        </p:nvSpPr>
        <p:spPr>
          <a:xfrm>
            <a:off x="1271100" y="3228116"/>
            <a:ext cx="10022700" cy="533701"/>
          </a:xfrm>
          <a:prstGeom prst="roundRect">
            <a:avLst>
              <a:gd name="adj" fmla="val 16667"/>
            </a:avLst>
          </a:prstGeom>
          <a:solidFill>
            <a:srgbClr val="F2F2F2"/>
          </a:solidFill>
          <a:ln w="12700">
            <a:miter lim="400000"/>
          </a:ln>
        </p:spPr>
        <p:txBody>
          <a:bodyPr lIns="0" tIns="0" rIns="0" bIns="0" anchor="ctr"/>
          <a:lstStyle/>
          <a:p>
            <a:pPr/>
          </a:p>
        </p:txBody>
      </p:sp>
      <p:sp>
        <p:nvSpPr>
          <p:cNvPr id="1081" name="Google Shape;690;p66"/>
          <p:cNvSpPr/>
          <p:nvPr/>
        </p:nvSpPr>
        <p:spPr>
          <a:xfrm>
            <a:off x="1271100" y="4084699"/>
            <a:ext cx="10022700" cy="533701"/>
          </a:xfrm>
          <a:prstGeom prst="roundRect">
            <a:avLst>
              <a:gd name="adj" fmla="val 16667"/>
            </a:avLst>
          </a:prstGeom>
          <a:solidFill>
            <a:srgbClr val="F2F2F2"/>
          </a:solidFill>
          <a:ln w="12700">
            <a:miter lim="400000"/>
          </a:ln>
        </p:spPr>
        <p:txBody>
          <a:bodyPr lIns="0" tIns="0" rIns="0" bIns="0" anchor="ctr"/>
          <a:lstStyle/>
          <a:p>
            <a:pPr/>
          </a:p>
        </p:txBody>
      </p:sp>
      <p:sp>
        <p:nvSpPr>
          <p:cNvPr id="1082" name="Google Shape;691;p66"/>
          <p:cNvSpPr/>
          <p:nvPr/>
        </p:nvSpPr>
        <p:spPr>
          <a:xfrm>
            <a:off x="1271100" y="1479400"/>
            <a:ext cx="10022700" cy="533700"/>
          </a:xfrm>
          <a:prstGeom prst="roundRect">
            <a:avLst>
              <a:gd name="adj" fmla="val 16667"/>
            </a:avLst>
          </a:prstGeom>
          <a:solidFill>
            <a:srgbClr val="F2F2F2"/>
          </a:solidFill>
          <a:ln w="12700">
            <a:miter lim="400000"/>
          </a:ln>
        </p:spPr>
        <p:txBody>
          <a:bodyPr lIns="0" tIns="0" rIns="0" bIns="0" anchor="ctr"/>
          <a:lstStyle/>
          <a:p>
            <a:pPr/>
          </a:p>
        </p:txBody>
      </p:sp>
      <p:sp>
        <p:nvSpPr>
          <p:cNvPr id="1083" name="Google Shape;692;p66"/>
          <p:cNvSpPr/>
          <p:nvPr/>
        </p:nvSpPr>
        <p:spPr>
          <a:xfrm>
            <a:off x="1161067" y="4126429"/>
            <a:ext cx="430801" cy="430801"/>
          </a:xfrm>
          <a:prstGeom prst="ellipse">
            <a:avLst/>
          </a:prstGeom>
          <a:solidFill>
            <a:srgbClr val="F2F2F2"/>
          </a:solidFill>
          <a:ln w="76200">
            <a:solidFill>
              <a:srgbClr val="2E5E73"/>
            </a:solidFill>
          </a:ln>
        </p:spPr>
        <p:txBody>
          <a:bodyPr lIns="0" tIns="0" rIns="0" bIns="0" anchor="ctr"/>
          <a:lstStyle/>
          <a:p>
            <a:pPr>
              <a:defRPr sz="1900">
                <a:solidFill>
                  <a:srgbClr val="082D49"/>
                </a:solidFill>
              </a:defRPr>
            </a:pPr>
          </a:p>
        </p:txBody>
      </p:sp>
      <p:sp>
        <p:nvSpPr>
          <p:cNvPr id="1084" name="Body Level One…"/>
          <p:cNvSpPr txBox="1"/>
          <p:nvPr>
            <p:ph type="body" sz="quarter" idx="1"/>
          </p:nvPr>
        </p:nvSpPr>
        <p:spPr>
          <a:xfrm>
            <a:off x="1591866" y="1505567"/>
            <a:ext cx="9270002" cy="533700"/>
          </a:xfrm>
          <a:prstGeom prst="rect">
            <a:avLst/>
          </a:prstGeom>
        </p:spPr>
        <p:txBody>
          <a:bodyPr lIns="121899" tIns="121899" rIns="121899" bIns="121899"/>
          <a:lstStyle>
            <a:lvl1pPr marL="381000" indent="-304800">
              <a:lnSpc>
                <a:spcPct val="115000"/>
              </a:lnSpc>
              <a:spcBef>
                <a:spcPts val="0"/>
              </a:spcBef>
              <a:buClrTx/>
              <a:buSzTx/>
              <a:buFontTx/>
              <a:buNone/>
              <a:defRPr sz="1900">
                <a:solidFill>
                  <a:srgbClr val="2E5E73"/>
                </a:solidFill>
                <a:latin typeface="Roboto Light"/>
                <a:ea typeface="Roboto Light"/>
                <a:cs typeface="Roboto Light"/>
                <a:sym typeface="Roboto Light"/>
              </a:defRPr>
            </a:lvl1pPr>
            <a:lvl2pPr marL="381000" indent="184150">
              <a:lnSpc>
                <a:spcPct val="115000"/>
              </a:lnSpc>
              <a:spcBef>
                <a:spcPts val="0"/>
              </a:spcBef>
              <a:buClrTx/>
              <a:buSzTx/>
              <a:buFontTx/>
              <a:buNone/>
              <a:defRPr sz="1900">
                <a:solidFill>
                  <a:srgbClr val="2E5E73"/>
                </a:solidFill>
                <a:latin typeface="Roboto Light"/>
                <a:ea typeface="Roboto Light"/>
                <a:cs typeface="Roboto Light"/>
                <a:sym typeface="Roboto Light"/>
              </a:defRPr>
            </a:lvl2pPr>
            <a:lvl3pPr marL="381000" indent="641350">
              <a:lnSpc>
                <a:spcPct val="115000"/>
              </a:lnSpc>
              <a:spcBef>
                <a:spcPts val="0"/>
              </a:spcBef>
              <a:buClrTx/>
              <a:buSzTx/>
              <a:buFontTx/>
              <a:buNone/>
              <a:defRPr sz="1900">
                <a:solidFill>
                  <a:srgbClr val="2E5E73"/>
                </a:solidFill>
                <a:latin typeface="Roboto Light"/>
                <a:ea typeface="Roboto Light"/>
                <a:cs typeface="Roboto Light"/>
                <a:sym typeface="Roboto Light"/>
              </a:defRPr>
            </a:lvl3pPr>
            <a:lvl4pPr marL="381000" indent="1098550">
              <a:lnSpc>
                <a:spcPct val="115000"/>
              </a:lnSpc>
              <a:spcBef>
                <a:spcPts val="0"/>
              </a:spcBef>
              <a:buClrTx/>
              <a:buSzTx/>
              <a:buFontTx/>
              <a:buNone/>
              <a:defRPr sz="1900">
                <a:solidFill>
                  <a:srgbClr val="2E5E73"/>
                </a:solidFill>
                <a:latin typeface="Roboto Light"/>
                <a:ea typeface="Roboto Light"/>
                <a:cs typeface="Roboto Light"/>
                <a:sym typeface="Roboto Light"/>
              </a:defRPr>
            </a:lvl4pPr>
            <a:lvl5pPr marL="381000" indent="1555750">
              <a:lnSpc>
                <a:spcPct val="115000"/>
              </a:lnSpc>
              <a:spcBef>
                <a:spcPts val="0"/>
              </a:spcBef>
              <a:buClrTx/>
              <a:buSzTx/>
              <a:buFontTx/>
              <a:buNone/>
              <a:defRPr sz="1900">
                <a:solidFill>
                  <a:srgbClr val="2E5E73"/>
                </a:solidFill>
                <a:latin typeface="Roboto Light"/>
                <a:ea typeface="Roboto Light"/>
                <a:cs typeface="Roboto Light"/>
                <a:sym typeface="Roboto Light"/>
              </a:defRPr>
            </a:lvl5pPr>
          </a:lstStyle>
          <a:p>
            <a:pPr/>
            <a:r>
              <a:t>Body Level One</a:t>
            </a:r>
          </a:p>
          <a:p>
            <a:pPr lvl="1"/>
            <a:r>
              <a:t>Body Level Two</a:t>
            </a:r>
          </a:p>
          <a:p>
            <a:pPr lvl="2"/>
            <a:r>
              <a:t>Body Level Three</a:t>
            </a:r>
          </a:p>
          <a:p>
            <a:pPr lvl="3"/>
            <a:r>
              <a:t>Body Level Four</a:t>
            </a:r>
          </a:p>
          <a:p>
            <a:pPr lvl="4"/>
            <a:r>
              <a:t>Body Level Five</a:t>
            </a:r>
          </a:p>
        </p:txBody>
      </p:sp>
      <p:sp>
        <p:nvSpPr>
          <p:cNvPr id="1085" name="Google Shape;697;p66"/>
          <p:cNvSpPr/>
          <p:nvPr/>
        </p:nvSpPr>
        <p:spPr>
          <a:xfrm>
            <a:off x="1161067" y="3279547"/>
            <a:ext cx="430801" cy="430801"/>
          </a:xfrm>
          <a:prstGeom prst="ellipse">
            <a:avLst/>
          </a:prstGeom>
          <a:solidFill>
            <a:srgbClr val="F2F2F2"/>
          </a:solidFill>
          <a:ln w="76200">
            <a:solidFill>
              <a:srgbClr val="2E5E73"/>
            </a:solidFill>
          </a:ln>
        </p:spPr>
        <p:txBody>
          <a:bodyPr lIns="0" tIns="0" rIns="0" bIns="0" anchor="ctr"/>
          <a:lstStyle/>
          <a:p>
            <a:pPr>
              <a:defRPr sz="1900">
                <a:solidFill>
                  <a:srgbClr val="082D49"/>
                </a:solidFill>
              </a:defRPr>
            </a:pPr>
          </a:p>
        </p:txBody>
      </p:sp>
      <p:sp>
        <p:nvSpPr>
          <p:cNvPr id="1086" name="Google Shape;698;p66"/>
          <p:cNvSpPr/>
          <p:nvPr/>
        </p:nvSpPr>
        <p:spPr>
          <a:xfrm>
            <a:off x="1161067" y="2423397"/>
            <a:ext cx="430801" cy="430801"/>
          </a:xfrm>
          <a:prstGeom prst="ellipse">
            <a:avLst/>
          </a:prstGeom>
          <a:solidFill>
            <a:srgbClr val="F2F2F2"/>
          </a:solidFill>
          <a:ln w="76200">
            <a:solidFill>
              <a:srgbClr val="2E5E73"/>
            </a:solidFill>
          </a:ln>
        </p:spPr>
        <p:txBody>
          <a:bodyPr lIns="0" tIns="0" rIns="0" bIns="0" anchor="ctr"/>
          <a:lstStyle/>
          <a:p>
            <a:pPr>
              <a:defRPr sz="1900">
                <a:solidFill>
                  <a:srgbClr val="082D49"/>
                </a:solidFill>
              </a:defRPr>
            </a:pPr>
          </a:p>
        </p:txBody>
      </p:sp>
      <p:sp>
        <p:nvSpPr>
          <p:cNvPr id="1087" name="Google Shape;699;p66"/>
          <p:cNvSpPr/>
          <p:nvPr/>
        </p:nvSpPr>
        <p:spPr>
          <a:xfrm>
            <a:off x="1161067" y="1530796"/>
            <a:ext cx="430801" cy="430801"/>
          </a:xfrm>
          <a:prstGeom prst="ellipse">
            <a:avLst/>
          </a:prstGeom>
          <a:solidFill>
            <a:srgbClr val="F2F2F2"/>
          </a:solidFill>
          <a:ln w="76200">
            <a:solidFill>
              <a:srgbClr val="2E5E73"/>
            </a:solidFill>
          </a:ln>
        </p:spPr>
        <p:txBody>
          <a:bodyPr lIns="0" tIns="0" rIns="0" bIns="0" anchor="ctr"/>
          <a:lstStyle/>
          <a:p>
            <a:pPr>
              <a:defRPr sz="1900">
                <a:solidFill>
                  <a:srgbClr val="082D49"/>
                </a:solidFill>
              </a:defRPr>
            </a:pPr>
          </a:p>
        </p:txBody>
      </p:sp>
      <p:sp>
        <p:nvSpPr>
          <p:cNvPr id="1088" name="Title Text"/>
          <p:cNvSpPr txBox="1"/>
          <p:nvPr>
            <p:ph type="title"/>
          </p:nvPr>
        </p:nvSpPr>
        <p:spPr>
          <a:xfrm>
            <a:off x="66" y="169867"/>
            <a:ext cx="12192001" cy="524701"/>
          </a:xfrm>
          <a:prstGeom prst="rect">
            <a:avLst/>
          </a:prstGeom>
        </p:spPr>
        <p:txBody>
          <a:bodyPr lIns="121899" tIns="121899" rIns="121899" bIns="121899" anchor="t"/>
          <a:lstStyle>
            <a:lvl1pPr>
              <a:lnSpc>
                <a:spcPct val="100000"/>
              </a:lnSpc>
              <a:defRPr b="1" sz="3200">
                <a:solidFill>
                  <a:srgbClr val="2E5E73"/>
                </a:solidFill>
                <a:latin typeface="Roboto"/>
                <a:ea typeface="Roboto"/>
                <a:cs typeface="Roboto"/>
                <a:sym typeface="Roboto"/>
              </a:defRPr>
            </a:lvl1pPr>
          </a:lstStyle>
          <a:p>
            <a:pPr/>
            <a:r>
              <a:t>Title Text</a:t>
            </a:r>
          </a:p>
        </p:txBody>
      </p:sp>
      <p:sp>
        <p:nvSpPr>
          <p:cNvPr id="1089"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2">
    <p:spTree>
      <p:nvGrpSpPr>
        <p:cNvPr id="1" name=""/>
        <p:cNvGrpSpPr/>
        <p:nvPr/>
      </p:nvGrpSpPr>
      <p:grpSpPr>
        <a:xfrm>
          <a:off x="0" y="0"/>
          <a:ext cx="0" cy="0"/>
          <a:chOff x="0" y="0"/>
          <a:chExt cx="0" cy="0"/>
        </a:xfrm>
      </p:grpSpPr>
      <p:sp>
        <p:nvSpPr>
          <p:cNvPr id="1096" name="Google Shape;703;p67"/>
          <p:cNvSpPr txBox="1"/>
          <p:nvPr/>
        </p:nvSpPr>
        <p:spPr>
          <a:xfrm>
            <a:off x="940688" y="1967900"/>
            <a:ext cx="1368902" cy="10566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defRPr b="1" sz="5300">
                <a:solidFill>
                  <a:srgbClr val="2E5E73"/>
                </a:solidFill>
                <a:latin typeface="Roboto"/>
                <a:ea typeface="Roboto"/>
                <a:cs typeface="Roboto"/>
                <a:sym typeface="Roboto"/>
              </a:defRPr>
            </a:lvl1pPr>
          </a:lstStyle>
          <a:p>
            <a:pPr/>
            <a:r>
              <a:t>01.</a:t>
            </a:r>
          </a:p>
        </p:txBody>
      </p:sp>
      <p:sp>
        <p:nvSpPr>
          <p:cNvPr id="1097" name="Google Shape;704;p67"/>
          <p:cNvSpPr txBox="1"/>
          <p:nvPr/>
        </p:nvSpPr>
        <p:spPr>
          <a:xfrm>
            <a:off x="5040484" y="1967900"/>
            <a:ext cx="1368902" cy="10566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defRPr b="1" sz="5300">
                <a:solidFill>
                  <a:srgbClr val="2E5E73"/>
                </a:solidFill>
                <a:latin typeface="Roboto"/>
                <a:ea typeface="Roboto"/>
                <a:cs typeface="Roboto"/>
                <a:sym typeface="Roboto"/>
              </a:defRPr>
            </a:lvl1pPr>
          </a:lstStyle>
          <a:p>
            <a:pPr/>
            <a:r>
              <a:t>02.</a:t>
            </a:r>
          </a:p>
        </p:txBody>
      </p:sp>
      <p:sp>
        <p:nvSpPr>
          <p:cNvPr id="1098" name="Google Shape;705;p67"/>
          <p:cNvSpPr txBox="1"/>
          <p:nvPr/>
        </p:nvSpPr>
        <p:spPr>
          <a:xfrm>
            <a:off x="9128076" y="1967900"/>
            <a:ext cx="1368902" cy="10566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defRPr b="1" sz="5300">
                <a:solidFill>
                  <a:srgbClr val="2E5E73"/>
                </a:solidFill>
                <a:latin typeface="Roboto"/>
                <a:ea typeface="Roboto"/>
                <a:cs typeface="Roboto"/>
                <a:sym typeface="Roboto"/>
              </a:defRPr>
            </a:lvl1pPr>
          </a:lstStyle>
          <a:p>
            <a:pPr/>
            <a:r>
              <a:t>03.</a:t>
            </a:r>
          </a:p>
        </p:txBody>
      </p:sp>
      <p:sp>
        <p:nvSpPr>
          <p:cNvPr id="1099" name="Google Shape;706;p67"/>
          <p:cNvSpPr/>
          <p:nvPr/>
        </p:nvSpPr>
        <p:spPr>
          <a:xfrm>
            <a:off x="1094089" y="3086567"/>
            <a:ext cx="2413201" cy="1"/>
          </a:xfrm>
          <a:prstGeom prst="line">
            <a:avLst/>
          </a:prstGeom>
          <a:ln w="19050">
            <a:solidFill>
              <a:srgbClr val="2E5E73"/>
            </a:solidFill>
          </a:ln>
        </p:spPr>
        <p:txBody>
          <a:bodyPr lIns="0" tIns="0" rIns="0" bIns="0"/>
          <a:lstStyle/>
          <a:p>
            <a:pPr/>
          </a:p>
        </p:txBody>
      </p:sp>
      <p:sp>
        <p:nvSpPr>
          <p:cNvPr id="1100" name="Google Shape;707;p67"/>
          <p:cNvSpPr/>
          <p:nvPr/>
        </p:nvSpPr>
        <p:spPr>
          <a:xfrm>
            <a:off x="5193222" y="3086567"/>
            <a:ext cx="2413201" cy="1"/>
          </a:xfrm>
          <a:prstGeom prst="line">
            <a:avLst/>
          </a:prstGeom>
          <a:ln w="19050">
            <a:solidFill>
              <a:srgbClr val="2E5E73"/>
            </a:solidFill>
          </a:ln>
        </p:spPr>
        <p:txBody>
          <a:bodyPr lIns="0" tIns="0" rIns="0" bIns="0"/>
          <a:lstStyle/>
          <a:p>
            <a:pPr/>
          </a:p>
        </p:txBody>
      </p:sp>
      <p:sp>
        <p:nvSpPr>
          <p:cNvPr id="1101" name="Google Shape;708;p67"/>
          <p:cNvSpPr/>
          <p:nvPr/>
        </p:nvSpPr>
        <p:spPr>
          <a:xfrm>
            <a:off x="9272210" y="3086567"/>
            <a:ext cx="2413200" cy="1"/>
          </a:xfrm>
          <a:prstGeom prst="line">
            <a:avLst/>
          </a:prstGeom>
          <a:ln w="19050">
            <a:solidFill>
              <a:srgbClr val="2E5E73"/>
            </a:solidFill>
          </a:ln>
        </p:spPr>
        <p:txBody>
          <a:bodyPr lIns="0" tIns="0" rIns="0" bIns="0"/>
          <a:lstStyle/>
          <a:p>
            <a:pPr/>
          </a:p>
        </p:txBody>
      </p:sp>
      <p:sp>
        <p:nvSpPr>
          <p:cNvPr id="1102" name="Body Level One…"/>
          <p:cNvSpPr txBox="1"/>
          <p:nvPr>
            <p:ph type="body" sz="quarter" idx="1"/>
          </p:nvPr>
        </p:nvSpPr>
        <p:spPr>
          <a:xfrm>
            <a:off x="940667" y="4058666"/>
            <a:ext cx="2565900" cy="2110502"/>
          </a:xfrm>
          <a:prstGeom prst="rect">
            <a:avLst/>
          </a:prstGeom>
        </p:spPr>
        <p:txBody>
          <a:bodyPr lIns="121899" tIns="121899" rIns="121899" bIns="121899"/>
          <a:lstStyle>
            <a:lvl1pPr marL="381000" indent="-304800">
              <a:lnSpc>
                <a:spcPct val="115000"/>
              </a:lnSpc>
              <a:spcBef>
                <a:spcPts val="0"/>
              </a:spcBef>
              <a:buClrTx/>
              <a:buSzTx/>
              <a:buFontTx/>
              <a:buNone/>
              <a:defRPr sz="1900">
                <a:solidFill>
                  <a:srgbClr val="2E5E73"/>
                </a:solidFill>
                <a:latin typeface="Roboto Light"/>
                <a:ea typeface="Roboto Light"/>
                <a:cs typeface="Roboto Light"/>
                <a:sym typeface="Roboto Light"/>
              </a:defRPr>
            </a:lvl1pPr>
            <a:lvl2pPr marL="381000" indent="184150">
              <a:lnSpc>
                <a:spcPct val="115000"/>
              </a:lnSpc>
              <a:spcBef>
                <a:spcPts val="0"/>
              </a:spcBef>
              <a:buClrTx/>
              <a:buSzTx/>
              <a:buFontTx/>
              <a:buNone/>
              <a:defRPr sz="1900">
                <a:solidFill>
                  <a:srgbClr val="2E5E73"/>
                </a:solidFill>
                <a:latin typeface="Roboto Light"/>
                <a:ea typeface="Roboto Light"/>
                <a:cs typeface="Roboto Light"/>
                <a:sym typeface="Roboto Light"/>
              </a:defRPr>
            </a:lvl2pPr>
            <a:lvl3pPr marL="381000" indent="641350">
              <a:lnSpc>
                <a:spcPct val="115000"/>
              </a:lnSpc>
              <a:spcBef>
                <a:spcPts val="0"/>
              </a:spcBef>
              <a:buClrTx/>
              <a:buSzTx/>
              <a:buFontTx/>
              <a:buNone/>
              <a:defRPr sz="1900">
                <a:solidFill>
                  <a:srgbClr val="2E5E73"/>
                </a:solidFill>
                <a:latin typeface="Roboto Light"/>
                <a:ea typeface="Roboto Light"/>
                <a:cs typeface="Roboto Light"/>
                <a:sym typeface="Roboto Light"/>
              </a:defRPr>
            </a:lvl3pPr>
            <a:lvl4pPr marL="381000" indent="1098550">
              <a:lnSpc>
                <a:spcPct val="115000"/>
              </a:lnSpc>
              <a:spcBef>
                <a:spcPts val="0"/>
              </a:spcBef>
              <a:buClrTx/>
              <a:buSzTx/>
              <a:buFontTx/>
              <a:buNone/>
              <a:defRPr sz="1900">
                <a:solidFill>
                  <a:srgbClr val="2E5E73"/>
                </a:solidFill>
                <a:latin typeface="Roboto Light"/>
                <a:ea typeface="Roboto Light"/>
                <a:cs typeface="Roboto Light"/>
                <a:sym typeface="Roboto Light"/>
              </a:defRPr>
            </a:lvl4pPr>
            <a:lvl5pPr marL="381000" indent="1555750">
              <a:lnSpc>
                <a:spcPct val="115000"/>
              </a:lnSpc>
              <a:spcBef>
                <a:spcPts val="0"/>
              </a:spcBef>
              <a:buClrTx/>
              <a:buSzTx/>
              <a:buFontTx/>
              <a:buNone/>
              <a:defRPr sz="1900">
                <a:solidFill>
                  <a:srgbClr val="2E5E73"/>
                </a:solidFill>
                <a:latin typeface="Roboto Light"/>
                <a:ea typeface="Roboto Light"/>
                <a:cs typeface="Roboto Light"/>
                <a:sym typeface="Roboto Light"/>
              </a:defRPr>
            </a:lvl5pPr>
          </a:lstStyle>
          <a:p>
            <a:pPr/>
            <a:r>
              <a:t>Body Level One</a:t>
            </a:r>
          </a:p>
          <a:p>
            <a:pPr lvl="1"/>
            <a:r>
              <a:t>Body Level Two</a:t>
            </a:r>
          </a:p>
          <a:p>
            <a:pPr lvl="2"/>
            <a:r>
              <a:t>Body Level Three</a:t>
            </a:r>
          </a:p>
          <a:p>
            <a:pPr lvl="3"/>
            <a:r>
              <a:t>Body Level Four</a:t>
            </a:r>
          </a:p>
          <a:p>
            <a:pPr lvl="4"/>
            <a:r>
              <a:t>Body Level Five</a:t>
            </a:r>
          </a:p>
        </p:txBody>
      </p:sp>
      <p:sp>
        <p:nvSpPr>
          <p:cNvPr id="1103" name="Title Text"/>
          <p:cNvSpPr txBox="1"/>
          <p:nvPr>
            <p:ph type="title"/>
          </p:nvPr>
        </p:nvSpPr>
        <p:spPr>
          <a:xfrm>
            <a:off x="940667" y="3330966"/>
            <a:ext cx="2541601" cy="727501"/>
          </a:xfrm>
          <a:prstGeom prst="rect">
            <a:avLst/>
          </a:prstGeom>
        </p:spPr>
        <p:txBody>
          <a:bodyPr lIns="121899" tIns="121899" rIns="121899" bIns="121899" anchor="t"/>
          <a:lstStyle>
            <a:lvl1pPr>
              <a:lnSpc>
                <a:spcPct val="100000"/>
              </a:lnSpc>
              <a:defRPr b="1" sz="1900">
                <a:solidFill>
                  <a:srgbClr val="2E5E73"/>
                </a:solidFill>
                <a:latin typeface="Roboto"/>
                <a:ea typeface="Roboto"/>
                <a:cs typeface="Roboto"/>
                <a:sym typeface="Roboto"/>
              </a:defRPr>
            </a:lvl1pPr>
          </a:lstStyle>
          <a:p>
            <a:pPr/>
            <a:r>
              <a:t>Title Text</a:t>
            </a:r>
          </a:p>
        </p:txBody>
      </p:sp>
      <p:sp>
        <p:nvSpPr>
          <p:cNvPr id="1104"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3">
    <p:spTree>
      <p:nvGrpSpPr>
        <p:cNvPr id="1" name=""/>
        <p:cNvGrpSpPr/>
        <p:nvPr/>
      </p:nvGrpSpPr>
      <p:grpSpPr>
        <a:xfrm>
          <a:off x="0" y="0"/>
          <a:ext cx="0" cy="0"/>
          <a:chOff x="0" y="0"/>
          <a:chExt cx="0" cy="0"/>
        </a:xfrm>
      </p:grpSpPr>
      <p:sp>
        <p:nvSpPr>
          <p:cNvPr id="1111" name="Google Shape;718;p68"/>
          <p:cNvSpPr/>
          <p:nvPr/>
        </p:nvSpPr>
        <p:spPr>
          <a:xfrm>
            <a:off x="1112999" y="2215867"/>
            <a:ext cx="1026902" cy="1026901"/>
          </a:xfrm>
          <a:prstGeom prst="ellipse">
            <a:avLst/>
          </a:prstGeom>
          <a:solidFill>
            <a:srgbClr val="2E5E73"/>
          </a:solidFill>
          <a:ln w="12700">
            <a:miter lim="400000"/>
          </a:ln>
        </p:spPr>
        <p:txBody>
          <a:bodyPr lIns="0" tIns="0" rIns="0" bIns="0" anchor="ctr"/>
          <a:lstStyle/>
          <a:p>
            <a:pPr>
              <a:defRPr sz="1900"/>
            </a:pPr>
          </a:p>
        </p:txBody>
      </p:sp>
      <p:sp>
        <p:nvSpPr>
          <p:cNvPr id="1112" name="Google Shape;719;p68"/>
          <p:cNvSpPr/>
          <p:nvPr/>
        </p:nvSpPr>
        <p:spPr>
          <a:xfrm>
            <a:off x="4958846" y="2215867"/>
            <a:ext cx="1026901" cy="1026901"/>
          </a:xfrm>
          <a:prstGeom prst="ellipse">
            <a:avLst/>
          </a:prstGeom>
          <a:solidFill>
            <a:srgbClr val="2E5E73"/>
          </a:solidFill>
          <a:ln w="12700">
            <a:miter lim="400000"/>
          </a:ln>
        </p:spPr>
        <p:txBody>
          <a:bodyPr lIns="0" tIns="0" rIns="0" bIns="0" anchor="ctr"/>
          <a:lstStyle/>
          <a:p>
            <a:pPr>
              <a:defRPr sz="1900"/>
            </a:pPr>
          </a:p>
        </p:txBody>
      </p:sp>
      <p:sp>
        <p:nvSpPr>
          <p:cNvPr id="1113" name="Google Shape;720;p68"/>
          <p:cNvSpPr/>
          <p:nvPr/>
        </p:nvSpPr>
        <p:spPr>
          <a:xfrm>
            <a:off x="8818699" y="2215867"/>
            <a:ext cx="1026901" cy="1026901"/>
          </a:xfrm>
          <a:prstGeom prst="ellipse">
            <a:avLst/>
          </a:prstGeom>
          <a:solidFill>
            <a:srgbClr val="2E5E73"/>
          </a:solidFill>
          <a:ln w="12700">
            <a:miter lim="400000"/>
          </a:ln>
        </p:spPr>
        <p:txBody>
          <a:bodyPr lIns="0" tIns="0" rIns="0" bIns="0" anchor="ctr"/>
          <a:lstStyle/>
          <a:p>
            <a:pPr>
              <a:defRPr sz="1900"/>
            </a:pPr>
          </a:p>
        </p:txBody>
      </p:sp>
      <p:sp>
        <p:nvSpPr>
          <p:cNvPr id="1114" name="Google Shape;721;p68"/>
          <p:cNvSpPr txBox="1"/>
          <p:nvPr/>
        </p:nvSpPr>
        <p:spPr>
          <a:xfrm>
            <a:off x="1112999" y="2320400"/>
            <a:ext cx="1026902" cy="8534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lgn="ctr">
              <a:defRPr sz="4000">
                <a:solidFill>
                  <a:srgbClr val="FFFFFF"/>
                </a:solidFill>
                <a:latin typeface="Roboto"/>
                <a:ea typeface="Roboto"/>
                <a:cs typeface="Roboto"/>
                <a:sym typeface="Roboto"/>
              </a:defRPr>
            </a:lvl1pPr>
          </a:lstStyle>
          <a:p>
            <a:pPr/>
            <a:r>
              <a:t>01</a:t>
            </a:r>
          </a:p>
        </p:txBody>
      </p:sp>
      <p:sp>
        <p:nvSpPr>
          <p:cNvPr id="1115" name="Google Shape;722;p68"/>
          <p:cNvSpPr txBox="1"/>
          <p:nvPr/>
        </p:nvSpPr>
        <p:spPr>
          <a:xfrm>
            <a:off x="4959000" y="2320400"/>
            <a:ext cx="1026901" cy="8534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lgn="ctr">
              <a:defRPr sz="4000">
                <a:solidFill>
                  <a:srgbClr val="FFFFFF"/>
                </a:solidFill>
                <a:latin typeface="Roboto"/>
                <a:ea typeface="Roboto"/>
                <a:cs typeface="Roboto"/>
                <a:sym typeface="Roboto"/>
              </a:defRPr>
            </a:lvl1pPr>
          </a:lstStyle>
          <a:p>
            <a:pPr/>
            <a:r>
              <a:t>02</a:t>
            </a:r>
          </a:p>
        </p:txBody>
      </p:sp>
      <p:sp>
        <p:nvSpPr>
          <p:cNvPr id="1116" name="Google Shape;723;p68"/>
          <p:cNvSpPr txBox="1"/>
          <p:nvPr/>
        </p:nvSpPr>
        <p:spPr>
          <a:xfrm>
            <a:off x="8818699" y="2320400"/>
            <a:ext cx="1026901" cy="8534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lgn="ctr">
              <a:defRPr sz="4000">
                <a:solidFill>
                  <a:srgbClr val="FFFFFF"/>
                </a:solidFill>
                <a:latin typeface="Roboto"/>
                <a:ea typeface="Roboto"/>
                <a:cs typeface="Roboto"/>
                <a:sym typeface="Roboto"/>
              </a:defRPr>
            </a:lvl1pPr>
          </a:lstStyle>
          <a:p>
            <a:pPr/>
            <a:r>
              <a:t>03</a:t>
            </a:r>
          </a:p>
        </p:txBody>
      </p:sp>
      <p:sp>
        <p:nvSpPr>
          <p:cNvPr id="1117" name="Body Level One…"/>
          <p:cNvSpPr txBox="1"/>
          <p:nvPr>
            <p:ph type="body" sz="quarter" idx="1"/>
          </p:nvPr>
        </p:nvSpPr>
        <p:spPr>
          <a:xfrm>
            <a:off x="1195266" y="3957066"/>
            <a:ext cx="2565901" cy="2110502"/>
          </a:xfrm>
          <a:prstGeom prst="rect">
            <a:avLst/>
          </a:prstGeom>
        </p:spPr>
        <p:txBody>
          <a:bodyPr lIns="121899" tIns="121899" rIns="121899" bIns="121899"/>
          <a:lstStyle>
            <a:lvl1pPr marL="381000" indent="-304800">
              <a:lnSpc>
                <a:spcPct val="115000"/>
              </a:lnSpc>
              <a:spcBef>
                <a:spcPts val="0"/>
              </a:spcBef>
              <a:buClrTx/>
              <a:buSzTx/>
              <a:buFontTx/>
              <a:buNone/>
              <a:defRPr sz="1900">
                <a:solidFill>
                  <a:srgbClr val="2E5E73"/>
                </a:solidFill>
                <a:latin typeface="Roboto"/>
                <a:ea typeface="Roboto"/>
                <a:cs typeface="Roboto"/>
                <a:sym typeface="Roboto"/>
              </a:defRPr>
            </a:lvl1pPr>
            <a:lvl2pPr marL="381000" indent="184150">
              <a:lnSpc>
                <a:spcPct val="115000"/>
              </a:lnSpc>
              <a:spcBef>
                <a:spcPts val="0"/>
              </a:spcBef>
              <a:buClrTx/>
              <a:buSzTx/>
              <a:buFontTx/>
              <a:buNone/>
              <a:defRPr sz="1900">
                <a:solidFill>
                  <a:srgbClr val="2E5E73"/>
                </a:solidFill>
                <a:latin typeface="Roboto"/>
                <a:ea typeface="Roboto"/>
                <a:cs typeface="Roboto"/>
                <a:sym typeface="Roboto"/>
              </a:defRPr>
            </a:lvl2pPr>
            <a:lvl3pPr marL="381000" indent="641350">
              <a:lnSpc>
                <a:spcPct val="115000"/>
              </a:lnSpc>
              <a:spcBef>
                <a:spcPts val="0"/>
              </a:spcBef>
              <a:buClrTx/>
              <a:buSzTx/>
              <a:buFontTx/>
              <a:buNone/>
              <a:defRPr sz="1900">
                <a:solidFill>
                  <a:srgbClr val="2E5E73"/>
                </a:solidFill>
                <a:latin typeface="Roboto"/>
                <a:ea typeface="Roboto"/>
                <a:cs typeface="Roboto"/>
                <a:sym typeface="Roboto"/>
              </a:defRPr>
            </a:lvl3pPr>
            <a:lvl4pPr marL="381000" indent="1098550">
              <a:lnSpc>
                <a:spcPct val="115000"/>
              </a:lnSpc>
              <a:spcBef>
                <a:spcPts val="0"/>
              </a:spcBef>
              <a:buClrTx/>
              <a:buSzTx/>
              <a:buFontTx/>
              <a:buNone/>
              <a:defRPr sz="1900">
                <a:solidFill>
                  <a:srgbClr val="2E5E73"/>
                </a:solidFill>
                <a:latin typeface="Roboto"/>
                <a:ea typeface="Roboto"/>
                <a:cs typeface="Roboto"/>
                <a:sym typeface="Roboto"/>
              </a:defRPr>
            </a:lvl4pPr>
            <a:lvl5pPr marL="381000" indent="1555750">
              <a:lnSpc>
                <a:spcPct val="115000"/>
              </a:lnSpc>
              <a:spcBef>
                <a:spcPts val="0"/>
              </a:spcBef>
              <a:buClrTx/>
              <a:buSzTx/>
              <a:buFontTx/>
              <a:buNone/>
              <a:defRPr sz="1900">
                <a:solidFill>
                  <a:srgbClr val="2E5E73"/>
                </a:solidFill>
                <a:latin typeface="Roboto"/>
                <a:ea typeface="Roboto"/>
                <a:cs typeface="Roboto"/>
                <a:sym typeface="Roboto"/>
              </a:defRPr>
            </a:lvl5pPr>
          </a:lstStyle>
          <a:p>
            <a:pPr/>
            <a:r>
              <a:t>Body Level One</a:t>
            </a:r>
          </a:p>
          <a:p>
            <a:pPr lvl="1"/>
            <a:r>
              <a:t>Body Level Two</a:t>
            </a:r>
          </a:p>
          <a:p>
            <a:pPr lvl="2"/>
            <a:r>
              <a:t>Body Level Three</a:t>
            </a:r>
          </a:p>
          <a:p>
            <a:pPr lvl="3"/>
            <a:r>
              <a:t>Body Level Four</a:t>
            </a:r>
          </a:p>
          <a:p>
            <a:pPr lvl="4"/>
            <a:r>
              <a:t>Body Level Five</a:t>
            </a:r>
          </a:p>
        </p:txBody>
      </p:sp>
      <p:sp>
        <p:nvSpPr>
          <p:cNvPr id="1118" name="Title Text"/>
          <p:cNvSpPr txBox="1"/>
          <p:nvPr>
            <p:ph type="title"/>
          </p:nvPr>
        </p:nvSpPr>
        <p:spPr>
          <a:xfrm>
            <a:off x="1195266" y="3229367"/>
            <a:ext cx="2541602" cy="727501"/>
          </a:xfrm>
          <a:prstGeom prst="rect">
            <a:avLst/>
          </a:prstGeom>
        </p:spPr>
        <p:txBody>
          <a:bodyPr lIns="121899" tIns="121899" rIns="121899" bIns="121899" anchor="t"/>
          <a:lstStyle>
            <a:lvl1pPr>
              <a:lnSpc>
                <a:spcPct val="100000"/>
              </a:lnSpc>
              <a:defRPr b="1" sz="1900">
                <a:solidFill>
                  <a:srgbClr val="2E5E73"/>
                </a:solidFill>
                <a:latin typeface="Roboto"/>
                <a:ea typeface="Roboto"/>
                <a:cs typeface="Roboto"/>
                <a:sym typeface="Roboto"/>
              </a:defRPr>
            </a:lvl1pPr>
          </a:lstStyle>
          <a:p>
            <a:pPr/>
            <a:r>
              <a:t>Title Text</a:t>
            </a:r>
          </a:p>
        </p:txBody>
      </p:sp>
      <p:sp>
        <p:nvSpPr>
          <p:cNvPr id="1119"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4">
    <p:spTree>
      <p:nvGrpSpPr>
        <p:cNvPr id="1" name=""/>
        <p:cNvGrpSpPr/>
        <p:nvPr/>
      </p:nvGrpSpPr>
      <p:grpSpPr>
        <a:xfrm>
          <a:off x="0" y="0"/>
          <a:ext cx="0" cy="0"/>
          <a:chOff x="0" y="0"/>
          <a:chExt cx="0" cy="0"/>
        </a:xfrm>
      </p:grpSpPr>
      <p:sp>
        <p:nvSpPr>
          <p:cNvPr id="1126" name="Google Shape;733;p69"/>
          <p:cNvSpPr/>
          <p:nvPr/>
        </p:nvSpPr>
        <p:spPr>
          <a:xfrm>
            <a:off x="9414116" y="2407349"/>
            <a:ext cx="2134501" cy="2134501"/>
          </a:xfrm>
          <a:prstGeom prst="ellipse">
            <a:avLst/>
          </a:prstGeom>
          <a:ln w="19050">
            <a:solidFill>
              <a:srgbClr val="2E5E73"/>
            </a:solidFill>
          </a:ln>
        </p:spPr>
        <p:txBody>
          <a:bodyPr lIns="0" tIns="0" rIns="0" bIns="0" anchor="ctr"/>
          <a:lstStyle/>
          <a:p>
            <a:pPr/>
          </a:p>
        </p:txBody>
      </p:sp>
      <p:sp>
        <p:nvSpPr>
          <p:cNvPr id="1127" name="Google Shape;734;p69"/>
          <p:cNvSpPr/>
          <p:nvPr/>
        </p:nvSpPr>
        <p:spPr>
          <a:xfrm>
            <a:off x="9044299" y="2336032"/>
            <a:ext cx="1416301" cy="2641501"/>
          </a:xfrm>
          <a:prstGeom prst="rect">
            <a:avLst/>
          </a:prstGeom>
          <a:solidFill>
            <a:srgbClr val="FFFFFF"/>
          </a:solidFill>
          <a:ln w="12700">
            <a:miter lim="400000"/>
          </a:ln>
        </p:spPr>
        <p:txBody>
          <a:bodyPr lIns="0" tIns="0" rIns="0" bIns="0" anchor="ctr"/>
          <a:lstStyle/>
          <a:p>
            <a:pPr/>
          </a:p>
        </p:txBody>
      </p:sp>
      <p:sp>
        <p:nvSpPr>
          <p:cNvPr id="1128" name="Google Shape;735;p69"/>
          <p:cNvSpPr/>
          <p:nvPr/>
        </p:nvSpPr>
        <p:spPr>
          <a:xfrm>
            <a:off x="1370042" y="2407359"/>
            <a:ext cx="9153602" cy="1"/>
          </a:xfrm>
          <a:prstGeom prst="line">
            <a:avLst/>
          </a:prstGeom>
          <a:ln w="19050">
            <a:solidFill>
              <a:srgbClr val="2E5E73"/>
            </a:solidFill>
          </a:ln>
        </p:spPr>
        <p:txBody>
          <a:bodyPr lIns="0" tIns="0" rIns="0" bIns="0"/>
          <a:lstStyle/>
          <a:p>
            <a:pPr/>
          </a:p>
        </p:txBody>
      </p:sp>
      <p:grpSp>
        <p:nvGrpSpPr>
          <p:cNvPr id="1131" name="Google Shape;736;p69"/>
          <p:cNvGrpSpPr/>
          <p:nvPr/>
        </p:nvGrpSpPr>
        <p:grpSpPr>
          <a:xfrm>
            <a:off x="1370043" y="2191959"/>
            <a:ext cx="430801" cy="430801"/>
            <a:chOff x="0" y="0"/>
            <a:chExt cx="430800" cy="430800"/>
          </a:xfrm>
        </p:grpSpPr>
        <p:sp>
          <p:nvSpPr>
            <p:cNvPr id="1129" name="Circle"/>
            <p:cNvSpPr/>
            <p:nvPr/>
          </p:nvSpPr>
          <p:spPr>
            <a:xfrm>
              <a:off x="-1" y="-1"/>
              <a:ext cx="430802" cy="430802"/>
            </a:xfrm>
            <a:prstGeom prst="ellipse">
              <a:avLst/>
            </a:prstGeom>
            <a:solidFill>
              <a:srgbClr val="FCB912"/>
            </a:solidFill>
            <a:ln w="12700" cap="flat">
              <a:noFill/>
              <a:miter lim="400000"/>
            </a:ln>
            <a:effectLst/>
          </p:spPr>
          <p:txBody>
            <a:bodyPr wrap="square" lIns="0" tIns="0" rIns="0" bIns="0" numCol="1" anchor="ctr">
              <a:noAutofit/>
            </a:bodyPr>
            <a:lstStyle/>
            <a:p>
              <a:pPr algn="ctr">
                <a:defRPr b="1" sz="1200">
                  <a:solidFill>
                    <a:srgbClr val="082D49"/>
                  </a:solidFill>
                  <a:latin typeface="Roboto"/>
                  <a:ea typeface="Roboto"/>
                  <a:cs typeface="Roboto"/>
                  <a:sym typeface="Roboto"/>
                </a:defRPr>
              </a:pPr>
            </a:p>
          </p:txBody>
        </p:sp>
        <p:sp>
          <p:nvSpPr>
            <p:cNvPr id="1130" name="1"/>
            <p:cNvSpPr txBox="1"/>
            <p:nvPr/>
          </p:nvSpPr>
          <p:spPr>
            <a:xfrm>
              <a:off x="63088" y="126500"/>
              <a:ext cx="304624" cy="177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b="1" sz="1200">
                  <a:solidFill>
                    <a:srgbClr val="082D49"/>
                  </a:solidFill>
                  <a:latin typeface="Roboto"/>
                  <a:ea typeface="Roboto"/>
                  <a:cs typeface="Roboto"/>
                  <a:sym typeface="Roboto"/>
                </a:defRPr>
              </a:lvl1pPr>
            </a:lstStyle>
            <a:p>
              <a:pPr/>
              <a:r>
                <a:t>1</a:t>
              </a:r>
            </a:p>
          </p:txBody>
        </p:sp>
      </p:grpSp>
      <p:grpSp>
        <p:nvGrpSpPr>
          <p:cNvPr id="1134" name="Google Shape;737;p69"/>
          <p:cNvGrpSpPr/>
          <p:nvPr/>
        </p:nvGrpSpPr>
        <p:grpSpPr>
          <a:xfrm>
            <a:off x="3837863" y="2191959"/>
            <a:ext cx="430801" cy="430801"/>
            <a:chOff x="0" y="0"/>
            <a:chExt cx="430800" cy="430800"/>
          </a:xfrm>
        </p:grpSpPr>
        <p:sp>
          <p:nvSpPr>
            <p:cNvPr id="1132" name="Circle"/>
            <p:cNvSpPr/>
            <p:nvPr/>
          </p:nvSpPr>
          <p:spPr>
            <a:xfrm>
              <a:off x="-1" y="-1"/>
              <a:ext cx="430802" cy="430802"/>
            </a:xfrm>
            <a:prstGeom prst="ellipse">
              <a:avLst/>
            </a:prstGeom>
            <a:solidFill>
              <a:srgbClr val="FCB912"/>
            </a:solidFill>
            <a:ln w="12700" cap="flat">
              <a:noFill/>
              <a:miter lim="400000"/>
            </a:ln>
            <a:effectLst/>
          </p:spPr>
          <p:txBody>
            <a:bodyPr wrap="square" lIns="0" tIns="0" rIns="0" bIns="0" numCol="1" anchor="ctr">
              <a:noAutofit/>
            </a:bodyPr>
            <a:lstStyle/>
            <a:p>
              <a:pPr algn="ctr">
                <a:defRPr b="1" sz="1200">
                  <a:solidFill>
                    <a:srgbClr val="082D49"/>
                  </a:solidFill>
                  <a:latin typeface="Roboto"/>
                  <a:ea typeface="Roboto"/>
                  <a:cs typeface="Roboto"/>
                  <a:sym typeface="Roboto"/>
                </a:defRPr>
              </a:pPr>
            </a:p>
          </p:txBody>
        </p:sp>
        <p:sp>
          <p:nvSpPr>
            <p:cNvPr id="1133" name="2"/>
            <p:cNvSpPr txBox="1"/>
            <p:nvPr/>
          </p:nvSpPr>
          <p:spPr>
            <a:xfrm>
              <a:off x="63088" y="126500"/>
              <a:ext cx="304624" cy="177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b="1" sz="1200">
                  <a:solidFill>
                    <a:srgbClr val="082D49"/>
                  </a:solidFill>
                  <a:latin typeface="Roboto"/>
                  <a:ea typeface="Roboto"/>
                  <a:cs typeface="Roboto"/>
                  <a:sym typeface="Roboto"/>
                </a:defRPr>
              </a:lvl1pPr>
            </a:lstStyle>
            <a:p>
              <a:pPr/>
              <a:r>
                <a:t>2</a:t>
              </a:r>
            </a:p>
          </p:txBody>
        </p:sp>
      </p:grpSp>
      <p:grpSp>
        <p:nvGrpSpPr>
          <p:cNvPr id="1137" name="Google Shape;738;p69"/>
          <p:cNvGrpSpPr/>
          <p:nvPr/>
        </p:nvGrpSpPr>
        <p:grpSpPr>
          <a:xfrm>
            <a:off x="6305646" y="2191959"/>
            <a:ext cx="430801" cy="430801"/>
            <a:chOff x="0" y="0"/>
            <a:chExt cx="430800" cy="430800"/>
          </a:xfrm>
        </p:grpSpPr>
        <p:sp>
          <p:nvSpPr>
            <p:cNvPr id="1135" name="Circle"/>
            <p:cNvSpPr/>
            <p:nvPr/>
          </p:nvSpPr>
          <p:spPr>
            <a:xfrm>
              <a:off x="-1" y="-1"/>
              <a:ext cx="430802" cy="430802"/>
            </a:xfrm>
            <a:prstGeom prst="ellipse">
              <a:avLst/>
            </a:prstGeom>
            <a:solidFill>
              <a:srgbClr val="F2F2F2"/>
            </a:solidFill>
            <a:ln w="12700" cap="flat">
              <a:noFill/>
              <a:miter lim="400000"/>
            </a:ln>
            <a:effectLst/>
          </p:spPr>
          <p:txBody>
            <a:bodyPr wrap="square" lIns="0" tIns="0" rIns="0" bIns="0" numCol="1" anchor="ctr">
              <a:noAutofit/>
            </a:bodyPr>
            <a:lstStyle/>
            <a:p>
              <a:pPr algn="ctr">
                <a:defRPr b="1" sz="1200">
                  <a:solidFill>
                    <a:srgbClr val="082D49"/>
                  </a:solidFill>
                  <a:latin typeface="Roboto"/>
                  <a:ea typeface="Roboto"/>
                  <a:cs typeface="Roboto"/>
                  <a:sym typeface="Roboto"/>
                </a:defRPr>
              </a:pPr>
            </a:p>
          </p:txBody>
        </p:sp>
        <p:sp>
          <p:nvSpPr>
            <p:cNvPr id="1136" name="3"/>
            <p:cNvSpPr txBox="1"/>
            <p:nvPr/>
          </p:nvSpPr>
          <p:spPr>
            <a:xfrm>
              <a:off x="63088" y="126500"/>
              <a:ext cx="304624" cy="177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b="1" sz="1200">
                  <a:solidFill>
                    <a:srgbClr val="082D49"/>
                  </a:solidFill>
                  <a:latin typeface="Roboto"/>
                  <a:ea typeface="Roboto"/>
                  <a:cs typeface="Roboto"/>
                  <a:sym typeface="Roboto"/>
                </a:defRPr>
              </a:lvl1pPr>
            </a:lstStyle>
            <a:p>
              <a:pPr/>
              <a:r>
                <a:t>3</a:t>
              </a:r>
            </a:p>
          </p:txBody>
        </p:sp>
      </p:grpSp>
      <p:grpSp>
        <p:nvGrpSpPr>
          <p:cNvPr id="1140" name="Google Shape;739;p69"/>
          <p:cNvGrpSpPr/>
          <p:nvPr/>
        </p:nvGrpSpPr>
        <p:grpSpPr>
          <a:xfrm>
            <a:off x="8773445" y="2191959"/>
            <a:ext cx="430801" cy="430801"/>
            <a:chOff x="0" y="0"/>
            <a:chExt cx="430800" cy="430800"/>
          </a:xfrm>
        </p:grpSpPr>
        <p:sp>
          <p:nvSpPr>
            <p:cNvPr id="1138" name="Circle"/>
            <p:cNvSpPr/>
            <p:nvPr/>
          </p:nvSpPr>
          <p:spPr>
            <a:xfrm>
              <a:off x="-1" y="-1"/>
              <a:ext cx="430802" cy="430802"/>
            </a:xfrm>
            <a:prstGeom prst="ellipse">
              <a:avLst/>
            </a:prstGeom>
            <a:solidFill>
              <a:srgbClr val="F2F2F2"/>
            </a:solidFill>
            <a:ln w="12700" cap="flat">
              <a:noFill/>
              <a:miter lim="400000"/>
            </a:ln>
            <a:effectLst/>
          </p:spPr>
          <p:txBody>
            <a:bodyPr wrap="square" lIns="0" tIns="0" rIns="0" bIns="0" numCol="1" anchor="ctr">
              <a:noAutofit/>
            </a:bodyPr>
            <a:lstStyle/>
            <a:p>
              <a:pPr algn="ctr">
                <a:defRPr b="1" sz="1200">
                  <a:solidFill>
                    <a:srgbClr val="082D49"/>
                  </a:solidFill>
                  <a:latin typeface="Roboto"/>
                  <a:ea typeface="Roboto"/>
                  <a:cs typeface="Roboto"/>
                  <a:sym typeface="Roboto"/>
                </a:defRPr>
              </a:pPr>
            </a:p>
          </p:txBody>
        </p:sp>
        <p:sp>
          <p:nvSpPr>
            <p:cNvPr id="1139" name="4"/>
            <p:cNvSpPr txBox="1"/>
            <p:nvPr/>
          </p:nvSpPr>
          <p:spPr>
            <a:xfrm>
              <a:off x="63088" y="126500"/>
              <a:ext cx="304624" cy="177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b="1" sz="1200">
                  <a:solidFill>
                    <a:srgbClr val="082D49"/>
                  </a:solidFill>
                  <a:latin typeface="Roboto"/>
                  <a:ea typeface="Roboto"/>
                  <a:cs typeface="Roboto"/>
                  <a:sym typeface="Roboto"/>
                </a:defRPr>
              </a:lvl1pPr>
            </a:lstStyle>
            <a:p>
              <a:pPr/>
              <a:r>
                <a:t>4</a:t>
              </a:r>
            </a:p>
          </p:txBody>
        </p:sp>
      </p:grpSp>
      <p:sp>
        <p:nvSpPr>
          <p:cNvPr id="1141" name="Google Shape;740;p69"/>
          <p:cNvSpPr/>
          <p:nvPr/>
        </p:nvSpPr>
        <p:spPr>
          <a:xfrm>
            <a:off x="1100882" y="4541916"/>
            <a:ext cx="9109602" cy="1"/>
          </a:xfrm>
          <a:prstGeom prst="line">
            <a:avLst/>
          </a:prstGeom>
          <a:ln w="19050">
            <a:solidFill>
              <a:srgbClr val="2E5E73"/>
            </a:solidFill>
            <a:headEnd type="oval"/>
          </a:ln>
        </p:spPr>
        <p:txBody>
          <a:bodyPr lIns="0" tIns="0" rIns="0" bIns="0"/>
          <a:lstStyle/>
          <a:p>
            <a:pPr/>
          </a:p>
        </p:txBody>
      </p:sp>
      <p:grpSp>
        <p:nvGrpSpPr>
          <p:cNvPr id="1144" name="Google Shape;741;p69"/>
          <p:cNvGrpSpPr/>
          <p:nvPr/>
        </p:nvGrpSpPr>
        <p:grpSpPr>
          <a:xfrm>
            <a:off x="2626442" y="4366593"/>
            <a:ext cx="430801" cy="430801"/>
            <a:chOff x="0" y="0"/>
            <a:chExt cx="430800" cy="430800"/>
          </a:xfrm>
        </p:grpSpPr>
        <p:sp>
          <p:nvSpPr>
            <p:cNvPr id="1142" name="Circle"/>
            <p:cNvSpPr/>
            <p:nvPr/>
          </p:nvSpPr>
          <p:spPr>
            <a:xfrm>
              <a:off x="-1" y="-1"/>
              <a:ext cx="430802" cy="430802"/>
            </a:xfrm>
            <a:prstGeom prst="ellipse">
              <a:avLst/>
            </a:prstGeom>
            <a:solidFill>
              <a:srgbClr val="F2F2F2"/>
            </a:solidFill>
            <a:ln w="12700" cap="flat">
              <a:noFill/>
              <a:miter lim="400000"/>
            </a:ln>
            <a:effectLst/>
          </p:spPr>
          <p:txBody>
            <a:bodyPr wrap="square" lIns="0" tIns="0" rIns="0" bIns="0" numCol="1" anchor="ctr">
              <a:noAutofit/>
            </a:bodyPr>
            <a:lstStyle/>
            <a:p>
              <a:pPr algn="ctr">
                <a:defRPr b="1" sz="1200">
                  <a:solidFill>
                    <a:srgbClr val="082D49"/>
                  </a:solidFill>
                  <a:latin typeface="Roboto"/>
                  <a:ea typeface="Roboto"/>
                  <a:cs typeface="Roboto"/>
                  <a:sym typeface="Roboto"/>
                </a:defRPr>
              </a:pPr>
            </a:p>
          </p:txBody>
        </p:sp>
        <p:sp>
          <p:nvSpPr>
            <p:cNvPr id="1143" name="8"/>
            <p:cNvSpPr txBox="1"/>
            <p:nvPr/>
          </p:nvSpPr>
          <p:spPr>
            <a:xfrm>
              <a:off x="63088" y="126500"/>
              <a:ext cx="304624" cy="177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b="1" sz="1200">
                  <a:solidFill>
                    <a:srgbClr val="082D49"/>
                  </a:solidFill>
                  <a:latin typeface="Roboto"/>
                  <a:ea typeface="Roboto"/>
                  <a:cs typeface="Roboto"/>
                  <a:sym typeface="Roboto"/>
                </a:defRPr>
              </a:lvl1pPr>
            </a:lstStyle>
            <a:p>
              <a:pPr/>
              <a:r>
                <a:t>8</a:t>
              </a:r>
            </a:p>
          </p:txBody>
        </p:sp>
      </p:grpSp>
      <p:grpSp>
        <p:nvGrpSpPr>
          <p:cNvPr id="1147" name="Google Shape;742;p69"/>
          <p:cNvGrpSpPr/>
          <p:nvPr/>
        </p:nvGrpSpPr>
        <p:grpSpPr>
          <a:xfrm>
            <a:off x="5094263" y="4366593"/>
            <a:ext cx="430801" cy="430801"/>
            <a:chOff x="0" y="0"/>
            <a:chExt cx="430800" cy="430800"/>
          </a:xfrm>
        </p:grpSpPr>
        <p:sp>
          <p:nvSpPr>
            <p:cNvPr id="1145" name="Circle"/>
            <p:cNvSpPr/>
            <p:nvPr/>
          </p:nvSpPr>
          <p:spPr>
            <a:xfrm>
              <a:off x="-1" y="-1"/>
              <a:ext cx="430802" cy="430802"/>
            </a:xfrm>
            <a:prstGeom prst="ellipse">
              <a:avLst/>
            </a:prstGeom>
            <a:solidFill>
              <a:srgbClr val="F2F2F2"/>
            </a:solidFill>
            <a:ln w="12700" cap="flat">
              <a:noFill/>
              <a:miter lim="400000"/>
            </a:ln>
            <a:effectLst/>
          </p:spPr>
          <p:txBody>
            <a:bodyPr wrap="square" lIns="0" tIns="0" rIns="0" bIns="0" numCol="1" anchor="ctr">
              <a:noAutofit/>
            </a:bodyPr>
            <a:lstStyle/>
            <a:p>
              <a:pPr algn="ctr">
                <a:defRPr b="1" sz="1200">
                  <a:solidFill>
                    <a:srgbClr val="082D49"/>
                  </a:solidFill>
                  <a:latin typeface="Roboto"/>
                  <a:ea typeface="Roboto"/>
                  <a:cs typeface="Roboto"/>
                  <a:sym typeface="Roboto"/>
                </a:defRPr>
              </a:pPr>
            </a:p>
          </p:txBody>
        </p:sp>
        <p:sp>
          <p:nvSpPr>
            <p:cNvPr id="1146" name="7"/>
            <p:cNvSpPr txBox="1"/>
            <p:nvPr/>
          </p:nvSpPr>
          <p:spPr>
            <a:xfrm>
              <a:off x="63088" y="126500"/>
              <a:ext cx="304624" cy="177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b="1" sz="1200">
                  <a:solidFill>
                    <a:srgbClr val="082D49"/>
                  </a:solidFill>
                  <a:latin typeface="Roboto"/>
                  <a:ea typeface="Roboto"/>
                  <a:cs typeface="Roboto"/>
                  <a:sym typeface="Roboto"/>
                </a:defRPr>
              </a:lvl1pPr>
            </a:lstStyle>
            <a:p>
              <a:pPr/>
              <a:r>
                <a:t>7</a:t>
              </a:r>
            </a:p>
          </p:txBody>
        </p:sp>
      </p:grpSp>
      <p:grpSp>
        <p:nvGrpSpPr>
          <p:cNvPr id="1150" name="Google Shape;743;p69"/>
          <p:cNvGrpSpPr/>
          <p:nvPr/>
        </p:nvGrpSpPr>
        <p:grpSpPr>
          <a:xfrm>
            <a:off x="7562046" y="4366593"/>
            <a:ext cx="430801" cy="430801"/>
            <a:chOff x="0" y="0"/>
            <a:chExt cx="430800" cy="430800"/>
          </a:xfrm>
        </p:grpSpPr>
        <p:sp>
          <p:nvSpPr>
            <p:cNvPr id="1148" name="Circle"/>
            <p:cNvSpPr/>
            <p:nvPr/>
          </p:nvSpPr>
          <p:spPr>
            <a:xfrm>
              <a:off x="-1" y="-1"/>
              <a:ext cx="430802" cy="430802"/>
            </a:xfrm>
            <a:prstGeom prst="ellipse">
              <a:avLst/>
            </a:prstGeom>
            <a:solidFill>
              <a:srgbClr val="F2F2F2"/>
            </a:solidFill>
            <a:ln w="12700" cap="flat">
              <a:noFill/>
              <a:miter lim="400000"/>
            </a:ln>
            <a:effectLst/>
          </p:spPr>
          <p:txBody>
            <a:bodyPr wrap="square" lIns="0" tIns="0" rIns="0" bIns="0" numCol="1" anchor="ctr">
              <a:noAutofit/>
            </a:bodyPr>
            <a:lstStyle/>
            <a:p>
              <a:pPr algn="ctr">
                <a:defRPr b="1" sz="1200">
                  <a:solidFill>
                    <a:srgbClr val="082D49"/>
                  </a:solidFill>
                  <a:latin typeface="Roboto"/>
                  <a:ea typeface="Roboto"/>
                  <a:cs typeface="Roboto"/>
                  <a:sym typeface="Roboto"/>
                </a:defRPr>
              </a:pPr>
            </a:p>
          </p:txBody>
        </p:sp>
        <p:sp>
          <p:nvSpPr>
            <p:cNvPr id="1149" name="6"/>
            <p:cNvSpPr txBox="1"/>
            <p:nvPr/>
          </p:nvSpPr>
          <p:spPr>
            <a:xfrm>
              <a:off x="63088" y="126500"/>
              <a:ext cx="304624" cy="177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b="1" sz="1200">
                  <a:solidFill>
                    <a:srgbClr val="082D49"/>
                  </a:solidFill>
                  <a:latin typeface="Roboto"/>
                  <a:ea typeface="Roboto"/>
                  <a:cs typeface="Roboto"/>
                  <a:sym typeface="Roboto"/>
                </a:defRPr>
              </a:lvl1pPr>
            </a:lstStyle>
            <a:p>
              <a:pPr/>
              <a:r>
                <a:t>6</a:t>
              </a:r>
            </a:p>
          </p:txBody>
        </p:sp>
      </p:grpSp>
      <p:grpSp>
        <p:nvGrpSpPr>
          <p:cNvPr id="1153" name="Google Shape;744;p69"/>
          <p:cNvGrpSpPr/>
          <p:nvPr/>
        </p:nvGrpSpPr>
        <p:grpSpPr>
          <a:xfrm>
            <a:off x="10029845" y="4366593"/>
            <a:ext cx="430801" cy="430801"/>
            <a:chOff x="0" y="0"/>
            <a:chExt cx="430800" cy="430800"/>
          </a:xfrm>
        </p:grpSpPr>
        <p:sp>
          <p:nvSpPr>
            <p:cNvPr id="1151" name="Circle"/>
            <p:cNvSpPr/>
            <p:nvPr/>
          </p:nvSpPr>
          <p:spPr>
            <a:xfrm>
              <a:off x="-1" y="-1"/>
              <a:ext cx="430802" cy="430802"/>
            </a:xfrm>
            <a:prstGeom prst="ellipse">
              <a:avLst/>
            </a:prstGeom>
            <a:solidFill>
              <a:srgbClr val="F2F2F2"/>
            </a:solidFill>
            <a:ln w="12700" cap="flat">
              <a:noFill/>
              <a:miter lim="400000"/>
            </a:ln>
            <a:effectLst/>
          </p:spPr>
          <p:txBody>
            <a:bodyPr wrap="square" lIns="0" tIns="0" rIns="0" bIns="0" numCol="1" anchor="ctr">
              <a:noAutofit/>
            </a:bodyPr>
            <a:lstStyle/>
            <a:p>
              <a:pPr algn="ctr">
                <a:defRPr b="1" sz="1200">
                  <a:solidFill>
                    <a:srgbClr val="082D49"/>
                  </a:solidFill>
                  <a:latin typeface="Roboto"/>
                  <a:ea typeface="Roboto"/>
                  <a:cs typeface="Roboto"/>
                  <a:sym typeface="Roboto"/>
                </a:defRPr>
              </a:pPr>
            </a:p>
          </p:txBody>
        </p:sp>
        <p:sp>
          <p:nvSpPr>
            <p:cNvPr id="1152" name="5"/>
            <p:cNvSpPr txBox="1"/>
            <p:nvPr/>
          </p:nvSpPr>
          <p:spPr>
            <a:xfrm>
              <a:off x="63088" y="126500"/>
              <a:ext cx="304624" cy="177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b="1" sz="1200">
                  <a:solidFill>
                    <a:srgbClr val="082D49"/>
                  </a:solidFill>
                  <a:latin typeface="Roboto"/>
                  <a:ea typeface="Roboto"/>
                  <a:cs typeface="Roboto"/>
                  <a:sym typeface="Roboto"/>
                </a:defRPr>
              </a:lvl1pPr>
            </a:lstStyle>
            <a:p>
              <a:pPr/>
              <a:r>
                <a:t>5</a:t>
              </a:r>
            </a:p>
          </p:txBody>
        </p:sp>
      </p:grpSp>
      <p:sp>
        <p:nvSpPr>
          <p:cNvPr id="1154" name="Body Level One…"/>
          <p:cNvSpPr txBox="1"/>
          <p:nvPr>
            <p:ph type="body" sz="quarter" idx="1"/>
          </p:nvPr>
        </p:nvSpPr>
        <p:spPr>
          <a:xfrm>
            <a:off x="691367" y="3010532"/>
            <a:ext cx="1935301" cy="940501"/>
          </a:xfrm>
          <a:prstGeom prst="rect">
            <a:avLst/>
          </a:prstGeom>
        </p:spPr>
        <p:txBody>
          <a:bodyPr lIns="121899" tIns="121899" rIns="121899" bIns="121899"/>
          <a:lstStyle>
            <a:lvl1pPr marL="381000" indent="-304800">
              <a:lnSpc>
                <a:spcPct val="115000"/>
              </a:lnSpc>
              <a:spcBef>
                <a:spcPts val="0"/>
              </a:spcBef>
              <a:buClrTx/>
              <a:buSzTx/>
              <a:buFontTx/>
              <a:buNone/>
              <a:defRPr sz="1100">
                <a:solidFill>
                  <a:srgbClr val="2E5E73"/>
                </a:solidFill>
                <a:latin typeface="Roboto Light"/>
                <a:ea typeface="Roboto Light"/>
                <a:cs typeface="Roboto Light"/>
                <a:sym typeface="Roboto Light"/>
              </a:defRPr>
            </a:lvl1pPr>
            <a:lvl2pPr marL="381000" indent="184150">
              <a:lnSpc>
                <a:spcPct val="115000"/>
              </a:lnSpc>
              <a:spcBef>
                <a:spcPts val="0"/>
              </a:spcBef>
              <a:buClrTx/>
              <a:buSzTx/>
              <a:buFontTx/>
              <a:buNone/>
              <a:defRPr sz="1100">
                <a:solidFill>
                  <a:srgbClr val="2E5E73"/>
                </a:solidFill>
                <a:latin typeface="Roboto Light"/>
                <a:ea typeface="Roboto Light"/>
                <a:cs typeface="Roboto Light"/>
                <a:sym typeface="Roboto Light"/>
              </a:defRPr>
            </a:lvl2pPr>
            <a:lvl3pPr marL="381000" indent="641350">
              <a:lnSpc>
                <a:spcPct val="115000"/>
              </a:lnSpc>
              <a:spcBef>
                <a:spcPts val="0"/>
              </a:spcBef>
              <a:buClrTx/>
              <a:buSzTx/>
              <a:buFontTx/>
              <a:buNone/>
              <a:defRPr sz="1100">
                <a:solidFill>
                  <a:srgbClr val="2E5E73"/>
                </a:solidFill>
                <a:latin typeface="Roboto Light"/>
                <a:ea typeface="Roboto Light"/>
                <a:cs typeface="Roboto Light"/>
                <a:sym typeface="Roboto Light"/>
              </a:defRPr>
            </a:lvl3pPr>
            <a:lvl4pPr marL="381000" indent="1098550">
              <a:lnSpc>
                <a:spcPct val="115000"/>
              </a:lnSpc>
              <a:spcBef>
                <a:spcPts val="0"/>
              </a:spcBef>
              <a:buClrTx/>
              <a:buSzTx/>
              <a:buFontTx/>
              <a:buNone/>
              <a:defRPr sz="1100">
                <a:solidFill>
                  <a:srgbClr val="2E5E73"/>
                </a:solidFill>
                <a:latin typeface="Roboto Light"/>
                <a:ea typeface="Roboto Light"/>
                <a:cs typeface="Roboto Light"/>
                <a:sym typeface="Roboto Light"/>
              </a:defRPr>
            </a:lvl4pPr>
            <a:lvl5pPr marL="381000" indent="1555750">
              <a:lnSpc>
                <a:spcPct val="115000"/>
              </a:lnSpc>
              <a:spcBef>
                <a:spcPts val="0"/>
              </a:spcBef>
              <a:buClrTx/>
              <a:buSzTx/>
              <a:buFontTx/>
              <a:buNone/>
              <a:defRPr sz="1100">
                <a:solidFill>
                  <a:srgbClr val="2E5E73"/>
                </a:solidFill>
                <a:latin typeface="Roboto Light"/>
                <a:ea typeface="Roboto Light"/>
                <a:cs typeface="Roboto Light"/>
                <a:sym typeface="Roboto Light"/>
              </a:defRPr>
            </a:lvl5pPr>
          </a:lstStyle>
          <a:p>
            <a:pPr/>
            <a:r>
              <a:t>Body Level One</a:t>
            </a:r>
          </a:p>
          <a:p>
            <a:pPr lvl="1"/>
            <a:r>
              <a:t>Body Level Two</a:t>
            </a:r>
          </a:p>
          <a:p>
            <a:pPr lvl="2"/>
            <a:r>
              <a:t>Body Level Three</a:t>
            </a:r>
          </a:p>
          <a:p>
            <a:pPr lvl="3"/>
            <a:r>
              <a:t>Body Level Four</a:t>
            </a:r>
          </a:p>
          <a:p>
            <a:pPr lvl="4"/>
            <a:r>
              <a:t>Body Level Five</a:t>
            </a:r>
          </a:p>
        </p:txBody>
      </p:sp>
      <p:sp>
        <p:nvSpPr>
          <p:cNvPr id="1155" name="Title Text"/>
          <p:cNvSpPr txBox="1"/>
          <p:nvPr>
            <p:ph type="title"/>
          </p:nvPr>
        </p:nvSpPr>
        <p:spPr>
          <a:xfrm>
            <a:off x="691367" y="2785067"/>
            <a:ext cx="2066701" cy="262801"/>
          </a:xfrm>
          <a:prstGeom prst="rect">
            <a:avLst/>
          </a:prstGeom>
        </p:spPr>
        <p:txBody>
          <a:bodyPr lIns="121899" tIns="121899" rIns="121899" bIns="121899" anchor="t"/>
          <a:lstStyle>
            <a:lvl1pPr>
              <a:lnSpc>
                <a:spcPct val="100000"/>
              </a:lnSpc>
              <a:defRPr b="1" sz="1100">
                <a:solidFill>
                  <a:srgbClr val="2E5E73"/>
                </a:solidFill>
                <a:latin typeface="Roboto"/>
                <a:ea typeface="Roboto"/>
                <a:cs typeface="Roboto"/>
                <a:sym typeface="Roboto"/>
              </a:defRPr>
            </a:lvl1pPr>
          </a:lstStyle>
          <a:p>
            <a:pPr/>
            <a:r>
              <a:t>Title Text</a:t>
            </a:r>
          </a:p>
        </p:txBody>
      </p:sp>
      <p:sp>
        <p:nvSpPr>
          <p:cNvPr id="1156"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5">
    <p:spTree>
      <p:nvGrpSpPr>
        <p:cNvPr id="1" name=""/>
        <p:cNvGrpSpPr/>
        <p:nvPr/>
      </p:nvGrpSpPr>
      <p:grpSpPr>
        <a:xfrm>
          <a:off x="0" y="0"/>
          <a:ext cx="0" cy="0"/>
          <a:chOff x="0" y="0"/>
          <a:chExt cx="0" cy="0"/>
        </a:xfrm>
      </p:grpSpPr>
      <p:grpSp>
        <p:nvGrpSpPr>
          <p:cNvPr id="1165" name="Google Shape;764;p70"/>
          <p:cNvGrpSpPr/>
          <p:nvPr/>
        </p:nvGrpSpPr>
        <p:grpSpPr>
          <a:xfrm>
            <a:off x="4358483" y="3039458"/>
            <a:ext cx="3178801" cy="879901"/>
            <a:chOff x="0" y="0"/>
            <a:chExt cx="3178799" cy="879899"/>
          </a:xfrm>
        </p:grpSpPr>
        <p:sp>
          <p:nvSpPr>
            <p:cNvPr id="1163" name="Shape"/>
            <p:cNvSpPr/>
            <p:nvPr/>
          </p:nvSpPr>
          <p:spPr>
            <a:xfrm>
              <a:off x="0" y="0"/>
              <a:ext cx="3178800" cy="8799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156" y="0"/>
                  </a:lnTo>
                  <a:lnTo>
                    <a:pt x="17444" y="0"/>
                  </a:lnTo>
                  <a:lnTo>
                    <a:pt x="21600" y="21600"/>
                  </a:lnTo>
                  <a:close/>
                </a:path>
              </a:pathLst>
            </a:custGeom>
            <a:solidFill>
              <a:srgbClr val="2E5E73"/>
            </a:solidFill>
            <a:ln w="12700" cap="flat">
              <a:noFill/>
              <a:miter lim="400000"/>
            </a:ln>
            <a:effectLst/>
          </p:spPr>
          <p:txBody>
            <a:bodyPr wrap="square" lIns="0" tIns="0" rIns="0" bIns="0" numCol="1" anchor="ctr">
              <a:noAutofit/>
            </a:bodyPr>
            <a:lstStyle/>
            <a:p>
              <a:pPr algn="ctr">
                <a:defRPr b="1" sz="1900">
                  <a:solidFill>
                    <a:srgbClr val="FFFFFF"/>
                  </a:solidFill>
                </a:defRPr>
              </a:pPr>
            </a:p>
          </p:txBody>
        </p:sp>
        <p:sp>
          <p:nvSpPr>
            <p:cNvPr id="1164" name="B"/>
            <p:cNvSpPr txBox="1"/>
            <p:nvPr/>
          </p:nvSpPr>
          <p:spPr>
            <a:xfrm>
              <a:off x="407739" y="171281"/>
              <a:ext cx="2363322" cy="65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b="1" sz="2700">
                  <a:solidFill>
                    <a:srgbClr val="FFFFFF"/>
                  </a:solidFill>
                  <a:latin typeface="Roboto"/>
                  <a:ea typeface="Roboto"/>
                  <a:cs typeface="Roboto"/>
                  <a:sym typeface="Roboto"/>
                </a:defRPr>
              </a:lvl1pPr>
            </a:lstStyle>
            <a:p>
              <a:pPr/>
              <a:r>
                <a:t>B</a:t>
              </a:r>
            </a:p>
          </p:txBody>
        </p:sp>
      </p:grpSp>
      <p:grpSp>
        <p:nvGrpSpPr>
          <p:cNvPr id="1168" name="Google Shape;765;p70"/>
          <p:cNvGrpSpPr/>
          <p:nvPr/>
        </p:nvGrpSpPr>
        <p:grpSpPr>
          <a:xfrm>
            <a:off x="3656865" y="4156507"/>
            <a:ext cx="4575601" cy="879901"/>
            <a:chOff x="0" y="0"/>
            <a:chExt cx="4575600" cy="879899"/>
          </a:xfrm>
        </p:grpSpPr>
        <p:sp>
          <p:nvSpPr>
            <p:cNvPr id="1166" name="Shape"/>
            <p:cNvSpPr/>
            <p:nvPr/>
          </p:nvSpPr>
          <p:spPr>
            <a:xfrm>
              <a:off x="-1" y="0"/>
              <a:ext cx="4575602" cy="8799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837" y="0"/>
                  </a:lnTo>
                  <a:lnTo>
                    <a:pt x="18763" y="0"/>
                  </a:lnTo>
                  <a:lnTo>
                    <a:pt x="21600" y="21600"/>
                  </a:lnTo>
                  <a:close/>
                </a:path>
              </a:pathLst>
            </a:custGeom>
            <a:solidFill>
              <a:srgbClr val="1475D4"/>
            </a:solidFill>
            <a:ln w="12700" cap="flat">
              <a:noFill/>
              <a:miter lim="400000"/>
            </a:ln>
            <a:effectLst/>
          </p:spPr>
          <p:txBody>
            <a:bodyPr wrap="square" lIns="0" tIns="0" rIns="0" bIns="0" numCol="1" anchor="ctr">
              <a:noAutofit/>
            </a:bodyPr>
            <a:lstStyle/>
            <a:p>
              <a:pPr algn="ctr">
                <a:defRPr sz="1900">
                  <a:solidFill>
                    <a:srgbClr val="FFFFFF"/>
                  </a:solidFill>
                </a:defRPr>
              </a:pPr>
            </a:p>
          </p:txBody>
        </p:sp>
        <p:sp>
          <p:nvSpPr>
            <p:cNvPr id="1167" name="C"/>
            <p:cNvSpPr txBox="1"/>
            <p:nvPr/>
          </p:nvSpPr>
          <p:spPr>
            <a:xfrm>
              <a:off x="400595" y="153367"/>
              <a:ext cx="3774410" cy="65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b="1" sz="2700">
                  <a:solidFill>
                    <a:srgbClr val="FFFFFF"/>
                  </a:solidFill>
                  <a:latin typeface="Roboto"/>
                  <a:ea typeface="Roboto"/>
                  <a:cs typeface="Roboto"/>
                  <a:sym typeface="Roboto"/>
                </a:defRPr>
              </a:lvl1pPr>
            </a:lstStyle>
            <a:p>
              <a:pPr/>
              <a:r>
                <a:t>C</a:t>
              </a:r>
            </a:p>
          </p:txBody>
        </p:sp>
      </p:grpSp>
      <p:grpSp>
        <p:nvGrpSpPr>
          <p:cNvPr id="1171" name="Google Shape;766;p70"/>
          <p:cNvGrpSpPr/>
          <p:nvPr/>
        </p:nvGrpSpPr>
        <p:grpSpPr>
          <a:xfrm>
            <a:off x="5102466" y="1328416"/>
            <a:ext cx="1684501" cy="1399202"/>
            <a:chOff x="0" y="0"/>
            <a:chExt cx="1684500" cy="1399200"/>
          </a:xfrm>
        </p:grpSpPr>
        <p:sp>
          <p:nvSpPr>
            <p:cNvPr id="1169" name="Triangle"/>
            <p:cNvSpPr/>
            <p:nvPr/>
          </p:nvSpPr>
          <p:spPr>
            <a:xfrm>
              <a:off x="-1" y="-1"/>
              <a:ext cx="1684502" cy="1399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1133" y="0"/>
                  </a:lnTo>
                  <a:lnTo>
                    <a:pt x="21600" y="21600"/>
                  </a:lnTo>
                  <a:close/>
                </a:path>
              </a:pathLst>
            </a:custGeom>
            <a:solidFill>
              <a:srgbClr val="FCB912"/>
            </a:solidFill>
            <a:ln w="12700" cap="flat">
              <a:noFill/>
              <a:miter lim="400000"/>
            </a:ln>
            <a:effectLst/>
          </p:spPr>
          <p:txBody>
            <a:bodyPr wrap="square" lIns="0" tIns="0" rIns="0" bIns="0" numCol="1" anchor="t">
              <a:noAutofit/>
            </a:bodyPr>
            <a:lstStyle/>
            <a:p>
              <a:pPr algn="ctr">
                <a:defRPr b="1" sz="2700">
                  <a:solidFill>
                    <a:srgbClr val="28363B"/>
                  </a:solidFill>
                  <a:latin typeface="Roboto"/>
                  <a:ea typeface="Roboto"/>
                  <a:cs typeface="Roboto"/>
                  <a:sym typeface="Roboto"/>
                </a:defRPr>
              </a:pPr>
            </a:p>
          </p:txBody>
        </p:sp>
        <p:sp>
          <p:nvSpPr>
            <p:cNvPr id="1170" name="A"/>
            <p:cNvSpPr txBox="1"/>
            <p:nvPr/>
          </p:nvSpPr>
          <p:spPr>
            <a:xfrm>
              <a:off x="434120" y="699599"/>
              <a:ext cx="842252" cy="65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t">
              <a:spAutoFit/>
            </a:bodyPr>
            <a:lstStyle>
              <a:lvl1pPr algn="ctr">
                <a:defRPr b="1" sz="2700">
                  <a:solidFill>
                    <a:srgbClr val="28363B"/>
                  </a:solidFill>
                  <a:latin typeface="Roboto"/>
                  <a:ea typeface="Roboto"/>
                  <a:cs typeface="Roboto"/>
                  <a:sym typeface="Roboto"/>
                </a:defRPr>
              </a:lvl1pPr>
            </a:lstStyle>
            <a:p>
              <a:pPr/>
              <a:r>
                <a:t>A</a:t>
              </a:r>
            </a:p>
          </p:txBody>
        </p:sp>
      </p:grpSp>
      <p:grpSp>
        <p:nvGrpSpPr>
          <p:cNvPr id="1174" name="Google Shape;767;p70"/>
          <p:cNvGrpSpPr/>
          <p:nvPr/>
        </p:nvGrpSpPr>
        <p:grpSpPr>
          <a:xfrm>
            <a:off x="2994499" y="5273559"/>
            <a:ext cx="5918701" cy="879901"/>
            <a:chOff x="0" y="0"/>
            <a:chExt cx="5918699" cy="879899"/>
          </a:xfrm>
        </p:grpSpPr>
        <p:sp>
          <p:nvSpPr>
            <p:cNvPr id="1172" name="Shape"/>
            <p:cNvSpPr/>
            <p:nvPr/>
          </p:nvSpPr>
          <p:spPr>
            <a:xfrm>
              <a:off x="0" y="0"/>
              <a:ext cx="5918700" cy="8799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93" y="0"/>
                  </a:lnTo>
                  <a:lnTo>
                    <a:pt x="19407" y="0"/>
                  </a:lnTo>
                  <a:lnTo>
                    <a:pt x="21600" y="21600"/>
                  </a:lnTo>
                  <a:close/>
                </a:path>
              </a:pathLst>
            </a:custGeom>
            <a:solidFill>
              <a:srgbClr val="082D49"/>
            </a:solidFill>
            <a:ln w="12700" cap="flat">
              <a:noFill/>
              <a:miter lim="400000"/>
            </a:ln>
            <a:effectLst/>
          </p:spPr>
          <p:txBody>
            <a:bodyPr wrap="square" lIns="0" tIns="0" rIns="0" bIns="0" numCol="1" anchor="ctr">
              <a:noAutofit/>
            </a:bodyPr>
            <a:lstStyle/>
            <a:p>
              <a:pPr algn="ctr">
                <a:defRPr sz="1900">
                  <a:solidFill>
                    <a:srgbClr val="FFFFFF"/>
                  </a:solidFill>
                </a:defRPr>
              </a:pPr>
            </a:p>
          </p:txBody>
        </p:sp>
        <p:sp>
          <p:nvSpPr>
            <p:cNvPr id="1173" name="D"/>
            <p:cNvSpPr txBox="1"/>
            <p:nvPr/>
          </p:nvSpPr>
          <p:spPr>
            <a:xfrm>
              <a:off x="400594" y="144626"/>
              <a:ext cx="5117512" cy="650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b="1" sz="2700">
                  <a:solidFill>
                    <a:srgbClr val="FFFFFF"/>
                  </a:solidFill>
                  <a:latin typeface="Roboto"/>
                  <a:ea typeface="Roboto"/>
                  <a:cs typeface="Roboto"/>
                  <a:sym typeface="Roboto"/>
                </a:defRPr>
              </a:lvl1pPr>
            </a:lstStyle>
            <a:p>
              <a:pPr/>
              <a:r>
                <a:t>D</a:t>
              </a:r>
            </a:p>
          </p:txBody>
        </p:sp>
      </p:grpSp>
      <p:sp>
        <p:nvSpPr>
          <p:cNvPr id="1175" name="Google Shape;768;p70"/>
          <p:cNvSpPr/>
          <p:nvPr/>
        </p:nvSpPr>
        <p:spPr>
          <a:xfrm flipH="1" flipV="1">
            <a:off x="6317149" y="2466603"/>
            <a:ext cx="2164251" cy="1"/>
          </a:xfrm>
          <a:prstGeom prst="line">
            <a:avLst/>
          </a:prstGeom>
          <a:ln cap="rnd">
            <a:solidFill>
              <a:srgbClr val="2E5E73"/>
            </a:solidFill>
            <a:tailEnd type="oval"/>
          </a:ln>
        </p:spPr>
        <p:txBody>
          <a:bodyPr lIns="0" tIns="0" rIns="0" bIns="0"/>
          <a:lstStyle/>
          <a:p>
            <a:pPr/>
          </a:p>
        </p:txBody>
      </p:sp>
      <p:sp>
        <p:nvSpPr>
          <p:cNvPr id="1176" name="Google Shape;769;p70"/>
          <p:cNvSpPr/>
          <p:nvPr/>
        </p:nvSpPr>
        <p:spPr>
          <a:xfrm flipH="1">
            <a:off x="7396249" y="4597770"/>
            <a:ext cx="2164251" cy="1"/>
          </a:xfrm>
          <a:prstGeom prst="line">
            <a:avLst/>
          </a:prstGeom>
          <a:ln cap="rnd">
            <a:solidFill>
              <a:srgbClr val="2E5E73"/>
            </a:solidFill>
            <a:tailEnd type="oval"/>
          </a:ln>
        </p:spPr>
        <p:txBody>
          <a:bodyPr lIns="0" tIns="0" rIns="0" bIns="0"/>
          <a:lstStyle/>
          <a:p>
            <a:pPr/>
          </a:p>
        </p:txBody>
      </p:sp>
      <p:sp>
        <p:nvSpPr>
          <p:cNvPr id="1177" name="Google Shape;770;p70"/>
          <p:cNvSpPr/>
          <p:nvPr/>
        </p:nvSpPr>
        <p:spPr>
          <a:xfrm flipH="1">
            <a:off x="2740933" y="3480737"/>
            <a:ext cx="2164251" cy="1"/>
          </a:xfrm>
          <a:prstGeom prst="line">
            <a:avLst/>
          </a:prstGeom>
          <a:ln cap="rnd">
            <a:solidFill>
              <a:srgbClr val="2E5E73"/>
            </a:solidFill>
            <a:headEnd type="oval"/>
          </a:ln>
        </p:spPr>
        <p:txBody>
          <a:bodyPr lIns="0" tIns="0" rIns="0" bIns="0"/>
          <a:lstStyle/>
          <a:p>
            <a:pPr/>
          </a:p>
        </p:txBody>
      </p:sp>
      <p:sp>
        <p:nvSpPr>
          <p:cNvPr id="1178" name="Google Shape;771;p70"/>
          <p:cNvSpPr/>
          <p:nvPr/>
        </p:nvSpPr>
        <p:spPr>
          <a:xfrm flipH="1">
            <a:off x="3294946" y="5714780"/>
            <a:ext cx="588051" cy="1"/>
          </a:xfrm>
          <a:prstGeom prst="line">
            <a:avLst/>
          </a:prstGeom>
          <a:ln cap="rnd">
            <a:solidFill>
              <a:srgbClr val="FFFFFF"/>
            </a:solidFill>
            <a:headEnd type="oval"/>
          </a:ln>
        </p:spPr>
        <p:txBody>
          <a:bodyPr lIns="0" tIns="0" rIns="0" bIns="0"/>
          <a:lstStyle/>
          <a:p>
            <a:pPr/>
          </a:p>
        </p:txBody>
      </p:sp>
      <p:sp>
        <p:nvSpPr>
          <p:cNvPr id="1179" name="Google Shape;772;p70"/>
          <p:cNvSpPr/>
          <p:nvPr/>
        </p:nvSpPr>
        <p:spPr>
          <a:xfrm flipH="1">
            <a:off x="1737646" y="5714780"/>
            <a:ext cx="1557301" cy="1"/>
          </a:xfrm>
          <a:prstGeom prst="line">
            <a:avLst/>
          </a:prstGeom>
          <a:ln cap="rnd">
            <a:solidFill>
              <a:srgbClr val="2E5E73"/>
            </a:solidFill>
          </a:ln>
        </p:spPr>
        <p:txBody>
          <a:bodyPr lIns="0" tIns="0" rIns="0" bIns="0"/>
          <a:lstStyle/>
          <a:p>
            <a:pPr/>
          </a:p>
        </p:txBody>
      </p:sp>
      <p:sp>
        <p:nvSpPr>
          <p:cNvPr id="1180" name="Google Shape;773;p70"/>
          <p:cNvSpPr txBox="1"/>
          <p:nvPr/>
        </p:nvSpPr>
        <p:spPr>
          <a:xfrm>
            <a:off x="6908233" y="1972933"/>
            <a:ext cx="1684501" cy="4851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lgn="r">
              <a:defRPr b="1" sz="1600">
                <a:solidFill>
                  <a:srgbClr val="2E5E73"/>
                </a:solidFill>
                <a:latin typeface="Roboto"/>
                <a:ea typeface="Roboto"/>
                <a:cs typeface="Roboto"/>
                <a:sym typeface="Roboto"/>
              </a:defRPr>
            </a:lvl1pPr>
          </a:lstStyle>
          <a:p>
            <a:pPr/>
            <a:r>
              <a:t>Heading here</a:t>
            </a:r>
          </a:p>
        </p:txBody>
      </p:sp>
      <p:sp>
        <p:nvSpPr>
          <p:cNvPr id="1181" name="Google Shape;774;p70"/>
          <p:cNvSpPr txBox="1"/>
          <p:nvPr/>
        </p:nvSpPr>
        <p:spPr>
          <a:xfrm>
            <a:off x="2611700" y="2987032"/>
            <a:ext cx="1684501" cy="4851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defRPr b="1" sz="1600">
                <a:solidFill>
                  <a:srgbClr val="2E5E73"/>
                </a:solidFill>
                <a:latin typeface="Roboto"/>
                <a:ea typeface="Roboto"/>
                <a:cs typeface="Roboto"/>
                <a:sym typeface="Roboto"/>
              </a:defRPr>
            </a:lvl1pPr>
          </a:lstStyle>
          <a:p>
            <a:pPr/>
            <a:r>
              <a:t>Heading here</a:t>
            </a:r>
          </a:p>
        </p:txBody>
      </p:sp>
      <p:sp>
        <p:nvSpPr>
          <p:cNvPr id="1182" name="Google Shape;775;p70"/>
          <p:cNvSpPr txBox="1"/>
          <p:nvPr/>
        </p:nvSpPr>
        <p:spPr>
          <a:xfrm>
            <a:off x="1610567" y="5221166"/>
            <a:ext cx="1684501" cy="4851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defRPr b="1" sz="1600">
                <a:solidFill>
                  <a:srgbClr val="2E5E73"/>
                </a:solidFill>
                <a:latin typeface="Roboto"/>
                <a:ea typeface="Roboto"/>
                <a:cs typeface="Roboto"/>
                <a:sym typeface="Roboto"/>
              </a:defRPr>
            </a:lvl1pPr>
          </a:lstStyle>
          <a:p>
            <a:pPr/>
            <a:r>
              <a:t>Heading here</a:t>
            </a:r>
          </a:p>
        </p:txBody>
      </p:sp>
      <p:pic>
        <p:nvPicPr>
          <p:cNvPr id="1183" name="Google Shape;776;p70" descr="Google Shape;776;p70"/>
          <p:cNvPicPr>
            <a:picLocks noChangeAspect="1"/>
          </p:cNvPicPr>
          <p:nvPr/>
        </p:nvPicPr>
        <p:blipFill>
          <a:blip r:embed="rId2">
            <a:extLst/>
          </a:blip>
          <a:stretch>
            <a:fillRect/>
          </a:stretch>
        </p:blipFill>
        <p:spPr>
          <a:xfrm>
            <a:off x="714727" y="5269231"/>
            <a:ext cx="798774" cy="763601"/>
          </a:xfrm>
          <a:prstGeom prst="rect">
            <a:avLst/>
          </a:prstGeom>
          <a:ln w="12700">
            <a:miter lim="400000"/>
          </a:ln>
        </p:spPr>
      </p:pic>
      <p:pic>
        <p:nvPicPr>
          <p:cNvPr id="1184" name="Google Shape;777;p70" descr="Google Shape;777;p70"/>
          <p:cNvPicPr>
            <a:picLocks noChangeAspect="1"/>
          </p:cNvPicPr>
          <p:nvPr/>
        </p:nvPicPr>
        <p:blipFill>
          <a:blip r:embed="rId3">
            <a:extLst/>
          </a:blip>
          <a:stretch>
            <a:fillRect/>
          </a:stretch>
        </p:blipFill>
        <p:spPr>
          <a:xfrm>
            <a:off x="1619705" y="2851431"/>
            <a:ext cx="929598" cy="763601"/>
          </a:xfrm>
          <a:prstGeom prst="rect">
            <a:avLst/>
          </a:prstGeom>
          <a:ln w="12700">
            <a:miter lim="400000"/>
          </a:ln>
        </p:spPr>
      </p:pic>
      <p:pic>
        <p:nvPicPr>
          <p:cNvPr id="1185" name="Google Shape;778;p70" descr="Google Shape;778;p70"/>
          <p:cNvPicPr>
            <a:picLocks noChangeAspect="1"/>
          </p:cNvPicPr>
          <p:nvPr/>
        </p:nvPicPr>
        <p:blipFill>
          <a:blip r:embed="rId4">
            <a:extLst/>
          </a:blip>
          <a:stretch>
            <a:fillRect/>
          </a:stretch>
        </p:blipFill>
        <p:spPr>
          <a:xfrm>
            <a:off x="8704761" y="2002200"/>
            <a:ext cx="753211" cy="763601"/>
          </a:xfrm>
          <a:prstGeom prst="rect">
            <a:avLst/>
          </a:prstGeom>
          <a:ln w="12700">
            <a:miter lim="400000"/>
          </a:ln>
        </p:spPr>
      </p:pic>
      <p:pic>
        <p:nvPicPr>
          <p:cNvPr id="1186" name="Google Shape;779;p70" descr="Google Shape;779;p70"/>
          <p:cNvPicPr>
            <a:picLocks noChangeAspect="1"/>
          </p:cNvPicPr>
          <p:nvPr/>
        </p:nvPicPr>
        <p:blipFill>
          <a:blip r:embed="rId5">
            <a:extLst/>
          </a:blip>
          <a:stretch>
            <a:fillRect/>
          </a:stretch>
        </p:blipFill>
        <p:spPr>
          <a:xfrm>
            <a:off x="9765265" y="4083730"/>
            <a:ext cx="798768" cy="1025541"/>
          </a:xfrm>
          <a:prstGeom prst="rect">
            <a:avLst/>
          </a:prstGeom>
          <a:ln w="12700">
            <a:miter lim="400000"/>
          </a:ln>
        </p:spPr>
      </p:pic>
      <p:sp>
        <p:nvSpPr>
          <p:cNvPr id="1187" name="Google Shape;780;p70"/>
          <p:cNvSpPr/>
          <p:nvPr/>
        </p:nvSpPr>
        <p:spPr>
          <a:xfrm flipH="1">
            <a:off x="4664288" y="3480678"/>
            <a:ext cx="338451" cy="1"/>
          </a:xfrm>
          <a:prstGeom prst="line">
            <a:avLst/>
          </a:prstGeom>
          <a:ln cap="rnd">
            <a:solidFill>
              <a:srgbClr val="FFFFFF"/>
            </a:solidFill>
            <a:headEnd type="oval"/>
          </a:ln>
        </p:spPr>
        <p:txBody>
          <a:bodyPr lIns="0" tIns="0" rIns="0" bIns="0"/>
          <a:lstStyle/>
          <a:p>
            <a:pPr/>
          </a:p>
        </p:txBody>
      </p:sp>
      <p:sp>
        <p:nvSpPr>
          <p:cNvPr id="1188" name="Google Shape;781;p70"/>
          <p:cNvSpPr/>
          <p:nvPr/>
        </p:nvSpPr>
        <p:spPr>
          <a:xfrm flipH="1">
            <a:off x="7396169" y="4597727"/>
            <a:ext cx="535851" cy="1"/>
          </a:xfrm>
          <a:prstGeom prst="line">
            <a:avLst/>
          </a:prstGeom>
          <a:ln cap="rnd">
            <a:solidFill>
              <a:srgbClr val="FFFFFF"/>
            </a:solidFill>
            <a:tailEnd type="oval"/>
          </a:ln>
        </p:spPr>
        <p:txBody>
          <a:bodyPr lIns="0" tIns="0" rIns="0" bIns="0"/>
          <a:lstStyle/>
          <a:p>
            <a:pPr/>
          </a:p>
        </p:txBody>
      </p:sp>
      <p:sp>
        <p:nvSpPr>
          <p:cNvPr id="1189" name="Title Text"/>
          <p:cNvSpPr txBox="1"/>
          <p:nvPr>
            <p:ph type="title"/>
          </p:nvPr>
        </p:nvSpPr>
        <p:spPr>
          <a:xfrm>
            <a:off x="66" y="169867"/>
            <a:ext cx="12192001" cy="524701"/>
          </a:xfrm>
          <a:prstGeom prst="rect">
            <a:avLst/>
          </a:prstGeom>
        </p:spPr>
        <p:txBody>
          <a:bodyPr lIns="121899" tIns="121899" rIns="121899" bIns="121899" anchor="t"/>
          <a:lstStyle>
            <a:lvl1pPr>
              <a:lnSpc>
                <a:spcPct val="100000"/>
              </a:lnSpc>
              <a:defRPr b="1" sz="3200">
                <a:solidFill>
                  <a:srgbClr val="2E5E73"/>
                </a:solidFill>
                <a:latin typeface="Roboto"/>
                <a:ea typeface="Roboto"/>
                <a:cs typeface="Roboto"/>
                <a:sym typeface="Roboto"/>
              </a:defRPr>
            </a:lvl1pPr>
          </a:lstStyle>
          <a:p>
            <a:pPr/>
            <a:r>
              <a:t>Title Text</a:t>
            </a:r>
          </a:p>
        </p:txBody>
      </p:sp>
      <p:sp>
        <p:nvSpPr>
          <p:cNvPr id="1190" name="Google Shape;784;p70"/>
          <p:cNvSpPr txBox="1"/>
          <p:nvPr/>
        </p:nvSpPr>
        <p:spPr>
          <a:xfrm>
            <a:off x="7876099" y="4073333"/>
            <a:ext cx="1684501" cy="4851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lgn="r">
              <a:defRPr b="1" sz="1600">
                <a:solidFill>
                  <a:srgbClr val="2E5E73"/>
                </a:solidFill>
                <a:latin typeface="Roboto"/>
                <a:ea typeface="Roboto"/>
                <a:cs typeface="Roboto"/>
                <a:sym typeface="Roboto"/>
              </a:defRPr>
            </a:lvl1pPr>
          </a:lstStyle>
          <a:p>
            <a:pPr/>
            <a:r>
              <a:t>Heading here</a:t>
            </a:r>
          </a:p>
        </p:txBody>
      </p:sp>
      <p:sp>
        <p:nvSpPr>
          <p:cNvPr id="1191"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6">
    <p:spTree>
      <p:nvGrpSpPr>
        <p:cNvPr id="1" name=""/>
        <p:cNvGrpSpPr/>
        <p:nvPr/>
      </p:nvGrpSpPr>
      <p:grpSpPr>
        <a:xfrm>
          <a:off x="0" y="0"/>
          <a:ext cx="0" cy="0"/>
          <a:chOff x="0" y="0"/>
          <a:chExt cx="0" cy="0"/>
        </a:xfrm>
      </p:grpSpPr>
      <p:sp>
        <p:nvSpPr>
          <p:cNvPr id="1198" name="Google Shape;786;p71"/>
          <p:cNvSpPr/>
          <p:nvPr/>
        </p:nvSpPr>
        <p:spPr>
          <a:xfrm flipH="1" flipV="1">
            <a:off x="6645664" y="5307737"/>
            <a:ext cx="4309201" cy="1"/>
          </a:xfrm>
          <a:prstGeom prst="line">
            <a:avLst/>
          </a:prstGeom>
          <a:ln>
            <a:solidFill>
              <a:srgbClr val="A9B7C0"/>
            </a:solidFill>
          </a:ln>
        </p:spPr>
        <p:txBody>
          <a:bodyPr lIns="0" tIns="0" rIns="0" bIns="0"/>
          <a:lstStyle/>
          <a:p>
            <a:pPr/>
          </a:p>
        </p:txBody>
      </p:sp>
      <p:sp>
        <p:nvSpPr>
          <p:cNvPr id="1199" name="Google Shape;787;p71"/>
          <p:cNvSpPr/>
          <p:nvPr/>
        </p:nvSpPr>
        <p:spPr>
          <a:xfrm flipH="1" flipV="1">
            <a:off x="7464963" y="3682137"/>
            <a:ext cx="3489901" cy="1"/>
          </a:xfrm>
          <a:prstGeom prst="line">
            <a:avLst/>
          </a:prstGeom>
          <a:ln>
            <a:solidFill>
              <a:srgbClr val="A9B7C0"/>
            </a:solidFill>
          </a:ln>
        </p:spPr>
        <p:txBody>
          <a:bodyPr lIns="0" tIns="0" rIns="0" bIns="0"/>
          <a:lstStyle/>
          <a:p>
            <a:pPr/>
          </a:p>
        </p:txBody>
      </p:sp>
      <p:sp>
        <p:nvSpPr>
          <p:cNvPr id="1200" name="Google Shape;788;p71"/>
          <p:cNvSpPr/>
          <p:nvPr/>
        </p:nvSpPr>
        <p:spPr>
          <a:xfrm flipH="1" flipV="1">
            <a:off x="6887767" y="2157003"/>
            <a:ext cx="4067100" cy="1"/>
          </a:xfrm>
          <a:prstGeom prst="line">
            <a:avLst/>
          </a:prstGeom>
          <a:ln>
            <a:solidFill>
              <a:srgbClr val="A9B7C0"/>
            </a:solidFill>
          </a:ln>
        </p:spPr>
        <p:txBody>
          <a:bodyPr lIns="0" tIns="0" rIns="0" bIns="0"/>
          <a:lstStyle/>
          <a:p>
            <a:pPr/>
          </a:p>
        </p:txBody>
      </p:sp>
      <p:sp>
        <p:nvSpPr>
          <p:cNvPr id="1201" name="Google Shape;789;p71"/>
          <p:cNvSpPr/>
          <p:nvPr/>
        </p:nvSpPr>
        <p:spPr>
          <a:xfrm flipH="1" flipV="1">
            <a:off x="609767" y="4596537"/>
            <a:ext cx="4041901" cy="1"/>
          </a:xfrm>
          <a:prstGeom prst="line">
            <a:avLst/>
          </a:prstGeom>
          <a:ln>
            <a:solidFill>
              <a:srgbClr val="A9B7C0"/>
            </a:solidFill>
          </a:ln>
        </p:spPr>
        <p:txBody>
          <a:bodyPr lIns="0" tIns="0" rIns="0" bIns="0"/>
          <a:lstStyle/>
          <a:p>
            <a:pPr/>
          </a:p>
        </p:txBody>
      </p:sp>
      <p:sp>
        <p:nvSpPr>
          <p:cNvPr id="1202" name="Google Shape;790;p71"/>
          <p:cNvSpPr/>
          <p:nvPr/>
        </p:nvSpPr>
        <p:spPr>
          <a:xfrm flipH="1" flipV="1">
            <a:off x="609833" y="2767737"/>
            <a:ext cx="4543501" cy="1"/>
          </a:xfrm>
          <a:prstGeom prst="line">
            <a:avLst/>
          </a:prstGeom>
          <a:ln>
            <a:solidFill>
              <a:srgbClr val="2E5E73"/>
            </a:solidFill>
          </a:ln>
        </p:spPr>
        <p:txBody>
          <a:bodyPr lIns="0" tIns="0" rIns="0" bIns="0"/>
          <a:lstStyle/>
          <a:p>
            <a:pPr/>
          </a:p>
        </p:txBody>
      </p:sp>
      <p:sp>
        <p:nvSpPr>
          <p:cNvPr id="1203" name="Google Shape;791;p71"/>
          <p:cNvSpPr/>
          <p:nvPr/>
        </p:nvSpPr>
        <p:spPr>
          <a:xfrm rot="16620568">
            <a:off x="3869684" y="3605447"/>
            <a:ext cx="1954388" cy="1309063"/>
          </a:xfrm>
          <a:custGeom>
            <a:avLst/>
            <a:gdLst/>
            <a:ahLst/>
            <a:cxnLst>
              <a:cxn ang="0">
                <a:pos x="wd2" y="hd2"/>
              </a:cxn>
              <a:cxn ang="5400000">
                <a:pos x="wd2" y="hd2"/>
              </a:cxn>
              <a:cxn ang="10800000">
                <a:pos x="wd2" y="hd2"/>
              </a:cxn>
              <a:cxn ang="16200000">
                <a:pos x="wd2" y="hd2"/>
              </a:cxn>
            </a:cxnLst>
            <a:rect l="0" t="0" r="r" b="b"/>
            <a:pathLst>
              <a:path w="21600" h="19816" fill="norm" stroke="1" extrusionOk="0">
                <a:moveTo>
                  <a:pt x="0" y="13987"/>
                </a:moveTo>
                <a:lnTo>
                  <a:pt x="0" y="13987"/>
                </a:lnTo>
                <a:cubicBezTo>
                  <a:pt x="4361" y="3625"/>
                  <a:pt x="13043" y="-1784"/>
                  <a:pt x="21600" y="529"/>
                </a:cubicBezTo>
                <a:lnTo>
                  <a:pt x="19959" y="11953"/>
                </a:lnTo>
                <a:lnTo>
                  <a:pt x="19959" y="11953"/>
                </a:lnTo>
                <a:cubicBezTo>
                  <a:pt x="14967" y="10601"/>
                  <a:pt x="9901" y="13762"/>
                  <a:pt x="7359" y="19816"/>
                </a:cubicBezTo>
                <a:close/>
              </a:path>
            </a:pathLst>
          </a:custGeom>
          <a:solidFill>
            <a:srgbClr val="F2F2F2"/>
          </a:solidFill>
          <a:ln w="12700">
            <a:miter lim="400000"/>
          </a:ln>
        </p:spPr>
        <p:txBody>
          <a:bodyPr lIns="0" tIns="0" rIns="0" bIns="0" anchor="ctr"/>
          <a:lstStyle/>
          <a:p>
            <a:pPr/>
          </a:p>
        </p:txBody>
      </p:sp>
      <p:sp>
        <p:nvSpPr>
          <p:cNvPr id="1204" name="Google Shape;792;p71"/>
          <p:cNvSpPr/>
          <p:nvPr/>
        </p:nvSpPr>
        <p:spPr>
          <a:xfrm rot="7923107">
            <a:off x="6408069" y="3472047"/>
            <a:ext cx="1958446" cy="1310216"/>
          </a:xfrm>
          <a:custGeom>
            <a:avLst/>
            <a:gdLst/>
            <a:ahLst/>
            <a:cxnLst>
              <a:cxn ang="0">
                <a:pos x="wd2" y="hd2"/>
              </a:cxn>
              <a:cxn ang="5400000">
                <a:pos x="wd2" y="hd2"/>
              </a:cxn>
              <a:cxn ang="10800000">
                <a:pos x="wd2" y="hd2"/>
              </a:cxn>
              <a:cxn ang="16200000">
                <a:pos x="wd2" y="hd2"/>
              </a:cxn>
            </a:cxnLst>
            <a:rect l="0" t="0" r="r" b="b"/>
            <a:pathLst>
              <a:path w="21600" h="19819" fill="norm" stroke="1" extrusionOk="0">
                <a:moveTo>
                  <a:pt x="0" y="13979"/>
                </a:moveTo>
                <a:lnTo>
                  <a:pt x="0" y="13979"/>
                </a:lnTo>
                <a:cubicBezTo>
                  <a:pt x="4365" y="3624"/>
                  <a:pt x="13044" y="-1781"/>
                  <a:pt x="21600" y="528"/>
                </a:cubicBezTo>
                <a:lnTo>
                  <a:pt x="19959" y="11973"/>
                </a:lnTo>
                <a:lnTo>
                  <a:pt x="19959" y="11973"/>
                </a:lnTo>
                <a:cubicBezTo>
                  <a:pt x="14969" y="10627"/>
                  <a:pt x="9908" y="13779"/>
                  <a:pt x="7362" y="19819"/>
                </a:cubicBezTo>
                <a:close/>
              </a:path>
            </a:pathLst>
          </a:custGeom>
          <a:solidFill>
            <a:srgbClr val="F2F2F2"/>
          </a:solidFill>
          <a:ln w="12700">
            <a:miter lim="400000"/>
          </a:ln>
        </p:spPr>
        <p:txBody>
          <a:bodyPr lIns="0" tIns="0" rIns="0" bIns="0" anchor="ctr"/>
          <a:lstStyle/>
          <a:p>
            <a:pPr/>
          </a:p>
        </p:txBody>
      </p:sp>
      <p:sp>
        <p:nvSpPr>
          <p:cNvPr id="1205" name="Google Shape;793;p71"/>
          <p:cNvSpPr/>
          <p:nvPr/>
        </p:nvSpPr>
        <p:spPr>
          <a:xfrm rot="3597599">
            <a:off x="5831536" y="2013077"/>
            <a:ext cx="1958506" cy="1311041"/>
          </a:xfrm>
          <a:custGeom>
            <a:avLst/>
            <a:gdLst/>
            <a:ahLst/>
            <a:cxnLst>
              <a:cxn ang="0">
                <a:pos x="wd2" y="hd2"/>
              </a:cxn>
              <a:cxn ang="5400000">
                <a:pos x="wd2" y="hd2"/>
              </a:cxn>
              <a:cxn ang="10800000">
                <a:pos x="wd2" y="hd2"/>
              </a:cxn>
              <a:cxn ang="16200000">
                <a:pos x="wd2" y="hd2"/>
              </a:cxn>
            </a:cxnLst>
            <a:rect l="0" t="0" r="r" b="b"/>
            <a:pathLst>
              <a:path w="21600" h="19818" fill="norm" stroke="1" extrusionOk="0">
                <a:moveTo>
                  <a:pt x="0" y="13984"/>
                </a:moveTo>
                <a:lnTo>
                  <a:pt x="0" y="13984"/>
                </a:lnTo>
                <a:cubicBezTo>
                  <a:pt x="4363" y="3625"/>
                  <a:pt x="13044" y="-1782"/>
                  <a:pt x="21600" y="529"/>
                </a:cubicBezTo>
                <a:lnTo>
                  <a:pt x="19959" y="11964"/>
                </a:lnTo>
                <a:lnTo>
                  <a:pt x="19959" y="11964"/>
                </a:lnTo>
                <a:cubicBezTo>
                  <a:pt x="14968" y="10614"/>
                  <a:pt x="9904" y="13771"/>
                  <a:pt x="7361" y="19818"/>
                </a:cubicBezTo>
                <a:close/>
              </a:path>
            </a:pathLst>
          </a:custGeom>
          <a:solidFill>
            <a:srgbClr val="CCCCCC"/>
          </a:solidFill>
          <a:ln w="12700">
            <a:miter lim="400000"/>
          </a:ln>
        </p:spPr>
        <p:txBody>
          <a:bodyPr lIns="0" tIns="0" rIns="0" bIns="0" anchor="ctr"/>
          <a:lstStyle/>
          <a:p>
            <a:pPr/>
          </a:p>
        </p:txBody>
      </p:sp>
      <p:sp>
        <p:nvSpPr>
          <p:cNvPr id="1206" name="Google Shape;794;p71"/>
          <p:cNvSpPr/>
          <p:nvPr/>
        </p:nvSpPr>
        <p:spPr>
          <a:xfrm rot="4023030">
            <a:off x="7204788" y="2803112"/>
            <a:ext cx="385168" cy="738352"/>
          </a:xfrm>
          <a:custGeom>
            <a:avLst/>
            <a:gdLst/>
            <a:ahLst/>
            <a:cxnLst>
              <a:cxn ang="0">
                <a:pos x="wd2" y="hd2"/>
              </a:cxn>
              <a:cxn ang="5400000">
                <a:pos x="wd2" y="hd2"/>
              </a:cxn>
              <a:cxn ang="10800000">
                <a:pos x="wd2" y="hd2"/>
              </a:cxn>
              <a:cxn ang="16200000">
                <a:pos x="wd2" y="hd2"/>
              </a:cxn>
            </a:cxnLst>
            <a:rect l="0" t="0" r="r" b="b"/>
            <a:pathLst>
              <a:path w="19646" h="21600" fill="norm" stroke="1" extrusionOk="0">
                <a:moveTo>
                  <a:pt x="15159" y="21600"/>
                </a:moveTo>
                <a:lnTo>
                  <a:pt x="15159" y="21600"/>
                </a:lnTo>
                <a:cubicBezTo>
                  <a:pt x="4599" y="20175"/>
                  <a:pt x="-1954" y="14098"/>
                  <a:pt x="524" y="8025"/>
                </a:cubicBezTo>
                <a:cubicBezTo>
                  <a:pt x="2034" y="4324"/>
                  <a:pt x="6683" y="1307"/>
                  <a:pt x="12893" y="0"/>
                </a:cubicBezTo>
                <a:lnTo>
                  <a:pt x="19646" y="10605"/>
                </a:lnTo>
                <a:close/>
              </a:path>
            </a:pathLst>
          </a:custGeom>
          <a:solidFill>
            <a:srgbClr val="F2F2F2"/>
          </a:solidFill>
          <a:ln w="12700">
            <a:miter lim="400000"/>
          </a:ln>
        </p:spPr>
        <p:txBody>
          <a:bodyPr lIns="0" tIns="0" rIns="0" bIns="0" anchor="ctr"/>
          <a:lstStyle/>
          <a:p>
            <a:pPr/>
          </a:p>
        </p:txBody>
      </p:sp>
      <p:sp>
        <p:nvSpPr>
          <p:cNvPr id="1207" name="Google Shape;795;p71"/>
          <p:cNvSpPr/>
          <p:nvPr/>
        </p:nvSpPr>
        <p:spPr>
          <a:xfrm rot="14782236">
            <a:off x="7254817" y="3056025"/>
            <a:ext cx="535099" cy="772079"/>
          </a:xfrm>
          <a:custGeom>
            <a:avLst/>
            <a:gdLst/>
            <a:ahLst/>
            <a:cxnLst>
              <a:cxn ang="0">
                <a:pos x="wd2" y="hd2"/>
              </a:cxn>
              <a:cxn ang="5400000">
                <a:pos x="wd2" y="hd2"/>
              </a:cxn>
              <a:cxn ang="10800000">
                <a:pos x="wd2" y="hd2"/>
              </a:cxn>
              <a:cxn ang="16200000">
                <a:pos x="wd2" y="hd2"/>
              </a:cxn>
            </a:cxnLst>
            <a:rect l="0" t="0" r="r" b="b"/>
            <a:pathLst>
              <a:path w="19676" h="19996" fill="norm" stroke="1" extrusionOk="0">
                <a:moveTo>
                  <a:pt x="19676" y="19206"/>
                </a:moveTo>
                <a:lnTo>
                  <a:pt x="19676" y="19206"/>
                </a:lnTo>
                <a:cubicBezTo>
                  <a:pt x="12472" y="21355"/>
                  <a:pt x="4165" y="18975"/>
                  <a:pt x="1120" y="13889"/>
                </a:cubicBezTo>
                <a:cubicBezTo>
                  <a:pt x="-1924" y="8803"/>
                  <a:pt x="1448" y="2938"/>
                  <a:pt x="8651" y="789"/>
                </a:cubicBezTo>
                <a:cubicBezTo>
                  <a:pt x="11666" y="-111"/>
                  <a:pt x="15029" y="-245"/>
                  <a:pt x="18169" y="409"/>
                </a:cubicBezTo>
                <a:lnTo>
                  <a:pt x="14164" y="9997"/>
                </a:lnTo>
                <a:close/>
              </a:path>
            </a:pathLst>
          </a:custGeom>
          <a:solidFill>
            <a:srgbClr val="F2F2F2"/>
          </a:solidFill>
          <a:ln w="12700">
            <a:miter lim="400000"/>
          </a:ln>
        </p:spPr>
        <p:txBody>
          <a:bodyPr lIns="0" tIns="0" rIns="0" bIns="0" anchor="ctr"/>
          <a:lstStyle/>
          <a:p>
            <a:pPr/>
          </a:p>
        </p:txBody>
      </p:sp>
      <p:sp>
        <p:nvSpPr>
          <p:cNvPr id="1208" name="Google Shape;796;p71"/>
          <p:cNvSpPr/>
          <p:nvPr/>
        </p:nvSpPr>
        <p:spPr>
          <a:xfrm rot="12238117">
            <a:off x="5201283" y="4470089"/>
            <a:ext cx="1958734" cy="1308466"/>
          </a:xfrm>
          <a:custGeom>
            <a:avLst/>
            <a:gdLst/>
            <a:ahLst/>
            <a:cxnLst>
              <a:cxn ang="0">
                <a:pos x="wd2" y="hd2"/>
              </a:cxn>
              <a:cxn ang="5400000">
                <a:pos x="wd2" y="hd2"/>
              </a:cxn>
              <a:cxn ang="10800000">
                <a:pos x="wd2" y="hd2"/>
              </a:cxn>
              <a:cxn ang="16200000">
                <a:pos x="wd2" y="hd2"/>
              </a:cxn>
            </a:cxnLst>
            <a:rect l="0" t="0" r="r" b="b"/>
            <a:pathLst>
              <a:path w="21600" h="19821" fill="norm" stroke="1" extrusionOk="0">
                <a:moveTo>
                  <a:pt x="0" y="13976"/>
                </a:moveTo>
                <a:lnTo>
                  <a:pt x="0" y="13976"/>
                </a:lnTo>
                <a:cubicBezTo>
                  <a:pt x="4368" y="3624"/>
                  <a:pt x="13046" y="-1779"/>
                  <a:pt x="21600" y="527"/>
                </a:cubicBezTo>
                <a:lnTo>
                  <a:pt x="19960" y="11983"/>
                </a:lnTo>
                <a:lnTo>
                  <a:pt x="19960" y="11983"/>
                </a:lnTo>
                <a:cubicBezTo>
                  <a:pt x="14969" y="10640"/>
                  <a:pt x="9908" y="13789"/>
                  <a:pt x="7358" y="19821"/>
                </a:cubicBezTo>
                <a:close/>
              </a:path>
            </a:pathLst>
          </a:custGeom>
          <a:solidFill>
            <a:srgbClr val="CCCCCC"/>
          </a:solidFill>
          <a:ln w="12700">
            <a:miter lim="400000"/>
          </a:ln>
        </p:spPr>
        <p:txBody>
          <a:bodyPr lIns="0" tIns="0" rIns="0" bIns="0" anchor="ctr"/>
          <a:lstStyle/>
          <a:p>
            <a:pPr/>
          </a:p>
        </p:txBody>
      </p:sp>
      <p:sp>
        <p:nvSpPr>
          <p:cNvPr id="1209" name="Google Shape;797;p71"/>
          <p:cNvSpPr/>
          <p:nvPr/>
        </p:nvSpPr>
        <p:spPr>
          <a:xfrm rot="12660349">
            <a:off x="5227454" y="4700191"/>
            <a:ext cx="385626" cy="737401"/>
          </a:xfrm>
          <a:custGeom>
            <a:avLst/>
            <a:gdLst/>
            <a:ahLst/>
            <a:cxnLst>
              <a:cxn ang="0">
                <a:pos x="wd2" y="hd2"/>
              </a:cxn>
              <a:cxn ang="5400000">
                <a:pos x="wd2" y="hd2"/>
              </a:cxn>
              <a:cxn ang="10800000">
                <a:pos x="wd2" y="hd2"/>
              </a:cxn>
              <a:cxn ang="16200000">
                <a:pos x="wd2" y="hd2"/>
              </a:cxn>
            </a:cxnLst>
            <a:rect l="0" t="0" r="r" b="b"/>
            <a:pathLst>
              <a:path w="19649" h="21600" fill="norm" stroke="1" extrusionOk="0">
                <a:moveTo>
                  <a:pt x="15173" y="21600"/>
                </a:moveTo>
                <a:cubicBezTo>
                  <a:pt x="4609" y="20179"/>
                  <a:pt x="-1951" y="14105"/>
                  <a:pt x="521" y="8033"/>
                </a:cubicBezTo>
                <a:cubicBezTo>
                  <a:pt x="2030" y="4326"/>
                  <a:pt x="6688" y="1306"/>
                  <a:pt x="12911" y="0"/>
                </a:cubicBezTo>
                <a:lnTo>
                  <a:pt x="19649" y="10606"/>
                </a:lnTo>
                <a:close/>
              </a:path>
            </a:pathLst>
          </a:custGeom>
          <a:solidFill>
            <a:srgbClr val="F2F2F2"/>
          </a:solidFill>
          <a:ln w="12700">
            <a:miter lim="400000"/>
          </a:ln>
        </p:spPr>
        <p:txBody>
          <a:bodyPr lIns="0" tIns="0" rIns="0" bIns="0" anchor="ctr"/>
          <a:lstStyle/>
          <a:p>
            <a:pPr/>
          </a:p>
        </p:txBody>
      </p:sp>
      <p:sp>
        <p:nvSpPr>
          <p:cNvPr id="1210" name="Google Shape;798;p71"/>
          <p:cNvSpPr/>
          <p:nvPr/>
        </p:nvSpPr>
        <p:spPr>
          <a:xfrm rot="1822031">
            <a:off x="4882442" y="4529899"/>
            <a:ext cx="535293" cy="771051"/>
          </a:xfrm>
          <a:custGeom>
            <a:avLst/>
            <a:gdLst/>
            <a:ahLst/>
            <a:cxnLst>
              <a:cxn ang="0">
                <a:pos x="wd2" y="hd2"/>
              </a:cxn>
              <a:cxn ang="5400000">
                <a:pos x="wd2" y="hd2"/>
              </a:cxn>
              <a:cxn ang="10800000">
                <a:pos x="wd2" y="hd2"/>
              </a:cxn>
              <a:cxn ang="16200000">
                <a:pos x="wd2" y="hd2"/>
              </a:cxn>
            </a:cxnLst>
            <a:rect l="0" t="0" r="r" b="b"/>
            <a:pathLst>
              <a:path w="19677" h="19998" fill="norm" stroke="1" extrusionOk="0">
                <a:moveTo>
                  <a:pt x="19677" y="19211"/>
                </a:moveTo>
                <a:cubicBezTo>
                  <a:pt x="12467" y="21356"/>
                  <a:pt x="4158" y="18971"/>
                  <a:pt x="1117" y="13883"/>
                </a:cubicBezTo>
                <a:cubicBezTo>
                  <a:pt x="-1923" y="8795"/>
                  <a:pt x="1457" y="2931"/>
                  <a:pt x="8667" y="786"/>
                </a:cubicBezTo>
                <a:cubicBezTo>
                  <a:pt x="11678" y="-110"/>
                  <a:pt x="15036" y="-244"/>
                  <a:pt x="18171" y="407"/>
                </a:cubicBezTo>
                <a:lnTo>
                  <a:pt x="14172" y="9998"/>
                </a:lnTo>
                <a:close/>
              </a:path>
            </a:pathLst>
          </a:custGeom>
          <a:solidFill>
            <a:srgbClr val="F2F2F2"/>
          </a:solidFill>
          <a:ln w="12700">
            <a:miter lim="400000"/>
          </a:ln>
        </p:spPr>
        <p:txBody>
          <a:bodyPr lIns="0" tIns="0" rIns="0" bIns="0" anchor="ctr"/>
          <a:lstStyle/>
          <a:p>
            <a:pPr/>
          </a:p>
        </p:txBody>
      </p:sp>
      <p:sp>
        <p:nvSpPr>
          <p:cNvPr id="1211" name="Google Shape;799;p71"/>
          <p:cNvSpPr/>
          <p:nvPr/>
        </p:nvSpPr>
        <p:spPr>
          <a:xfrm rot="21000989">
            <a:off x="4282723" y="2084339"/>
            <a:ext cx="1982617" cy="1332518"/>
          </a:xfrm>
          <a:custGeom>
            <a:avLst/>
            <a:gdLst/>
            <a:ahLst/>
            <a:cxnLst>
              <a:cxn ang="0">
                <a:pos x="wd2" y="hd2"/>
              </a:cxn>
              <a:cxn ang="5400000">
                <a:pos x="wd2" y="hd2"/>
              </a:cxn>
              <a:cxn ang="10800000">
                <a:pos x="wd2" y="hd2"/>
              </a:cxn>
              <a:cxn ang="16200000">
                <a:pos x="wd2" y="hd2"/>
              </a:cxn>
            </a:cxnLst>
            <a:rect l="0" t="0" r="r" b="b"/>
            <a:pathLst>
              <a:path w="21600" h="19805" fill="norm" stroke="1" extrusionOk="0">
                <a:moveTo>
                  <a:pt x="0" y="14330"/>
                </a:moveTo>
                <a:lnTo>
                  <a:pt x="0" y="14330"/>
                </a:lnTo>
                <a:cubicBezTo>
                  <a:pt x="4215" y="3797"/>
                  <a:pt x="12958" y="-1795"/>
                  <a:pt x="21600" y="517"/>
                </a:cubicBezTo>
                <a:lnTo>
                  <a:pt x="19980" y="11756"/>
                </a:lnTo>
                <a:lnTo>
                  <a:pt x="19980" y="11756"/>
                </a:lnTo>
                <a:cubicBezTo>
                  <a:pt x="14937" y="10410"/>
                  <a:pt x="9836" y="13668"/>
                  <a:pt x="7375" y="19805"/>
                </a:cubicBezTo>
                <a:close/>
              </a:path>
            </a:pathLst>
          </a:custGeom>
          <a:solidFill>
            <a:srgbClr val="00C7CC"/>
          </a:solidFill>
          <a:ln w="12700">
            <a:miter lim="400000"/>
          </a:ln>
        </p:spPr>
        <p:txBody>
          <a:bodyPr lIns="0" tIns="0" rIns="0" bIns="0" anchor="ctr"/>
          <a:lstStyle/>
          <a:p>
            <a:pPr/>
          </a:p>
        </p:txBody>
      </p:sp>
      <p:sp>
        <p:nvSpPr>
          <p:cNvPr id="1212" name="Google Shape;800;p71"/>
          <p:cNvSpPr/>
          <p:nvPr/>
        </p:nvSpPr>
        <p:spPr>
          <a:xfrm rot="21423450">
            <a:off x="5737088" y="1989781"/>
            <a:ext cx="385797" cy="737599"/>
          </a:xfrm>
          <a:custGeom>
            <a:avLst/>
            <a:gdLst/>
            <a:ahLst/>
            <a:cxnLst>
              <a:cxn ang="0">
                <a:pos x="wd2" y="hd2"/>
              </a:cxn>
              <a:cxn ang="5400000">
                <a:pos x="wd2" y="hd2"/>
              </a:cxn>
              <a:cxn ang="10800000">
                <a:pos x="wd2" y="hd2"/>
              </a:cxn>
              <a:cxn ang="16200000">
                <a:pos x="wd2" y="hd2"/>
              </a:cxn>
            </a:cxnLst>
            <a:rect l="0" t="0" r="r" b="b"/>
            <a:pathLst>
              <a:path w="19649" h="21600" fill="norm" stroke="1" extrusionOk="0">
                <a:moveTo>
                  <a:pt x="15174" y="21600"/>
                </a:moveTo>
                <a:lnTo>
                  <a:pt x="15174" y="21600"/>
                </a:lnTo>
                <a:cubicBezTo>
                  <a:pt x="4610" y="20179"/>
                  <a:pt x="-1951" y="14106"/>
                  <a:pt x="521" y="8034"/>
                </a:cubicBezTo>
                <a:cubicBezTo>
                  <a:pt x="2030" y="4326"/>
                  <a:pt x="6689" y="1306"/>
                  <a:pt x="12912" y="0"/>
                </a:cubicBezTo>
                <a:lnTo>
                  <a:pt x="19649" y="10606"/>
                </a:lnTo>
                <a:close/>
              </a:path>
            </a:pathLst>
          </a:custGeom>
          <a:solidFill>
            <a:srgbClr val="CCCCCC"/>
          </a:solidFill>
          <a:ln w="12700">
            <a:miter lim="400000"/>
          </a:ln>
        </p:spPr>
        <p:txBody>
          <a:bodyPr lIns="0" tIns="0" rIns="0" bIns="0" anchor="ctr"/>
          <a:lstStyle/>
          <a:p>
            <a:pPr/>
          </a:p>
        </p:txBody>
      </p:sp>
      <p:sp>
        <p:nvSpPr>
          <p:cNvPr id="1213" name="Google Shape;801;p71"/>
          <p:cNvSpPr/>
          <p:nvPr/>
        </p:nvSpPr>
        <p:spPr>
          <a:xfrm rot="10584502">
            <a:off x="5972255" y="1949247"/>
            <a:ext cx="535336" cy="770817"/>
          </a:xfrm>
          <a:custGeom>
            <a:avLst/>
            <a:gdLst/>
            <a:ahLst/>
            <a:cxnLst>
              <a:cxn ang="0">
                <a:pos x="wd2" y="hd2"/>
              </a:cxn>
              <a:cxn ang="5400000">
                <a:pos x="wd2" y="hd2"/>
              </a:cxn>
              <a:cxn ang="10800000">
                <a:pos x="wd2" y="hd2"/>
              </a:cxn>
              <a:cxn ang="16200000">
                <a:pos x="wd2" y="hd2"/>
              </a:cxn>
            </a:cxnLst>
            <a:rect l="0" t="0" r="r" b="b"/>
            <a:pathLst>
              <a:path w="19677" h="19999" fill="norm" stroke="1" extrusionOk="0">
                <a:moveTo>
                  <a:pt x="19677" y="19211"/>
                </a:moveTo>
                <a:cubicBezTo>
                  <a:pt x="12466" y="21356"/>
                  <a:pt x="4156" y="18970"/>
                  <a:pt x="1116" y="13881"/>
                </a:cubicBezTo>
                <a:cubicBezTo>
                  <a:pt x="-1923" y="8793"/>
                  <a:pt x="1459" y="2930"/>
                  <a:pt x="8670" y="785"/>
                </a:cubicBezTo>
                <a:cubicBezTo>
                  <a:pt x="11681" y="-110"/>
                  <a:pt x="15037" y="-244"/>
                  <a:pt x="18172" y="406"/>
                </a:cubicBezTo>
                <a:lnTo>
                  <a:pt x="14174" y="9998"/>
                </a:lnTo>
                <a:close/>
              </a:path>
            </a:pathLst>
          </a:custGeom>
          <a:solidFill>
            <a:srgbClr val="CCCCCC"/>
          </a:solidFill>
          <a:ln w="12700">
            <a:miter lim="400000"/>
          </a:ln>
        </p:spPr>
        <p:txBody>
          <a:bodyPr lIns="0" tIns="0" rIns="0" bIns="0" anchor="ctr"/>
          <a:lstStyle/>
          <a:p>
            <a:pPr/>
          </a:p>
        </p:txBody>
      </p:sp>
      <p:sp>
        <p:nvSpPr>
          <p:cNvPr id="1214" name="Google Shape;802;p71"/>
          <p:cNvSpPr/>
          <p:nvPr/>
        </p:nvSpPr>
        <p:spPr>
          <a:xfrm rot="8348103">
            <a:off x="6909337" y="4460960"/>
            <a:ext cx="385475" cy="737536"/>
          </a:xfrm>
          <a:custGeom>
            <a:avLst/>
            <a:gdLst/>
            <a:ahLst/>
            <a:cxnLst>
              <a:cxn ang="0">
                <a:pos x="wd2" y="hd2"/>
              </a:cxn>
              <a:cxn ang="5400000">
                <a:pos x="wd2" y="hd2"/>
              </a:cxn>
              <a:cxn ang="10800000">
                <a:pos x="wd2" y="hd2"/>
              </a:cxn>
              <a:cxn ang="16200000">
                <a:pos x="wd2" y="hd2"/>
              </a:cxn>
            </a:cxnLst>
            <a:rect l="0" t="0" r="r" b="b"/>
            <a:pathLst>
              <a:path w="19648" h="21600" fill="norm" stroke="1" extrusionOk="0">
                <a:moveTo>
                  <a:pt x="15170" y="21600"/>
                </a:moveTo>
                <a:lnTo>
                  <a:pt x="15170" y="21600"/>
                </a:lnTo>
                <a:cubicBezTo>
                  <a:pt x="4606" y="20178"/>
                  <a:pt x="-1952" y="14103"/>
                  <a:pt x="521" y="8032"/>
                </a:cubicBezTo>
                <a:cubicBezTo>
                  <a:pt x="2031" y="4326"/>
                  <a:pt x="6687" y="1306"/>
                  <a:pt x="12906" y="0"/>
                </a:cubicBezTo>
                <a:lnTo>
                  <a:pt x="19648" y="10606"/>
                </a:lnTo>
                <a:close/>
              </a:path>
            </a:pathLst>
          </a:custGeom>
          <a:solidFill>
            <a:srgbClr val="CCCCCC"/>
          </a:solidFill>
          <a:ln w="12700">
            <a:miter lim="400000"/>
          </a:ln>
        </p:spPr>
        <p:txBody>
          <a:bodyPr lIns="0" tIns="0" rIns="0" bIns="0" anchor="ctr"/>
          <a:lstStyle/>
          <a:p>
            <a:pPr/>
          </a:p>
        </p:txBody>
      </p:sp>
      <p:sp>
        <p:nvSpPr>
          <p:cNvPr id="1215" name="Google Shape;803;p71"/>
          <p:cNvSpPr/>
          <p:nvPr/>
        </p:nvSpPr>
        <p:spPr>
          <a:xfrm rot="19107321">
            <a:off x="6604957" y="4653260"/>
            <a:ext cx="535371" cy="771703"/>
          </a:xfrm>
          <a:custGeom>
            <a:avLst/>
            <a:gdLst/>
            <a:ahLst/>
            <a:cxnLst>
              <a:cxn ang="0">
                <a:pos x="wd2" y="hd2"/>
              </a:cxn>
              <a:cxn ang="5400000">
                <a:pos x="wd2" y="hd2"/>
              </a:cxn>
              <a:cxn ang="10800000">
                <a:pos x="wd2" y="hd2"/>
              </a:cxn>
              <a:cxn ang="16200000">
                <a:pos x="wd2" y="hd2"/>
              </a:cxn>
            </a:cxnLst>
            <a:rect l="0" t="0" r="r" b="b"/>
            <a:pathLst>
              <a:path w="19676" h="19998" fill="norm" stroke="1" extrusionOk="0">
                <a:moveTo>
                  <a:pt x="19676" y="19208"/>
                </a:moveTo>
                <a:cubicBezTo>
                  <a:pt x="12469" y="21355"/>
                  <a:pt x="4160" y="18972"/>
                  <a:pt x="1118" y="13885"/>
                </a:cubicBezTo>
                <a:cubicBezTo>
                  <a:pt x="-1924" y="8798"/>
                  <a:pt x="1453" y="2934"/>
                  <a:pt x="8660" y="787"/>
                </a:cubicBezTo>
                <a:cubicBezTo>
                  <a:pt x="11673" y="-111"/>
                  <a:pt x="15033" y="-245"/>
                  <a:pt x="18170" y="407"/>
                </a:cubicBezTo>
                <a:lnTo>
                  <a:pt x="14168" y="9997"/>
                </a:lnTo>
                <a:close/>
              </a:path>
            </a:pathLst>
          </a:custGeom>
          <a:solidFill>
            <a:srgbClr val="CCCCCC"/>
          </a:solidFill>
          <a:ln w="12700">
            <a:miter lim="400000"/>
          </a:ln>
        </p:spPr>
        <p:txBody>
          <a:bodyPr lIns="0" tIns="0" rIns="0" bIns="0" anchor="ctr"/>
          <a:lstStyle/>
          <a:p>
            <a:pPr/>
          </a:p>
        </p:txBody>
      </p:sp>
      <p:sp>
        <p:nvSpPr>
          <p:cNvPr id="1216" name="Google Shape;804;p71"/>
          <p:cNvSpPr/>
          <p:nvPr/>
        </p:nvSpPr>
        <p:spPr>
          <a:xfrm rot="17044449">
            <a:off x="4482913" y="3151082"/>
            <a:ext cx="384992" cy="738106"/>
          </a:xfrm>
          <a:custGeom>
            <a:avLst/>
            <a:gdLst/>
            <a:ahLst/>
            <a:cxnLst>
              <a:cxn ang="0">
                <a:pos x="wd2" y="hd2"/>
              </a:cxn>
              <a:cxn ang="5400000">
                <a:pos x="wd2" y="hd2"/>
              </a:cxn>
              <a:cxn ang="10800000">
                <a:pos x="wd2" y="hd2"/>
              </a:cxn>
              <a:cxn ang="16200000">
                <a:pos x="wd2" y="hd2"/>
              </a:cxn>
            </a:cxnLst>
            <a:rect l="0" t="0" r="r" b="b"/>
            <a:pathLst>
              <a:path w="19646" h="21600" fill="norm" stroke="1" extrusionOk="0">
                <a:moveTo>
                  <a:pt x="15159" y="21600"/>
                </a:moveTo>
                <a:lnTo>
                  <a:pt x="15159" y="21600"/>
                </a:lnTo>
                <a:cubicBezTo>
                  <a:pt x="4598" y="20175"/>
                  <a:pt x="-1954" y="14097"/>
                  <a:pt x="524" y="8025"/>
                </a:cubicBezTo>
                <a:cubicBezTo>
                  <a:pt x="2035" y="4323"/>
                  <a:pt x="6683" y="1307"/>
                  <a:pt x="12892" y="0"/>
                </a:cubicBezTo>
                <a:lnTo>
                  <a:pt x="19646" y="10605"/>
                </a:lnTo>
                <a:close/>
              </a:path>
            </a:pathLst>
          </a:custGeom>
          <a:solidFill>
            <a:srgbClr val="00C7CC"/>
          </a:solidFill>
          <a:ln w="12700">
            <a:miter lim="400000"/>
          </a:ln>
        </p:spPr>
        <p:txBody>
          <a:bodyPr lIns="0" tIns="0" rIns="0" bIns="0" anchor="ctr"/>
          <a:lstStyle/>
          <a:p>
            <a:pPr/>
          </a:p>
        </p:txBody>
      </p:sp>
      <p:sp>
        <p:nvSpPr>
          <p:cNvPr id="1217" name="Google Shape;805;p71"/>
          <p:cNvSpPr/>
          <p:nvPr/>
        </p:nvSpPr>
        <p:spPr>
          <a:xfrm rot="6205785">
            <a:off x="4475658" y="2831355"/>
            <a:ext cx="534915" cy="771995"/>
          </a:xfrm>
          <a:custGeom>
            <a:avLst/>
            <a:gdLst/>
            <a:ahLst/>
            <a:cxnLst>
              <a:cxn ang="0">
                <a:pos x="wd2" y="hd2"/>
              </a:cxn>
              <a:cxn ang="5400000">
                <a:pos x="wd2" y="hd2"/>
              </a:cxn>
              <a:cxn ang="10800000">
                <a:pos x="wd2" y="hd2"/>
              </a:cxn>
              <a:cxn ang="16200000">
                <a:pos x="wd2" y="hd2"/>
              </a:cxn>
            </a:cxnLst>
            <a:rect l="0" t="0" r="r" b="b"/>
            <a:pathLst>
              <a:path w="19676" h="19996" fill="norm" stroke="1" extrusionOk="0">
                <a:moveTo>
                  <a:pt x="19676" y="19204"/>
                </a:moveTo>
                <a:lnTo>
                  <a:pt x="19676" y="19204"/>
                </a:lnTo>
                <a:cubicBezTo>
                  <a:pt x="12473" y="21354"/>
                  <a:pt x="4166" y="18974"/>
                  <a:pt x="1121" y="13889"/>
                </a:cubicBezTo>
                <a:cubicBezTo>
                  <a:pt x="-1924" y="8804"/>
                  <a:pt x="1446" y="2938"/>
                  <a:pt x="8649" y="789"/>
                </a:cubicBezTo>
                <a:cubicBezTo>
                  <a:pt x="11665" y="-112"/>
                  <a:pt x="15029" y="-246"/>
                  <a:pt x="18169" y="408"/>
                </a:cubicBezTo>
                <a:lnTo>
                  <a:pt x="14163" y="9996"/>
                </a:lnTo>
                <a:close/>
              </a:path>
            </a:pathLst>
          </a:custGeom>
          <a:solidFill>
            <a:srgbClr val="00C7CC"/>
          </a:solidFill>
          <a:ln w="12700">
            <a:miter lim="400000"/>
          </a:ln>
        </p:spPr>
        <p:txBody>
          <a:bodyPr lIns="0" tIns="0" rIns="0" bIns="0" anchor="ctr"/>
          <a:lstStyle/>
          <a:p>
            <a:pPr/>
          </a:p>
        </p:txBody>
      </p:sp>
      <p:sp>
        <p:nvSpPr>
          <p:cNvPr id="1218" name="Google Shape;806;p71"/>
          <p:cNvSpPr txBox="1"/>
          <p:nvPr/>
        </p:nvSpPr>
        <p:spPr>
          <a:xfrm>
            <a:off x="8229600" y="2283032"/>
            <a:ext cx="3068000" cy="1676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b="1" sz="1300">
                <a:solidFill>
                  <a:srgbClr val="9E9E9E"/>
                </a:solidFill>
                <a:latin typeface="Roboto"/>
                <a:ea typeface="Roboto"/>
                <a:cs typeface="Roboto"/>
                <a:sym typeface="Roboto"/>
              </a:defRPr>
            </a:pPr>
            <a:r>
              <a:t>Step 5 Goes Here: </a:t>
            </a:r>
            <a:br/>
            <a:r>
              <a:rPr b="0"/>
              <a:t>Gray out the steps that you are not explaining. Make the text gray color a9b7c0ff. Completed steps are black. </a:t>
            </a:r>
          </a:p>
          <a:p>
            <a:pPr>
              <a:spcBef>
                <a:spcPts val="2100"/>
              </a:spcBef>
            </a:pPr>
            <a:endParaRPr b="1" sz="1100">
              <a:solidFill>
                <a:srgbClr val="9E9E9E"/>
              </a:solidFill>
              <a:latin typeface="Roboto"/>
              <a:ea typeface="Roboto"/>
              <a:cs typeface="Roboto"/>
              <a:sym typeface="Roboto"/>
            </a:endParaRPr>
          </a:p>
        </p:txBody>
      </p:sp>
      <p:sp>
        <p:nvSpPr>
          <p:cNvPr id="1219" name="Google Shape;807;p71"/>
          <p:cNvSpPr txBox="1"/>
          <p:nvPr/>
        </p:nvSpPr>
        <p:spPr>
          <a:xfrm>
            <a:off x="8229600" y="3807032"/>
            <a:ext cx="2901201" cy="1676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b="1" sz="1300">
                <a:solidFill>
                  <a:srgbClr val="9E9E9E"/>
                </a:solidFill>
                <a:latin typeface="Roboto"/>
                <a:ea typeface="Roboto"/>
                <a:cs typeface="Roboto"/>
                <a:sym typeface="Roboto"/>
              </a:defRPr>
            </a:pPr>
            <a:r>
              <a:t>Step 4 Goes Here: </a:t>
            </a:r>
            <a:br/>
            <a:r>
              <a:rPr b="0"/>
              <a:t>Gray out the steps that you are not explaining. Make the text gray color a9b7c0ff. Completed steps are black. </a:t>
            </a:r>
          </a:p>
          <a:p>
            <a:pPr>
              <a:spcBef>
                <a:spcPts val="2100"/>
              </a:spcBef>
            </a:pPr>
            <a:endParaRPr b="1" sz="1100">
              <a:solidFill>
                <a:srgbClr val="9E9E9E"/>
              </a:solidFill>
              <a:latin typeface="Roboto"/>
              <a:ea typeface="Roboto"/>
              <a:cs typeface="Roboto"/>
              <a:sym typeface="Roboto"/>
            </a:endParaRPr>
          </a:p>
        </p:txBody>
      </p:sp>
      <p:sp>
        <p:nvSpPr>
          <p:cNvPr id="1220" name="Google Shape;808;p71"/>
          <p:cNvSpPr txBox="1"/>
          <p:nvPr/>
        </p:nvSpPr>
        <p:spPr>
          <a:xfrm>
            <a:off x="609599" y="2892632"/>
            <a:ext cx="2975002" cy="812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spcBef>
                <a:spcPts val="2100"/>
              </a:spcBef>
              <a:defRPr b="1" sz="1300">
                <a:solidFill>
                  <a:srgbClr val="082D49"/>
                </a:solidFill>
                <a:latin typeface="Roboto"/>
                <a:ea typeface="Roboto"/>
                <a:cs typeface="Roboto"/>
                <a:sym typeface="Roboto"/>
              </a:defRPr>
            </a:pPr>
            <a:r>
              <a:t>Step 1 Goes Here: </a:t>
            </a:r>
            <a:br/>
            <a:r>
              <a:rPr b="0"/>
              <a:t>Gray out the steps that you are not explaining. Make the text gray color a9b7c0ff. Completed steps are black. </a:t>
            </a:r>
          </a:p>
        </p:txBody>
      </p:sp>
      <p:sp>
        <p:nvSpPr>
          <p:cNvPr id="1221" name="Google Shape;809;p71"/>
          <p:cNvSpPr txBox="1"/>
          <p:nvPr/>
        </p:nvSpPr>
        <p:spPr>
          <a:xfrm>
            <a:off x="609600" y="4721432"/>
            <a:ext cx="3014601" cy="1282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b="1" sz="1300">
                <a:solidFill>
                  <a:srgbClr val="9E9E9E"/>
                </a:solidFill>
                <a:latin typeface="Roboto"/>
                <a:ea typeface="Roboto"/>
                <a:cs typeface="Roboto"/>
                <a:sym typeface="Roboto"/>
              </a:defRPr>
            </a:pPr>
            <a:r>
              <a:t>Step 2 Goes Here: </a:t>
            </a:r>
            <a:br/>
            <a:r>
              <a:rPr b="0"/>
              <a:t>Gray out the steps that you are not explaining. Make the text gray color a9b7c0ff. Completed steps are black. </a:t>
            </a:r>
          </a:p>
        </p:txBody>
      </p:sp>
      <p:sp>
        <p:nvSpPr>
          <p:cNvPr id="1222" name="Google Shape;810;p71"/>
          <p:cNvSpPr txBox="1"/>
          <p:nvPr/>
        </p:nvSpPr>
        <p:spPr>
          <a:xfrm>
            <a:off x="8229600" y="5432632"/>
            <a:ext cx="2901201" cy="1676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b="1" sz="1300">
                <a:solidFill>
                  <a:srgbClr val="9E9E9E"/>
                </a:solidFill>
                <a:latin typeface="Roboto"/>
                <a:ea typeface="Roboto"/>
                <a:cs typeface="Roboto"/>
                <a:sym typeface="Roboto"/>
              </a:defRPr>
            </a:pPr>
            <a:r>
              <a:t>Step 3 Goes Here: </a:t>
            </a:r>
            <a:br/>
            <a:r>
              <a:rPr b="0"/>
              <a:t>Gray out the steps that you are not explaining. Make the text gray color a9b7c0ff. Completed steps are black. </a:t>
            </a:r>
          </a:p>
          <a:p>
            <a:pPr>
              <a:spcBef>
                <a:spcPts val="2100"/>
              </a:spcBef>
            </a:pPr>
            <a:endParaRPr b="1" sz="1100">
              <a:solidFill>
                <a:srgbClr val="9E9E9E"/>
              </a:solidFill>
              <a:latin typeface="Roboto"/>
              <a:ea typeface="Roboto"/>
              <a:cs typeface="Roboto"/>
              <a:sym typeface="Roboto"/>
            </a:endParaRPr>
          </a:p>
        </p:txBody>
      </p:sp>
      <p:sp>
        <p:nvSpPr>
          <p:cNvPr id="1223" name="Google Shape;811;p71"/>
          <p:cNvSpPr txBox="1"/>
          <p:nvPr/>
        </p:nvSpPr>
        <p:spPr>
          <a:xfrm>
            <a:off x="4352733" y="3052012"/>
            <a:ext cx="677101" cy="5613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lgn="ctr">
              <a:defRPr b="1" sz="2100">
                <a:solidFill>
                  <a:srgbClr val="28363B"/>
                </a:solidFill>
                <a:latin typeface="Roboto"/>
                <a:ea typeface="Roboto"/>
                <a:cs typeface="Roboto"/>
                <a:sym typeface="Roboto"/>
              </a:defRPr>
            </a:lvl1pPr>
          </a:lstStyle>
          <a:p>
            <a:pPr/>
            <a:r>
              <a:t>01</a:t>
            </a:r>
          </a:p>
        </p:txBody>
      </p:sp>
      <p:sp>
        <p:nvSpPr>
          <p:cNvPr id="1224" name="Google Shape;812;p71"/>
          <p:cNvSpPr txBox="1"/>
          <p:nvPr/>
        </p:nvSpPr>
        <p:spPr>
          <a:xfrm>
            <a:off x="5776307" y="2058315"/>
            <a:ext cx="677101" cy="5613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lgn="ctr">
              <a:defRPr b="1" sz="2100">
                <a:solidFill>
                  <a:srgbClr val="FFFFFF"/>
                </a:solidFill>
                <a:latin typeface="Roboto"/>
                <a:ea typeface="Roboto"/>
                <a:cs typeface="Roboto"/>
                <a:sym typeface="Roboto"/>
              </a:defRPr>
            </a:lvl1pPr>
          </a:lstStyle>
          <a:p>
            <a:pPr/>
            <a:r>
              <a:t>05</a:t>
            </a:r>
          </a:p>
        </p:txBody>
      </p:sp>
      <p:sp>
        <p:nvSpPr>
          <p:cNvPr id="1225" name="Google Shape;813;p71"/>
          <p:cNvSpPr txBox="1"/>
          <p:nvPr/>
        </p:nvSpPr>
        <p:spPr>
          <a:xfrm>
            <a:off x="6594205" y="4688001"/>
            <a:ext cx="677101" cy="5613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lgn="ctr">
              <a:defRPr b="1" sz="2100">
                <a:solidFill>
                  <a:srgbClr val="FFFFFF"/>
                </a:solidFill>
                <a:latin typeface="Roboto"/>
                <a:ea typeface="Roboto"/>
                <a:cs typeface="Roboto"/>
                <a:sym typeface="Roboto"/>
              </a:defRPr>
            </a:lvl1pPr>
          </a:lstStyle>
          <a:p>
            <a:pPr/>
            <a:r>
              <a:t>03</a:t>
            </a:r>
          </a:p>
        </p:txBody>
      </p:sp>
      <p:sp>
        <p:nvSpPr>
          <p:cNvPr id="1226" name="Google Shape;814;p71"/>
          <p:cNvSpPr txBox="1"/>
          <p:nvPr/>
        </p:nvSpPr>
        <p:spPr>
          <a:xfrm>
            <a:off x="4900864" y="4688001"/>
            <a:ext cx="677101" cy="5613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lgn="ctr">
              <a:defRPr b="1" sz="2100">
                <a:solidFill>
                  <a:srgbClr val="9E9E9E"/>
                </a:solidFill>
                <a:latin typeface="Roboto"/>
                <a:ea typeface="Roboto"/>
                <a:cs typeface="Roboto"/>
                <a:sym typeface="Roboto"/>
              </a:defRPr>
            </a:lvl1pPr>
          </a:lstStyle>
          <a:p>
            <a:pPr/>
            <a:r>
              <a:t>02</a:t>
            </a:r>
          </a:p>
        </p:txBody>
      </p:sp>
      <p:sp>
        <p:nvSpPr>
          <p:cNvPr id="1227" name="Google Shape;815;p71"/>
          <p:cNvSpPr txBox="1"/>
          <p:nvPr/>
        </p:nvSpPr>
        <p:spPr>
          <a:xfrm>
            <a:off x="7140089" y="3052012"/>
            <a:ext cx="677101" cy="5613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lgn="ctr">
              <a:defRPr b="1" sz="2100">
                <a:solidFill>
                  <a:srgbClr val="9E9E9E"/>
                </a:solidFill>
                <a:latin typeface="Roboto"/>
                <a:ea typeface="Roboto"/>
                <a:cs typeface="Roboto"/>
                <a:sym typeface="Roboto"/>
              </a:defRPr>
            </a:lvl1pPr>
          </a:lstStyle>
          <a:p>
            <a:pPr/>
            <a:r>
              <a:t>04</a:t>
            </a:r>
          </a:p>
        </p:txBody>
      </p:sp>
      <p:sp>
        <p:nvSpPr>
          <p:cNvPr id="1228" name="Title Text"/>
          <p:cNvSpPr txBox="1"/>
          <p:nvPr>
            <p:ph type="title"/>
          </p:nvPr>
        </p:nvSpPr>
        <p:spPr>
          <a:xfrm>
            <a:off x="66" y="169867"/>
            <a:ext cx="12192001" cy="524701"/>
          </a:xfrm>
          <a:prstGeom prst="rect">
            <a:avLst/>
          </a:prstGeom>
        </p:spPr>
        <p:txBody>
          <a:bodyPr lIns="121899" tIns="121899" rIns="121899" bIns="121899" anchor="t"/>
          <a:lstStyle>
            <a:lvl1pPr>
              <a:lnSpc>
                <a:spcPct val="100000"/>
              </a:lnSpc>
              <a:defRPr b="1" sz="3200">
                <a:solidFill>
                  <a:srgbClr val="2E5E73"/>
                </a:solidFill>
                <a:latin typeface="Roboto"/>
                <a:ea typeface="Roboto"/>
                <a:cs typeface="Roboto"/>
                <a:sym typeface="Roboto"/>
              </a:defRPr>
            </a:lvl1pPr>
          </a:lstStyle>
          <a:p>
            <a:pPr/>
            <a:r>
              <a:t>Title Text</a:t>
            </a:r>
          </a:p>
        </p:txBody>
      </p:sp>
      <p:sp>
        <p:nvSpPr>
          <p:cNvPr id="1229"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70" name="Title Text"/>
          <p:cNvSpPr txBox="1"/>
          <p:nvPr>
            <p:ph type="title"/>
          </p:nvPr>
        </p:nvSpPr>
        <p:spPr>
          <a:prstGeom prst="rect">
            <a:avLst/>
          </a:prstGeom>
        </p:spPr>
        <p:txBody>
          <a:bodyPr/>
          <a:lstStyle/>
          <a:p>
            <a:pPr/>
            <a:r>
              <a:t>Title Text</a:t>
            </a:r>
          </a:p>
        </p:txBody>
      </p:sp>
      <p:sp>
        <p:nvSpPr>
          <p:cNvPr id="7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7">
    <p:spTree>
      <p:nvGrpSpPr>
        <p:cNvPr id="1" name=""/>
        <p:cNvGrpSpPr/>
        <p:nvPr/>
      </p:nvGrpSpPr>
      <p:grpSpPr>
        <a:xfrm>
          <a:off x="0" y="0"/>
          <a:ext cx="0" cy="0"/>
          <a:chOff x="0" y="0"/>
          <a:chExt cx="0" cy="0"/>
        </a:xfrm>
      </p:grpSpPr>
      <p:sp>
        <p:nvSpPr>
          <p:cNvPr id="1236" name="Google Shape;819;p72"/>
          <p:cNvSpPr/>
          <p:nvPr/>
        </p:nvSpPr>
        <p:spPr>
          <a:xfrm flipH="1" flipV="1">
            <a:off x="6645664" y="5307737"/>
            <a:ext cx="4309201" cy="1"/>
          </a:xfrm>
          <a:prstGeom prst="line">
            <a:avLst/>
          </a:prstGeom>
          <a:ln>
            <a:solidFill>
              <a:srgbClr val="2E5E73"/>
            </a:solidFill>
          </a:ln>
        </p:spPr>
        <p:txBody>
          <a:bodyPr lIns="0" tIns="0" rIns="0" bIns="0"/>
          <a:lstStyle/>
          <a:p>
            <a:pPr/>
          </a:p>
        </p:txBody>
      </p:sp>
      <p:sp>
        <p:nvSpPr>
          <p:cNvPr id="1237" name="Google Shape;820;p72"/>
          <p:cNvSpPr/>
          <p:nvPr/>
        </p:nvSpPr>
        <p:spPr>
          <a:xfrm flipH="1" flipV="1">
            <a:off x="7464963" y="3682137"/>
            <a:ext cx="3489901" cy="1"/>
          </a:xfrm>
          <a:prstGeom prst="line">
            <a:avLst/>
          </a:prstGeom>
          <a:ln>
            <a:solidFill>
              <a:srgbClr val="2E5E73"/>
            </a:solidFill>
          </a:ln>
        </p:spPr>
        <p:txBody>
          <a:bodyPr lIns="0" tIns="0" rIns="0" bIns="0"/>
          <a:lstStyle/>
          <a:p>
            <a:pPr/>
          </a:p>
        </p:txBody>
      </p:sp>
      <p:sp>
        <p:nvSpPr>
          <p:cNvPr id="1238" name="Google Shape;821;p72"/>
          <p:cNvSpPr/>
          <p:nvPr/>
        </p:nvSpPr>
        <p:spPr>
          <a:xfrm flipH="1" flipV="1">
            <a:off x="6887767" y="2157003"/>
            <a:ext cx="4067100" cy="1"/>
          </a:xfrm>
          <a:prstGeom prst="line">
            <a:avLst/>
          </a:prstGeom>
          <a:ln>
            <a:solidFill>
              <a:srgbClr val="2E5E73"/>
            </a:solidFill>
          </a:ln>
        </p:spPr>
        <p:txBody>
          <a:bodyPr lIns="0" tIns="0" rIns="0" bIns="0"/>
          <a:lstStyle/>
          <a:p>
            <a:pPr/>
          </a:p>
        </p:txBody>
      </p:sp>
      <p:sp>
        <p:nvSpPr>
          <p:cNvPr id="1239" name="Google Shape;822;p72"/>
          <p:cNvSpPr/>
          <p:nvPr/>
        </p:nvSpPr>
        <p:spPr>
          <a:xfrm flipH="1" flipV="1">
            <a:off x="609767" y="4596537"/>
            <a:ext cx="4041901" cy="1"/>
          </a:xfrm>
          <a:prstGeom prst="line">
            <a:avLst/>
          </a:prstGeom>
          <a:ln>
            <a:solidFill>
              <a:srgbClr val="2E5E73"/>
            </a:solidFill>
          </a:ln>
        </p:spPr>
        <p:txBody>
          <a:bodyPr lIns="0" tIns="0" rIns="0" bIns="0"/>
          <a:lstStyle/>
          <a:p>
            <a:pPr/>
          </a:p>
        </p:txBody>
      </p:sp>
      <p:sp>
        <p:nvSpPr>
          <p:cNvPr id="1240" name="Google Shape;823;p72"/>
          <p:cNvSpPr/>
          <p:nvPr/>
        </p:nvSpPr>
        <p:spPr>
          <a:xfrm flipH="1" flipV="1">
            <a:off x="609833" y="2767737"/>
            <a:ext cx="4543501" cy="1"/>
          </a:xfrm>
          <a:prstGeom prst="line">
            <a:avLst/>
          </a:prstGeom>
          <a:ln>
            <a:solidFill>
              <a:srgbClr val="2E5E73"/>
            </a:solidFill>
          </a:ln>
        </p:spPr>
        <p:txBody>
          <a:bodyPr lIns="0" tIns="0" rIns="0" bIns="0"/>
          <a:lstStyle/>
          <a:p>
            <a:pPr/>
          </a:p>
        </p:txBody>
      </p:sp>
      <p:sp>
        <p:nvSpPr>
          <p:cNvPr id="1241" name="Google Shape;824;p72"/>
          <p:cNvSpPr/>
          <p:nvPr/>
        </p:nvSpPr>
        <p:spPr>
          <a:xfrm rot="16620568">
            <a:off x="3869684" y="3605447"/>
            <a:ext cx="1954388" cy="1309063"/>
          </a:xfrm>
          <a:custGeom>
            <a:avLst/>
            <a:gdLst/>
            <a:ahLst/>
            <a:cxnLst>
              <a:cxn ang="0">
                <a:pos x="wd2" y="hd2"/>
              </a:cxn>
              <a:cxn ang="5400000">
                <a:pos x="wd2" y="hd2"/>
              </a:cxn>
              <a:cxn ang="10800000">
                <a:pos x="wd2" y="hd2"/>
              </a:cxn>
              <a:cxn ang="16200000">
                <a:pos x="wd2" y="hd2"/>
              </a:cxn>
            </a:cxnLst>
            <a:rect l="0" t="0" r="r" b="b"/>
            <a:pathLst>
              <a:path w="21600" h="19816" fill="norm" stroke="1" extrusionOk="0">
                <a:moveTo>
                  <a:pt x="0" y="13987"/>
                </a:moveTo>
                <a:lnTo>
                  <a:pt x="0" y="13987"/>
                </a:lnTo>
                <a:cubicBezTo>
                  <a:pt x="4361" y="3625"/>
                  <a:pt x="13043" y="-1784"/>
                  <a:pt x="21600" y="529"/>
                </a:cubicBezTo>
                <a:lnTo>
                  <a:pt x="19959" y="11953"/>
                </a:lnTo>
                <a:lnTo>
                  <a:pt x="19959" y="11953"/>
                </a:lnTo>
                <a:cubicBezTo>
                  <a:pt x="14967" y="10601"/>
                  <a:pt x="9901" y="13762"/>
                  <a:pt x="7359" y="19816"/>
                </a:cubicBezTo>
                <a:close/>
              </a:path>
            </a:pathLst>
          </a:custGeom>
          <a:solidFill>
            <a:srgbClr val="082D49"/>
          </a:solidFill>
          <a:ln w="12700">
            <a:miter lim="400000"/>
          </a:ln>
        </p:spPr>
        <p:txBody>
          <a:bodyPr lIns="0" tIns="0" rIns="0" bIns="0" anchor="ctr"/>
          <a:lstStyle/>
          <a:p>
            <a:pPr/>
          </a:p>
        </p:txBody>
      </p:sp>
      <p:sp>
        <p:nvSpPr>
          <p:cNvPr id="1242" name="Google Shape;825;p72"/>
          <p:cNvSpPr/>
          <p:nvPr/>
        </p:nvSpPr>
        <p:spPr>
          <a:xfrm rot="7923107">
            <a:off x="6408069" y="3472047"/>
            <a:ext cx="1958446" cy="1310216"/>
          </a:xfrm>
          <a:custGeom>
            <a:avLst/>
            <a:gdLst/>
            <a:ahLst/>
            <a:cxnLst>
              <a:cxn ang="0">
                <a:pos x="wd2" y="hd2"/>
              </a:cxn>
              <a:cxn ang="5400000">
                <a:pos x="wd2" y="hd2"/>
              </a:cxn>
              <a:cxn ang="10800000">
                <a:pos x="wd2" y="hd2"/>
              </a:cxn>
              <a:cxn ang="16200000">
                <a:pos x="wd2" y="hd2"/>
              </a:cxn>
            </a:cxnLst>
            <a:rect l="0" t="0" r="r" b="b"/>
            <a:pathLst>
              <a:path w="21600" h="19819" fill="norm" stroke="1" extrusionOk="0">
                <a:moveTo>
                  <a:pt x="0" y="13979"/>
                </a:moveTo>
                <a:lnTo>
                  <a:pt x="0" y="13979"/>
                </a:lnTo>
                <a:cubicBezTo>
                  <a:pt x="4365" y="3624"/>
                  <a:pt x="13044" y="-1781"/>
                  <a:pt x="21600" y="528"/>
                </a:cubicBezTo>
                <a:lnTo>
                  <a:pt x="19959" y="11973"/>
                </a:lnTo>
                <a:lnTo>
                  <a:pt x="19959" y="11973"/>
                </a:lnTo>
                <a:cubicBezTo>
                  <a:pt x="14969" y="10627"/>
                  <a:pt x="9908" y="13779"/>
                  <a:pt x="7362" y="19819"/>
                </a:cubicBezTo>
                <a:close/>
              </a:path>
            </a:pathLst>
          </a:custGeom>
          <a:solidFill>
            <a:srgbClr val="2E5E73"/>
          </a:solidFill>
          <a:ln w="12700">
            <a:miter lim="400000"/>
          </a:ln>
        </p:spPr>
        <p:txBody>
          <a:bodyPr lIns="0" tIns="0" rIns="0" bIns="0" anchor="ctr"/>
          <a:lstStyle/>
          <a:p>
            <a:pPr/>
          </a:p>
        </p:txBody>
      </p:sp>
      <p:sp>
        <p:nvSpPr>
          <p:cNvPr id="1243" name="Google Shape;826;p72"/>
          <p:cNvSpPr/>
          <p:nvPr/>
        </p:nvSpPr>
        <p:spPr>
          <a:xfrm rot="3597599">
            <a:off x="5831536" y="2013077"/>
            <a:ext cx="1958506" cy="1311041"/>
          </a:xfrm>
          <a:custGeom>
            <a:avLst/>
            <a:gdLst/>
            <a:ahLst/>
            <a:cxnLst>
              <a:cxn ang="0">
                <a:pos x="wd2" y="hd2"/>
              </a:cxn>
              <a:cxn ang="5400000">
                <a:pos x="wd2" y="hd2"/>
              </a:cxn>
              <a:cxn ang="10800000">
                <a:pos x="wd2" y="hd2"/>
              </a:cxn>
              <a:cxn ang="16200000">
                <a:pos x="wd2" y="hd2"/>
              </a:cxn>
            </a:cxnLst>
            <a:rect l="0" t="0" r="r" b="b"/>
            <a:pathLst>
              <a:path w="21600" h="19818" fill="norm" stroke="1" extrusionOk="0">
                <a:moveTo>
                  <a:pt x="0" y="13984"/>
                </a:moveTo>
                <a:lnTo>
                  <a:pt x="0" y="13984"/>
                </a:lnTo>
                <a:cubicBezTo>
                  <a:pt x="4363" y="3625"/>
                  <a:pt x="13044" y="-1782"/>
                  <a:pt x="21600" y="529"/>
                </a:cubicBezTo>
                <a:lnTo>
                  <a:pt x="19959" y="11964"/>
                </a:lnTo>
                <a:lnTo>
                  <a:pt x="19959" y="11964"/>
                </a:lnTo>
                <a:cubicBezTo>
                  <a:pt x="14968" y="10614"/>
                  <a:pt x="9904" y="13771"/>
                  <a:pt x="7361" y="19818"/>
                </a:cubicBezTo>
                <a:close/>
              </a:path>
            </a:pathLst>
          </a:custGeom>
          <a:solidFill>
            <a:srgbClr val="FCB912"/>
          </a:solidFill>
          <a:ln w="12700">
            <a:miter lim="400000"/>
          </a:ln>
        </p:spPr>
        <p:txBody>
          <a:bodyPr lIns="0" tIns="0" rIns="0" bIns="0" anchor="ctr"/>
          <a:lstStyle/>
          <a:p>
            <a:pPr/>
          </a:p>
        </p:txBody>
      </p:sp>
      <p:sp>
        <p:nvSpPr>
          <p:cNvPr id="1244" name="Google Shape;827;p72"/>
          <p:cNvSpPr/>
          <p:nvPr/>
        </p:nvSpPr>
        <p:spPr>
          <a:xfrm rot="4023030">
            <a:off x="7204788" y="2803112"/>
            <a:ext cx="385168" cy="738352"/>
          </a:xfrm>
          <a:custGeom>
            <a:avLst/>
            <a:gdLst/>
            <a:ahLst/>
            <a:cxnLst>
              <a:cxn ang="0">
                <a:pos x="wd2" y="hd2"/>
              </a:cxn>
              <a:cxn ang="5400000">
                <a:pos x="wd2" y="hd2"/>
              </a:cxn>
              <a:cxn ang="10800000">
                <a:pos x="wd2" y="hd2"/>
              </a:cxn>
              <a:cxn ang="16200000">
                <a:pos x="wd2" y="hd2"/>
              </a:cxn>
            </a:cxnLst>
            <a:rect l="0" t="0" r="r" b="b"/>
            <a:pathLst>
              <a:path w="19646" h="21600" fill="norm" stroke="1" extrusionOk="0">
                <a:moveTo>
                  <a:pt x="15159" y="21600"/>
                </a:moveTo>
                <a:lnTo>
                  <a:pt x="15159" y="21600"/>
                </a:lnTo>
                <a:cubicBezTo>
                  <a:pt x="4599" y="20175"/>
                  <a:pt x="-1954" y="14098"/>
                  <a:pt x="524" y="8025"/>
                </a:cubicBezTo>
                <a:cubicBezTo>
                  <a:pt x="2034" y="4324"/>
                  <a:pt x="6683" y="1307"/>
                  <a:pt x="12893" y="0"/>
                </a:cubicBezTo>
                <a:lnTo>
                  <a:pt x="19646" y="10605"/>
                </a:lnTo>
                <a:close/>
              </a:path>
            </a:pathLst>
          </a:custGeom>
          <a:solidFill>
            <a:srgbClr val="2E5E73"/>
          </a:solidFill>
          <a:ln w="12700">
            <a:miter lim="400000"/>
          </a:ln>
        </p:spPr>
        <p:txBody>
          <a:bodyPr lIns="0" tIns="0" rIns="0" bIns="0" anchor="ctr"/>
          <a:lstStyle/>
          <a:p>
            <a:pPr/>
          </a:p>
        </p:txBody>
      </p:sp>
      <p:sp>
        <p:nvSpPr>
          <p:cNvPr id="1245" name="Google Shape;828;p72"/>
          <p:cNvSpPr/>
          <p:nvPr/>
        </p:nvSpPr>
        <p:spPr>
          <a:xfrm rot="14782236">
            <a:off x="7254817" y="3056025"/>
            <a:ext cx="535099" cy="772079"/>
          </a:xfrm>
          <a:custGeom>
            <a:avLst/>
            <a:gdLst/>
            <a:ahLst/>
            <a:cxnLst>
              <a:cxn ang="0">
                <a:pos x="wd2" y="hd2"/>
              </a:cxn>
              <a:cxn ang="5400000">
                <a:pos x="wd2" y="hd2"/>
              </a:cxn>
              <a:cxn ang="10800000">
                <a:pos x="wd2" y="hd2"/>
              </a:cxn>
              <a:cxn ang="16200000">
                <a:pos x="wd2" y="hd2"/>
              </a:cxn>
            </a:cxnLst>
            <a:rect l="0" t="0" r="r" b="b"/>
            <a:pathLst>
              <a:path w="19676" h="19996" fill="norm" stroke="1" extrusionOk="0">
                <a:moveTo>
                  <a:pt x="19676" y="19206"/>
                </a:moveTo>
                <a:lnTo>
                  <a:pt x="19676" y="19206"/>
                </a:lnTo>
                <a:cubicBezTo>
                  <a:pt x="12472" y="21355"/>
                  <a:pt x="4165" y="18975"/>
                  <a:pt x="1120" y="13889"/>
                </a:cubicBezTo>
                <a:cubicBezTo>
                  <a:pt x="-1924" y="8803"/>
                  <a:pt x="1448" y="2938"/>
                  <a:pt x="8651" y="789"/>
                </a:cubicBezTo>
                <a:cubicBezTo>
                  <a:pt x="11666" y="-111"/>
                  <a:pt x="15029" y="-245"/>
                  <a:pt x="18169" y="409"/>
                </a:cubicBezTo>
                <a:lnTo>
                  <a:pt x="14164" y="9997"/>
                </a:lnTo>
                <a:close/>
              </a:path>
            </a:pathLst>
          </a:custGeom>
          <a:solidFill>
            <a:srgbClr val="2E5E73"/>
          </a:solidFill>
          <a:ln w="12700">
            <a:miter lim="400000"/>
          </a:ln>
        </p:spPr>
        <p:txBody>
          <a:bodyPr lIns="0" tIns="0" rIns="0" bIns="0" anchor="ctr"/>
          <a:lstStyle/>
          <a:p>
            <a:pPr/>
          </a:p>
        </p:txBody>
      </p:sp>
      <p:sp>
        <p:nvSpPr>
          <p:cNvPr id="1246" name="Google Shape;829;p72"/>
          <p:cNvSpPr/>
          <p:nvPr/>
        </p:nvSpPr>
        <p:spPr>
          <a:xfrm rot="12238117">
            <a:off x="5201283" y="4470089"/>
            <a:ext cx="1958734" cy="1308466"/>
          </a:xfrm>
          <a:custGeom>
            <a:avLst/>
            <a:gdLst/>
            <a:ahLst/>
            <a:cxnLst>
              <a:cxn ang="0">
                <a:pos x="wd2" y="hd2"/>
              </a:cxn>
              <a:cxn ang="5400000">
                <a:pos x="wd2" y="hd2"/>
              </a:cxn>
              <a:cxn ang="10800000">
                <a:pos x="wd2" y="hd2"/>
              </a:cxn>
              <a:cxn ang="16200000">
                <a:pos x="wd2" y="hd2"/>
              </a:cxn>
            </a:cxnLst>
            <a:rect l="0" t="0" r="r" b="b"/>
            <a:pathLst>
              <a:path w="21600" h="19821" fill="norm" stroke="1" extrusionOk="0">
                <a:moveTo>
                  <a:pt x="0" y="13976"/>
                </a:moveTo>
                <a:lnTo>
                  <a:pt x="0" y="13976"/>
                </a:lnTo>
                <a:cubicBezTo>
                  <a:pt x="4368" y="3624"/>
                  <a:pt x="13046" y="-1779"/>
                  <a:pt x="21600" y="527"/>
                </a:cubicBezTo>
                <a:lnTo>
                  <a:pt x="19960" y="11983"/>
                </a:lnTo>
                <a:lnTo>
                  <a:pt x="19960" y="11983"/>
                </a:lnTo>
                <a:cubicBezTo>
                  <a:pt x="14969" y="10640"/>
                  <a:pt x="9908" y="13789"/>
                  <a:pt x="7358" y="19821"/>
                </a:cubicBezTo>
                <a:close/>
              </a:path>
            </a:pathLst>
          </a:custGeom>
          <a:solidFill>
            <a:srgbClr val="1475D4"/>
          </a:solidFill>
          <a:ln w="12700">
            <a:miter lim="400000"/>
          </a:ln>
        </p:spPr>
        <p:txBody>
          <a:bodyPr lIns="0" tIns="0" rIns="0" bIns="0" anchor="ctr"/>
          <a:lstStyle/>
          <a:p>
            <a:pPr/>
          </a:p>
        </p:txBody>
      </p:sp>
      <p:sp>
        <p:nvSpPr>
          <p:cNvPr id="1247" name="Google Shape;830;p72"/>
          <p:cNvSpPr/>
          <p:nvPr/>
        </p:nvSpPr>
        <p:spPr>
          <a:xfrm rot="12660349">
            <a:off x="5227454" y="4700191"/>
            <a:ext cx="385626" cy="737401"/>
          </a:xfrm>
          <a:custGeom>
            <a:avLst/>
            <a:gdLst/>
            <a:ahLst/>
            <a:cxnLst>
              <a:cxn ang="0">
                <a:pos x="wd2" y="hd2"/>
              </a:cxn>
              <a:cxn ang="5400000">
                <a:pos x="wd2" y="hd2"/>
              </a:cxn>
              <a:cxn ang="10800000">
                <a:pos x="wd2" y="hd2"/>
              </a:cxn>
              <a:cxn ang="16200000">
                <a:pos x="wd2" y="hd2"/>
              </a:cxn>
            </a:cxnLst>
            <a:rect l="0" t="0" r="r" b="b"/>
            <a:pathLst>
              <a:path w="19649" h="21600" fill="norm" stroke="1" extrusionOk="0">
                <a:moveTo>
                  <a:pt x="15173" y="21600"/>
                </a:moveTo>
                <a:cubicBezTo>
                  <a:pt x="4609" y="20179"/>
                  <a:pt x="-1951" y="14105"/>
                  <a:pt x="521" y="8033"/>
                </a:cubicBezTo>
                <a:cubicBezTo>
                  <a:pt x="2030" y="4326"/>
                  <a:pt x="6688" y="1306"/>
                  <a:pt x="12911" y="0"/>
                </a:cubicBezTo>
                <a:lnTo>
                  <a:pt x="19649" y="10606"/>
                </a:lnTo>
                <a:close/>
              </a:path>
            </a:pathLst>
          </a:custGeom>
          <a:solidFill>
            <a:srgbClr val="082D49"/>
          </a:solidFill>
          <a:ln w="12700">
            <a:miter lim="400000"/>
          </a:ln>
        </p:spPr>
        <p:txBody>
          <a:bodyPr lIns="0" tIns="0" rIns="0" bIns="0" anchor="ctr"/>
          <a:lstStyle/>
          <a:p>
            <a:pPr/>
          </a:p>
        </p:txBody>
      </p:sp>
      <p:sp>
        <p:nvSpPr>
          <p:cNvPr id="1248" name="Google Shape;831;p72"/>
          <p:cNvSpPr/>
          <p:nvPr/>
        </p:nvSpPr>
        <p:spPr>
          <a:xfrm rot="1822031">
            <a:off x="4882442" y="4529899"/>
            <a:ext cx="535293" cy="771051"/>
          </a:xfrm>
          <a:custGeom>
            <a:avLst/>
            <a:gdLst/>
            <a:ahLst/>
            <a:cxnLst>
              <a:cxn ang="0">
                <a:pos x="wd2" y="hd2"/>
              </a:cxn>
              <a:cxn ang="5400000">
                <a:pos x="wd2" y="hd2"/>
              </a:cxn>
              <a:cxn ang="10800000">
                <a:pos x="wd2" y="hd2"/>
              </a:cxn>
              <a:cxn ang="16200000">
                <a:pos x="wd2" y="hd2"/>
              </a:cxn>
            </a:cxnLst>
            <a:rect l="0" t="0" r="r" b="b"/>
            <a:pathLst>
              <a:path w="19677" h="19998" fill="norm" stroke="1" extrusionOk="0">
                <a:moveTo>
                  <a:pt x="19677" y="19211"/>
                </a:moveTo>
                <a:cubicBezTo>
                  <a:pt x="12467" y="21356"/>
                  <a:pt x="4158" y="18971"/>
                  <a:pt x="1117" y="13883"/>
                </a:cubicBezTo>
                <a:cubicBezTo>
                  <a:pt x="-1923" y="8795"/>
                  <a:pt x="1457" y="2931"/>
                  <a:pt x="8667" y="786"/>
                </a:cubicBezTo>
                <a:cubicBezTo>
                  <a:pt x="11678" y="-110"/>
                  <a:pt x="15036" y="-244"/>
                  <a:pt x="18171" y="407"/>
                </a:cubicBezTo>
                <a:lnTo>
                  <a:pt x="14172" y="9998"/>
                </a:lnTo>
                <a:close/>
              </a:path>
            </a:pathLst>
          </a:custGeom>
          <a:solidFill>
            <a:srgbClr val="082D49"/>
          </a:solidFill>
          <a:ln w="12700">
            <a:miter lim="400000"/>
          </a:ln>
        </p:spPr>
        <p:txBody>
          <a:bodyPr lIns="0" tIns="0" rIns="0" bIns="0" anchor="ctr"/>
          <a:lstStyle/>
          <a:p>
            <a:pPr/>
          </a:p>
        </p:txBody>
      </p:sp>
      <p:sp>
        <p:nvSpPr>
          <p:cNvPr id="1249" name="Google Shape;832;p72"/>
          <p:cNvSpPr/>
          <p:nvPr/>
        </p:nvSpPr>
        <p:spPr>
          <a:xfrm rot="21000989">
            <a:off x="4282723" y="2084339"/>
            <a:ext cx="1982617" cy="1332518"/>
          </a:xfrm>
          <a:custGeom>
            <a:avLst/>
            <a:gdLst/>
            <a:ahLst/>
            <a:cxnLst>
              <a:cxn ang="0">
                <a:pos x="wd2" y="hd2"/>
              </a:cxn>
              <a:cxn ang="5400000">
                <a:pos x="wd2" y="hd2"/>
              </a:cxn>
              <a:cxn ang="10800000">
                <a:pos x="wd2" y="hd2"/>
              </a:cxn>
              <a:cxn ang="16200000">
                <a:pos x="wd2" y="hd2"/>
              </a:cxn>
            </a:cxnLst>
            <a:rect l="0" t="0" r="r" b="b"/>
            <a:pathLst>
              <a:path w="21600" h="19805" fill="norm" stroke="1" extrusionOk="0">
                <a:moveTo>
                  <a:pt x="0" y="14330"/>
                </a:moveTo>
                <a:lnTo>
                  <a:pt x="0" y="14330"/>
                </a:lnTo>
                <a:cubicBezTo>
                  <a:pt x="4215" y="3797"/>
                  <a:pt x="12958" y="-1795"/>
                  <a:pt x="21600" y="517"/>
                </a:cubicBezTo>
                <a:lnTo>
                  <a:pt x="19980" y="11756"/>
                </a:lnTo>
                <a:lnTo>
                  <a:pt x="19980" y="11756"/>
                </a:lnTo>
                <a:cubicBezTo>
                  <a:pt x="14937" y="10410"/>
                  <a:pt x="9836" y="13668"/>
                  <a:pt x="7375" y="19805"/>
                </a:cubicBezTo>
                <a:close/>
              </a:path>
            </a:pathLst>
          </a:custGeom>
          <a:solidFill>
            <a:srgbClr val="00C7CC"/>
          </a:solidFill>
          <a:ln w="12700">
            <a:miter lim="400000"/>
          </a:ln>
        </p:spPr>
        <p:txBody>
          <a:bodyPr lIns="0" tIns="0" rIns="0" bIns="0" anchor="ctr"/>
          <a:lstStyle/>
          <a:p>
            <a:pPr/>
          </a:p>
        </p:txBody>
      </p:sp>
      <p:sp>
        <p:nvSpPr>
          <p:cNvPr id="1250" name="Google Shape;833;p72"/>
          <p:cNvSpPr/>
          <p:nvPr/>
        </p:nvSpPr>
        <p:spPr>
          <a:xfrm rot="21423450">
            <a:off x="5737088" y="1989781"/>
            <a:ext cx="385797" cy="737599"/>
          </a:xfrm>
          <a:custGeom>
            <a:avLst/>
            <a:gdLst/>
            <a:ahLst/>
            <a:cxnLst>
              <a:cxn ang="0">
                <a:pos x="wd2" y="hd2"/>
              </a:cxn>
              <a:cxn ang="5400000">
                <a:pos x="wd2" y="hd2"/>
              </a:cxn>
              <a:cxn ang="10800000">
                <a:pos x="wd2" y="hd2"/>
              </a:cxn>
              <a:cxn ang="16200000">
                <a:pos x="wd2" y="hd2"/>
              </a:cxn>
            </a:cxnLst>
            <a:rect l="0" t="0" r="r" b="b"/>
            <a:pathLst>
              <a:path w="19649" h="21600" fill="norm" stroke="1" extrusionOk="0">
                <a:moveTo>
                  <a:pt x="15174" y="21600"/>
                </a:moveTo>
                <a:lnTo>
                  <a:pt x="15174" y="21600"/>
                </a:lnTo>
                <a:cubicBezTo>
                  <a:pt x="4610" y="20179"/>
                  <a:pt x="-1951" y="14106"/>
                  <a:pt x="521" y="8034"/>
                </a:cubicBezTo>
                <a:cubicBezTo>
                  <a:pt x="2030" y="4326"/>
                  <a:pt x="6689" y="1306"/>
                  <a:pt x="12912" y="0"/>
                </a:cubicBezTo>
                <a:lnTo>
                  <a:pt x="19649" y="10606"/>
                </a:lnTo>
                <a:close/>
              </a:path>
            </a:pathLst>
          </a:custGeom>
          <a:solidFill>
            <a:srgbClr val="FCB912"/>
          </a:solidFill>
          <a:ln w="12700">
            <a:miter lim="400000"/>
          </a:ln>
        </p:spPr>
        <p:txBody>
          <a:bodyPr lIns="0" tIns="0" rIns="0" bIns="0" anchor="ctr"/>
          <a:lstStyle/>
          <a:p>
            <a:pPr/>
          </a:p>
        </p:txBody>
      </p:sp>
      <p:sp>
        <p:nvSpPr>
          <p:cNvPr id="1251" name="Google Shape;834;p72"/>
          <p:cNvSpPr/>
          <p:nvPr/>
        </p:nvSpPr>
        <p:spPr>
          <a:xfrm rot="10584502">
            <a:off x="5972255" y="1949247"/>
            <a:ext cx="535336" cy="770817"/>
          </a:xfrm>
          <a:custGeom>
            <a:avLst/>
            <a:gdLst/>
            <a:ahLst/>
            <a:cxnLst>
              <a:cxn ang="0">
                <a:pos x="wd2" y="hd2"/>
              </a:cxn>
              <a:cxn ang="5400000">
                <a:pos x="wd2" y="hd2"/>
              </a:cxn>
              <a:cxn ang="10800000">
                <a:pos x="wd2" y="hd2"/>
              </a:cxn>
              <a:cxn ang="16200000">
                <a:pos x="wd2" y="hd2"/>
              </a:cxn>
            </a:cxnLst>
            <a:rect l="0" t="0" r="r" b="b"/>
            <a:pathLst>
              <a:path w="19677" h="19999" fill="norm" stroke="1" extrusionOk="0">
                <a:moveTo>
                  <a:pt x="19677" y="19211"/>
                </a:moveTo>
                <a:cubicBezTo>
                  <a:pt x="12466" y="21356"/>
                  <a:pt x="4156" y="18970"/>
                  <a:pt x="1116" y="13881"/>
                </a:cubicBezTo>
                <a:cubicBezTo>
                  <a:pt x="-1923" y="8793"/>
                  <a:pt x="1459" y="2930"/>
                  <a:pt x="8670" y="785"/>
                </a:cubicBezTo>
                <a:cubicBezTo>
                  <a:pt x="11681" y="-110"/>
                  <a:pt x="15037" y="-244"/>
                  <a:pt x="18172" y="406"/>
                </a:cubicBezTo>
                <a:lnTo>
                  <a:pt x="14174" y="9998"/>
                </a:lnTo>
                <a:close/>
              </a:path>
            </a:pathLst>
          </a:custGeom>
          <a:solidFill>
            <a:srgbClr val="FCB912"/>
          </a:solidFill>
          <a:ln w="12700">
            <a:miter lim="400000"/>
          </a:ln>
        </p:spPr>
        <p:txBody>
          <a:bodyPr lIns="0" tIns="0" rIns="0" bIns="0" anchor="ctr"/>
          <a:lstStyle/>
          <a:p>
            <a:pPr/>
          </a:p>
        </p:txBody>
      </p:sp>
      <p:sp>
        <p:nvSpPr>
          <p:cNvPr id="1252" name="Google Shape;835;p72"/>
          <p:cNvSpPr/>
          <p:nvPr/>
        </p:nvSpPr>
        <p:spPr>
          <a:xfrm rot="8348103">
            <a:off x="6909337" y="4460960"/>
            <a:ext cx="385475" cy="737536"/>
          </a:xfrm>
          <a:custGeom>
            <a:avLst/>
            <a:gdLst/>
            <a:ahLst/>
            <a:cxnLst>
              <a:cxn ang="0">
                <a:pos x="wd2" y="hd2"/>
              </a:cxn>
              <a:cxn ang="5400000">
                <a:pos x="wd2" y="hd2"/>
              </a:cxn>
              <a:cxn ang="10800000">
                <a:pos x="wd2" y="hd2"/>
              </a:cxn>
              <a:cxn ang="16200000">
                <a:pos x="wd2" y="hd2"/>
              </a:cxn>
            </a:cxnLst>
            <a:rect l="0" t="0" r="r" b="b"/>
            <a:pathLst>
              <a:path w="19648" h="21600" fill="norm" stroke="1" extrusionOk="0">
                <a:moveTo>
                  <a:pt x="15170" y="21600"/>
                </a:moveTo>
                <a:lnTo>
                  <a:pt x="15170" y="21600"/>
                </a:lnTo>
                <a:cubicBezTo>
                  <a:pt x="4606" y="20178"/>
                  <a:pt x="-1952" y="14103"/>
                  <a:pt x="521" y="8032"/>
                </a:cubicBezTo>
                <a:cubicBezTo>
                  <a:pt x="2031" y="4326"/>
                  <a:pt x="6687" y="1306"/>
                  <a:pt x="12906" y="0"/>
                </a:cubicBezTo>
                <a:lnTo>
                  <a:pt x="19648" y="10606"/>
                </a:lnTo>
                <a:close/>
              </a:path>
            </a:pathLst>
          </a:custGeom>
          <a:solidFill>
            <a:srgbClr val="1475D4"/>
          </a:solidFill>
          <a:ln w="12700">
            <a:miter lim="400000"/>
          </a:ln>
        </p:spPr>
        <p:txBody>
          <a:bodyPr lIns="0" tIns="0" rIns="0" bIns="0" anchor="ctr"/>
          <a:lstStyle/>
          <a:p>
            <a:pPr/>
          </a:p>
        </p:txBody>
      </p:sp>
      <p:sp>
        <p:nvSpPr>
          <p:cNvPr id="1253" name="Google Shape;836;p72"/>
          <p:cNvSpPr/>
          <p:nvPr/>
        </p:nvSpPr>
        <p:spPr>
          <a:xfrm rot="19107321">
            <a:off x="6604957" y="4653260"/>
            <a:ext cx="535371" cy="771703"/>
          </a:xfrm>
          <a:custGeom>
            <a:avLst/>
            <a:gdLst/>
            <a:ahLst/>
            <a:cxnLst>
              <a:cxn ang="0">
                <a:pos x="wd2" y="hd2"/>
              </a:cxn>
              <a:cxn ang="5400000">
                <a:pos x="wd2" y="hd2"/>
              </a:cxn>
              <a:cxn ang="10800000">
                <a:pos x="wd2" y="hd2"/>
              </a:cxn>
              <a:cxn ang="16200000">
                <a:pos x="wd2" y="hd2"/>
              </a:cxn>
            </a:cxnLst>
            <a:rect l="0" t="0" r="r" b="b"/>
            <a:pathLst>
              <a:path w="19676" h="19998" fill="norm" stroke="1" extrusionOk="0">
                <a:moveTo>
                  <a:pt x="19676" y="19208"/>
                </a:moveTo>
                <a:cubicBezTo>
                  <a:pt x="12469" y="21355"/>
                  <a:pt x="4160" y="18972"/>
                  <a:pt x="1118" y="13885"/>
                </a:cubicBezTo>
                <a:cubicBezTo>
                  <a:pt x="-1924" y="8798"/>
                  <a:pt x="1453" y="2934"/>
                  <a:pt x="8660" y="787"/>
                </a:cubicBezTo>
                <a:cubicBezTo>
                  <a:pt x="11673" y="-111"/>
                  <a:pt x="15033" y="-245"/>
                  <a:pt x="18170" y="407"/>
                </a:cubicBezTo>
                <a:lnTo>
                  <a:pt x="14168" y="9997"/>
                </a:lnTo>
                <a:close/>
              </a:path>
            </a:pathLst>
          </a:custGeom>
          <a:solidFill>
            <a:srgbClr val="1475D4"/>
          </a:solidFill>
          <a:ln w="12700">
            <a:miter lim="400000"/>
          </a:ln>
        </p:spPr>
        <p:txBody>
          <a:bodyPr lIns="0" tIns="0" rIns="0" bIns="0" anchor="ctr"/>
          <a:lstStyle/>
          <a:p>
            <a:pPr/>
          </a:p>
        </p:txBody>
      </p:sp>
      <p:sp>
        <p:nvSpPr>
          <p:cNvPr id="1254" name="Google Shape;837;p72"/>
          <p:cNvSpPr/>
          <p:nvPr/>
        </p:nvSpPr>
        <p:spPr>
          <a:xfrm rot="17044449">
            <a:off x="4482913" y="3151082"/>
            <a:ext cx="384992" cy="738106"/>
          </a:xfrm>
          <a:custGeom>
            <a:avLst/>
            <a:gdLst/>
            <a:ahLst/>
            <a:cxnLst>
              <a:cxn ang="0">
                <a:pos x="wd2" y="hd2"/>
              </a:cxn>
              <a:cxn ang="5400000">
                <a:pos x="wd2" y="hd2"/>
              </a:cxn>
              <a:cxn ang="10800000">
                <a:pos x="wd2" y="hd2"/>
              </a:cxn>
              <a:cxn ang="16200000">
                <a:pos x="wd2" y="hd2"/>
              </a:cxn>
            </a:cxnLst>
            <a:rect l="0" t="0" r="r" b="b"/>
            <a:pathLst>
              <a:path w="19646" h="21600" fill="norm" stroke="1" extrusionOk="0">
                <a:moveTo>
                  <a:pt x="15159" y="21600"/>
                </a:moveTo>
                <a:lnTo>
                  <a:pt x="15159" y="21600"/>
                </a:lnTo>
                <a:cubicBezTo>
                  <a:pt x="4598" y="20175"/>
                  <a:pt x="-1954" y="14097"/>
                  <a:pt x="524" y="8025"/>
                </a:cubicBezTo>
                <a:cubicBezTo>
                  <a:pt x="2035" y="4323"/>
                  <a:pt x="6683" y="1307"/>
                  <a:pt x="12892" y="0"/>
                </a:cubicBezTo>
                <a:lnTo>
                  <a:pt x="19646" y="10605"/>
                </a:lnTo>
                <a:close/>
              </a:path>
            </a:pathLst>
          </a:custGeom>
          <a:solidFill>
            <a:srgbClr val="00C7CC"/>
          </a:solidFill>
          <a:ln w="12700">
            <a:miter lim="400000"/>
          </a:ln>
        </p:spPr>
        <p:txBody>
          <a:bodyPr lIns="0" tIns="0" rIns="0" bIns="0" anchor="ctr"/>
          <a:lstStyle/>
          <a:p>
            <a:pPr/>
          </a:p>
        </p:txBody>
      </p:sp>
      <p:sp>
        <p:nvSpPr>
          <p:cNvPr id="1255" name="Google Shape;838;p72"/>
          <p:cNvSpPr/>
          <p:nvPr/>
        </p:nvSpPr>
        <p:spPr>
          <a:xfrm rot="6205785">
            <a:off x="4475658" y="2831355"/>
            <a:ext cx="534915" cy="771995"/>
          </a:xfrm>
          <a:custGeom>
            <a:avLst/>
            <a:gdLst/>
            <a:ahLst/>
            <a:cxnLst>
              <a:cxn ang="0">
                <a:pos x="wd2" y="hd2"/>
              </a:cxn>
              <a:cxn ang="5400000">
                <a:pos x="wd2" y="hd2"/>
              </a:cxn>
              <a:cxn ang="10800000">
                <a:pos x="wd2" y="hd2"/>
              </a:cxn>
              <a:cxn ang="16200000">
                <a:pos x="wd2" y="hd2"/>
              </a:cxn>
            </a:cxnLst>
            <a:rect l="0" t="0" r="r" b="b"/>
            <a:pathLst>
              <a:path w="19676" h="19996" fill="norm" stroke="1" extrusionOk="0">
                <a:moveTo>
                  <a:pt x="19676" y="19204"/>
                </a:moveTo>
                <a:lnTo>
                  <a:pt x="19676" y="19204"/>
                </a:lnTo>
                <a:cubicBezTo>
                  <a:pt x="12473" y="21354"/>
                  <a:pt x="4166" y="18974"/>
                  <a:pt x="1121" y="13889"/>
                </a:cubicBezTo>
                <a:cubicBezTo>
                  <a:pt x="-1924" y="8804"/>
                  <a:pt x="1446" y="2938"/>
                  <a:pt x="8649" y="789"/>
                </a:cubicBezTo>
                <a:cubicBezTo>
                  <a:pt x="11665" y="-112"/>
                  <a:pt x="15029" y="-246"/>
                  <a:pt x="18169" y="408"/>
                </a:cubicBezTo>
                <a:lnTo>
                  <a:pt x="14163" y="9996"/>
                </a:lnTo>
                <a:close/>
              </a:path>
            </a:pathLst>
          </a:custGeom>
          <a:solidFill>
            <a:srgbClr val="00C7CC"/>
          </a:solidFill>
          <a:ln w="12700">
            <a:miter lim="400000"/>
          </a:ln>
        </p:spPr>
        <p:txBody>
          <a:bodyPr lIns="0" tIns="0" rIns="0" bIns="0" anchor="ctr"/>
          <a:lstStyle/>
          <a:p>
            <a:pPr/>
          </a:p>
        </p:txBody>
      </p:sp>
      <p:sp>
        <p:nvSpPr>
          <p:cNvPr id="1256" name="Google Shape;839;p72"/>
          <p:cNvSpPr txBox="1"/>
          <p:nvPr/>
        </p:nvSpPr>
        <p:spPr>
          <a:xfrm>
            <a:off x="8229600" y="2277632"/>
            <a:ext cx="3068000" cy="1676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b="1" sz="1300">
                <a:solidFill>
                  <a:srgbClr val="2E5E73"/>
                </a:solidFill>
                <a:latin typeface="Roboto"/>
                <a:ea typeface="Roboto"/>
                <a:cs typeface="Roboto"/>
                <a:sym typeface="Roboto"/>
              </a:defRPr>
            </a:pPr>
            <a:r>
              <a:t>Step 5 Goes Here: </a:t>
            </a:r>
            <a:br/>
            <a:r>
              <a:rPr b="0"/>
              <a:t>Gray out the steps that you are not explaining. Make the text gray color a9b7c0ff. Completed steps are black. </a:t>
            </a:r>
          </a:p>
          <a:p>
            <a:pPr>
              <a:spcBef>
                <a:spcPts val="2100"/>
              </a:spcBef>
            </a:pPr>
            <a:endParaRPr b="1" sz="1100">
              <a:solidFill>
                <a:srgbClr val="2E5E73"/>
              </a:solidFill>
              <a:latin typeface="Roboto"/>
              <a:ea typeface="Roboto"/>
              <a:cs typeface="Roboto"/>
              <a:sym typeface="Roboto"/>
            </a:endParaRPr>
          </a:p>
        </p:txBody>
      </p:sp>
      <p:sp>
        <p:nvSpPr>
          <p:cNvPr id="1257" name="Google Shape;840;p72"/>
          <p:cNvSpPr txBox="1"/>
          <p:nvPr/>
        </p:nvSpPr>
        <p:spPr>
          <a:xfrm>
            <a:off x="609599" y="2892632"/>
            <a:ext cx="2975002" cy="812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spcBef>
                <a:spcPts val="2100"/>
              </a:spcBef>
              <a:defRPr b="1" sz="1300">
                <a:solidFill>
                  <a:srgbClr val="2E5E73"/>
                </a:solidFill>
                <a:latin typeface="Roboto"/>
                <a:ea typeface="Roboto"/>
                <a:cs typeface="Roboto"/>
                <a:sym typeface="Roboto"/>
              </a:defRPr>
            </a:pPr>
            <a:r>
              <a:t>Step 1 Goes Here: </a:t>
            </a:r>
            <a:br/>
            <a:r>
              <a:rPr b="0"/>
              <a:t>Gray out the steps that you are not explaining. Make the text gray color a9b7c0ff. Completed steps are black. </a:t>
            </a:r>
          </a:p>
        </p:txBody>
      </p:sp>
      <p:sp>
        <p:nvSpPr>
          <p:cNvPr id="1258" name="Google Shape;841;p72"/>
          <p:cNvSpPr txBox="1"/>
          <p:nvPr/>
        </p:nvSpPr>
        <p:spPr>
          <a:xfrm>
            <a:off x="609600" y="4716033"/>
            <a:ext cx="3014601" cy="1282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b="1" sz="1300">
                <a:solidFill>
                  <a:srgbClr val="2E5E73"/>
                </a:solidFill>
                <a:latin typeface="Roboto"/>
                <a:ea typeface="Roboto"/>
                <a:cs typeface="Roboto"/>
                <a:sym typeface="Roboto"/>
              </a:defRPr>
            </a:pPr>
            <a:r>
              <a:t>Step 2 Goes Here: </a:t>
            </a:r>
            <a:br/>
            <a:r>
              <a:rPr b="0"/>
              <a:t>Gray out the steps that you are not explaining. Make the text gray color a9b7c0ff. Completed steps are black. </a:t>
            </a:r>
          </a:p>
        </p:txBody>
      </p:sp>
      <p:sp>
        <p:nvSpPr>
          <p:cNvPr id="1259" name="Google Shape;842;p72"/>
          <p:cNvSpPr txBox="1"/>
          <p:nvPr/>
        </p:nvSpPr>
        <p:spPr>
          <a:xfrm>
            <a:off x="8229600" y="5427233"/>
            <a:ext cx="2901201" cy="1676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b="1" sz="1300">
                <a:solidFill>
                  <a:srgbClr val="2E5E73"/>
                </a:solidFill>
                <a:latin typeface="Roboto"/>
                <a:ea typeface="Roboto"/>
                <a:cs typeface="Roboto"/>
                <a:sym typeface="Roboto"/>
              </a:defRPr>
            </a:pPr>
            <a:r>
              <a:t>Step 3 Goes Here: </a:t>
            </a:r>
            <a:br/>
            <a:r>
              <a:rPr b="0"/>
              <a:t>Gray out the steps that you are not explaining. Make the text gray color a9b7c0ff. Completed steps are black. </a:t>
            </a:r>
          </a:p>
          <a:p>
            <a:pPr>
              <a:spcBef>
                <a:spcPts val="2100"/>
              </a:spcBef>
            </a:pPr>
            <a:endParaRPr b="1" sz="1100">
              <a:solidFill>
                <a:srgbClr val="2E5E73"/>
              </a:solidFill>
              <a:latin typeface="Roboto"/>
              <a:ea typeface="Roboto"/>
              <a:cs typeface="Roboto"/>
              <a:sym typeface="Roboto"/>
            </a:endParaRPr>
          </a:p>
        </p:txBody>
      </p:sp>
      <p:sp>
        <p:nvSpPr>
          <p:cNvPr id="1260" name="Google Shape;843;p72"/>
          <p:cNvSpPr txBox="1"/>
          <p:nvPr/>
        </p:nvSpPr>
        <p:spPr>
          <a:xfrm>
            <a:off x="4352733" y="3052012"/>
            <a:ext cx="677101" cy="5613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lgn="ctr">
              <a:defRPr b="1" sz="2100">
                <a:solidFill>
                  <a:srgbClr val="082D49"/>
                </a:solidFill>
                <a:latin typeface="Roboto"/>
                <a:ea typeface="Roboto"/>
                <a:cs typeface="Roboto"/>
                <a:sym typeface="Roboto"/>
              </a:defRPr>
            </a:lvl1pPr>
          </a:lstStyle>
          <a:p>
            <a:pPr/>
            <a:r>
              <a:t>01</a:t>
            </a:r>
          </a:p>
        </p:txBody>
      </p:sp>
      <p:sp>
        <p:nvSpPr>
          <p:cNvPr id="1261" name="Google Shape;844;p72"/>
          <p:cNvSpPr txBox="1"/>
          <p:nvPr/>
        </p:nvSpPr>
        <p:spPr>
          <a:xfrm>
            <a:off x="4900864" y="4688001"/>
            <a:ext cx="677101" cy="5613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lgn="ctr">
              <a:defRPr b="1" sz="2100">
                <a:solidFill>
                  <a:srgbClr val="FFFFFF"/>
                </a:solidFill>
                <a:latin typeface="Roboto"/>
                <a:ea typeface="Roboto"/>
                <a:cs typeface="Roboto"/>
                <a:sym typeface="Roboto"/>
              </a:defRPr>
            </a:lvl1pPr>
          </a:lstStyle>
          <a:p>
            <a:pPr/>
            <a:r>
              <a:t>02</a:t>
            </a:r>
          </a:p>
        </p:txBody>
      </p:sp>
      <p:sp>
        <p:nvSpPr>
          <p:cNvPr id="1262" name="Google Shape;845;p72"/>
          <p:cNvSpPr txBox="1"/>
          <p:nvPr/>
        </p:nvSpPr>
        <p:spPr>
          <a:xfrm>
            <a:off x="6594205" y="4688001"/>
            <a:ext cx="677101" cy="5613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lgn="ctr">
              <a:defRPr b="1" sz="2100">
                <a:solidFill>
                  <a:srgbClr val="FFFFFF"/>
                </a:solidFill>
                <a:latin typeface="Roboto"/>
                <a:ea typeface="Roboto"/>
                <a:cs typeface="Roboto"/>
                <a:sym typeface="Roboto"/>
              </a:defRPr>
            </a:lvl1pPr>
          </a:lstStyle>
          <a:p>
            <a:pPr/>
            <a:r>
              <a:t>03</a:t>
            </a:r>
          </a:p>
        </p:txBody>
      </p:sp>
      <p:sp>
        <p:nvSpPr>
          <p:cNvPr id="1263" name="Google Shape;846;p72"/>
          <p:cNvSpPr txBox="1"/>
          <p:nvPr/>
        </p:nvSpPr>
        <p:spPr>
          <a:xfrm>
            <a:off x="7140089" y="3052012"/>
            <a:ext cx="677101" cy="5613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lgn="ctr">
              <a:defRPr b="1" sz="2100">
                <a:solidFill>
                  <a:srgbClr val="FFFFFF"/>
                </a:solidFill>
                <a:latin typeface="Roboto"/>
                <a:ea typeface="Roboto"/>
                <a:cs typeface="Roboto"/>
                <a:sym typeface="Roboto"/>
              </a:defRPr>
            </a:lvl1pPr>
          </a:lstStyle>
          <a:p>
            <a:pPr/>
            <a:r>
              <a:t>04</a:t>
            </a:r>
          </a:p>
        </p:txBody>
      </p:sp>
      <p:sp>
        <p:nvSpPr>
          <p:cNvPr id="1264" name="Google Shape;847;p72"/>
          <p:cNvSpPr txBox="1"/>
          <p:nvPr/>
        </p:nvSpPr>
        <p:spPr>
          <a:xfrm>
            <a:off x="5776307" y="2058315"/>
            <a:ext cx="677101" cy="5613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lgn="ctr">
              <a:defRPr b="1" sz="2100">
                <a:solidFill>
                  <a:srgbClr val="082D49"/>
                </a:solidFill>
                <a:latin typeface="Roboto"/>
                <a:ea typeface="Roboto"/>
                <a:cs typeface="Roboto"/>
                <a:sym typeface="Roboto"/>
              </a:defRPr>
            </a:lvl1pPr>
          </a:lstStyle>
          <a:p>
            <a:pPr/>
            <a:r>
              <a:t>05</a:t>
            </a:r>
          </a:p>
        </p:txBody>
      </p:sp>
      <p:sp>
        <p:nvSpPr>
          <p:cNvPr id="1265" name="Google Shape;848;p72"/>
          <p:cNvSpPr txBox="1"/>
          <p:nvPr/>
        </p:nvSpPr>
        <p:spPr>
          <a:xfrm>
            <a:off x="8229600" y="3801633"/>
            <a:ext cx="2901201" cy="1676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b="1" sz="1300">
                <a:solidFill>
                  <a:srgbClr val="2E5E73"/>
                </a:solidFill>
                <a:latin typeface="Roboto"/>
                <a:ea typeface="Roboto"/>
                <a:cs typeface="Roboto"/>
                <a:sym typeface="Roboto"/>
              </a:defRPr>
            </a:pPr>
            <a:r>
              <a:t>Step 4 Goes Here: </a:t>
            </a:r>
            <a:br/>
            <a:r>
              <a:rPr b="0"/>
              <a:t>Gray out the steps that you are not explaining. Make the text gray color a9b7c0ff. Completed steps are black. </a:t>
            </a:r>
          </a:p>
          <a:p>
            <a:pPr>
              <a:spcBef>
                <a:spcPts val="2100"/>
              </a:spcBef>
            </a:pPr>
            <a:endParaRPr b="1" sz="1100">
              <a:solidFill>
                <a:srgbClr val="2E5E73"/>
              </a:solidFill>
              <a:latin typeface="Roboto"/>
              <a:ea typeface="Roboto"/>
              <a:cs typeface="Roboto"/>
              <a:sym typeface="Roboto"/>
            </a:endParaRPr>
          </a:p>
        </p:txBody>
      </p:sp>
      <p:sp>
        <p:nvSpPr>
          <p:cNvPr id="1266" name="Title Text"/>
          <p:cNvSpPr txBox="1"/>
          <p:nvPr>
            <p:ph type="title"/>
          </p:nvPr>
        </p:nvSpPr>
        <p:spPr>
          <a:xfrm>
            <a:off x="66" y="169867"/>
            <a:ext cx="12192001" cy="524701"/>
          </a:xfrm>
          <a:prstGeom prst="rect">
            <a:avLst/>
          </a:prstGeom>
        </p:spPr>
        <p:txBody>
          <a:bodyPr lIns="121899" tIns="121899" rIns="121899" bIns="121899" anchor="t"/>
          <a:lstStyle>
            <a:lvl1pPr>
              <a:lnSpc>
                <a:spcPct val="100000"/>
              </a:lnSpc>
              <a:defRPr b="1" sz="3200">
                <a:solidFill>
                  <a:srgbClr val="2E5E73"/>
                </a:solidFill>
                <a:latin typeface="Roboto"/>
                <a:ea typeface="Roboto"/>
                <a:cs typeface="Roboto"/>
                <a:sym typeface="Roboto"/>
              </a:defRPr>
            </a:lvl1pPr>
          </a:lstStyle>
          <a:p>
            <a:pPr/>
            <a:r>
              <a:t>Title Text</a:t>
            </a:r>
          </a:p>
        </p:txBody>
      </p:sp>
      <p:sp>
        <p:nvSpPr>
          <p:cNvPr id="1267"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8">
    <p:spTree>
      <p:nvGrpSpPr>
        <p:cNvPr id="1" name=""/>
        <p:cNvGrpSpPr/>
        <p:nvPr/>
      </p:nvGrpSpPr>
      <p:grpSpPr>
        <a:xfrm>
          <a:off x="0" y="0"/>
          <a:ext cx="0" cy="0"/>
          <a:chOff x="0" y="0"/>
          <a:chExt cx="0" cy="0"/>
        </a:xfrm>
      </p:grpSpPr>
      <p:grpSp>
        <p:nvGrpSpPr>
          <p:cNvPr id="1276" name="Google Shape;852;p73"/>
          <p:cNvGrpSpPr/>
          <p:nvPr/>
        </p:nvGrpSpPr>
        <p:grpSpPr>
          <a:xfrm>
            <a:off x="6021139" y="1583566"/>
            <a:ext cx="4845301" cy="2043302"/>
            <a:chOff x="0" y="0"/>
            <a:chExt cx="4845299" cy="2043300"/>
          </a:xfrm>
        </p:grpSpPr>
        <p:sp>
          <p:nvSpPr>
            <p:cNvPr id="1274" name="Shape"/>
            <p:cNvSpPr/>
            <p:nvPr/>
          </p:nvSpPr>
          <p:spPr>
            <a:xfrm>
              <a:off x="0" y="-1"/>
              <a:ext cx="4845300" cy="2043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478" y="0"/>
                  </a:lnTo>
                  <a:cubicBezTo>
                    <a:pt x="21545" y="0"/>
                    <a:pt x="21600" y="129"/>
                    <a:pt x="21600" y="289"/>
                  </a:cubicBezTo>
                  <a:lnTo>
                    <a:pt x="21600" y="21600"/>
                  </a:lnTo>
                  <a:lnTo>
                    <a:pt x="122" y="21600"/>
                  </a:lnTo>
                  <a:cubicBezTo>
                    <a:pt x="55" y="21600"/>
                    <a:pt x="0" y="21471"/>
                    <a:pt x="0" y="21311"/>
                  </a:cubicBezTo>
                  <a:lnTo>
                    <a:pt x="0" y="0"/>
                  </a:lnTo>
                  <a:close/>
                </a:path>
              </a:pathLst>
            </a:custGeom>
            <a:solidFill>
              <a:srgbClr val="F2F2F2"/>
            </a:solidFill>
            <a:ln w="12700" cap="flat">
              <a:noFill/>
              <a:miter lim="400000"/>
            </a:ln>
            <a:effectLst/>
          </p:spPr>
          <p:txBody>
            <a:bodyPr wrap="square" lIns="0" tIns="0" rIns="0" bIns="0" numCol="1" anchor="t">
              <a:noAutofit/>
            </a:bodyPr>
            <a:lstStyle/>
            <a:p>
              <a:pPr>
                <a:defRPr sz="1300">
                  <a:solidFill>
                    <a:srgbClr val="A9B7C0"/>
                  </a:solidFill>
                </a:defRPr>
              </a:pPr>
            </a:p>
          </p:txBody>
        </p:sp>
        <p:sp>
          <p:nvSpPr>
            <p:cNvPr id="1275" name="This slide has 4 parts. Explain the second part here. The parts that have not yet been explained are grayed out. You can change the point size of this text depending on how much space you need."/>
            <p:cNvSpPr txBox="1"/>
            <p:nvPr/>
          </p:nvSpPr>
          <p:spPr>
            <a:xfrm>
              <a:off x="8012" y="154312"/>
              <a:ext cx="4829276" cy="13380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7525" tIns="97525" rIns="97525" bIns="97525" numCol="1" anchor="t">
              <a:spAutoFit/>
            </a:bodyPr>
            <a:lstStyle/>
            <a:p>
              <a:pPr>
                <a:defRPr sz="1500">
                  <a:solidFill>
                    <a:srgbClr val="9E9E9E"/>
                  </a:solidFill>
                  <a:latin typeface="Roboto"/>
                  <a:ea typeface="Roboto"/>
                  <a:cs typeface="Roboto"/>
                  <a:sym typeface="Roboto"/>
                </a:defRPr>
              </a:pPr>
              <a:r>
                <a:t>This slide has 4 parts. Explain the </a:t>
              </a:r>
              <a:r>
                <a:rPr b="1"/>
                <a:t>second</a:t>
              </a:r>
              <a:r>
                <a:t> part here. The parts that have not yet been explained are grayed out. You can change the point size of this text depending on how much space you need.  </a:t>
              </a:r>
            </a:p>
          </p:txBody>
        </p:sp>
      </p:grpSp>
      <p:grpSp>
        <p:nvGrpSpPr>
          <p:cNvPr id="1279" name="Google Shape;853;p73"/>
          <p:cNvGrpSpPr/>
          <p:nvPr/>
        </p:nvGrpSpPr>
        <p:grpSpPr>
          <a:xfrm>
            <a:off x="1098032" y="3708765"/>
            <a:ext cx="4845301" cy="2043301"/>
            <a:chOff x="0" y="0"/>
            <a:chExt cx="4845299" cy="2043300"/>
          </a:xfrm>
        </p:grpSpPr>
        <p:sp>
          <p:nvSpPr>
            <p:cNvPr id="1277" name="Rectangle"/>
            <p:cNvSpPr/>
            <p:nvPr/>
          </p:nvSpPr>
          <p:spPr>
            <a:xfrm>
              <a:off x="0" y="-1"/>
              <a:ext cx="4845300" cy="2043302"/>
            </a:xfrm>
            <a:prstGeom prst="rect">
              <a:avLst/>
            </a:prstGeom>
            <a:solidFill>
              <a:srgbClr val="F2F2F2"/>
            </a:solidFill>
            <a:ln w="12700" cap="flat">
              <a:noFill/>
              <a:miter lim="400000"/>
            </a:ln>
            <a:effectLst/>
          </p:spPr>
          <p:txBody>
            <a:bodyPr wrap="square" lIns="0" tIns="0" rIns="0" bIns="0" numCol="1" anchor="b">
              <a:noAutofit/>
            </a:bodyPr>
            <a:lstStyle/>
            <a:p>
              <a:pPr>
                <a:defRPr sz="1300">
                  <a:solidFill>
                    <a:srgbClr val="9E9E9E"/>
                  </a:solidFill>
                </a:defRPr>
              </a:pPr>
            </a:p>
          </p:txBody>
        </p:sp>
        <p:sp>
          <p:nvSpPr>
            <p:cNvPr id="1278" name="This slide has 4 parts. Explain the fourth part here. The parts that have not yet been explained are grayed out. You can change the point size of this text depending on how much space you need."/>
            <p:cNvSpPr txBox="1"/>
            <p:nvPr/>
          </p:nvSpPr>
          <p:spPr>
            <a:xfrm>
              <a:off x="0" y="787550"/>
              <a:ext cx="4845300" cy="11094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7525" tIns="97525" rIns="97525" bIns="97525" numCol="1" anchor="b">
              <a:spAutoFit/>
            </a:bodyPr>
            <a:lstStyle/>
            <a:p>
              <a:pPr>
                <a:defRPr sz="1500">
                  <a:solidFill>
                    <a:srgbClr val="9E9E9E"/>
                  </a:solidFill>
                  <a:latin typeface="Roboto"/>
                  <a:ea typeface="Roboto"/>
                  <a:cs typeface="Roboto"/>
                  <a:sym typeface="Roboto"/>
                </a:defRPr>
              </a:pPr>
              <a:r>
                <a:t>This slide has 4 parts. Explain the </a:t>
              </a:r>
              <a:r>
                <a:rPr b="1"/>
                <a:t>fourth</a:t>
              </a:r>
              <a:r>
                <a:t> part here. The parts that have not yet been explained are grayed out. You can change the point size of this text depending on how much space you need.</a:t>
              </a:r>
              <a:r>
                <a:rPr>
                  <a:latin typeface="+mn-lt"/>
                  <a:ea typeface="+mn-ea"/>
                  <a:cs typeface="+mn-cs"/>
                  <a:sym typeface="Arial"/>
                </a:rPr>
                <a:t> </a:t>
              </a:r>
            </a:p>
          </p:txBody>
        </p:sp>
      </p:grpSp>
      <p:grpSp>
        <p:nvGrpSpPr>
          <p:cNvPr id="1282" name="Google Shape;854;p73"/>
          <p:cNvGrpSpPr/>
          <p:nvPr/>
        </p:nvGrpSpPr>
        <p:grpSpPr>
          <a:xfrm>
            <a:off x="6020832" y="3708767"/>
            <a:ext cx="4845301" cy="2043301"/>
            <a:chOff x="0" y="0"/>
            <a:chExt cx="4845299" cy="2043300"/>
          </a:xfrm>
        </p:grpSpPr>
        <p:sp>
          <p:nvSpPr>
            <p:cNvPr id="1280" name="Rectangle"/>
            <p:cNvSpPr/>
            <p:nvPr/>
          </p:nvSpPr>
          <p:spPr>
            <a:xfrm flipH="1">
              <a:off x="0" y="0"/>
              <a:ext cx="4845301" cy="2043301"/>
            </a:xfrm>
            <a:prstGeom prst="rect">
              <a:avLst/>
            </a:prstGeom>
            <a:solidFill>
              <a:srgbClr val="F2F2F2"/>
            </a:solidFill>
            <a:ln w="12700" cap="flat">
              <a:noFill/>
              <a:miter lim="400000"/>
            </a:ln>
            <a:effectLst/>
          </p:spPr>
          <p:txBody>
            <a:bodyPr wrap="square" lIns="0" tIns="0" rIns="0" bIns="0" numCol="1" anchor="b">
              <a:noAutofit/>
            </a:bodyPr>
            <a:lstStyle/>
            <a:p>
              <a:pPr>
                <a:defRPr sz="1300">
                  <a:solidFill>
                    <a:srgbClr val="9E9E9E"/>
                  </a:solidFill>
                  <a:latin typeface="Roboto"/>
                  <a:ea typeface="Roboto"/>
                  <a:cs typeface="Roboto"/>
                  <a:sym typeface="Roboto"/>
                </a:defRPr>
              </a:pPr>
            </a:p>
          </p:txBody>
        </p:sp>
        <p:sp>
          <p:nvSpPr>
            <p:cNvPr id="1281" name="This slide has 4 parts. Explain the third part here. The parts that have not yet been explained are grayed out. You can change the point size of this text depending on how much space you need."/>
            <p:cNvSpPr txBox="1"/>
            <p:nvPr/>
          </p:nvSpPr>
          <p:spPr>
            <a:xfrm>
              <a:off x="0" y="787550"/>
              <a:ext cx="4845301" cy="11094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7525" tIns="97525" rIns="97525" bIns="97525" numCol="1" anchor="b">
              <a:spAutoFit/>
            </a:bodyPr>
            <a:lstStyle/>
            <a:p>
              <a:pPr>
                <a:defRPr sz="1500">
                  <a:solidFill>
                    <a:srgbClr val="9E9E9E"/>
                  </a:solidFill>
                  <a:latin typeface="Roboto"/>
                  <a:ea typeface="Roboto"/>
                  <a:cs typeface="Roboto"/>
                  <a:sym typeface="Roboto"/>
                </a:defRPr>
              </a:pPr>
              <a:r>
                <a:t>This slide has 4 parts. Explain the </a:t>
              </a:r>
              <a:r>
                <a:rPr b="1"/>
                <a:t>third</a:t>
              </a:r>
              <a:r>
                <a:t> part here. The parts that have not yet been explained are grayed out. You can change the point size of this text depending on how much space you need. </a:t>
              </a:r>
            </a:p>
          </p:txBody>
        </p:sp>
      </p:grpSp>
      <p:grpSp>
        <p:nvGrpSpPr>
          <p:cNvPr id="1285" name="Google Shape;855;p73"/>
          <p:cNvGrpSpPr/>
          <p:nvPr/>
        </p:nvGrpSpPr>
        <p:grpSpPr>
          <a:xfrm>
            <a:off x="1101061" y="1583567"/>
            <a:ext cx="4839300" cy="2043301"/>
            <a:chOff x="0" y="0"/>
            <a:chExt cx="4839299" cy="2043300"/>
          </a:xfrm>
        </p:grpSpPr>
        <p:sp>
          <p:nvSpPr>
            <p:cNvPr id="1283" name="Rectangle"/>
            <p:cNvSpPr/>
            <p:nvPr/>
          </p:nvSpPr>
          <p:spPr>
            <a:xfrm flipH="1">
              <a:off x="0" y="0"/>
              <a:ext cx="4839301" cy="2043301"/>
            </a:xfrm>
            <a:prstGeom prst="rect">
              <a:avLst/>
            </a:prstGeom>
            <a:solidFill>
              <a:srgbClr val="AADCF2"/>
            </a:solidFill>
            <a:ln w="12700" cap="flat">
              <a:noFill/>
              <a:miter lim="400000"/>
            </a:ln>
            <a:effectLst/>
          </p:spPr>
          <p:txBody>
            <a:bodyPr wrap="square" lIns="0" tIns="0" rIns="0" bIns="0" numCol="1" anchor="t">
              <a:noAutofit/>
            </a:bodyPr>
            <a:lstStyle/>
            <a:p>
              <a:pPr>
                <a:defRPr sz="1300">
                  <a:solidFill>
                    <a:srgbClr val="082D49"/>
                  </a:solidFill>
                  <a:latin typeface="Roboto"/>
                  <a:ea typeface="Roboto"/>
                  <a:cs typeface="Roboto"/>
                  <a:sym typeface="Roboto"/>
                </a:defRPr>
              </a:pPr>
            </a:p>
          </p:txBody>
        </p:sp>
        <p:sp>
          <p:nvSpPr>
            <p:cNvPr id="1284" name="This slide has 4 parts. Explain the first part here. The parts that have not yet been explained are grayed out. You can change the point size of this text depending on how much space you need."/>
            <p:cNvSpPr txBox="1"/>
            <p:nvPr/>
          </p:nvSpPr>
          <p:spPr>
            <a:xfrm>
              <a:off x="0" y="146299"/>
              <a:ext cx="4839301" cy="11094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7525" tIns="97525" rIns="97525" bIns="97525" numCol="1" anchor="t">
              <a:spAutoFit/>
            </a:bodyPr>
            <a:lstStyle/>
            <a:p>
              <a:pPr>
                <a:defRPr sz="1500">
                  <a:solidFill>
                    <a:srgbClr val="082D49"/>
                  </a:solidFill>
                  <a:latin typeface="Roboto"/>
                  <a:ea typeface="Roboto"/>
                  <a:cs typeface="Roboto"/>
                  <a:sym typeface="Roboto"/>
                </a:defRPr>
              </a:pPr>
              <a:r>
                <a:t>This slide has 4 parts. Explain the </a:t>
              </a:r>
              <a:r>
                <a:rPr b="1"/>
                <a:t>first</a:t>
              </a:r>
              <a:r>
                <a:t> part here. The parts that have not yet been explained are grayed out. You can change the point size of this text depending on how much space you need. </a:t>
              </a:r>
            </a:p>
          </p:txBody>
        </p:sp>
      </p:grpSp>
      <p:sp>
        <p:nvSpPr>
          <p:cNvPr id="1286" name="Google Shape;856;p73"/>
          <p:cNvSpPr txBox="1"/>
          <p:nvPr/>
        </p:nvSpPr>
        <p:spPr>
          <a:xfrm>
            <a:off x="5143500" y="2989767"/>
            <a:ext cx="877501" cy="7264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nchor="ctr">
            <a:spAutoFit/>
          </a:bodyPr>
          <a:lstStyle>
            <a:lvl1pPr algn="ctr">
              <a:defRPr b="1" sz="3200">
                <a:solidFill>
                  <a:srgbClr val="082D49"/>
                </a:solidFill>
                <a:latin typeface="Roboto"/>
                <a:ea typeface="Roboto"/>
                <a:cs typeface="Roboto"/>
                <a:sym typeface="Roboto"/>
              </a:defRPr>
            </a:lvl1pPr>
          </a:lstStyle>
          <a:p>
            <a:pPr/>
            <a:r>
              <a:t>01</a:t>
            </a:r>
          </a:p>
        </p:txBody>
      </p:sp>
      <p:sp>
        <p:nvSpPr>
          <p:cNvPr id="1287" name="Google Shape;857;p73"/>
          <p:cNvSpPr txBox="1"/>
          <p:nvPr/>
        </p:nvSpPr>
        <p:spPr>
          <a:xfrm>
            <a:off x="5943400" y="2989767"/>
            <a:ext cx="800101" cy="7264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nchor="ctr">
            <a:spAutoFit/>
          </a:bodyPr>
          <a:lstStyle>
            <a:lvl1pPr algn="ctr">
              <a:defRPr b="1" sz="3200">
                <a:solidFill>
                  <a:srgbClr val="FFFFFF"/>
                </a:solidFill>
                <a:latin typeface="Roboto"/>
                <a:ea typeface="Roboto"/>
                <a:cs typeface="Roboto"/>
                <a:sym typeface="Roboto"/>
              </a:defRPr>
            </a:lvl1pPr>
          </a:lstStyle>
          <a:p>
            <a:pPr/>
            <a:r>
              <a:t>02</a:t>
            </a:r>
          </a:p>
        </p:txBody>
      </p:sp>
      <p:sp>
        <p:nvSpPr>
          <p:cNvPr id="1288" name="Google Shape;858;p73"/>
          <p:cNvSpPr txBox="1"/>
          <p:nvPr/>
        </p:nvSpPr>
        <p:spPr>
          <a:xfrm>
            <a:off x="5143500" y="3599367"/>
            <a:ext cx="877501" cy="7264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nchor="ctr">
            <a:spAutoFit/>
          </a:bodyPr>
          <a:lstStyle>
            <a:lvl1pPr algn="ctr">
              <a:defRPr b="1" sz="3200">
                <a:solidFill>
                  <a:srgbClr val="FFFFFF"/>
                </a:solidFill>
                <a:latin typeface="Roboto"/>
                <a:ea typeface="Roboto"/>
                <a:cs typeface="Roboto"/>
                <a:sym typeface="Roboto"/>
              </a:defRPr>
            </a:lvl1pPr>
          </a:lstStyle>
          <a:p>
            <a:pPr/>
            <a:r>
              <a:t>04</a:t>
            </a:r>
          </a:p>
        </p:txBody>
      </p:sp>
      <p:sp>
        <p:nvSpPr>
          <p:cNvPr id="1289" name="Google Shape;859;p73"/>
          <p:cNvSpPr txBox="1"/>
          <p:nvPr/>
        </p:nvSpPr>
        <p:spPr>
          <a:xfrm>
            <a:off x="5943400" y="3599367"/>
            <a:ext cx="800101" cy="7264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nchor="ctr">
            <a:spAutoFit/>
          </a:bodyPr>
          <a:lstStyle>
            <a:lvl1pPr algn="ctr">
              <a:defRPr b="1" sz="3200">
                <a:solidFill>
                  <a:srgbClr val="FFFFFF"/>
                </a:solidFill>
                <a:latin typeface="Roboto"/>
                <a:ea typeface="Roboto"/>
                <a:cs typeface="Roboto"/>
                <a:sym typeface="Roboto"/>
              </a:defRPr>
            </a:lvl1pPr>
          </a:lstStyle>
          <a:p>
            <a:pPr/>
            <a:r>
              <a:t>03</a:t>
            </a:r>
          </a:p>
        </p:txBody>
      </p:sp>
      <p:sp>
        <p:nvSpPr>
          <p:cNvPr id="1290" name="Title Text"/>
          <p:cNvSpPr txBox="1"/>
          <p:nvPr>
            <p:ph type="title"/>
          </p:nvPr>
        </p:nvSpPr>
        <p:spPr>
          <a:xfrm>
            <a:off x="66" y="169867"/>
            <a:ext cx="12192001" cy="524701"/>
          </a:xfrm>
          <a:prstGeom prst="rect">
            <a:avLst/>
          </a:prstGeom>
        </p:spPr>
        <p:txBody>
          <a:bodyPr lIns="121899" tIns="121899" rIns="121899" bIns="121899" anchor="t"/>
          <a:lstStyle>
            <a:lvl1pPr>
              <a:lnSpc>
                <a:spcPct val="100000"/>
              </a:lnSpc>
              <a:defRPr b="1" sz="3200">
                <a:solidFill>
                  <a:srgbClr val="2E5E73"/>
                </a:solidFill>
                <a:latin typeface="Roboto"/>
                <a:ea typeface="Roboto"/>
                <a:cs typeface="Roboto"/>
                <a:sym typeface="Roboto"/>
              </a:defRPr>
            </a:lvl1pPr>
          </a:lstStyle>
          <a:p>
            <a:pPr/>
            <a:r>
              <a:t>Title Text</a:t>
            </a:r>
          </a:p>
        </p:txBody>
      </p:sp>
      <p:sp>
        <p:nvSpPr>
          <p:cNvPr id="1291"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19">
    <p:spTree>
      <p:nvGrpSpPr>
        <p:cNvPr id="1" name=""/>
        <p:cNvGrpSpPr/>
        <p:nvPr/>
      </p:nvGrpSpPr>
      <p:grpSpPr>
        <a:xfrm>
          <a:off x="0" y="0"/>
          <a:ext cx="0" cy="0"/>
          <a:chOff x="0" y="0"/>
          <a:chExt cx="0" cy="0"/>
        </a:xfrm>
      </p:grpSpPr>
      <p:grpSp>
        <p:nvGrpSpPr>
          <p:cNvPr id="1300" name="Google Shape;863;p74"/>
          <p:cNvGrpSpPr/>
          <p:nvPr/>
        </p:nvGrpSpPr>
        <p:grpSpPr>
          <a:xfrm>
            <a:off x="6021139" y="1583566"/>
            <a:ext cx="4845301" cy="2043302"/>
            <a:chOff x="0" y="0"/>
            <a:chExt cx="4845299" cy="2043300"/>
          </a:xfrm>
        </p:grpSpPr>
        <p:sp>
          <p:nvSpPr>
            <p:cNvPr id="1298" name="Shape"/>
            <p:cNvSpPr/>
            <p:nvPr/>
          </p:nvSpPr>
          <p:spPr>
            <a:xfrm>
              <a:off x="0" y="-1"/>
              <a:ext cx="4845300" cy="2043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478" y="0"/>
                  </a:lnTo>
                  <a:cubicBezTo>
                    <a:pt x="21545" y="0"/>
                    <a:pt x="21600" y="129"/>
                    <a:pt x="21600" y="289"/>
                  </a:cubicBezTo>
                  <a:lnTo>
                    <a:pt x="21600" y="21600"/>
                  </a:lnTo>
                  <a:lnTo>
                    <a:pt x="122" y="21600"/>
                  </a:lnTo>
                  <a:cubicBezTo>
                    <a:pt x="55" y="21600"/>
                    <a:pt x="0" y="21471"/>
                    <a:pt x="0" y="21311"/>
                  </a:cubicBezTo>
                  <a:lnTo>
                    <a:pt x="0" y="0"/>
                  </a:lnTo>
                  <a:close/>
                </a:path>
              </a:pathLst>
            </a:custGeom>
            <a:solidFill>
              <a:srgbClr val="00C7CC"/>
            </a:solidFill>
            <a:ln w="12700" cap="flat">
              <a:noFill/>
              <a:miter lim="400000"/>
            </a:ln>
            <a:effectLst/>
          </p:spPr>
          <p:txBody>
            <a:bodyPr wrap="square" lIns="0" tIns="0" rIns="0" bIns="0" numCol="1" anchor="t">
              <a:noAutofit/>
            </a:bodyPr>
            <a:lstStyle/>
            <a:p>
              <a:pPr>
                <a:defRPr sz="1300">
                  <a:solidFill>
                    <a:srgbClr val="082D49"/>
                  </a:solidFill>
                </a:defRPr>
              </a:pPr>
            </a:p>
          </p:txBody>
        </p:sp>
        <p:sp>
          <p:nvSpPr>
            <p:cNvPr id="1299" name="This slide has 4 parts. Explain the second part here. The parts that have not yet been explained are grayed out. You can change the point size of this text depending on how much space you need."/>
            <p:cNvSpPr txBox="1"/>
            <p:nvPr/>
          </p:nvSpPr>
          <p:spPr>
            <a:xfrm>
              <a:off x="8012" y="154312"/>
              <a:ext cx="4829276" cy="13380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7525" tIns="97525" rIns="97525" bIns="97525" numCol="1" anchor="t">
              <a:spAutoFit/>
            </a:bodyPr>
            <a:lstStyle/>
            <a:p>
              <a:pPr>
                <a:defRPr sz="1500">
                  <a:solidFill>
                    <a:srgbClr val="082D49"/>
                  </a:solidFill>
                  <a:latin typeface="Roboto"/>
                  <a:ea typeface="Roboto"/>
                  <a:cs typeface="Roboto"/>
                  <a:sym typeface="Roboto"/>
                </a:defRPr>
              </a:pPr>
              <a:r>
                <a:t>This slide has 4 parts. Explain the </a:t>
              </a:r>
              <a:r>
                <a:rPr b="1"/>
                <a:t>second</a:t>
              </a:r>
              <a:r>
                <a:t> part here. The parts that have not yet been explained are grayed out. You can change the point size of this text depending on how much space you need.  </a:t>
              </a:r>
            </a:p>
          </p:txBody>
        </p:sp>
      </p:grpSp>
      <p:grpSp>
        <p:nvGrpSpPr>
          <p:cNvPr id="1303" name="Google Shape;864;p74"/>
          <p:cNvGrpSpPr/>
          <p:nvPr/>
        </p:nvGrpSpPr>
        <p:grpSpPr>
          <a:xfrm>
            <a:off x="1098166" y="3708765"/>
            <a:ext cx="4845301" cy="2043301"/>
            <a:chOff x="0" y="0"/>
            <a:chExt cx="4845299" cy="2043300"/>
          </a:xfrm>
        </p:grpSpPr>
        <p:sp>
          <p:nvSpPr>
            <p:cNvPr id="1301" name="Rectangle"/>
            <p:cNvSpPr/>
            <p:nvPr/>
          </p:nvSpPr>
          <p:spPr>
            <a:xfrm>
              <a:off x="0" y="-1"/>
              <a:ext cx="4845300" cy="2043302"/>
            </a:xfrm>
            <a:prstGeom prst="rect">
              <a:avLst/>
            </a:prstGeom>
            <a:solidFill>
              <a:srgbClr val="2E5E73"/>
            </a:solidFill>
            <a:ln w="12700" cap="flat">
              <a:noFill/>
              <a:miter lim="400000"/>
            </a:ln>
            <a:effectLst/>
          </p:spPr>
          <p:txBody>
            <a:bodyPr wrap="square" lIns="0" tIns="0" rIns="0" bIns="0" numCol="1" anchor="b">
              <a:noAutofit/>
            </a:bodyPr>
            <a:lstStyle/>
            <a:p>
              <a:pPr>
                <a:defRPr sz="1300">
                  <a:solidFill>
                    <a:srgbClr val="FFFFFF"/>
                  </a:solidFill>
                </a:defRPr>
              </a:pPr>
            </a:p>
          </p:txBody>
        </p:sp>
        <p:sp>
          <p:nvSpPr>
            <p:cNvPr id="1302" name="This slide has 4 parts. Explain the fourth part here. The parts that have not yet been explained are grayed out. You can change the point size of this text depending on how much space you need."/>
            <p:cNvSpPr txBox="1"/>
            <p:nvPr/>
          </p:nvSpPr>
          <p:spPr>
            <a:xfrm>
              <a:off x="0" y="787550"/>
              <a:ext cx="4845300" cy="11094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7525" tIns="97525" rIns="97525" bIns="97525" numCol="1" anchor="b">
              <a:spAutoFit/>
            </a:bodyPr>
            <a:lstStyle/>
            <a:p>
              <a:pPr>
                <a:defRPr sz="1500">
                  <a:solidFill>
                    <a:srgbClr val="FFFFFF"/>
                  </a:solidFill>
                  <a:latin typeface="Roboto"/>
                  <a:ea typeface="Roboto"/>
                  <a:cs typeface="Roboto"/>
                  <a:sym typeface="Roboto"/>
                </a:defRPr>
              </a:pPr>
              <a:r>
                <a:t>This slide has 4 parts. Explain the </a:t>
              </a:r>
              <a:r>
                <a:rPr b="1"/>
                <a:t>fourth</a:t>
              </a:r>
              <a:r>
                <a:t> part here. The parts that have not yet been explained are grayed out. You can change the point size of this text depending on how much space you need.</a:t>
              </a:r>
              <a:r>
                <a:rPr>
                  <a:latin typeface="+mn-lt"/>
                  <a:ea typeface="+mn-ea"/>
                  <a:cs typeface="+mn-cs"/>
                  <a:sym typeface="Arial"/>
                </a:rPr>
                <a:t> </a:t>
              </a:r>
            </a:p>
          </p:txBody>
        </p:sp>
      </p:grpSp>
      <p:grpSp>
        <p:nvGrpSpPr>
          <p:cNvPr id="1306" name="Google Shape;865;p74"/>
          <p:cNvGrpSpPr/>
          <p:nvPr/>
        </p:nvGrpSpPr>
        <p:grpSpPr>
          <a:xfrm>
            <a:off x="6020832" y="3708767"/>
            <a:ext cx="4845301" cy="2043301"/>
            <a:chOff x="0" y="0"/>
            <a:chExt cx="4845299" cy="2043300"/>
          </a:xfrm>
        </p:grpSpPr>
        <p:sp>
          <p:nvSpPr>
            <p:cNvPr id="1304" name="Rectangle"/>
            <p:cNvSpPr/>
            <p:nvPr/>
          </p:nvSpPr>
          <p:spPr>
            <a:xfrm flipH="1">
              <a:off x="0" y="0"/>
              <a:ext cx="4845301" cy="2043301"/>
            </a:xfrm>
            <a:prstGeom prst="rect">
              <a:avLst/>
            </a:prstGeom>
            <a:solidFill>
              <a:srgbClr val="FCB912"/>
            </a:solidFill>
            <a:ln w="12700" cap="flat">
              <a:noFill/>
              <a:miter lim="400000"/>
            </a:ln>
            <a:effectLst/>
          </p:spPr>
          <p:txBody>
            <a:bodyPr wrap="square" lIns="0" tIns="0" rIns="0" bIns="0" numCol="1" anchor="b">
              <a:noAutofit/>
            </a:bodyPr>
            <a:lstStyle/>
            <a:p>
              <a:pPr>
                <a:defRPr sz="1300">
                  <a:solidFill>
                    <a:srgbClr val="082D49"/>
                  </a:solidFill>
                  <a:latin typeface="Roboto"/>
                  <a:ea typeface="Roboto"/>
                  <a:cs typeface="Roboto"/>
                  <a:sym typeface="Roboto"/>
                </a:defRPr>
              </a:pPr>
            </a:p>
          </p:txBody>
        </p:sp>
        <p:sp>
          <p:nvSpPr>
            <p:cNvPr id="1305" name="This slide has 4 parts. Explain the third part here. The parts that have not yet been explained are grayed out. You can change the point size of this text depending on how much space you need."/>
            <p:cNvSpPr txBox="1"/>
            <p:nvPr/>
          </p:nvSpPr>
          <p:spPr>
            <a:xfrm>
              <a:off x="0" y="787550"/>
              <a:ext cx="4845301" cy="11094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7525" tIns="97525" rIns="97525" bIns="97525" numCol="1" anchor="b">
              <a:spAutoFit/>
            </a:bodyPr>
            <a:lstStyle/>
            <a:p>
              <a:pPr>
                <a:defRPr sz="1500">
                  <a:solidFill>
                    <a:srgbClr val="082D49"/>
                  </a:solidFill>
                  <a:latin typeface="Roboto"/>
                  <a:ea typeface="Roboto"/>
                  <a:cs typeface="Roboto"/>
                  <a:sym typeface="Roboto"/>
                </a:defRPr>
              </a:pPr>
              <a:r>
                <a:t>This slide has 4 parts. Explain the </a:t>
              </a:r>
              <a:r>
                <a:rPr b="1"/>
                <a:t>third</a:t>
              </a:r>
              <a:r>
                <a:t> part here. The parts that have not yet been explained are grayed out. You can change the point size of this text depending on how much space you need. </a:t>
              </a:r>
            </a:p>
          </p:txBody>
        </p:sp>
      </p:grpSp>
      <p:grpSp>
        <p:nvGrpSpPr>
          <p:cNvPr id="1309" name="Google Shape;866;p74"/>
          <p:cNvGrpSpPr/>
          <p:nvPr/>
        </p:nvGrpSpPr>
        <p:grpSpPr>
          <a:xfrm>
            <a:off x="1101061" y="1583567"/>
            <a:ext cx="4839300" cy="2043301"/>
            <a:chOff x="0" y="0"/>
            <a:chExt cx="4839299" cy="2043300"/>
          </a:xfrm>
        </p:grpSpPr>
        <p:sp>
          <p:nvSpPr>
            <p:cNvPr id="1307" name="Rectangle"/>
            <p:cNvSpPr/>
            <p:nvPr/>
          </p:nvSpPr>
          <p:spPr>
            <a:xfrm flipH="1">
              <a:off x="0" y="0"/>
              <a:ext cx="4839301" cy="2043301"/>
            </a:xfrm>
            <a:prstGeom prst="rect">
              <a:avLst/>
            </a:prstGeom>
            <a:solidFill>
              <a:srgbClr val="AADCF2"/>
            </a:solidFill>
            <a:ln w="12700" cap="flat">
              <a:noFill/>
              <a:miter lim="400000"/>
            </a:ln>
            <a:effectLst/>
          </p:spPr>
          <p:txBody>
            <a:bodyPr wrap="square" lIns="0" tIns="0" rIns="0" bIns="0" numCol="1" anchor="t">
              <a:noAutofit/>
            </a:bodyPr>
            <a:lstStyle/>
            <a:p>
              <a:pPr>
                <a:defRPr sz="1300">
                  <a:solidFill>
                    <a:srgbClr val="082D49"/>
                  </a:solidFill>
                  <a:latin typeface="Roboto"/>
                  <a:ea typeface="Roboto"/>
                  <a:cs typeface="Roboto"/>
                  <a:sym typeface="Roboto"/>
                </a:defRPr>
              </a:pPr>
            </a:p>
          </p:txBody>
        </p:sp>
        <p:sp>
          <p:nvSpPr>
            <p:cNvPr id="1308" name="This slide has 4 parts. Explain the first part here. The parts that have not yet been explained are grayed out. You can change the point size of this text depending on how much space you need."/>
            <p:cNvSpPr txBox="1"/>
            <p:nvPr/>
          </p:nvSpPr>
          <p:spPr>
            <a:xfrm>
              <a:off x="0" y="146299"/>
              <a:ext cx="4839301" cy="11094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7525" tIns="97525" rIns="97525" bIns="97525" numCol="1" anchor="t">
              <a:spAutoFit/>
            </a:bodyPr>
            <a:lstStyle/>
            <a:p>
              <a:pPr>
                <a:defRPr sz="1500">
                  <a:solidFill>
                    <a:srgbClr val="082D49"/>
                  </a:solidFill>
                  <a:latin typeface="Roboto"/>
                  <a:ea typeface="Roboto"/>
                  <a:cs typeface="Roboto"/>
                  <a:sym typeface="Roboto"/>
                </a:defRPr>
              </a:pPr>
              <a:r>
                <a:t>This slide has 4 parts. Explain the </a:t>
              </a:r>
              <a:r>
                <a:rPr b="1"/>
                <a:t>first</a:t>
              </a:r>
              <a:r>
                <a:t> part here. The parts that have not yet been explained are grayed out. You can change the point size of this text depending on how much space you need. </a:t>
              </a:r>
            </a:p>
          </p:txBody>
        </p:sp>
      </p:grpSp>
      <p:sp>
        <p:nvSpPr>
          <p:cNvPr id="1310" name="Google Shape;867;p74"/>
          <p:cNvSpPr txBox="1"/>
          <p:nvPr/>
        </p:nvSpPr>
        <p:spPr>
          <a:xfrm>
            <a:off x="5143500" y="2989767"/>
            <a:ext cx="877501" cy="7264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nchor="ctr">
            <a:spAutoFit/>
          </a:bodyPr>
          <a:lstStyle>
            <a:lvl1pPr algn="ctr">
              <a:defRPr b="1" sz="3200">
                <a:solidFill>
                  <a:srgbClr val="082D49"/>
                </a:solidFill>
                <a:latin typeface="Roboto"/>
                <a:ea typeface="Roboto"/>
                <a:cs typeface="Roboto"/>
                <a:sym typeface="Roboto"/>
              </a:defRPr>
            </a:lvl1pPr>
          </a:lstStyle>
          <a:p>
            <a:pPr/>
            <a:r>
              <a:t>01</a:t>
            </a:r>
          </a:p>
        </p:txBody>
      </p:sp>
      <p:sp>
        <p:nvSpPr>
          <p:cNvPr id="1311" name="Google Shape;868;p74"/>
          <p:cNvSpPr txBox="1"/>
          <p:nvPr/>
        </p:nvSpPr>
        <p:spPr>
          <a:xfrm>
            <a:off x="5943400" y="2989767"/>
            <a:ext cx="800101" cy="7264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nchor="ctr">
            <a:spAutoFit/>
          </a:bodyPr>
          <a:lstStyle>
            <a:lvl1pPr algn="ctr">
              <a:defRPr b="1" sz="3200">
                <a:solidFill>
                  <a:srgbClr val="082D49"/>
                </a:solidFill>
                <a:latin typeface="Roboto"/>
                <a:ea typeface="Roboto"/>
                <a:cs typeface="Roboto"/>
                <a:sym typeface="Roboto"/>
              </a:defRPr>
            </a:lvl1pPr>
          </a:lstStyle>
          <a:p>
            <a:pPr/>
            <a:r>
              <a:t>02</a:t>
            </a:r>
          </a:p>
        </p:txBody>
      </p:sp>
      <p:sp>
        <p:nvSpPr>
          <p:cNvPr id="1312" name="Google Shape;869;p74"/>
          <p:cNvSpPr txBox="1"/>
          <p:nvPr/>
        </p:nvSpPr>
        <p:spPr>
          <a:xfrm>
            <a:off x="5143500" y="3599367"/>
            <a:ext cx="877501" cy="7264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nchor="ctr">
            <a:spAutoFit/>
          </a:bodyPr>
          <a:lstStyle>
            <a:lvl1pPr algn="ctr">
              <a:defRPr b="1" sz="3200">
                <a:solidFill>
                  <a:srgbClr val="FFFFFF"/>
                </a:solidFill>
                <a:latin typeface="Roboto"/>
                <a:ea typeface="Roboto"/>
                <a:cs typeface="Roboto"/>
                <a:sym typeface="Roboto"/>
              </a:defRPr>
            </a:lvl1pPr>
          </a:lstStyle>
          <a:p>
            <a:pPr/>
            <a:r>
              <a:t>04</a:t>
            </a:r>
          </a:p>
        </p:txBody>
      </p:sp>
      <p:sp>
        <p:nvSpPr>
          <p:cNvPr id="1313" name="Google Shape;870;p74"/>
          <p:cNvSpPr txBox="1"/>
          <p:nvPr/>
        </p:nvSpPr>
        <p:spPr>
          <a:xfrm>
            <a:off x="5943400" y="3599367"/>
            <a:ext cx="800101" cy="7264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nchor="ctr">
            <a:spAutoFit/>
          </a:bodyPr>
          <a:lstStyle>
            <a:lvl1pPr algn="ctr">
              <a:defRPr b="1" sz="3200">
                <a:solidFill>
                  <a:srgbClr val="082D49"/>
                </a:solidFill>
                <a:latin typeface="Roboto"/>
                <a:ea typeface="Roboto"/>
                <a:cs typeface="Roboto"/>
                <a:sym typeface="Roboto"/>
              </a:defRPr>
            </a:lvl1pPr>
          </a:lstStyle>
          <a:p>
            <a:pPr/>
            <a:r>
              <a:t>03</a:t>
            </a:r>
          </a:p>
        </p:txBody>
      </p:sp>
      <p:sp>
        <p:nvSpPr>
          <p:cNvPr id="1314" name="Title Text"/>
          <p:cNvSpPr txBox="1"/>
          <p:nvPr>
            <p:ph type="title"/>
          </p:nvPr>
        </p:nvSpPr>
        <p:spPr>
          <a:xfrm>
            <a:off x="66" y="169867"/>
            <a:ext cx="12192001" cy="524701"/>
          </a:xfrm>
          <a:prstGeom prst="rect">
            <a:avLst/>
          </a:prstGeom>
        </p:spPr>
        <p:txBody>
          <a:bodyPr lIns="121899" tIns="121899" rIns="121899" bIns="121899" anchor="t"/>
          <a:lstStyle>
            <a:lvl1pPr>
              <a:lnSpc>
                <a:spcPct val="100000"/>
              </a:lnSpc>
              <a:defRPr b="1" sz="3200">
                <a:solidFill>
                  <a:srgbClr val="2E5E73"/>
                </a:solidFill>
                <a:latin typeface="Roboto"/>
                <a:ea typeface="Roboto"/>
                <a:cs typeface="Roboto"/>
                <a:sym typeface="Roboto"/>
              </a:defRPr>
            </a:lvl1pPr>
          </a:lstStyle>
          <a:p>
            <a:pPr/>
            <a:r>
              <a:t>Title Text</a:t>
            </a:r>
          </a:p>
        </p:txBody>
      </p:sp>
      <p:sp>
        <p:nvSpPr>
          <p:cNvPr id="1315"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_20">
    <p:spTree>
      <p:nvGrpSpPr>
        <p:cNvPr id="1" name=""/>
        <p:cNvGrpSpPr/>
        <p:nvPr/>
      </p:nvGrpSpPr>
      <p:grpSpPr>
        <a:xfrm>
          <a:off x="0" y="0"/>
          <a:ext cx="0" cy="0"/>
          <a:chOff x="0" y="0"/>
          <a:chExt cx="0" cy="0"/>
        </a:xfrm>
      </p:grpSpPr>
      <p:sp>
        <p:nvSpPr>
          <p:cNvPr id="1322" name="Google Shape;874;p75"/>
          <p:cNvSpPr/>
          <p:nvPr/>
        </p:nvSpPr>
        <p:spPr>
          <a:xfrm>
            <a:off x="4737136" y="1900563"/>
            <a:ext cx="2708101" cy="2708101"/>
          </a:xfrm>
          <a:prstGeom prst="ellipse">
            <a:avLst/>
          </a:prstGeom>
          <a:ln w="28575">
            <a:solidFill>
              <a:srgbClr val="FCB912"/>
            </a:solidFill>
          </a:ln>
        </p:spPr>
        <p:txBody>
          <a:bodyPr lIns="0" tIns="0" rIns="0" bIns="0" anchor="ctr"/>
          <a:lstStyle/>
          <a:p>
            <a:pPr/>
          </a:p>
        </p:txBody>
      </p:sp>
      <p:sp>
        <p:nvSpPr>
          <p:cNvPr id="1323" name="Google Shape;875;p75"/>
          <p:cNvSpPr/>
          <p:nvPr/>
        </p:nvSpPr>
        <p:spPr>
          <a:xfrm>
            <a:off x="3766132" y="3267278"/>
            <a:ext cx="2708101" cy="2708101"/>
          </a:xfrm>
          <a:prstGeom prst="ellipse">
            <a:avLst/>
          </a:prstGeom>
          <a:ln w="28575">
            <a:solidFill>
              <a:srgbClr val="2E5E73"/>
            </a:solidFill>
          </a:ln>
        </p:spPr>
        <p:txBody>
          <a:bodyPr lIns="0" tIns="0" rIns="0" bIns="0" anchor="ctr"/>
          <a:lstStyle/>
          <a:p>
            <a:pPr/>
          </a:p>
        </p:txBody>
      </p:sp>
      <p:sp>
        <p:nvSpPr>
          <p:cNvPr id="1324" name="Google Shape;876;p75"/>
          <p:cNvSpPr/>
          <p:nvPr/>
        </p:nvSpPr>
        <p:spPr>
          <a:xfrm>
            <a:off x="5675753" y="3267278"/>
            <a:ext cx="2708101" cy="2708101"/>
          </a:xfrm>
          <a:prstGeom prst="ellipse">
            <a:avLst/>
          </a:prstGeom>
          <a:ln w="28575">
            <a:solidFill>
              <a:srgbClr val="1475D4"/>
            </a:solidFill>
          </a:ln>
        </p:spPr>
        <p:txBody>
          <a:bodyPr lIns="0" tIns="0" rIns="0" bIns="0" anchor="ctr"/>
          <a:lstStyle/>
          <a:p>
            <a:pPr/>
          </a:p>
        </p:txBody>
      </p:sp>
      <p:sp>
        <p:nvSpPr>
          <p:cNvPr id="1325" name="Google Shape;877;p75"/>
          <p:cNvSpPr/>
          <p:nvPr/>
        </p:nvSpPr>
        <p:spPr>
          <a:xfrm flipH="1" flipV="1">
            <a:off x="3233433" y="2434270"/>
            <a:ext cx="2794261" cy="1"/>
          </a:xfrm>
          <a:prstGeom prst="line">
            <a:avLst/>
          </a:prstGeom>
          <a:ln>
            <a:solidFill>
              <a:srgbClr val="082D49"/>
            </a:solidFill>
            <a:headEnd type="oval"/>
          </a:ln>
        </p:spPr>
        <p:txBody>
          <a:bodyPr lIns="0" tIns="0" rIns="0" bIns="0"/>
          <a:lstStyle/>
          <a:p>
            <a:pPr/>
          </a:p>
        </p:txBody>
      </p:sp>
      <p:sp>
        <p:nvSpPr>
          <p:cNvPr id="1326" name="Google Shape;878;p75"/>
          <p:cNvSpPr txBox="1"/>
          <p:nvPr/>
        </p:nvSpPr>
        <p:spPr>
          <a:xfrm>
            <a:off x="398534" y="2195196"/>
            <a:ext cx="2836502" cy="134362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nchor="ctr">
            <a:spAutoFit/>
          </a:bodyPr>
          <a:lstStyle/>
          <a:p>
            <a:pPr algn="r">
              <a:lnSpc>
                <a:spcPct val="115000"/>
              </a:lnSpc>
              <a:defRPr b="1" sz="1600">
                <a:solidFill>
                  <a:srgbClr val="2E5E73"/>
                </a:solidFill>
                <a:latin typeface="Roboto"/>
                <a:ea typeface="Roboto"/>
                <a:cs typeface="Roboto"/>
                <a:sym typeface="Roboto"/>
              </a:defRPr>
            </a:pPr>
            <a:r>
              <a:t>Vestibulum congue tempus</a:t>
            </a:r>
          </a:p>
          <a:p>
            <a:pPr algn="r">
              <a:lnSpc>
                <a:spcPct val="115000"/>
              </a:lnSpc>
              <a:spcBef>
                <a:spcPts val="2100"/>
              </a:spcBef>
              <a:defRPr sz="1100">
                <a:solidFill>
                  <a:srgbClr val="2E5E73"/>
                </a:solidFill>
                <a:latin typeface="Roboto"/>
                <a:ea typeface="Roboto"/>
                <a:cs typeface="Roboto"/>
                <a:sym typeface="Roboto"/>
              </a:defRPr>
            </a:pPr>
            <a:r>
              <a:t>Lorem ipsum dolor sit amet, consectetur adipiscing elit, sed do eiusmod tempor. Donec facilisis lacus eget mauris.</a:t>
            </a:r>
          </a:p>
        </p:txBody>
      </p:sp>
      <p:sp>
        <p:nvSpPr>
          <p:cNvPr id="1327" name="Google Shape;879;p75"/>
          <p:cNvSpPr/>
          <p:nvPr/>
        </p:nvSpPr>
        <p:spPr>
          <a:xfrm flipH="1">
            <a:off x="3241032" y="5221337"/>
            <a:ext cx="1455362" cy="1"/>
          </a:xfrm>
          <a:prstGeom prst="line">
            <a:avLst/>
          </a:prstGeom>
          <a:ln>
            <a:solidFill>
              <a:srgbClr val="082D49"/>
            </a:solidFill>
            <a:headEnd type="oval"/>
          </a:ln>
        </p:spPr>
        <p:txBody>
          <a:bodyPr lIns="0" tIns="0" rIns="0" bIns="0"/>
          <a:lstStyle/>
          <a:p>
            <a:pPr/>
          </a:p>
        </p:txBody>
      </p:sp>
      <p:sp>
        <p:nvSpPr>
          <p:cNvPr id="1328" name="Google Shape;880;p75"/>
          <p:cNvSpPr txBox="1"/>
          <p:nvPr/>
        </p:nvSpPr>
        <p:spPr>
          <a:xfrm>
            <a:off x="398534" y="4982362"/>
            <a:ext cx="2836502" cy="134362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nchor="ctr">
            <a:spAutoFit/>
          </a:bodyPr>
          <a:lstStyle/>
          <a:p>
            <a:pPr algn="r">
              <a:lnSpc>
                <a:spcPct val="115000"/>
              </a:lnSpc>
              <a:defRPr b="1" sz="1600">
                <a:solidFill>
                  <a:srgbClr val="2E5E73"/>
                </a:solidFill>
                <a:latin typeface="Roboto"/>
                <a:ea typeface="Roboto"/>
                <a:cs typeface="Roboto"/>
                <a:sym typeface="Roboto"/>
              </a:defRPr>
            </a:pPr>
            <a:r>
              <a:t>Vestibulum congue tempus</a:t>
            </a:r>
          </a:p>
          <a:p>
            <a:pPr algn="r">
              <a:lnSpc>
                <a:spcPct val="115000"/>
              </a:lnSpc>
              <a:spcBef>
                <a:spcPts val="2100"/>
              </a:spcBef>
              <a:defRPr sz="1100">
                <a:solidFill>
                  <a:srgbClr val="2E5E73"/>
                </a:solidFill>
                <a:latin typeface="Roboto"/>
                <a:ea typeface="Roboto"/>
                <a:cs typeface="Roboto"/>
                <a:sym typeface="Roboto"/>
              </a:defRPr>
            </a:pPr>
            <a:r>
              <a:t>Lorem ipsum dolor sit amet, consectetur adipiscing elit, sed do eiusmod tempor. Donec facilisis lacus eget mauris.</a:t>
            </a:r>
          </a:p>
        </p:txBody>
      </p:sp>
      <p:sp>
        <p:nvSpPr>
          <p:cNvPr id="1329" name="Google Shape;881;p75"/>
          <p:cNvSpPr/>
          <p:nvPr/>
        </p:nvSpPr>
        <p:spPr>
          <a:xfrm flipH="1">
            <a:off x="6052206" y="4394403"/>
            <a:ext cx="2627462" cy="1"/>
          </a:xfrm>
          <a:prstGeom prst="line">
            <a:avLst/>
          </a:prstGeom>
          <a:ln>
            <a:solidFill>
              <a:srgbClr val="CCCCCC"/>
            </a:solidFill>
            <a:tailEnd type="oval"/>
          </a:ln>
        </p:spPr>
        <p:txBody>
          <a:bodyPr lIns="0" tIns="0" rIns="0" bIns="0"/>
          <a:lstStyle/>
          <a:p>
            <a:pPr/>
          </a:p>
        </p:txBody>
      </p:sp>
      <p:sp>
        <p:nvSpPr>
          <p:cNvPr id="1330" name="Google Shape;882;p75"/>
          <p:cNvSpPr txBox="1"/>
          <p:nvPr/>
        </p:nvSpPr>
        <p:spPr>
          <a:xfrm>
            <a:off x="8782304" y="4308320"/>
            <a:ext cx="2972701" cy="1066126"/>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nchor="ctr">
            <a:spAutoFit/>
          </a:bodyPr>
          <a:lstStyle/>
          <a:p>
            <a:pPr>
              <a:lnSpc>
                <a:spcPct val="115000"/>
              </a:lnSpc>
              <a:defRPr b="1" sz="1600">
                <a:solidFill>
                  <a:srgbClr val="CCCCCC"/>
                </a:solidFill>
                <a:latin typeface="Roboto"/>
                <a:ea typeface="Roboto"/>
                <a:cs typeface="Roboto"/>
                <a:sym typeface="Roboto"/>
              </a:defRPr>
            </a:pPr>
            <a:r>
              <a:t>Vestibulum congue tempus</a:t>
            </a:r>
          </a:p>
          <a:p>
            <a:pPr>
              <a:lnSpc>
                <a:spcPct val="115000"/>
              </a:lnSpc>
              <a:spcBef>
                <a:spcPts val="2100"/>
              </a:spcBef>
              <a:defRPr sz="1100">
                <a:solidFill>
                  <a:srgbClr val="CCCCCC"/>
                </a:solidFill>
                <a:latin typeface="Roboto"/>
                <a:ea typeface="Roboto"/>
                <a:cs typeface="Roboto"/>
                <a:sym typeface="Roboto"/>
              </a:defRPr>
            </a:pPr>
            <a:r>
              <a:t>Lorem ipsum dolor sit amet, consectetur adipiscing elit, sed do eiusmod tempor. Donec facilisis lacus eget mauris.</a:t>
            </a:r>
          </a:p>
        </p:txBody>
      </p:sp>
      <p:sp>
        <p:nvSpPr>
          <p:cNvPr id="1331" name="Google Shape;883;p75"/>
          <p:cNvSpPr/>
          <p:nvPr/>
        </p:nvSpPr>
        <p:spPr>
          <a:xfrm flipH="1">
            <a:off x="6883672" y="3380819"/>
            <a:ext cx="1902962" cy="1"/>
          </a:xfrm>
          <a:prstGeom prst="line">
            <a:avLst/>
          </a:prstGeom>
          <a:ln>
            <a:solidFill>
              <a:srgbClr val="CCCCCC"/>
            </a:solidFill>
            <a:tailEnd type="oval"/>
          </a:ln>
        </p:spPr>
        <p:txBody>
          <a:bodyPr lIns="0" tIns="0" rIns="0" bIns="0"/>
          <a:lstStyle/>
          <a:p>
            <a:pPr/>
          </a:p>
        </p:txBody>
      </p:sp>
      <p:sp>
        <p:nvSpPr>
          <p:cNvPr id="1332" name="Google Shape;884;p75"/>
          <p:cNvSpPr txBox="1"/>
          <p:nvPr/>
        </p:nvSpPr>
        <p:spPr>
          <a:xfrm>
            <a:off x="8786634" y="3166796"/>
            <a:ext cx="2836502" cy="134362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nchor="ctr">
            <a:spAutoFit/>
          </a:bodyPr>
          <a:lstStyle/>
          <a:p>
            <a:pPr>
              <a:lnSpc>
                <a:spcPct val="115000"/>
              </a:lnSpc>
              <a:defRPr b="1" sz="1600">
                <a:solidFill>
                  <a:srgbClr val="CCCCCC"/>
                </a:solidFill>
                <a:latin typeface="Roboto"/>
                <a:ea typeface="Roboto"/>
                <a:cs typeface="Roboto"/>
                <a:sym typeface="Roboto"/>
              </a:defRPr>
            </a:pPr>
            <a:r>
              <a:t>Vestibulum congue tempus</a:t>
            </a:r>
          </a:p>
          <a:p>
            <a:pPr>
              <a:lnSpc>
                <a:spcPct val="115000"/>
              </a:lnSpc>
              <a:spcBef>
                <a:spcPts val="2100"/>
              </a:spcBef>
              <a:defRPr sz="1100">
                <a:solidFill>
                  <a:srgbClr val="CCCCCC"/>
                </a:solidFill>
                <a:latin typeface="Roboto"/>
                <a:ea typeface="Roboto"/>
                <a:cs typeface="Roboto"/>
                <a:sym typeface="Roboto"/>
              </a:defRPr>
            </a:pPr>
            <a:r>
              <a:t>Lorem ipsum dolor sit amet, consectetur adipiscing elit, sed do eiusmod tempor. Donec facilisis lacus eget mauris.</a:t>
            </a:r>
          </a:p>
        </p:txBody>
      </p:sp>
      <p:sp>
        <p:nvSpPr>
          <p:cNvPr id="1333" name="Google Shape;885;p75"/>
          <p:cNvSpPr/>
          <p:nvPr/>
        </p:nvSpPr>
        <p:spPr>
          <a:xfrm flipH="1">
            <a:off x="3297632" y="3704837"/>
            <a:ext cx="1678562" cy="1"/>
          </a:xfrm>
          <a:prstGeom prst="line">
            <a:avLst/>
          </a:prstGeom>
          <a:ln>
            <a:solidFill>
              <a:srgbClr val="CCCCCC"/>
            </a:solidFill>
            <a:headEnd type="oval"/>
          </a:ln>
        </p:spPr>
        <p:txBody>
          <a:bodyPr lIns="0" tIns="0" rIns="0" bIns="0"/>
          <a:lstStyle/>
          <a:p>
            <a:pPr/>
          </a:p>
        </p:txBody>
      </p:sp>
      <p:sp>
        <p:nvSpPr>
          <p:cNvPr id="1334" name="Google Shape;886;p75"/>
          <p:cNvSpPr txBox="1"/>
          <p:nvPr/>
        </p:nvSpPr>
        <p:spPr>
          <a:xfrm>
            <a:off x="471867" y="3465846"/>
            <a:ext cx="2836502" cy="134362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nchor="ctr">
            <a:spAutoFit/>
          </a:bodyPr>
          <a:lstStyle/>
          <a:p>
            <a:pPr algn="r">
              <a:lnSpc>
                <a:spcPct val="115000"/>
              </a:lnSpc>
              <a:defRPr b="1" sz="1600">
                <a:solidFill>
                  <a:srgbClr val="CCCCCC"/>
                </a:solidFill>
                <a:latin typeface="Roboto"/>
                <a:ea typeface="Roboto"/>
                <a:cs typeface="Roboto"/>
                <a:sym typeface="Roboto"/>
              </a:defRPr>
            </a:pPr>
            <a:r>
              <a:t>Vestibulum congue tempus</a:t>
            </a:r>
          </a:p>
          <a:p>
            <a:pPr algn="r">
              <a:lnSpc>
                <a:spcPct val="115000"/>
              </a:lnSpc>
              <a:spcBef>
                <a:spcPts val="2100"/>
              </a:spcBef>
              <a:defRPr sz="1100">
                <a:solidFill>
                  <a:srgbClr val="CCCCCC"/>
                </a:solidFill>
                <a:latin typeface="Roboto"/>
                <a:ea typeface="Roboto"/>
                <a:cs typeface="Roboto"/>
                <a:sym typeface="Roboto"/>
              </a:defRPr>
            </a:pPr>
            <a:r>
              <a:t>Lorem ipsum dolor sit amet, consectetur adipiscing elit, sed do eiusmod tempor. Donec facilisis lacus eget mauris.</a:t>
            </a:r>
          </a:p>
        </p:txBody>
      </p:sp>
      <p:sp>
        <p:nvSpPr>
          <p:cNvPr id="1335" name="Google Shape;887;p75"/>
          <p:cNvSpPr/>
          <p:nvPr/>
        </p:nvSpPr>
        <p:spPr>
          <a:xfrm flipH="1">
            <a:off x="7124139" y="5411303"/>
            <a:ext cx="1695062" cy="1"/>
          </a:xfrm>
          <a:prstGeom prst="line">
            <a:avLst/>
          </a:prstGeom>
          <a:ln>
            <a:solidFill>
              <a:srgbClr val="082D49"/>
            </a:solidFill>
            <a:tailEnd type="oval"/>
          </a:ln>
        </p:spPr>
        <p:txBody>
          <a:bodyPr lIns="0" tIns="0" rIns="0" bIns="0"/>
          <a:lstStyle/>
          <a:p>
            <a:pPr/>
          </a:p>
        </p:txBody>
      </p:sp>
      <p:sp>
        <p:nvSpPr>
          <p:cNvPr id="1336" name="Google Shape;888;p75"/>
          <p:cNvSpPr txBox="1"/>
          <p:nvPr/>
        </p:nvSpPr>
        <p:spPr>
          <a:xfrm>
            <a:off x="8782304" y="5311087"/>
            <a:ext cx="2972701" cy="1066126"/>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nchor="ctr">
            <a:spAutoFit/>
          </a:bodyPr>
          <a:lstStyle/>
          <a:p>
            <a:pPr>
              <a:lnSpc>
                <a:spcPct val="115000"/>
              </a:lnSpc>
              <a:defRPr b="1" sz="1600">
                <a:solidFill>
                  <a:srgbClr val="2E5E73"/>
                </a:solidFill>
                <a:latin typeface="Roboto"/>
                <a:ea typeface="Roboto"/>
                <a:cs typeface="Roboto"/>
                <a:sym typeface="Roboto"/>
              </a:defRPr>
            </a:pPr>
            <a:r>
              <a:t>Vestibulum congue tempus</a:t>
            </a:r>
          </a:p>
          <a:p>
            <a:pPr>
              <a:lnSpc>
                <a:spcPct val="115000"/>
              </a:lnSpc>
              <a:spcBef>
                <a:spcPts val="2100"/>
              </a:spcBef>
              <a:defRPr sz="1100">
                <a:solidFill>
                  <a:srgbClr val="2E5E73"/>
                </a:solidFill>
                <a:latin typeface="Roboto"/>
                <a:ea typeface="Roboto"/>
                <a:cs typeface="Roboto"/>
                <a:sym typeface="Roboto"/>
              </a:defRPr>
            </a:pPr>
            <a:r>
              <a:t>Lorem ipsum dolor sit amet, consectetur adipiscing elit, sed do eiusmod tempor. Donec facilisis lacus eget mauris.</a:t>
            </a:r>
          </a:p>
        </p:txBody>
      </p:sp>
      <p:sp>
        <p:nvSpPr>
          <p:cNvPr id="1337" name="Title Text"/>
          <p:cNvSpPr txBox="1"/>
          <p:nvPr>
            <p:ph type="title"/>
          </p:nvPr>
        </p:nvSpPr>
        <p:spPr>
          <a:xfrm>
            <a:off x="66" y="169867"/>
            <a:ext cx="12192001" cy="524701"/>
          </a:xfrm>
          <a:prstGeom prst="rect">
            <a:avLst/>
          </a:prstGeom>
        </p:spPr>
        <p:txBody>
          <a:bodyPr lIns="121899" tIns="121899" rIns="121899" bIns="121899" anchor="t"/>
          <a:lstStyle>
            <a:lvl1pPr>
              <a:lnSpc>
                <a:spcPct val="100000"/>
              </a:lnSpc>
              <a:defRPr b="1" sz="3200">
                <a:solidFill>
                  <a:srgbClr val="2E5E73"/>
                </a:solidFill>
                <a:latin typeface="Roboto"/>
                <a:ea typeface="Roboto"/>
                <a:cs typeface="Roboto"/>
                <a:sym typeface="Roboto"/>
              </a:defRPr>
            </a:lvl1pPr>
          </a:lstStyle>
          <a:p>
            <a:pPr/>
            <a:r>
              <a:t>Title Text</a:t>
            </a:r>
          </a:p>
        </p:txBody>
      </p:sp>
      <p:sp>
        <p:nvSpPr>
          <p:cNvPr id="1338"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1345" name="Body Level One…"/>
          <p:cNvSpPr txBox="1"/>
          <p:nvPr>
            <p:ph type="body" idx="1"/>
          </p:nvPr>
        </p:nvSpPr>
        <p:spPr>
          <a:xfrm>
            <a:off x="923067" y="1497267"/>
            <a:ext cx="10853101" cy="4594501"/>
          </a:xfrm>
          <a:prstGeom prst="rect">
            <a:avLst/>
          </a:prstGeom>
        </p:spPr>
        <p:txBody>
          <a:bodyPr lIns="121899" tIns="121899" rIns="121899" bIns="121899"/>
          <a:lstStyle>
            <a:lvl1pPr indent="-349250">
              <a:lnSpc>
                <a:spcPct val="115000"/>
              </a:lnSpc>
              <a:spcBef>
                <a:spcPts val="0"/>
              </a:spcBef>
              <a:buClr>
                <a:srgbClr val="2E5E73"/>
              </a:buClr>
              <a:buSzPts val="1900"/>
              <a:buFont typeface="Helvetica"/>
              <a:buChar char="●"/>
              <a:defRPr sz="1900">
                <a:solidFill>
                  <a:srgbClr val="2E5E73"/>
                </a:solidFill>
                <a:latin typeface="Roboto Light"/>
                <a:ea typeface="Roboto Light"/>
                <a:cs typeface="Roboto Light"/>
                <a:sym typeface="Roboto Light"/>
              </a:defRPr>
            </a:lvl1pPr>
            <a:lvl2pPr marL="914400" indent="-349250">
              <a:lnSpc>
                <a:spcPct val="115000"/>
              </a:lnSpc>
              <a:spcBef>
                <a:spcPts val="0"/>
              </a:spcBef>
              <a:buClr>
                <a:srgbClr val="2E5E73"/>
              </a:buClr>
              <a:buSzPts val="1900"/>
              <a:buFont typeface="Helvetica"/>
              <a:buChar char="○"/>
              <a:defRPr sz="1900">
                <a:solidFill>
                  <a:srgbClr val="2E5E73"/>
                </a:solidFill>
                <a:latin typeface="Roboto Light"/>
                <a:ea typeface="Roboto Light"/>
                <a:cs typeface="Roboto Light"/>
                <a:sym typeface="Roboto Light"/>
              </a:defRPr>
            </a:lvl2pPr>
            <a:lvl3pPr marL="1371600" indent="-349250">
              <a:lnSpc>
                <a:spcPct val="115000"/>
              </a:lnSpc>
              <a:spcBef>
                <a:spcPts val="0"/>
              </a:spcBef>
              <a:buClr>
                <a:srgbClr val="2E5E73"/>
              </a:buClr>
              <a:buSzPts val="1900"/>
              <a:buFont typeface="Helvetica"/>
              <a:buChar char="■"/>
              <a:defRPr sz="1900">
                <a:solidFill>
                  <a:srgbClr val="2E5E73"/>
                </a:solidFill>
                <a:latin typeface="Roboto Light"/>
                <a:ea typeface="Roboto Light"/>
                <a:cs typeface="Roboto Light"/>
                <a:sym typeface="Roboto Light"/>
              </a:defRPr>
            </a:lvl3pPr>
            <a:lvl4pPr marL="1828800" indent="-349250">
              <a:lnSpc>
                <a:spcPct val="115000"/>
              </a:lnSpc>
              <a:spcBef>
                <a:spcPts val="0"/>
              </a:spcBef>
              <a:buClr>
                <a:srgbClr val="2E5E73"/>
              </a:buClr>
              <a:buSzPts val="1900"/>
              <a:buFont typeface="Helvetica"/>
              <a:buChar char="●"/>
              <a:defRPr sz="1900">
                <a:solidFill>
                  <a:srgbClr val="2E5E73"/>
                </a:solidFill>
                <a:latin typeface="Roboto Light"/>
                <a:ea typeface="Roboto Light"/>
                <a:cs typeface="Roboto Light"/>
                <a:sym typeface="Roboto Light"/>
              </a:defRPr>
            </a:lvl4pPr>
            <a:lvl5pPr marL="2286000" indent="-349250">
              <a:lnSpc>
                <a:spcPct val="115000"/>
              </a:lnSpc>
              <a:spcBef>
                <a:spcPts val="0"/>
              </a:spcBef>
              <a:buClr>
                <a:srgbClr val="2E5E73"/>
              </a:buClr>
              <a:buSzPts val="1900"/>
              <a:buFont typeface="Helvetica"/>
              <a:buChar char="○"/>
              <a:defRPr sz="1900">
                <a:solidFill>
                  <a:srgbClr val="2E5E73"/>
                </a:solidFill>
                <a:latin typeface="Roboto Light"/>
                <a:ea typeface="Roboto Light"/>
                <a:cs typeface="Roboto Light"/>
                <a:sym typeface="Roboto Light"/>
              </a:defRPr>
            </a:lvl5pPr>
          </a:lstStyle>
          <a:p>
            <a:pPr/>
            <a:r>
              <a:t>Body Level One</a:t>
            </a:r>
          </a:p>
          <a:p>
            <a:pPr lvl="1"/>
            <a:r>
              <a:t>Body Level Two</a:t>
            </a:r>
          </a:p>
          <a:p>
            <a:pPr lvl="2"/>
            <a:r>
              <a:t>Body Level Three</a:t>
            </a:r>
          </a:p>
          <a:p>
            <a:pPr lvl="3"/>
            <a:r>
              <a:t>Body Level Four</a:t>
            </a:r>
          </a:p>
          <a:p>
            <a:pPr lvl="4"/>
            <a:r>
              <a:t>Body Level Five</a:t>
            </a:r>
          </a:p>
        </p:txBody>
      </p:sp>
      <p:sp>
        <p:nvSpPr>
          <p:cNvPr id="1346" name="Title Text"/>
          <p:cNvSpPr txBox="1"/>
          <p:nvPr>
            <p:ph type="title"/>
          </p:nvPr>
        </p:nvSpPr>
        <p:spPr>
          <a:xfrm>
            <a:off x="66" y="169867"/>
            <a:ext cx="12192001" cy="524701"/>
          </a:xfrm>
          <a:prstGeom prst="rect">
            <a:avLst/>
          </a:prstGeom>
        </p:spPr>
        <p:txBody>
          <a:bodyPr lIns="121899" tIns="121899" rIns="121899" bIns="121899" anchor="t"/>
          <a:lstStyle>
            <a:lvl1pPr>
              <a:lnSpc>
                <a:spcPct val="100000"/>
              </a:lnSpc>
              <a:defRPr b="1" sz="3200">
                <a:solidFill>
                  <a:srgbClr val="2E5E73"/>
                </a:solidFill>
                <a:latin typeface="Roboto"/>
                <a:ea typeface="Roboto"/>
                <a:cs typeface="Roboto"/>
                <a:sym typeface="Roboto"/>
              </a:defRPr>
            </a:lvl1pPr>
          </a:lstStyle>
          <a:p>
            <a:pPr/>
            <a:r>
              <a:t>Title Text</a:t>
            </a:r>
          </a:p>
        </p:txBody>
      </p:sp>
      <p:sp>
        <p:nvSpPr>
          <p:cNvPr id="1347"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1">
    <p:spTree>
      <p:nvGrpSpPr>
        <p:cNvPr id="1" name=""/>
        <p:cNvGrpSpPr/>
        <p:nvPr/>
      </p:nvGrpSpPr>
      <p:grpSpPr>
        <a:xfrm>
          <a:off x="0" y="0"/>
          <a:ext cx="0" cy="0"/>
          <a:chOff x="0" y="0"/>
          <a:chExt cx="0" cy="0"/>
        </a:xfrm>
      </p:grpSpPr>
      <p:sp>
        <p:nvSpPr>
          <p:cNvPr id="1354" name="Title Text"/>
          <p:cNvSpPr txBox="1"/>
          <p:nvPr>
            <p:ph type="title"/>
          </p:nvPr>
        </p:nvSpPr>
        <p:spPr>
          <a:xfrm>
            <a:off x="0" y="992767"/>
            <a:ext cx="12192000" cy="2736901"/>
          </a:xfrm>
          <a:prstGeom prst="rect">
            <a:avLst/>
          </a:prstGeom>
        </p:spPr>
        <p:txBody>
          <a:bodyPr lIns="121899" tIns="121899" rIns="121899" bIns="121899" anchor="b"/>
          <a:lstStyle>
            <a:lvl1pPr algn="ctr">
              <a:lnSpc>
                <a:spcPct val="100000"/>
              </a:lnSpc>
              <a:defRPr b="1" sz="6900">
                <a:solidFill>
                  <a:srgbClr val="2E5E73"/>
                </a:solidFill>
                <a:latin typeface="Roboto"/>
                <a:ea typeface="Roboto"/>
                <a:cs typeface="Roboto"/>
                <a:sym typeface="Roboto"/>
              </a:defRPr>
            </a:lvl1pPr>
          </a:lstStyle>
          <a:p>
            <a:pPr/>
            <a:r>
              <a:t>Title Text</a:t>
            </a:r>
          </a:p>
        </p:txBody>
      </p:sp>
      <p:sp>
        <p:nvSpPr>
          <p:cNvPr id="1355" name="Body Level One…"/>
          <p:cNvSpPr txBox="1"/>
          <p:nvPr>
            <p:ph type="body" sz="quarter" idx="1"/>
          </p:nvPr>
        </p:nvSpPr>
        <p:spPr>
          <a:xfrm>
            <a:off x="415600" y="3778832"/>
            <a:ext cx="11360701" cy="1056901"/>
          </a:xfrm>
          <a:prstGeom prst="rect">
            <a:avLst/>
          </a:prstGeom>
        </p:spPr>
        <p:txBody>
          <a:bodyPr lIns="121899" tIns="121899" rIns="121899" bIns="121899"/>
          <a:lstStyle>
            <a:lvl1pPr marL="381000" indent="-304800" algn="ctr">
              <a:lnSpc>
                <a:spcPct val="100000"/>
              </a:lnSpc>
              <a:spcBef>
                <a:spcPts val="0"/>
              </a:spcBef>
              <a:buClrTx/>
              <a:buSzTx/>
              <a:buFontTx/>
              <a:buNone/>
              <a:defRPr sz="3700">
                <a:solidFill>
                  <a:srgbClr val="2E5E73"/>
                </a:solidFill>
                <a:latin typeface="Roboto Light"/>
                <a:ea typeface="Roboto Light"/>
                <a:cs typeface="Roboto Light"/>
                <a:sym typeface="Roboto Light"/>
              </a:defRPr>
            </a:lvl1pPr>
            <a:lvl2pPr marL="381000" indent="184150" algn="ctr">
              <a:lnSpc>
                <a:spcPct val="100000"/>
              </a:lnSpc>
              <a:spcBef>
                <a:spcPts val="0"/>
              </a:spcBef>
              <a:buClrTx/>
              <a:buSzTx/>
              <a:buFontTx/>
              <a:buNone/>
              <a:defRPr sz="3700">
                <a:solidFill>
                  <a:srgbClr val="2E5E73"/>
                </a:solidFill>
                <a:latin typeface="Roboto Light"/>
                <a:ea typeface="Roboto Light"/>
                <a:cs typeface="Roboto Light"/>
                <a:sym typeface="Roboto Light"/>
              </a:defRPr>
            </a:lvl2pPr>
            <a:lvl3pPr marL="381000" indent="641350" algn="ctr">
              <a:lnSpc>
                <a:spcPct val="100000"/>
              </a:lnSpc>
              <a:spcBef>
                <a:spcPts val="0"/>
              </a:spcBef>
              <a:buClrTx/>
              <a:buSzTx/>
              <a:buFontTx/>
              <a:buNone/>
              <a:defRPr sz="3700">
                <a:solidFill>
                  <a:srgbClr val="2E5E73"/>
                </a:solidFill>
                <a:latin typeface="Roboto Light"/>
                <a:ea typeface="Roboto Light"/>
                <a:cs typeface="Roboto Light"/>
                <a:sym typeface="Roboto Light"/>
              </a:defRPr>
            </a:lvl3pPr>
            <a:lvl4pPr marL="381000" indent="1098550" algn="ctr">
              <a:lnSpc>
                <a:spcPct val="100000"/>
              </a:lnSpc>
              <a:spcBef>
                <a:spcPts val="0"/>
              </a:spcBef>
              <a:buClrTx/>
              <a:buSzTx/>
              <a:buFontTx/>
              <a:buNone/>
              <a:defRPr sz="3700">
                <a:solidFill>
                  <a:srgbClr val="2E5E73"/>
                </a:solidFill>
                <a:latin typeface="Roboto Light"/>
                <a:ea typeface="Roboto Light"/>
                <a:cs typeface="Roboto Light"/>
                <a:sym typeface="Roboto Light"/>
              </a:defRPr>
            </a:lvl4pPr>
            <a:lvl5pPr marL="381000" indent="1555750" algn="ctr">
              <a:lnSpc>
                <a:spcPct val="100000"/>
              </a:lnSpc>
              <a:spcBef>
                <a:spcPts val="0"/>
              </a:spcBef>
              <a:buClrTx/>
              <a:buSzTx/>
              <a:buFontTx/>
              <a:buNone/>
              <a:defRPr sz="3700">
                <a:solidFill>
                  <a:srgbClr val="2E5E73"/>
                </a:solidFill>
                <a:latin typeface="Roboto Light"/>
                <a:ea typeface="Roboto Light"/>
                <a:cs typeface="Roboto Light"/>
                <a:sym typeface="Roboto Light"/>
              </a:defRPr>
            </a:lvl5pPr>
          </a:lstStyle>
          <a:p>
            <a:pPr/>
            <a:r>
              <a:t>Body Level One</a:t>
            </a:r>
          </a:p>
          <a:p>
            <a:pPr lvl="1"/>
            <a:r>
              <a:t>Body Level Two</a:t>
            </a:r>
          </a:p>
          <a:p>
            <a:pPr lvl="2"/>
            <a:r>
              <a:t>Body Level Three</a:t>
            </a:r>
          </a:p>
          <a:p>
            <a:pPr lvl="3"/>
            <a:r>
              <a:t>Body Level Four</a:t>
            </a:r>
          </a:p>
          <a:p>
            <a:pPr lvl="4"/>
            <a:r>
              <a:t>Body Level Five</a:t>
            </a:r>
          </a:p>
        </p:txBody>
      </p:sp>
      <p:sp>
        <p:nvSpPr>
          <p:cNvPr id="1356" name="Slide Number"/>
          <p:cNvSpPr txBox="1"/>
          <p:nvPr>
            <p:ph type="sldNum" sz="quarter" idx="2"/>
          </p:nvPr>
        </p:nvSpPr>
        <p:spPr>
          <a:xfrm>
            <a:off x="11296609" y="6222318"/>
            <a:ext cx="524900" cy="515307"/>
          </a:xfrm>
          <a:prstGeom prst="rect">
            <a:avLst/>
          </a:prstGeom>
        </p:spPr>
        <p:txBody>
          <a:bodyPr lIns="121899" tIns="121899" rIns="121899" bIns="121899"/>
          <a:lstStyle>
            <a:lvl1pPr algn="l">
              <a:defRPr sz="1900">
                <a:solidFill>
                  <a:srgbClr val="000000"/>
                </a:solidFill>
                <a:latin typeface="+mn-lt"/>
                <a:ea typeface="+mn-ea"/>
                <a:cs typeface="+mn-cs"/>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_1">
    <p:spTree>
      <p:nvGrpSpPr>
        <p:cNvPr id="1" name=""/>
        <p:cNvGrpSpPr/>
        <p:nvPr/>
      </p:nvGrpSpPr>
      <p:grpSpPr>
        <a:xfrm>
          <a:off x="0" y="0"/>
          <a:ext cx="0" cy="0"/>
          <a:chOff x="0" y="0"/>
          <a:chExt cx="0" cy="0"/>
        </a:xfrm>
      </p:grpSpPr>
      <p:sp>
        <p:nvSpPr>
          <p:cNvPr id="1363" name="Title Text"/>
          <p:cNvSpPr txBox="1"/>
          <p:nvPr>
            <p:ph type="title"/>
          </p:nvPr>
        </p:nvSpPr>
        <p:spPr>
          <a:xfrm>
            <a:off x="415600" y="593366"/>
            <a:ext cx="11360701" cy="763501"/>
          </a:xfrm>
          <a:prstGeom prst="rect">
            <a:avLst/>
          </a:prstGeom>
        </p:spPr>
        <p:txBody>
          <a:bodyPr lIns="121899" tIns="121899" rIns="121899" bIns="121899" anchor="t"/>
          <a:lstStyle>
            <a:lvl1pPr>
              <a:lnSpc>
                <a:spcPct val="100000"/>
              </a:lnSpc>
              <a:defRPr b="1" sz="3200">
                <a:solidFill>
                  <a:srgbClr val="2E5E73"/>
                </a:solidFill>
                <a:latin typeface="Roboto"/>
                <a:ea typeface="Roboto"/>
                <a:cs typeface="Roboto"/>
                <a:sym typeface="Roboto"/>
              </a:defRPr>
            </a:lvl1pPr>
          </a:lstStyle>
          <a:p>
            <a:pPr/>
            <a:r>
              <a:t>Title Text</a:t>
            </a:r>
          </a:p>
        </p:txBody>
      </p:sp>
      <p:sp>
        <p:nvSpPr>
          <p:cNvPr id="1364" name="Body Level One…"/>
          <p:cNvSpPr txBox="1"/>
          <p:nvPr>
            <p:ph type="body" idx="1"/>
          </p:nvPr>
        </p:nvSpPr>
        <p:spPr>
          <a:xfrm>
            <a:off x="415600" y="1536633"/>
            <a:ext cx="11360701" cy="4555200"/>
          </a:xfrm>
          <a:prstGeom prst="rect">
            <a:avLst/>
          </a:prstGeom>
        </p:spPr>
        <p:txBody>
          <a:bodyPr lIns="121899" tIns="121899" rIns="121899" bIns="121899"/>
          <a:lstStyle>
            <a:lvl1pPr indent="-381000">
              <a:lnSpc>
                <a:spcPct val="115000"/>
              </a:lnSpc>
              <a:spcBef>
                <a:spcPts val="0"/>
              </a:spcBef>
              <a:buClr>
                <a:srgbClr val="2E5E73"/>
              </a:buClr>
              <a:buSzPts val="2400"/>
              <a:buFont typeface="Helvetica"/>
              <a:buChar char="●"/>
              <a:defRPr sz="2400">
                <a:solidFill>
                  <a:srgbClr val="2E5E73"/>
                </a:solidFill>
                <a:latin typeface="Roboto Light"/>
                <a:ea typeface="Roboto Light"/>
                <a:cs typeface="Roboto Light"/>
                <a:sym typeface="Roboto Light"/>
              </a:defRPr>
            </a:lvl1pPr>
            <a:lvl2pPr marL="1006307" indent="-441157">
              <a:lnSpc>
                <a:spcPct val="115000"/>
              </a:lnSpc>
              <a:spcBef>
                <a:spcPts val="0"/>
              </a:spcBef>
              <a:buClr>
                <a:srgbClr val="2E5E73"/>
              </a:buClr>
              <a:buSzPts val="2400"/>
              <a:buFont typeface="Helvetica"/>
              <a:buChar char="○"/>
              <a:defRPr sz="2400">
                <a:solidFill>
                  <a:srgbClr val="2E5E73"/>
                </a:solidFill>
                <a:latin typeface="Roboto Light"/>
                <a:ea typeface="Roboto Light"/>
                <a:cs typeface="Roboto Light"/>
                <a:sym typeface="Roboto Light"/>
              </a:defRPr>
            </a:lvl2pPr>
            <a:lvl3pPr marL="1463507" indent="-441157">
              <a:lnSpc>
                <a:spcPct val="115000"/>
              </a:lnSpc>
              <a:spcBef>
                <a:spcPts val="0"/>
              </a:spcBef>
              <a:buClr>
                <a:srgbClr val="2E5E73"/>
              </a:buClr>
              <a:buSzPts val="2400"/>
              <a:buFont typeface="Helvetica"/>
              <a:buChar char="■"/>
              <a:defRPr sz="2400">
                <a:solidFill>
                  <a:srgbClr val="2E5E73"/>
                </a:solidFill>
                <a:latin typeface="Roboto Light"/>
                <a:ea typeface="Roboto Light"/>
                <a:cs typeface="Roboto Light"/>
                <a:sym typeface="Roboto Light"/>
              </a:defRPr>
            </a:lvl3pPr>
            <a:lvl4pPr marL="1920707" indent="-441157">
              <a:lnSpc>
                <a:spcPct val="115000"/>
              </a:lnSpc>
              <a:spcBef>
                <a:spcPts val="0"/>
              </a:spcBef>
              <a:buClr>
                <a:srgbClr val="2E5E73"/>
              </a:buClr>
              <a:buSzPts val="2400"/>
              <a:buFont typeface="Helvetica"/>
              <a:buChar char="●"/>
              <a:defRPr sz="2400">
                <a:solidFill>
                  <a:srgbClr val="2E5E73"/>
                </a:solidFill>
                <a:latin typeface="Roboto Light"/>
                <a:ea typeface="Roboto Light"/>
                <a:cs typeface="Roboto Light"/>
                <a:sym typeface="Roboto Light"/>
              </a:defRPr>
            </a:lvl4pPr>
            <a:lvl5pPr marL="2377907" indent="-441157">
              <a:lnSpc>
                <a:spcPct val="115000"/>
              </a:lnSpc>
              <a:spcBef>
                <a:spcPts val="0"/>
              </a:spcBef>
              <a:buClr>
                <a:srgbClr val="2E5E73"/>
              </a:buClr>
              <a:buSzPts val="2400"/>
              <a:buFont typeface="Helvetica"/>
              <a:buChar char="○"/>
              <a:defRPr sz="2400">
                <a:solidFill>
                  <a:srgbClr val="2E5E73"/>
                </a:solidFill>
                <a:latin typeface="Roboto Light"/>
                <a:ea typeface="Roboto Light"/>
                <a:cs typeface="Roboto Light"/>
                <a:sym typeface="Roboto Light"/>
              </a:defRPr>
            </a:lvl5pPr>
          </a:lstStyle>
          <a:p>
            <a:pPr/>
            <a:r>
              <a:t>Body Level One</a:t>
            </a:r>
          </a:p>
          <a:p>
            <a:pPr lvl="1"/>
            <a:r>
              <a:t>Body Level Two</a:t>
            </a:r>
          </a:p>
          <a:p>
            <a:pPr lvl="2"/>
            <a:r>
              <a:t>Body Level Three</a:t>
            </a:r>
          </a:p>
          <a:p>
            <a:pPr lvl="3"/>
            <a:r>
              <a:t>Body Level Four</a:t>
            </a:r>
          </a:p>
          <a:p>
            <a:pPr lvl="4"/>
            <a:r>
              <a:t>Body Level Five</a:t>
            </a:r>
          </a:p>
        </p:txBody>
      </p:sp>
      <p:sp>
        <p:nvSpPr>
          <p:cNvPr id="1365" name="Slide Number"/>
          <p:cNvSpPr txBox="1"/>
          <p:nvPr>
            <p:ph type="sldNum" sz="quarter" idx="2"/>
          </p:nvPr>
        </p:nvSpPr>
        <p:spPr>
          <a:xfrm>
            <a:off x="11296609" y="6222318"/>
            <a:ext cx="524900" cy="515307"/>
          </a:xfrm>
          <a:prstGeom prst="rect">
            <a:avLst/>
          </a:prstGeom>
        </p:spPr>
        <p:txBody>
          <a:bodyPr lIns="121899" tIns="121899" rIns="121899" bIns="121899"/>
          <a:lstStyle>
            <a:lvl1pPr algn="l">
              <a:defRPr sz="1900">
                <a:solidFill>
                  <a:srgbClr val="000000"/>
                </a:solidFill>
                <a:latin typeface="+mn-lt"/>
                <a:ea typeface="+mn-ea"/>
                <a:cs typeface="+mn-cs"/>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_WITH_CAPTION_TEXT">
    <p:spTree>
      <p:nvGrpSpPr>
        <p:cNvPr id="1" name=""/>
        <p:cNvGrpSpPr/>
        <p:nvPr/>
      </p:nvGrpSpPr>
      <p:grpSpPr>
        <a:xfrm>
          <a:off x="0" y="0"/>
          <a:ext cx="0" cy="0"/>
          <a:chOff x="0" y="0"/>
          <a:chExt cx="0" cy="0"/>
        </a:xfrm>
      </p:grpSpPr>
      <p:sp>
        <p:nvSpPr>
          <p:cNvPr id="85"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86" name="Google Shape;67;p10"/>
          <p:cNvSpPr/>
          <p:nvPr>
            <p:ph type="pic" sz="half" idx="21"/>
          </p:nvPr>
        </p:nvSpPr>
        <p:spPr>
          <a:xfrm>
            <a:off x="5183187" y="987425"/>
            <a:ext cx="6172201" cy="4873625"/>
          </a:xfrm>
          <a:prstGeom prst="rect">
            <a:avLst/>
          </a:prstGeom>
        </p:spPr>
        <p:txBody>
          <a:bodyPr lIns="91439" tIns="45719" rIns="91439" bIns="45719">
            <a:noAutofit/>
          </a:bodyPr>
          <a:lstStyle/>
          <a:p>
            <a:pPr/>
          </a:p>
        </p:txBody>
      </p:sp>
      <p:sp>
        <p:nvSpPr>
          <p:cNvPr id="87" name="Body Level One…"/>
          <p:cNvSpPr txBox="1"/>
          <p:nvPr>
            <p:ph type="body" sz="quarter" idx="1"/>
          </p:nvPr>
        </p:nvSpPr>
        <p:spPr>
          <a:xfrm>
            <a:off x="839787" y="2057400"/>
            <a:ext cx="3932239" cy="3811588"/>
          </a:xfrm>
          <a:prstGeom prst="rect">
            <a:avLst/>
          </a:prstGeom>
        </p:spPr>
        <p:txBody>
          <a:bodyPr/>
          <a:lstStyle>
            <a:lvl1pPr marL="228600" indent="0">
              <a:buClrTx/>
              <a:buSzTx/>
              <a:buFontTx/>
              <a:buNone/>
              <a:defRPr sz="1600"/>
            </a:lvl1pPr>
            <a:lvl2pPr marL="228600" indent="457200">
              <a:buClrTx/>
              <a:buSzTx/>
              <a:buFontTx/>
              <a:buNone/>
              <a:defRPr sz="1600"/>
            </a:lvl2pPr>
            <a:lvl3pPr marL="228600" indent="914400">
              <a:buClrTx/>
              <a:buSzTx/>
              <a:buFontTx/>
              <a:buNone/>
              <a:defRPr sz="1600"/>
            </a:lvl3pPr>
            <a:lvl4pPr marL="228600" indent="1371600">
              <a:buClrTx/>
              <a:buSzTx/>
              <a:buFontTx/>
              <a:buNone/>
              <a:defRPr sz="1600"/>
            </a:lvl4pPr>
            <a:lvl5pPr marL="228600" indent="1828800">
              <a:buClrTx/>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 Id="rId28" Type="http://schemas.openxmlformats.org/officeDocument/2006/relationships/slideLayout" Target="../slideLayouts/slideLayout27.xml"/><Relationship Id="rId29" Type="http://schemas.openxmlformats.org/officeDocument/2006/relationships/slideLayout" Target="../slideLayouts/slideLayout28.xml"/><Relationship Id="rId30" Type="http://schemas.openxmlformats.org/officeDocument/2006/relationships/slideLayout" Target="../slideLayouts/slideLayout29.xml"/><Relationship Id="rId31" Type="http://schemas.openxmlformats.org/officeDocument/2006/relationships/slideLayout" Target="../slideLayouts/slideLayout30.xml"/><Relationship Id="rId32" Type="http://schemas.openxmlformats.org/officeDocument/2006/relationships/slideLayout" Target="../slideLayouts/slideLayout31.xml"/><Relationship Id="rId33" Type="http://schemas.openxmlformats.org/officeDocument/2006/relationships/slideLayout" Target="../slideLayouts/slideLayout32.xml"/><Relationship Id="rId34" Type="http://schemas.openxmlformats.org/officeDocument/2006/relationships/slideLayout" Target="../slideLayouts/slideLayout33.xml"/><Relationship Id="rId35" Type="http://schemas.openxmlformats.org/officeDocument/2006/relationships/slideLayout" Target="../slideLayouts/slideLayout34.xml"/><Relationship Id="rId36" Type="http://schemas.openxmlformats.org/officeDocument/2006/relationships/slideLayout" Target="../slideLayouts/slideLayout35.xml"/><Relationship Id="rId37" Type="http://schemas.openxmlformats.org/officeDocument/2006/relationships/slideLayout" Target="../slideLayouts/slideLayout36.xml"/><Relationship Id="rId38" Type="http://schemas.openxmlformats.org/officeDocument/2006/relationships/slideLayout" Target="../slideLayouts/slideLayout37.xml"/><Relationship Id="rId39" Type="http://schemas.openxmlformats.org/officeDocument/2006/relationships/slideLayout" Target="../slideLayouts/slideLayout38.xml"/><Relationship Id="rId40" Type="http://schemas.openxmlformats.org/officeDocument/2006/relationships/slideLayout" Target="../slideLayouts/slideLayout39.xml"/><Relationship Id="rId41" Type="http://schemas.openxmlformats.org/officeDocument/2006/relationships/slideLayout" Target="../slideLayouts/slideLayout40.xml"/><Relationship Id="rId42" Type="http://schemas.openxmlformats.org/officeDocument/2006/relationships/slideLayout" Target="../slideLayouts/slideLayout41.xml"/><Relationship Id="rId43" Type="http://schemas.openxmlformats.org/officeDocument/2006/relationships/slideLayout" Target="../slideLayouts/slideLayout42.xml"/><Relationship Id="rId44" Type="http://schemas.openxmlformats.org/officeDocument/2006/relationships/slideLayout" Target="../slideLayouts/slideLayout43.xml"/><Relationship Id="rId45" Type="http://schemas.openxmlformats.org/officeDocument/2006/relationships/slideLayout" Target="../slideLayouts/slideLayout44.xml"/><Relationship Id="rId46" Type="http://schemas.openxmlformats.org/officeDocument/2006/relationships/slideLayout" Target="../slideLayouts/slideLayout45.xml"/><Relationship Id="rId47" Type="http://schemas.openxmlformats.org/officeDocument/2006/relationships/slideLayout" Target="../slideLayouts/slideLayout46.xml"/><Relationship Id="rId48" Type="http://schemas.openxmlformats.org/officeDocument/2006/relationships/slideLayout" Target="../slideLayouts/slideLayout47.xml"/><Relationship Id="rId49" Type="http://schemas.openxmlformats.org/officeDocument/2006/relationships/slideLayout" Target="../slideLayouts/slideLayout48.xml"/><Relationship Id="rId50" Type="http://schemas.openxmlformats.org/officeDocument/2006/relationships/slideLayout" Target="../slideLayouts/slideLayout49.xml"/><Relationship Id="rId51" Type="http://schemas.openxmlformats.org/officeDocument/2006/relationships/slideLayout" Target="../slideLayouts/slideLayout50.xml"/><Relationship Id="rId52" Type="http://schemas.openxmlformats.org/officeDocument/2006/relationships/slideLayout" Target="../slideLayouts/slideLayout51.xml"/><Relationship Id="rId53" Type="http://schemas.openxmlformats.org/officeDocument/2006/relationships/slideLayout" Target="../slideLayouts/slideLayout52.xml"/><Relationship Id="rId54" Type="http://schemas.openxmlformats.org/officeDocument/2006/relationships/slideLayout" Target="../slideLayouts/slideLayout53.xml"/><Relationship Id="rId55" Type="http://schemas.openxmlformats.org/officeDocument/2006/relationships/slideLayout" Target="../slideLayouts/slideLayout54.xml"/><Relationship Id="rId56" Type="http://schemas.openxmlformats.org/officeDocument/2006/relationships/slideLayout" Target="../slideLayouts/slideLayout55.xml"/><Relationship Id="rId57" Type="http://schemas.openxmlformats.org/officeDocument/2006/relationships/slideLayout" Target="../slideLayouts/slideLayout56.xml"/><Relationship Id="rId58" Type="http://schemas.openxmlformats.org/officeDocument/2006/relationships/slideLayout" Target="../slideLayouts/slideLayout57.xml"/><Relationship Id="rId59" Type="http://schemas.openxmlformats.org/officeDocument/2006/relationships/slideLayout" Target="../slideLayouts/slideLayout58.xml"/><Relationship Id="rId60" Type="http://schemas.openxmlformats.org/officeDocument/2006/relationships/slideLayout" Target="../slideLayouts/slideLayout59.xml"/><Relationship Id="rId61" Type="http://schemas.openxmlformats.org/officeDocument/2006/relationships/slideLayout" Target="../slideLayouts/slideLayout60.xml"/><Relationship Id="rId62" Type="http://schemas.openxmlformats.org/officeDocument/2006/relationships/slideLayout" Target="../slideLayouts/slideLayout61.xml"/><Relationship Id="rId63" Type="http://schemas.openxmlformats.org/officeDocument/2006/relationships/slideLayout" Target="../slideLayouts/slideLayout62.xml"/><Relationship Id="rId64" Type="http://schemas.openxmlformats.org/officeDocument/2006/relationships/slideLayout" Target="../slideLayouts/slideLayout63.xml"/><Relationship Id="rId65" Type="http://schemas.openxmlformats.org/officeDocument/2006/relationships/slideLayout" Target="../slideLayouts/slideLayout64.xml"/><Relationship Id="rId66" Type="http://schemas.openxmlformats.org/officeDocument/2006/relationships/slideLayout" Target="../slideLayouts/slideLayout65.xml"/><Relationship Id="rId67" Type="http://schemas.openxmlformats.org/officeDocument/2006/relationships/slideLayout" Target="../slideLayouts/slideLayout66.xml"/><Relationship Id="rId68" Type="http://schemas.openxmlformats.org/officeDocument/2006/relationships/slideLayout" Target="../slideLayouts/slideLayout67.xml"/><Relationship Id="rId69" Type="http://schemas.openxmlformats.org/officeDocument/2006/relationships/slideLayout" Target="../slideLayouts/slideLayout68.xml"/><Relationship Id="rId70" Type="http://schemas.openxmlformats.org/officeDocument/2006/relationships/slideLayout" Target="../slideLayouts/slideLayout69.xml"/><Relationship Id="rId71" Type="http://schemas.openxmlformats.org/officeDocument/2006/relationships/slideLayout" Target="../slideLayouts/slideLayout70.xml"/><Relationship Id="rId72" Type="http://schemas.openxmlformats.org/officeDocument/2006/relationships/slideLayout" Target="../slideLayouts/slideLayout71.xml"/><Relationship Id="rId73" Type="http://schemas.openxmlformats.org/officeDocument/2006/relationships/slideLayout" Target="../slideLayouts/slideLayout72.xml"/><Relationship Id="rId74" Type="http://schemas.openxmlformats.org/officeDocument/2006/relationships/slideLayout" Target="../slideLayouts/slideLayout73.xml"/><Relationship Id="rId75" Type="http://schemas.openxmlformats.org/officeDocument/2006/relationships/slideLayout" Target="../slideLayouts/slideLayout74.xml"/><Relationship Id="rId76" Type="http://schemas.openxmlformats.org/officeDocument/2006/relationships/slideLayout" Target="../slideLayouts/slideLayout75.xml"/><Relationship Id="rId77"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9852908" y="6414780"/>
            <a:ext cx="258584" cy="248265"/>
          </a:xfrm>
          <a:prstGeom prst="rect">
            <a:avLst/>
          </a:prstGeom>
          <a:ln w="12700">
            <a:miter lim="400000"/>
          </a:ln>
        </p:spPr>
        <p:txBody>
          <a:bodyPr wrap="none" lIns="45699" tIns="45699" rIns="45699" bIns="45699" anchor="ctr">
            <a:spAutoFit/>
          </a:bodyPr>
          <a:lstStyle>
            <a:lvl1pPr algn="ctr">
              <a:defRPr sz="1200">
                <a:solidFill>
                  <a:srgbClr val="888888"/>
                </a:solidFill>
                <a:latin typeface="Calibri"/>
                <a:ea typeface="Calibri"/>
                <a:cs typeface="Calibri"/>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 id="2147483703" r:id="rId56"/>
    <p:sldLayoutId id="2147483704" r:id="rId57"/>
    <p:sldLayoutId id="2147483705" r:id="rId58"/>
    <p:sldLayoutId id="2147483706" r:id="rId59"/>
    <p:sldLayoutId id="2147483707" r:id="rId60"/>
    <p:sldLayoutId id="2147483708" r:id="rId61"/>
    <p:sldLayoutId id="2147483709" r:id="rId62"/>
    <p:sldLayoutId id="2147483710" r:id="rId63"/>
    <p:sldLayoutId id="2147483711" r:id="rId64"/>
    <p:sldLayoutId id="2147483712" r:id="rId65"/>
    <p:sldLayoutId id="2147483713" r:id="rId66"/>
    <p:sldLayoutId id="2147483714" r:id="rId67"/>
    <p:sldLayoutId id="2147483715" r:id="rId68"/>
    <p:sldLayoutId id="2147483716" r:id="rId69"/>
    <p:sldLayoutId id="2147483717" r:id="rId70"/>
    <p:sldLayoutId id="2147483718" r:id="rId71"/>
    <p:sldLayoutId id="2147483719" r:id="rId72"/>
    <p:sldLayoutId id="2147483720" r:id="rId73"/>
    <p:sldLayoutId id="2147483721" r:id="rId74"/>
    <p:sldLayoutId id="2147483722" r:id="rId75"/>
    <p:sldLayoutId id="2147483723" r:id="rId76"/>
    <p:sldLayoutId id="2147483724" r:id="rId77"/>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9pPr>
    </p:titleStyle>
    <p:bodyStyle>
      <a:lvl1pPr marL="457200" marR="0" indent="-3429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1pPr>
      <a:lvl2pPr marL="971550" marR="0" indent="-40005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2pPr>
      <a:lvl3pPr marL="1508760" marR="0" indent="-48006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3pPr>
      <a:lvl4pPr marL="20193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4pPr>
      <a:lvl5pPr marL="24765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5pPr>
      <a:lvl6pPr marL="29337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6pPr>
      <a:lvl7pPr marL="33909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7pPr>
      <a:lvl8pPr marL="38481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8pPr>
      <a:lvl9pPr marL="43053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9pPr>
    </p:bodyStyle>
    <p:otherStyle>
      <a:lvl1pPr marL="0" marR="0" indent="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76.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image" Target="../media/image1.gif"/></Relationships>

</file>

<file path=ppt/slides/_rels/slide2.xml.rels><?xml version="1.0" encoding="UTF-8"?>
<Relationships xmlns="http://schemas.openxmlformats.org/package/2006/relationships"><Relationship Id="rId1" Type="http://schemas.openxmlformats.org/officeDocument/2006/relationships/slideLayout" Target="../slideLayouts/slideLayout7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76.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76.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76.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76.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76.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76.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76.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82D49"/>
        </a:solidFill>
      </p:bgPr>
    </p:bg>
    <p:spTree>
      <p:nvGrpSpPr>
        <p:cNvPr id="1" name=""/>
        <p:cNvGrpSpPr/>
        <p:nvPr/>
      </p:nvGrpSpPr>
      <p:grpSpPr>
        <a:xfrm>
          <a:off x="0" y="0"/>
          <a:ext cx="0" cy="0"/>
          <a:chOff x="0" y="0"/>
          <a:chExt cx="0" cy="0"/>
        </a:xfrm>
      </p:grpSpPr>
      <p:sp>
        <p:nvSpPr>
          <p:cNvPr id="1374" name="Google Shape;907;p79"/>
          <p:cNvSpPr txBox="1"/>
          <p:nvPr/>
        </p:nvSpPr>
        <p:spPr>
          <a:xfrm>
            <a:off x="5695331" y="2142332"/>
            <a:ext cx="3158101" cy="4851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p>
            <a:pPr>
              <a:lnSpc>
                <a:spcPct val="115000"/>
              </a:lnSpc>
              <a:spcBef>
                <a:spcPts val="2100"/>
              </a:spcBef>
              <a:defRPr b="1" sz="1600">
                <a:solidFill>
                  <a:srgbClr val="FFFFFF"/>
                </a:solidFill>
                <a:latin typeface="Roboto"/>
                <a:ea typeface="Roboto"/>
                <a:cs typeface="Roboto"/>
                <a:sym typeface="Roboto"/>
              </a:defRPr>
            </a:pPr>
            <a:r>
              <a:t>AI Boot Camp </a:t>
            </a:r>
            <a:r>
              <a:rPr>
                <a:solidFill>
                  <a:srgbClr val="FCB912"/>
                </a:solidFill>
              </a:rPr>
              <a:t>Project 1</a:t>
            </a:r>
          </a:p>
        </p:txBody>
      </p:sp>
      <p:sp>
        <p:nvSpPr>
          <p:cNvPr id="1375" name="Google Shape;908;p79"/>
          <p:cNvSpPr txBox="1"/>
          <p:nvPr>
            <p:ph type="title"/>
          </p:nvPr>
        </p:nvSpPr>
        <p:spPr>
          <a:xfrm>
            <a:off x="5646277" y="2634725"/>
            <a:ext cx="6283801" cy="1733101"/>
          </a:xfrm>
          <a:prstGeom prst="rect">
            <a:avLst/>
          </a:prstGeom>
        </p:spPr>
        <p:txBody>
          <a:bodyPr/>
          <a:lstStyle>
            <a:lvl1pPr defTabSz="832104">
              <a:defRPr b="0" sz="4823">
                <a:solidFill>
                  <a:srgbClr val="FFFFFF"/>
                </a:solidFill>
                <a:latin typeface="Roboto Medium"/>
                <a:ea typeface="Roboto Medium"/>
                <a:cs typeface="Roboto Medium"/>
                <a:sym typeface="Roboto Medium"/>
              </a:defRPr>
            </a:lvl1pPr>
          </a:lstStyle>
          <a:p>
            <a:pPr/>
            <a:r>
              <a:t>Accident Analysis Alliance</a:t>
            </a:r>
          </a:p>
        </p:txBody>
      </p:sp>
      <p:sp>
        <p:nvSpPr>
          <p:cNvPr id="1376" name="Google Shape;909;p79"/>
          <p:cNvSpPr txBox="1"/>
          <p:nvPr/>
        </p:nvSpPr>
        <p:spPr>
          <a:xfrm>
            <a:off x="1505095" y="4682351"/>
            <a:ext cx="5216701" cy="1487130"/>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p>
            <a:pPr lvl="2">
              <a:lnSpc>
                <a:spcPct val="115000"/>
              </a:lnSpc>
              <a:spcBef>
                <a:spcPts val="2100"/>
              </a:spcBef>
              <a:defRPr sz="1800">
                <a:solidFill>
                  <a:srgbClr val="FFFFFF"/>
                </a:solidFill>
                <a:latin typeface="Roboto Medium"/>
                <a:ea typeface="Roboto Medium"/>
                <a:cs typeface="Roboto Medium"/>
                <a:sym typeface="Roboto Medium"/>
              </a:defRPr>
            </a:pPr>
            <a:r>
              <a:t>- Fredy Aguirre</a:t>
            </a:r>
            <a:br/>
            <a:r>
              <a:t>- Brian Hansen-Turton</a:t>
            </a:r>
            <a:br/>
            <a:r>
              <a:t>- Alan Hunt</a:t>
            </a:r>
            <a:br/>
            <a:r>
              <a:t>- Ketan Parekh</a:t>
            </a:r>
          </a:p>
        </p:txBody>
      </p:sp>
      <p:sp>
        <p:nvSpPr>
          <p:cNvPr id="1377" name="Google Shape;910;p79"/>
          <p:cNvSpPr/>
          <p:nvPr/>
        </p:nvSpPr>
        <p:spPr>
          <a:xfrm>
            <a:off x="5797000" y="2634732"/>
            <a:ext cx="1291501" cy="1"/>
          </a:xfrm>
          <a:prstGeom prst="line">
            <a:avLst/>
          </a:prstGeom>
          <a:ln w="19050">
            <a:solidFill>
              <a:srgbClr val="FFFFFF"/>
            </a:solidFill>
          </a:ln>
        </p:spPr>
        <p:txBody>
          <a:bodyPr lIns="0" tIns="0" rIns="0" bIns="0"/>
          <a:lstStyle/>
          <a:p>
            <a:pPr/>
          </a:p>
        </p:txBody>
      </p:sp>
      <p:sp>
        <p:nvSpPr>
          <p:cNvPr id="1378" name="Google Shape;911;p79"/>
          <p:cNvSpPr/>
          <p:nvPr/>
        </p:nvSpPr>
        <p:spPr>
          <a:xfrm>
            <a:off x="5810932" y="2634600"/>
            <a:ext cx="7228002" cy="1"/>
          </a:xfrm>
          <a:prstGeom prst="line">
            <a:avLst/>
          </a:prstGeom>
          <a:ln w="19050">
            <a:solidFill>
              <a:srgbClr val="FFFFFF"/>
            </a:solidFill>
            <a:tailEnd type="oval"/>
          </a:ln>
        </p:spPr>
        <p:txBody>
          <a:bodyPr lIns="0" tIns="0" rIns="0" bIns="0"/>
          <a:lstStyle/>
          <a:p>
            <a:pPr/>
          </a:p>
        </p:txBody>
      </p:sp>
      <p:grpSp>
        <p:nvGrpSpPr>
          <p:cNvPr id="1381" name="Image Gallery"/>
          <p:cNvGrpSpPr/>
          <p:nvPr/>
        </p:nvGrpSpPr>
        <p:grpSpPr>
          <a:xfrm>
            <a:off x="1503155" y="962025"/>
            <a:ext cx="3021268" cy="3771399"/>
            <a:chOff x="0" y="0"/>
            <a:chExt cx="3021267" cy="3771398"/>
          </a:xfrm>
        </p:grpSpPr>
        <p:pic>
          <p:nvPicPr>
            <p:cNvPr id="1379" name="AAA.jpeg" descr="AAA.jpeg"/>
            <p:cNvPicPr>
              <a:picLocks noChangeAspect="1"/>
            </p:cNvPicPr>
            <p:nvPr/>
          </p:nvPicPr>
          <p:blipFill>
            <a:blip r:embed="rId2">
              <a:extLst/>
            </a:blip>
            <a:srcRect l="4844" t="0" r="4844" b="0"/>
            <a:stretch>
              <a:fillRect/>
            </a:stretch>
          </p:blipFill>
          <p:spPr>
            <a:xfrm>
              <a:off x="0" y="0"/>
              <a:ext cx="3021268" cy="3345416"/>
            </a:xfrm>
            <a:prstGeom prst="rect">
              <a:avLst/>
            </a:prstGeom>
            <a:ln w="12700" cap="flat">
              <a:noFill/>
              <a:miter lim="400000"/>
            </a:ln>
            <a:effectLst/>
          </p:spPr>
        </p:pic>
        <p:sp>
          <p:nvSpPr>
            <p:cNvPr id="1380" name="Rectangle"/>
            <p:cNvSpPr/>
            <p:nvPr/>
          </p:nvSpPr>
          <p:spPr>
            <a:xfrm>
              <a:off x="0" y="3421615"/>
              <a:ext cx="3021268" cy="3497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p>
              <a:pPr/>
              <a:r>
                <a:t> </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1374"/>
                                        </p:tgtEl>
                                        <p:attrNameLst>
                                          <p:attrName>style.visibility</p:attrName>
                                        </p:attrNameLst>
                                      </p:cBhvr>
                                      <p:to>
                                        <p:strVal val="visible"/>
                                      </p:to>
                                    </p:set>
                                    <p:animEffect filter="fade" transition="in">
                                      <p:cBhvr>
                                        <p:cTn id="7" dur="1000"/>
                                        <p:tgtEl>
                                          <p:spTgt spid="1374"/>
                                        </p:tgtEl>
                                      </p:cBhvr>
                                    </p:animEffect>
                                  </p:childTnLst>
                                </p:cTn>
                              </p:par>
                            </p:childTnLst>
                          </p:cTn>
                        </p:par>
                        <p:par>
                          <p:cTn id="8" fill="hold">
                            <p:stCondLst>
                              <p:cond delay="1000"/>
                            </p:stCondLst>
                            <p:childTnLst>
                              <p:par>
                                <p:cTn id="9" presetClass="entr" nodeType="afterEffect" presetID="10" grpId="2" fill="hold">
                                  <p:stCondLst>
                                    <p:cond delay="0"/>
                                  </p:stCondLst>
                                  <p:iterate type="el" backwards="0">
                                    <p:tmAbs val="0"/>
                                  </p:iterate>
                                  <p:childTnLst>
                                    <p:set>
                                      <p:cBhvr>
                                        <p:cTn id="10" fill="hold"/>
                                        <p:tgtEl>
                                          <p:spTgt spid="1375"/>
                                        </p:tgtEl>
                                        <p:attrNameLst>
                                          <p:attrName>style.visibility</p:attrName>
                                        </p:attrNameLst>
                                      </p:cBhvr>
                                      <p:to>
                                        <p:strVal val="visible"/>
                                      </p:to>
                                    </p:set>
                                    <p:animEffect filter="fade" transition="in">
                                      <p:cBhvr>
                                        <p:cTn id="11" dur="1000"/>
                                        <p:tgtEl>
                                          <p:spTgt spid="1375"/>
                                        </p:tgtEl>
                                      </p:cBhvr>
                                    </p:animEffect>
                                  </p:childTnLst>
                                </p:cTn>
                              </p:par>
                            </p:childTnLst>
                          </p:cTn>
                        </p:par>
                        <p:par>
                          <p:cTn id="12" fill="hold">
                            <p:stCondLst>
                              <p:cond delay="2000"/>
                            </p:stCondLst>
                            <p:childTnLst>
                              <p:par>
                                <p:cTn id="13" presetClass="entr" nodeType="afterEffect" presetID="10" grpId="3" fill="hold">
                                  <p:stCondLst>
                                    <p:cond delay="0"/>
                                  </p:stCondLst>
                                  <p:iterate type="el" backwards="0">
                                    <p:tmAbs val="0"/>
                                  </p:iterate>
                                  <p:childTnLst>
                                    <p:set>
                                      <p:cBhvr>
                                        <p:cTn id="14" fill="hold"/>
                                        <p:tgtEl>
                                          <p:spTgt spid="1376"/>
                                        </p:tgtEl>
                                        <p:attrNameLst>
                                          <p:attrName>style.visibility</p:attrName>
                                        </p:attrNameLst>
                                      </p:cBhvr>
                                      <p:to>
                                        <p:strVal val="visible"/>
                                      </p:to>
                                    </p:set>
                                    <p:animEffect filter="fade" transition="in">
                                      <p:cBhvr>
                                        <p:cTn id="15" dur="1000"/>
                                        <p:tgtEl>
                                          <p:spTgt spid="1376"/>
                                        </p:tgtEl>
                                      </p:cBhvr>
                                    </p:animEffect>
                                  </p:childTnLst>
                                </p:cTn>
                              </p:par>
                            </p:childTnLst>
                          </p:cTn>
                        </p:par>
                        <p:par>
                          <p:cTn id="16" fill="hold">
                            <p:stCondLst>
                              <p:cond delay="3000"/>
                            </p:stCondLst>
                            <p:childTnLst>
                              <p:par>
                                <p:cTn id="17" presetClass="entr" nodeType="afterEffect" presetID="10" grpId="4" fill="hold">
                                  <p:stCondLst>
                                    <p:cond delay="0"/>
                                  </p:stCondLst>
                                  <p:iterate type="el" backwards="0">
                                    <p:tmAbs val="0"/>
                                  </p:iterate>
                                  <p:childTnLst>
                                    <p:set>
                                      <p:cBhvr>
                                        <p:cTn id="18" fill="hold"/>
                                        <p:tgtEl>
                                          <p:spTgt spid="1377"/>
                                        </p:tgtEl>
                                        <p:attrNameLst>
                                          <p:attrName>style.visibility</p:attrName>
                                        </p:attrNameLst>
                                      </p:cBhvr>
                                      <p:to>
                                        <p:strVal val="visible"/>
                                      </p:to>
                                    </p:set>
                                    <p:animEffect filter="fade" transition="in">
                                      <p:cBhvr>
                                        <p:cTn id="19" dur="1000"/>
                                        <p:tgtEl>
                                          <p:spTgt spid="13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74" grpId="1"/>
      <p:bldP build="whole" bldLvl="1" animBg="1" rev="0" advAuto="0" spid="1377" grpId="4"/>
      <p:bldP build="whole" bldLvl="1" animBg="1" rev="0" advAuto="0" spid="1375" grpId="2"/>
      <p:bldP build="whole" bldLvl="1" animBg="1" rev="0" advAuto="0" spid="1376" grpId="3"/>
    </p:bldLst>
  </p:timing>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1" name="Google Shape;998;p88"/>
          <p:cNvSpPr/>
          <p:nvPr/>
        </p:nvSpPr>
        <p:spPr>
          <a:xfrm>
            <a:off x="3339700" y="1079799"/>
            <a:ext cx="8429701" cy="5358602"/>
          </a:xfrm>
          <a:prstGeom prst="rect">
            <a:avLst/>
          </a:prstGeom>
          <a:solidFill>
            <a:srgbClr val="F2F2F2"/>
          </a:solidFill>
          <a:ln w="12700">
            <a:miter lim="400000"/>
          </a:ln>
        </p:spPr>
        <p:txBody>
          <a:bodyPr lIns="0" tIns="0" rIns="0" bIns="0" anchor="ctr"/>
          <a:lstStyle/>
          <a:p>
            <a:pPr/>
          </a:p>
        </p:txBody>
      </p:sp>
      <p:sp>
        <p:nvSpPr>
          <p:cNvPr id="1432" name="Google Shape;999;p88"/>
          <p:cNvSpPr/>
          <p:nvPr/>
        </p:nvSpPr>
        <p:spPr>
          <a:xfrm>
            <a:off x="426002" y="445800"/>
            <a:ext cx="2761801" cy="2761801"/>
          </a:xfrm>
          <a:prstGeom prst="rect">
            <a:avLst/>
          </a:prstGeom>
          <a:solidFill>
            <a:srgbClr val="FCB912"/>
          </a:solidFill>
          <a:ln w="12700">
            <a:miter lim="400000"/>
          </a:ln>
        </p:spPr>
        <p:txBody>
          <a:bodyPr lIns="0" tIns="0" rIns="0" bIns="0" anchor="ctr"/>
          <a:lstStyle/>
          <a:p>
            <a:pPr/>
          </a:p>
        </p:txBody>
      </p:sp>
      <p:sp>
        <p:nvSpPr>
          <p:cNvPr id="1433" name="Google Shape;1000;p88"/>
          <p:cNvSpPr txBox="1"/>
          <p:nvPr/>
        </p:nvSpPr>
        <p:spPr>
          <a:xfrm>
            <a:off x="581639" y="1281885"/>
            <a:ext cx="2408402" cy="10972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defRPr sz="3000">
                <a:solidFill>
                  <a:srgbClr val="082D49"/>
                </a:solidFill>
                <a:latin typeface="Roboto Light"/>
                <a:ea typeface="Roboto Light"/>
                <a:cs typeface="Roboto Light"/>
                <a:sym typeface="Roboto Light"/>
              </a:defRPr>
            </a:lvl1pPr>
          </a:lstStyle>
          <a:p>
            <a:pPr/>
            <a:r>
              <a:t>Problems Encountered</a:t>
            </a:r>
          </a:p>
        </p:txBody>
      </p:sp>
      <p:sp>
        <p:nvSpPr>
          <p:cNvPr id="1434" name="Google Shape;1002;p88"/>
          <p:cNvSpPr txBox="1"/>
          <p:nvPr/>
        </p:nvSpPr>
        <p:spPr>
          <a:xfrm>
            <a:off x="3339700" y="1141400"/>
            <a:ext cx="8518801" cy="4622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nSpc>
                <a:spcPct val="90000"/>
              </a:lnSpc>
              <a:defRPr sz="1800">
                <a:solidFill>
                  <a:srgbClr val="082D49"/>
                </a:solidFill>
                <a:latin typeface="Roboto"/>
                <a:ea typeface="Roboto"/>
                <a:cs typeface="Roboto"/>
                <a:sym typeface="Roboto"/>
              </a:defRPr>
            </a:lvl1pPr>
          </a:lstStyle>
          <a:p>
            <a:pPr/>
            <a:r>
              <a:t>Text</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6" name="Google Shape;1008;p89"/>
          <p:cNvSpPr/>
          <p:nvPr/>
        </p:nvSpPr>
        <p:spPr>
          <a:xfrm>
            <a:off x="3339700" y="1079799"/>
            <a:ext cx="8429701" cy="5358602"/>
          </a:xfrm>
          <a:prstGeom prst="rect">
            <a:avLst/>
          </a:prstGeom>
          <a:solidFill>
            <a:srgbClr val="F2F2F2"/>
          </a:solidFill>
          <a:ln w="12700">
            <a:miter lim="400000"/>
          </a:ln>
        </p:spPr>
        <p:txBody>
          <a:bodyPr lIns="0" tIns="0" rIns="0" bIns="0" anchor="ctr"/>
          <a:lstStyle/>
          <a:p>
            <a:pPr/>
          </a:p>
        </p:txBody>
      </p:sp>
      <p:sp>
        <p:nvSpPr>
          <p:cNvPr id="1437" name="Google Shape;1009;p89"/>
          <p:cNvSpPr/>
          <p:nvPr/>
        </p:nvSpPr>
        <p:spPr>
          <a:xfrm>
            <a:off x="426002" y="445800"/>
            <a:ext cx="2761801" cy="2761801"/>
          </a:xfrm>
          <a:prstGeom prst="rect">
            <a:avLst/>
          </a:prstGeom>
          <a:solidFill>
            <a:srgbClr val="AADCF2"/>
          </a:solidFill>
          <a:ln w="12700">
            <a:miter lim="400000"/>
          </a:ln>
        </p:spPr>
        <p:txBody>
          <a:bodyPr lIns="0" tIns="0" rIns="0" bIns="0" anchor="ctr"/>
          <a:lstStyle/>
          <a:p>
            <a:pPr/>
          </a:p>
        </p:txBody>
      </p:sp>
      <p:sp>
        <p:nvSpPr>
          <p:cNvPr id="1438" name="Google Shape;1010;p89"/>
          <p:cNvSpPr txBox="1"/>
          <p:nvPr/>
        </p:nvSpPr>
        <p:spPr>
          <a:xfrm>
            <a:off x="581650" y="1307274"/>
            <a:ext cx="2847301" cy="10464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defRPr sz="2800">
                <a:solidFill>
                  <a:srgbClr val="082D49"/>
                </a:solidFill>
                <a:latin typeface="Roboto Light"/>
                <a:ea typeface="Roboto Light"/>
                <a:cs typeface="Roboto Light"/>
                <a:sym typeface="Roboto Light"/>
              </a:defRPr>
            </a:lvl1pPr>
          </a:lstStyle>
          <a:p>
            <a:pPr/>
            <a:r>
              <a:t>Future Considerations</a:t>
            </a:r>
          </a:p>
        </p:txBody>
      </p:sp>
      <p:sp>
        <p:nvSpPr>
          <p:cNvPr id="1439" name="Google Shape;1012;p89"/>
          <p:cNvSpPr txBox="1"/>
          <p:nvPr/>
        </p:nvSpPr>
        <p:spPr>
          <a:xfrm>
            <a:off x="3339700" y="1141400"/>
            <a:ext cx="8518801" cy="4622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nSpc>
                <a:spcPct val="90000"/>
              </a:lnSpc>
              <a:spcBef>
                <a:spcPts val="1000"/>
              </a:spcBef>
              <a:defRPr sz="1800">
                <a:solidFill>
                  <a:srgbClr val="082D49"/>
                </a:solidFill>
                <a:latin typeface="Roboto"/>
                <a:ea typeface="Roboto"/>
                <a:cs typeface="Roboto"/>
                <a:sym typeface="Roboto"/>
              </a:defRPr>
            </a:lvl1pPr>
          </a:lstStyle>
          <a:p>
            <a:pPr/>
            <a:r>
              <a:t>Text</a:t>
            </a:r>
          </a:p>
        </p:txBody>
      </p:sp>
      <p:sp>
        <p:nvSpPr>
          <p:cNvPr id="1440" name="Google Shape;1013;p89"/>
          <p:cNvSpPr txBox="1"/>
          <p:nvPr/>
        </p:nvSpPr>
        <p:spPr>
          <a:xfrm>
            <a:off x="3339700" y="362700"/>
            <a:ext cx="8518801" cy="71371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nSpc>
                <a:spcPct val="90000"/>
              </a:lnSpc>
              <a:spcBef>
                <a:spcPts val="1000"/>
              </a:spcBef>
              <a:defRPr sz="1800">
                <a:solidFill>
                  <a:srgbClr val="082D49"/>
                </a:solidFill>
                <a:latin typeface="Roboto"/>
                <a:ea typeface="Roboto"/>
                <a:cs typeface="Roboto"/>
                <a:sym typeface="Roboto"/>
              </a:defRPr>
            </a:lvl1pPr>
          </a:lstStyle>
          <a:p>
            <a:pPr/>
            <a:r>
              <a:t>Summarize any additional questions that surfaced, what your group might research next if more time was available, or share a plan for future development.</a:t>
            </a:r>
          </a:p>
        </p:txBody>
      </p:sp>
      <p:pic>
        <p:nvPicPr>
          <p:cNvPr id="1441" name="Google Shape;1014;p89" descr="Google Shape;1014;p89"/>
          <p:cNvPicPr>
            <a:picLocks noChangeAspect="0"/>
          </p:cNvPicPr>
          <p:nvPr/>
        </p:nvPicPr>
        <p:blipFill>
          <a:blip r:embed="rId2">
            <a:extLst/>
          </a:blip>
          <a:stretch>
            <a:fillRect/>
          </a:stretch>
        </p:blipFill>
        <p:spPr>
          <a:xfrm>
            <a:off x="1496250" y="2402412"/>
            <a:ext cx="621302" cy="621302"/>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3" name="Google Shape;917;p80"/>
          <p:cNvSpPr/>
          <p:nvPr/>
        </p:nvSpPr>
        <p:spPr>
          <a:xfrm>
            <a:off x="3339700" y="3446850"/>
            <a:ext cx="8429701" cy="3089701"/>
          </a:xfrm>
          <a:prstGeom prst="rect">
            <a:avLst/>
          </a:prstGeom>
          <a:solidFill>
            <a:srgbClr val="F2F2F2"/>
          </a:solidFill>
          <a:ln w="12700">
            <a:miter lim="400000"/>
          </a:ln>
        </p:spPr>
        <p:txBody>
          <a:bodyPr lIns="0" tIns="0" rIns="0" bIns="0" anchor="ctr"/>
          <a:lstStyle/>
          <a:p>
            <a:pPr/>
          </a:p>
        </p:txBody>
      </p:sp>
      <p:sp>
        <p:nvSpPr>
          <p:cNvPr id="1384" name="Google Shape;918;p80"/>
          <p:cNvSpPr/>
          <p:nvPr/>
        </p:nvSpPr>
        <p:spPr>
          <a:xfrm>
            <a:off x="426002" y="445800"/>
            <a:ext cx="2761801" cy="2761801"/>
          </a:xfrm>
          <a:prstGeom prst="rect">
            <a:avLst/>
          </a:prstGeom>
          <a:solidFill>
            <a:srgbClr val="082D49"/>
          </a:solidFill>
          <a:ln w="12700">
            <a:miter lim="400000"/>
          </a:ln>
        </p:spPr>
        <p:txBody>
          <a:bodyPr lIns="0" tIns="0" rIns="0" bIns="0" anchor="ctr"/>
          <a:lstStyle/>
          <a:p>
            <a:pPr/>
          </a:p>
        </p:txBody>
      </p:sp>
      <p:sp>
        <p:nvSpPr>
          <p:cNvPr id="1385" name="Google Shape;919;p80"/>
          <p:cNvSpPr txBox="1"/>
          <p:nvPr/>
        </p:nvSpPr>
        <p:spPr>
          <a:xfrm>
            <a:off x="581639" y="1281885"/>
            <a:ext cx="2408402" cy="10972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defRPr sz="3000">
                <a:solidFill>
                  <a:srgbClr val="FFFFFF"/>
                </a:solidFill>
                <a:latin typeface="Roboto Light"/>
                <a:ea typeface="Roboto Light"/>
                <a:cs typeface="Roboto Light"/>
                <a:sym typeface="Roboto Light"/>
              </a:defRPr>
            </a:lvl1pPr>
          </a:lstStyle>
          <a:p>
            <a:pPr/>
            <a:r>
              <a:t>Project Overview</a:t>
            </a:r>
          </a:p>
        </p:txBody>
      </p:sp>
      <p:sp>
        <p:nvSpPr>
          <p:cNvPr id="1386" name="Google Shape;920;p80"/>
          <p:cNvSpPr txBox="1"/>
          <p:nvPr/>
        </p:nvSpPr>
        <p:spPr>
          <a:xfrm>
            <a:off x="3339700" y="2812850"/>
            <a:ext cx="8518801" cy="5511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nSpc>
                <a:spcPct val="90000"/>
              </a:lnSpc>
              <a:defRPr b="1" sz="2400">
                <a:solidFill>
                  <a:srgbClr val="082D49"/>
                </a:solidFill>
                <a:latin typeface="Roboto"/>
                <a:ea typeface="Roboto"/>
                <a:cs typeface="Roboto"/>
                <a:sym typeface="Roboto"/>
              </a:defRPr>
            </a:lvl1pPr>
          </a:lstStyle>
          <a:p>
            <a:pPr/>
            <a:r>
              <a:t>Project Purpose / Description</a:t>
            </a:r>
          </a:p>
        </p:txBody>
      </p:sp>
      <p:sp>
        <p:nvSpPr>
          <p:cNvPr id="1387" name="Google Shape;921;p80"/>
          <p:cNvSpPr txBox="1"/>
          <p:nvPr/>
        </p:nvSpPr>
        <p:spPr>
          <a:xfrm>
            <a:off x="3339700" y="3495675"/>
            <a:ext cx="8518801" cy="3987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nSpc>
                <a:spcPct val="90000"/>
              </a:lnSpc>
              <a:defRPr>
                <a:solidFill>
                  <a:srgbClr val="082D49"/>
                </a:solidFill>
                <a:latin typeface="Roboto"/>
                <a:ea typeface="Roboto"/>
                <a:cs typeface="Roboto"/>
                <a:sym typeface="Roboto"/>
              </a:defRPr>
            </a:lvl1pPr>
          </a:lstStyle>
          <a:p>
            <a:pPr/>
            <a:r>
              <a:t>Text</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9" name="Google Shape;927;p81"/>
          <p:cNvSpPr/>
          <p:nvPr/>
        </p:nvSpPr>
        <p:spPr>
          <a:xfrm>
            <a:off x="3339700" y="3446850"/>
            <a:ext cx="8429701" cy="3089701"/>
          </a:xfrm>
          <a:prstGeom prst="rect">
            <a:avLst/>
          </a:prstGeom>
          <a:solidFill>
            <a:srgbClr val="F2F2F2"/>
          </a:solidFill>
          <a:ln w="12700">
            <a:miter lim="400000"/>
          </a:ln>
        </p:spPr>
        <p:txBody>
          <a:bodyPr lIns="0" tIns="0" rIns="0" bIns="0" anchor="ctr"/>
          <a:lstStyle/>
          <a:p>
            <a:pPr/>
          </a:p>
        </p:txBody>
      </p:sp>
      <p:sp>
        <p:nvSpPr>
          <p:cNvPr id="1390" name="Google Shape;928;p81"/>
          <p:cNvSpPr/>
          <p:nvPr/>
        </p:nvSpPr>
        <p:spPr>
          <a:xfrm>
            <a:off x="426002" y="445800"/>
            <a:ext cx="2761801" cy="2761801"/>
          </a:xfrm>
          <a:prstGeom prst="rect">
            <a:avLst/>
          </a:prstGeom>
          <a:solidFill>
            <a:srgbClr val="005E77"/>
          </a:solidFill>
          <a:ln w="12700">
            <a:miter lim="400000"/>
          </a:ln>
        </p:spPr>
        <p:txBody>
          <a:bodyPr lIns="0" tIns="0" rIns="0" bIns="0" anchor="ctr"/>
          <a:lstStyle/>
          <a:p>
            <a:pPr/>
          </a:p>
        </p:txBody>
      </p:sp>
      <p:sp>
        <p:nvSpPr>
          <p:cNvPr id="1391" name="Google Shape;929;p81"/>
          <p:cNvSpPr txBox="1"/>
          <p:nvPr/>
        </p:nvSpPr>
        <p:spPr>
          <a:xfrm>
            <a:off x="3339700" y="2812850"/>
            <a:ext cx="8518801" cy="5511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nSpc>
                <a:spcPct val="90000"/>
              </a:lnSpc>
              <a:defRPr b="1" sz="2400">
                <a:solidFill>
                  <a:srgbClr val="005E77"/>
                </a:solidFill>
                <a:latin typeface="Roboto"/>
                <a:ea typeface="Roboto"/>
                <a:cs typeface="Roboto"/>
                <a:sym typeface="Roboto"/>
              </a:defRPr>
            </a:lvl1pPr>
          </a:lstStyle>
          <a:p>
            <a:pPr/>
            <a:r>
              <a:t>Goals/Questions to be addressed</a:t>
            </a:r>
          </a:p>
        </p:txBody>
      </p:sp>
      <p:sp>
        <p:nvSpPr>
          <p:cNvPr id="1392" name="Google Shape;930;p81"/>
          <p:cNvSpPr txBox="1"/>
          <p:nvPr/>
        </p:nvSpPr>
        <p:spPr>
          <a:xfrm>
            <a:off x="3339700" y="3495675"/>
            <a:ext cx="8518801" cy="109852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320040" indent="-180339">
              <a:lnSpc>
                <a:spcPct val="115000"/>
              </a:lnSpc>
              <a:buClr>
                <a:srgbClr val="005E77"/>
              </a:buClr>
              <a:buSzPts val="1400"/>
              <a:buFont typeface="Helvetica"/>
              <a:buChar char="●"/>
              <a:defRPr>
                <a:solidFill>
                  <a:srgbClr val="082D49"/>
                </a:solidFill>
                <a:latin typeface="Roboto"/>
                <a:ea typeface="Roboto"/>
                <a:cs typeface="Roboto"/>
                <a:sym typeface="Roboto"/>
              </a:defRPr>
            </a:pPr>
            <a:r>
              <a:t>Goal 1 text</a:t>
            </a:r>
          </a:p>
          <a:p>
            <a:pPr marL="320040" indent="-180339">
              <a:lnSpc>
                <a:spcPct val="115000"/>
              </a:lnSpc>
              <a:spcBef>
                <a:spcPts val="800"/>
              </a:spcBef>
              <a:buClr>
                <a:srgbClr val="005E77"/>
              </a:buClr>
              <a:buSzPts val="1400"/>
              <a:buFont typeface="Helvetica"/>
              <a:buChar char="●"/>
              <a:defRPr>
                <a:solidFill>
                  <a:srgbClr val="082D49"/>
                </a:solidFill>
                <a:latin typeface="Roboto"/>
                <a:ea typeface="Roboto"/>
                <a:cs typeface="Roboto"/>
                <a:sym typeface="Roboto"/>
              </a:defRPr>
            </a:pPr>
            <a:r>
              <a:t>Goal 2 text</a:t>
            </a:r>
          </a:p>
          <a:p>
            <a:pPr marL="320040" indent="-180339">
              <a:lnSpc>
                <a:spcPct val="115000"/>
              </a:lnSpc>
              <a:spcBef>
                <a:spcPts val="800"/>
              </a:spcBef>
              <a:buClr>
                <a:srgbClr val="005E77"/>
              </a:buClr>
              <a:buSzPts val="1400"/>
              <a:buFont typeface="Helvetica"/>
              <a:buChar char="●"/>
              <a:defRPr>
                <a:solidFill>
                  <a:srgbClr val="082D49"/>
                </a:solidFill>
                <a:latin typeface="Roboto"/>
                <a:ea typeface="Roboto"/>
                <a:cs typeface="Roboto"/>
                <a:sym typeface="Roboto"/>
              </a:defRPr>
            </a:pPr>
            <a:r>
              <a:t>Goal 3 text</a:t>
            </a:r>
          </a:p>
        </p:txBody>
      </p:sp>
      <p:sp>
        <p:nvSpPr>
          <p:cNvPr id="1393" name="Google Shape;931;p81"/>
          <p:cNvSpPr txBox="1"/>
          <p:nvPr/>
        </p:nvSpPr>
        <p:spPr>
          <a:xfrm>
            <a:off x="581639" y="1281885"/>
            <a:ext cx="2408402" cy="10972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defRPr sz="3000">
                <a:solidFill>
                  <a:srgbClr val="FFFFFF"/>
                </a:solidFill>
                <a:latin typeface="Roboto Light"/>
                <a:ea typeface="Roboto Light"/>
                <a:cs typeface="Roboto Light"/>
                <a:sym typeface="Roboto Light"/>
              </a:defRPr>
            </a:lvl1pPr>
          </a:lstStyle>
          <a:p>
            <a:pPr/>
            <a:r>
              <a:t>Project Overview</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5" name="Google Shape;937;p82"/>
          <p:cNvSpPr/>
          <p:nvPr/>
        </p:nvSpPr>
        <p:spPr>
          <a:xfrm>
            <a:off x="3339700" y="3446850"/>
            <a:ext cx="8429701" cy="3089701"/>
          </a:xfrm>
          <a:prstGeom prst="rect">
            <a:avLst/>
          </a:prstGeom>
          <a:solidFill>
            <a:srgbClr val="F2F2F2"/>
          </a:solidFill>
          <a:ln w="12700">
            <a:miter lim="400000"/>
          </a:ln>
        </p:spPr>
        <p:txBody>
          <a:bodyPr lIns="0" tIns="0" rIns="0" bIns="0" anchor="ctr"/>
          <a:lstStyle/>
          <a:p>
            <a:pPr/>
          </a:p>
        </p:txBody>
      </p:sp>
      <p:sp>
        <p:nvSpPr>
          <p:cNvPr id="1396" name="Google Shape;938;p82"/>
          <p:cNvSpPr/>
          <p:nvPr/>
        </p:nvSpPr>
        <p:spPr>
          <a:xfrm>
            <a:off x="426002" y="445800"/>
            <a:ext cx="2761801" cy="2761801"/>
          </a:xfrm>
          <a:prstGeom prst="rect">
            <a:avLst/>
          </a:prstGeom>
          <a:solidFill>
            <a:srgbClr val="00C7CC"/>
          </a:solidFill>
          <a:ln w="12700">
            <a:miter lim="400000"/>
          </a:ln>
        </p:spPr>
        <p:txBody>
          <a:bodyPr lIns="0" tIns="0" rIns="0" bIns="0" anchor="ctr"/>
          <a:lstStyle/>
          <a:p>
            <a:pPr/>
          </a:p>
        </p:txBody>
      </p:sp>
      <p:sp>
        <p:nvSpPr>
          <p:cNvPr id="1397" name="Google Shape;939;p82"/>
          <p:cNvSpPr txBox="1"/>
          <p:nvPr/>
        </p:nvSpPr>
        <p:spPr>
          <a:xfrm>
            <a:off x="3339700" y="2812850"/>
            <a:ext cx="8518801" cy="88262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nSpc>
                <a:spcPct val="90000"/>
              </a:lnSpc>
              <a:defRPr b="1" sz="2400">
                <a:solidFill>
                  <a:srgbClr val="00C7CC"/>
                </a:solidFill>
                <a:latin typeface="Roboto"/>
                <a:ea typeface="Roboto"/>
                <a:cs typeface="Roboto"/>
                <a:sym typeface="Roboto"/>
              </a:defRPr>
            </a:lvl1pPr>
          </a:lstStyle>
          <a:p>
            <a:pPr/>
            <a:r>
              <a:t>Overview of data collection, cleanup and exploration process</a:t>
            </a:r>
          </a:p>
        </p:txBody>
      </p:sp>
      <p:sp>
        <p:nvSpPr>
          <p:cNvPr id="1398" name="Google Shape;940;p82"/>
          <p:cNvSpPr txBox="1"/>
          <p:nvPr/>
        </p:nvSpPr>
        <p:spPr>
          <a:xfrm>
            <a:off x="3339700" y="3495675"/>
            <a:ext cx="8518801" cy="3987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nSpc>
                <a:spcPct val="115000"/>
              </a:lnSpc>
              <a:spcBef>
                <a:spcPts val="800"/>
              </a:spcBef>
              <a:defRPr>
                <a:solidFill>
                  <a:srgbClr val="082D49"/>
                </a:solidFill>
                <a:latin typeface="Roboto"/>
                <a:ea typeface="Roboto"/>
                <a:cs typeface="Roboto"/>
                <a:sym typeface="Roboto"/>
              </a:defRPr>
            </a:lvl1pPr>
          </a:lstStyle>
          <a:p>
            <a:pPr/>
            <a:r>
              <a:t>Provide a summary</a:t>
            </a:r>
          </a:p>
        </p:txBody>
      </p:sp>
      <p:sp>
        <p:nvSpPr>
          <p:cNvPr id="1399" name="Google Shape;941;p82"/>
          <p:cNvSpPr txBox="1"/>
          <p:nvPr/>
        </p:nvSpPr>
        <p:spPr>
          <a:xfrm>
            <a:off x="581639" y="1281885"/>
            <a:ext cx="2408402" cy="10972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defRPr sz="3000">
                <a:solidFill>
                  <a:srgbClr val="082D49"/>
                </a:solidFill>
                <a:latin typeface="Roboto Light"/>
                <a:ea typeface="Roboto Light"/>
                <a:cs typeface="Roboto Light"/>
                <a:sym typeface="Roboto Light"/>
              </a:defRPr>
            </a:lvl1pPr>
          </a:lstStyle>
          <a:p>
            <a:pPr/>
            <a:r>
              <a:t>Project Overview</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1" name="Google Shape;947;p83"/>
          <p:cNvSpPr/>
          <p:nvPr/>
        </p:nvSpPr>
        <p:spPr>
          <a:xfrm>
            <a:off x="3339700" y="3446850"/>
            <a:ext cx="8429701" cy="3089701"/>
          </a:xfrm>
          <a:prstGeom prst="rect">
            <a:avLst/>
          </a:prstGeom>
          <a:solidFill>
            <a:srgbClr val="F2F2F2"/>
          </a:solidFill>
          <a:ln w="12700">
            <a:miter lim="400000"/>
          </a:ln>
        </p:spPr>
        <p:txBody>
          <a:bodyPr lIns="0" tIns="0" rIns="0" bIns="0" anchor="ctr"/>
          <a:lstStyle/>
          <a:p>
            <a:pPr/>
          </a:p>
        </p:txBody>
      </p:sp>
      <p:sp>
        <p:nvSpPr>
          <p:cNvPr id="1402" name="Google Shape;948;p83"/>
          <p:cNvSpPr/>
          <p:nvPr/>
        </p:nvSpPr>
        <p:spPr>
          <a:xfrm>
            <a:off x="426002" y="445800"/>
            <a:ext cx="2761801" cy="2761801"/>
          </a:xfrm>
          <a:prstGeom prst="rect">
            <a:avLst/>
          </a:prstGeom>
          <a:solidFill>
            <a:srgbClr val="0077DB"/>
          </a:solidFill>
          <a:ln w="12700">
            <a:miter lim="400000"/>
          </a:ln>
        </p:spPr>
        <p:txBody>
          <a:bodyPr lIns="0" tIns="0" rIns="0" bIns="0" anchor="ctr"/>
          <a:lstStyle/>
          <a:p>
            <a:pPr/>
          </a:p>
        </p:txBody>
      </p:sp>
      <p:sp>
        <p:nvSpPr>
          <p:cNvPr id="1403" name="Google Shape;949;p83"/>
          <p:cNvSpPr txBox="1"/>
          <p:nvPr/>
        </p:nvSpPr>
        <p:spPr>
          <a:xfrm>
            <a:off x="3339700" y="2812850"/>
            <a:ext cx="8518801" cy="5511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nSpc>
                <a:spcPct val="90000"/>
              </a:lnSpc>
              <a:defRPr b="1" sz="2400">
                <a:solidFill>
                  <a:srgbClr val="0077DB"/>
                </a:solidFill>
                <a:latin typeface="Roboto"/>
                <a:ea typeface="Roboto"/>
                <a:cs typeface="Roboto"/>
                <a:sym typeface="Roboto"/>
              </a:defRPr>
            </a:lvl1pPr>
          </a:lstStyle>
          <a:p>
            <a:pPr/>
            <a:r>
              <a:t>Approach taken to achieve goals</a:t>
            </a:r>
          </a:p>
        </p:txBody>
      </p:sp>
      <p:sp>
        <p:nvSpPr>
          <p:cNvPr id="1404" name="Google Shape;950;p83"/>
          <p:cNvSpPr txBox="1"/>
          <p:nvPr/>
        </p:nvSpPr>
        <p:spPr>
          <a:xfrm>
            <a:off x="3339700" y="3495675"/>
            <a:ext cx="8518801" cy="3987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nSpc>
                <a:spcPct val="115000"/>
              </a:lnSpc>
              <a:spcBef>
                <a:spcPts val="800"/>
              </a:spcBef>
              <a:defRPr>
                <a:solidFill>
                  <a:srgbClr val="082D49"/>
                </a:solidFill>
                <a:latin typeface="Roboto"/>
                <a:ea typeface="Roboto"/>
                <a:cs typeface="Roboto"/>
                <a:sym typeface="Roboto"/>
              </a:defRPr>
            </a:lvl1pPr>
          </a:lstStyle>
          <a:p>
            <a:pPr/>
            <a:r>
              <a:t>Provide a summary</a:t>
            </a:r>
          </a:p>
        </p:txBody>
      </p:sp>
      <p:sp>
        <p:nvSpPr>
          <p:cNvPr id="1405" name="Google Shape;951;p83"/>
          <p:cNvSpPr txBox="1"/>
          <p:nvPr/>
        </p:nvSpPr>
        <p:spPr>
          <a:xfrm>
            <a:off x="581639" y="1281885"/>
            <a:ext cx="2408402" cy="10972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defRPr sz="3000">
                <a:solidFill>
                  <a:srgbClr val="FFFFFF"/>
                </a:solidFill>
                <a:latin typeface="Roboto Light"/>
                <a:ea typeface="Roboto Light"/>
                <a:cs typeface="Roboto Light"/>
                <a:sym typeface="Roboto Light"/>
              </a:defRPr>
            </a:lvl1pPr>
          </a:lstStyle>
          <a:p>
            <a:pPr/>
            <a:r>
              <a:t>Project Overview</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7" name="Google Shape;957;p84"/>
          <p:cNvSpPr/>
          <p:nvPr/>
        </p:nvSpPr>
        <p:spPr>
          <a:xfrm>
            <a:off x="425999" y="2193125"/>
            <a:ext cx="11352302" cy="4236300"/>
          </a:xfrm>
          <a:prstGeom prst="rect">
            <a:avLst/>
          </a:prstGeom>
          <a:solidFill>
            <a:srgbClr val="F2F2F2"/>
          </a:solidFill>
          <a:ln w="12700">
            <a:miter lim="400000"/>
          </a:ln>
        </p:spPr>
        <p:txBody>
          <a:bodyPr lIns="0" tIns="0" rIns="0" bIns="0" anchor="ctr"/>
          <a:lstStyle/>
          <a:p>
            <a:pPr/>
          </a:p>
        </p:txBody>
      </p:sp>
      <p:sp>
        <p:nvSpPr>
          <p:cNvPr id="1408" name="Google Shape;958;p84"/>
          <p:cNvSpPr/>
          <p:nvPr/>
        </p:nvSpPr>
        <p:spPr>
          <a:xfrm>
            <a:off x="425997" y="445800"/>
            <a:ext cx="4779902" cy="902701"/>
          </a:xfrm>
          <a:prstGeom prst="rect">
            <a:avLst/>
          </a:prstGeom>
          <a:solidFill>
            <a:srgbClr val="082D49"/>
          </a:solidFill>
          <a:ln w="12700">
            <a:miter lim="400000"/>
          </a:ln>
        </p:spPr>
        <p:txBody>
          <a:bodyPr lIns="0" tIns="0" rIns="0" bIns="0" anchor="ctr"/>
          <a:lstStyle/>
          <a:p>
            <a:pPr/>
          </a:p>
        </p:txBody>
      </p:sp>
      <p:sp>
        <p:nvSpPr>
          <p:cNvPr id="1409" name="Google Shape;959;p84"/>
          <p:cNvSpPr txBox="1"/>
          <p:nvPr/>
        </p:nvSpPr>
        <p:spPr>
          <a:xfrm>
            <a:off x="695370" y="578235"/>
            <a:ext cx="4168500" cy="6400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defRPr sz="3000">
                <a:solidFill>
                  <a:srgbClr val="FFFFFF"/>
                </a:solidFill>
                <a:latin typeface="Roboto Light"/>
                <a:ea typeface="Roboto Light"/>
                <a:cs typeface="Roboto Light"/>
                <a:sym typeface="Roboto Light"/>
              </a:defRPr>
            </a:lvl1pPr>
          </a:lstStyle>
          <a:p>
            <a:pPr/>
            <a:r>
              <a:t>Result/Conclusion 1</a:t>
            </a:r>
          </a:p>
        </p:txBody>
      </p:sp>
      <p:sp>
        <p:nvSpPr>
          <p:cNvPr id="1410" name="Google Shape;960;p84"/>
          <p:cNvSpPr txBox="1"/>
          <p:nvPr/>
        </p:nvSpPr>
        <p:spPr>
          <a:xfrm>
            <a:off x="425999" y="1607350"/>
            <a:ext cx="11298602" cy="4622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nSpc>
                <a:spcPct val="90000"/>
              </a:lnSpc>
              <a:defRPr b="1" sz="1800">
                <a:latin typeface="Roboto"/>
                <a:ea typeface="Roboto"/>
                <a:cs typeface="Roboto"/>
                <a:sym typeface="Roboto"/>
              </a:defRPr>
            </a:lvl1pPr>
          </a:lstStyle>
          <a:p>
            <a:pPr/>
            <a:r>
              <a:t>Provide a summary of the results with the supporting visualizations (at least 2 per question)</a:t>
            </a:r>
          </a:p>
        </p:txBody>
      </p:sp>
      <p:sp>
        <p:nvSpPr>
          <p:cNvPr id="1411" name="Google Shape;961;p84"/>
          <p:cNvSpPr txBox="1"/>
          <p:nvPr/>
        </p:nvSpPr>
        <p:spPr>
          <a:xfrm>
            <a:off x="425999" y="2241949"/>
            <a:ext cx="8518802" cy="3987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nSpc>
                <a:spcPct val="90000"/>
              </a:lnSpc>
              <a:defRPr>
                <a:solidFill>
                  <a:srgbClr val="082D49"/>
                </a:solidFill>
                <a:latin typeface="Roboto"/>
                <a:ea typeface="Roboto"/>
                <a:cs typeface="Roboto"/>
                <a:sym typeface="Roboto"/>
              </a:defRPr>
            </a:lvl1pPr>
          </a:lstStyle>
          <a:p>
            <a:pPr/>
            <a:r>
              <a:t>Text</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3" name="Google Shape;967;p85"/>
          <p:cNvSpPr/>
          <p:nvPr/>
        </p:nvSpPr>
        <p:spPr>
          <a:xfrm>
            <a:off x="425999" y="2193125"/>
            <a:ext cx="11352302" cy="4236300"/>
          </a:xfrm>
          <a:prstGeom prst="rect">
            <a:avLst/>
          </a:prstGeom>
          <a:solidFill>
            <a:srgbClr val="F2F2F2"/>
          </a:solidFill>
          <a:ln w="12700">
            <a:miter lim="400000"/>
          </a:ln>
        </p:spPr>
        <p:txBody>
          <a:bodyPr lIns="0" tIns="0" rIns="0" bIns="0" anchor="ctr"/>
          <a:lstStyle/>
          <a:p>
            <a:pPr/>
          </a:p>
        </p:txBody>
      </p:sp>
      <p:sp>
        <p:nvSpPr>
          <p:cNvPr id="1414" name="Google Shape;968;p85"/>
          <p:cNvSpPr/>
          <p:nvPr/>
        </p:nvSpPr>
        <p:spPr>
          <a:xfrm>
            <a:off x="425997" y="445800"/>
            <a:ext cx="4779902" cy="902701"/>
          </a:xfrm>
          <a:prstGeom prst="rect">
            <a:avLst/>
          </a:prstGeom>
          <a:solidFill>
            <a:srgbClr val="005E77"/>
          </a:solidFill>
          <a:ln w="12700">
            <a:miter lim="400000"/>
          </a:ln>
        </p:spPr>
        <p:txBody>
          <a:bodyPr lIns="0" tIns="0" rIns="0" bIns="0" anchor="ctr"/>
          <a:lstStyle/>
          <a:p>
            <a:pPr/>
          </a:p>
        </p:txBody>
      </p:sp>
      <p:sp>
        <p:nvSpPr>
          <p:cNvPr id="1415" name="Google Shape;969;p85"/>
          <p:cNvSpPr txBox="1"/>
          <p:nvPr/>
        </p:nvSpPr>
        <p:spPr>
          <a:xfrm>
            <a:off x="695370" y="578235"/>
            <a:ext cx="4168500" cy="6400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defRPr sz="3000">
                <a:solidFill>
                  <a:srgbClr val="FFFFFF"/>
                </a:solidFill>
                <a:latin typeface="Roboto Light"/>
                <a:ea typeface="Roboto Light"/>
                <a:cs typeface="Roboto Light"/>
                <a:sym typeface="Roboto Light"/>
              </a:defRPr>
            </a:lvl1pPr>
          </a:lstStyle>
          <a:p>
            <a:pPr/>
            <a:r>
              <a:t>Result/Conclusion 2</a:t>
            </a:r>
          </a:p>
        </p:txBody>
      </p:sp>
      <p:sp>
        <p:nvSpPr>
          <p:cNvPr id="1416" name="Google Shape;970;p85"/>
          <p:cNvSpPr txBox="1"/>
          <p:nvPr/>
        </p:nvSpPr>
        <p:spPr>
          <a:xfrm>
            <a:off x="425999" y="1607350"/>
            <a:ext cx="11298602" cy="4622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nSpc>
                <a:spcPct val="90000"/>
              </a:lnSpc>
              <a:defRPr b="1" sz="1800">
                <a:latin typeface="Roboto"/>
                <a:ea typeface="Roboto"/>
                <a:cs typeface="Roboto"/>
                <a:sym typeface="Roboto"/>
              </a:defRPr>
            </a:lvl1pPr>
          </a:lstStyle>
          <a:p>
            <a:pPr/>
            <a:r>
              <a:t>Provide a summary of the results with the supporting visualizations (at least 2 per question)</a:t>
            </a:r>
          </a:p>
        </p:txBody>
      </p:sp>
      <p:sp>
        <p:nvSpPr>
          <p:cNvPr id="1417" name="Google Shape;971;p85"/>
          <p:cNvSpPr txBox="1"/>
          <p:nvPr/>
        </p:nvSpPr>
        <p:spPr>
          <a:xfrm>
            <a:off x="425999" y="2241949"/>
            <a:ext cx="8518802" cy="3987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nSpc>
                <a:spcPct val="90000"/>
              </a:lnSpc>
              <a:defRPr>
                <a:solidFill>
                  <a:srgbClr val="082D49"/>
                </a:solidFill>
                <a:latin typeface="Roboto"/>
                <a:ea typeface="Roboto"/>
                <a:cs typeface="Roboto"/>
                <a:sym typeface="Roboto"/>
              </a:defRPr>
            </a:lvl1pPr>
          </a:lstStyle>
          <a:p>
            <a:pPr/>
            <a:r>
              <a:t>Text</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9" name="Google Shape;977;p86"/>
          <p:cNvSpPr/>
          <p:nvPr/>
        </p:nvSpPr>
        <p:spPr>
          <a:xfrm>
            <a:off x="425999" y="2193125"/>
            <a:ext cx="11352302" cy="4236300"/>
          </a:xfrm>
          <a:prstGeom prst="rect">
            <a:avLst/>
          </a:prstGeom>
          <a:solidFill>
            <a:srgbClr val="F2F2F2"/>
          </a:solidFill>
          <a:ln w="12700">
            <a:miter lim="400000"/>
          </a:ln>
        </p:spPr>
        <p:txBody>
          <a:bodyPr lIns="0" tIns="0" rIns="0" bIns="0" anchor="ctr"/>
          <a:lstStyle/>
          <a:p>
            <a:pPr/>
          </a:p>
        </p:txBody>
      </p:sp>
      <p:sp>
        <p:nvSpPr>
          <p:cNvPr id="1420" name="Google Shape;978;p86"/>
          <p:cNvSpPr/>
          <p:nvPr/>
        </p:nvSpPr>
        <p:spPr>
          <a:xfrm>
            <a:off x="425997" y="445800"/>
            <a:ext cx="4779902" cy="902701"/>
          </a:xfrm>
          <a:prstGeom prst="rect">
            <a:avLst/>
          </a:prstGeom>
          <a:solidFill>
            <a:srgbClr val="0077DB"/>
          </a:solidFill>
          <a:ln w="12700">
            <a:miter lim="400000"/>
          </a:ln>
        </p:spPr>
        <p:txBody>
          <a:bodyPr lIns="0" tIns="0" rIns="0" bIns="0" anchor="ctr"/>
          <a:lstStyle/>
          <a:p>
            <a:pPr/>
          </a:p>
        </p:txBody>
      </p:sp>
      <p:sp>
        <p:nvSpPr>
          <p:cNvPr id="1421" name="Google Shape;979;p86"/>
          <p:cNvSpPr txBox="1"/>
          <p:nvPr/>
        </p:nvSpPr>
        <p:spPr>
          <a:xfrm>
            <a:off x="695370" y="578235"/>
            <a:ext cx="4168500" cy="6400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defRPr sz="3000">
                <a:solidFill>
                  <a:srgbClr val="FFFFFF"/>
                </a:solidFill>
                <a:latin typeface="Roboto Light"/>
                <a:ea typeface="Roboto Light"/>
                <a:cs typeface="Roboto Light"/>
                <a:sym typeface="Roboto Light"/>
              </a:defRPr>
            </a:lvl1pPr>
          </a:lstStyle>
          <a:p>
            <a:pPr/>
            <a:r>
              <a:t>Result/Conclusion 3</a:t>
            </a:r>
          </a:p>
        </p:txBody>
      </p:sp>
      <p:sp>
        <p:nvSpPr>
          <p:cNvPr id="1422" name="Google Shape;980;p86"/>
          <p:cNvSpPr txBox="1"/>
          <p:nvPr/>
        </p:nvSpPr>
        <p:spPr>
          <a:xfrm>
            <a:off x="425999" y="1607350"/>
            <a:ext cx="11298602" cy="4622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nSpc>
                <a:spcPct val="90000"/>
              </a:lnSpc>
              <a:defRPr b="1" sz="1800">
                <a:latin typeface="Roboto"/>
                <a:ea typeface="Roboto"/>
                <a:cs typeface="Roboto"/>
                <a:sym typeface="Roboto"/>
              </a:defRPr>
            </a:lvl1pPr>
          </a:lstStyle>
          <a:p>
            <a:pPr/>
            <a:r>
              <a:t>Provide a summary of the results with the supporting visualizations (at least 2 per question)</a:t>
            </a:r>
          </a:p>
        </p:txBody>
      </p:sp>
      <p:sp>
        <p:nvSpPr>
          <p:cNvPr id="1423" name="Google Shape;981;p86"/>
          <p:cNvSpPr txBox="1"/>
          <p:nvPr/>
        </p:nvSpPr>
        <p:spPr>
          <a:xfrm>
            <a:off x="425999" y="2241949"/>
            <a:ext cx="8518802" cy="3987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nSpc>
                <a:spcPct val="90000"/>
              </a:lnSpc>
              <a:defRPr>
                <a:solidFill>
                  <a:srgbClr val="082D49"/>
                </a:solidFill>
                <a:latin typeface="Roboto"/>
                <a:ea typeface="Roboto"/>
                <a:cs typeface="Roboto"/>
                <a:sym typeface="Roboto"/>
              </a:defRPr>
            </a:lvl1pPr>
          </a:lstStyle>
          <a:p>
            <a:pPr/>
            <a:r>
              <a:t>Text</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5" name="Google Shape;987;p87"/>
          <p:cNvSpPr/>
          <p:nvPr/>
        </p:nvSpPr>
        <p:spPr>
          <a:xfrm>
            <a:off x="3339700" y="1079799"/>
            <a:ext cx="8429701" cy="5358602"/>
          </a:xfrm>
          <a:prstGeom prst="rect">
            <a:avLst/>
          </a:prstGeom>
          <a:solidFill>
            <a:srgbClr val="F2F2F2"/>
          </a:solidFill>
          <a:ln w="12700">
            <a:miter lim="400000"/>
          </a:ln>
        </p:spPr>
        <p:txBody>
          <a:bodyPr lIns="0" tIns="0" rIns="0" bIns="0" anchor="ctr"/>
          <a:lstStyle/>
          <a:p>
            <a:pPr/>
          </a:p>
        </p:txBody>
      </p:sp>
      <p:sp>
        <p:nvSpPr>
          <p:cNvPr id="1426" name="Google Shape;988;p87"/>
          <p:cNvSpPr/>
          <p:nvPr/>
        </p:nvSpPr>
        <p:spPr>
          <a:xfrm>
            <a:off x="426002" y="445800"/>
            <a:ext cx="2761801" cy="2761801"/>
          </a:xfrm>
          <a:prstGeom prst="rect">
            <a:avLst/>
          </a:prstGeom>
          <a:solidFill>
            <a:srgbClr val="082D49"/>
          </a:solidFill>
          <a:ln w="12700">
            <a:miter lim="400000"/>
          </a:ln>
        </p:spPr>
        <p:txBody>
          <a:bodyPr lIns="0" tIns="0" rIns="0" bIns="0" anchor="ctr"/>
          <a:lstStyle/>
          <a:p>
            <a:pPr/>
          </a:p>
        </p:txBody>
      </p:sp>
      <p:sp>
        <p:nvSpPr>
          <p:cNvPr id="1427" name="Google Shape;989;p87"/>
          <p:cNvSpPr txBox="1"/>
          <p:nvPr/>
        </p:nvSpPr>
        <p:spPr>
          <a:xfrm>
            <a:off x="581639" y="1510485"/>
            <a:ext cx="2408402" cy="6400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defRPr sz="3000">
                <a:solidFill>
                  <a:srgbClr val="FFFFFF"/>
                </a:solidFill>
                <a:latin typeface="Roboto Light"/>
                <a:ea typeface="Roboto Light"/>
                <a:cs typeface="Roboto Light"/>
                <a:sym typeface="Roboto Light"/>
              </a:defRPr>
            </a:lvl1pPr>
          </a:lstStyle>
          <a:p>
            <a:pPr/>
            <a:r>
              <a:t>Summary</a:t>
            </a:r>
          </a:p>
        </p:txBody>
      </p:sp>
      <p:sp>
        <p:nvSpPr>
          <p:cNvPr id="1428" name="Google Shape;991;p87"/>
          <p:cNvSpPr txBox="1"/>
          <p:nvPr/>
        </p:nvSpPr>
        <p:spPr>
          <a:xfrm>
            <a:off x="3339700" y="1141400"/>
            <a:ext cx="8518801" cy="4622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marL="320040" indent="-205740">
              <a:lnSpc>
                <a:spcPct val="90000"/>
              </a:lnSpc>
              <a:buClr>
                <a:srgbClr val="082D49"/>
              </a:buClr>
              <a:buSzPts val="1800"/>
              <a:buFont typeface="Helvetica"/>
              <a:buChar char="➔"/>
              <a:defRPr sz="1800">
                <a:solidFill>
                  <a:srgbClr val="082D49"/>
                </a:solidFill>
                <a:latin typeface="Roboto"/>
                <a:ea typeface="Roboto"/>
                <a:cs typeface="Roboto"/>
                <a:sym typeface="Roboto"/>
              </a:defRPr>
            </a:lvl1pPr>
          </a:lstStyle>
          <a:p>
            <a:pPr/>
            <a:r>
              <a:t>First</a:t>
            </a:r>
          </a:p>
        </p:txBody>
      </p:sp>
      <p:sp>
        <p:nvSpPr>
          <p:cNvPr id="1429" name="Google Shape;992;p87"/>
          <p:cNvSpPr txBox="1"/>
          <p:nvPr/>
        </p:nvSpPr>
        <p:spPr>
          <a:xfrm>
            <a:off x="3339700" y="3542050"/>
            <a:ext cx="8518801" cy="4622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marL="320040" indent="-205740">
              <a:lnSpc>
                <a:spcPct val="90000"/>
              </a:lnSpc>
              <a:buClr>
                <a:srgbClr val="082D49"/>
              </a:buClr>
              <a:buSzPts val="1800"/>
              <a:buFont typeface="Helvetica"/>
              <a:buChar char="➔"/>
              <a:defRPr sz="1800">
                <a:solidFill>
                  <a:srgbClr val="082D49"/>
                </a:solidFill>
                <a:latin typeface="Roboto"/>
                <a:ea typeface="Roboto"/>
                <a:cs typeface="Roboto"/>
                <a:sym typeface="Roboto"/>
              </a:defRPr>
            </a:lvl1pPr>
          </a:lstStyle>
          <a:p>
            <a:pPr/>
            <a:r>
              <a:t>Second</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Arial"/>
        <a:ea typeface="Arial"/>
        <a:cs typeface="Arial"/>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Arial"/>
        <a:ea typeface="Arial"/>
        <a:cs typeface="Arial"/>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