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71" name="Shape 1371"/>
          <p:cNvSpPr/>
          <p:nvPr>
            <p:ph type="sldImg"/>
          </p:nvPr>
        </p:nvSpPr>
        <p:spPr>
          <a:xfrm>
            <a:off x="1143000" y="685800"/>
            <a:ext cx="4572000" cy="3429000"/>
          </a:xfrm>
          <a:prstGeom prst="rect">
            <a:avLst/>
          </a:prstGeom>
        </p:spPr>
        <p:txBody>
          <a:bodyPr/>
          <a:lstStyle/>
          <a:p>
            <a:pPr/>
          </a:p>
        </p:txBody>
      </p:sp>
      <p:sp>
        <p:nvSpPr>
          <p:cNvPr id="1372" name="Shape 13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4.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8.pn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4.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2"/>
            <a:ext cx="5811840" cy="2628902"/>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5E73"/>
        </a:solidFill>
      </p:bgPr>
    </p:bg>
    <p:spTree>
      <p:nvGrpSpPr>
        <p:cNvPr id="1" name=""/>
        <p:cNvGrpSpPr/>
        <p:nvPr/>
      </p:nvGrpSpPr>
      <p:grpSpPr>
        <a:xfrm>
          <a:off x="0" y="0"/>
          <a:ext cx="0" cy="0"/>
          <a:chOff x="0" y="0"/>
          <a:chExt cx="0" cy="0"/>
        </a:xfrm>
      </p:grpSpPr>
      <p:sp>
        <p:nvSpPr>
          <p:cNvPr id="113" name="Google Shape;88;p14"/>
          <p:cNvSpPr/>
          <p:nvPr/>
        </p:nvSpPr>
        <p:spPr>
          <a:xfrm>
            <a:off x="5797000" y="2634732"/>
            <a:ext cx="1291502" cy="2"/>
          </a:xfrm>
          <a:prstGeom prst="line">
            <a:avLst/>
          </a:prstGeom>
          <a:ln w="19050">
            <a:solidFill>
              <a:srgbClr val="FFFFFF"/>
            </a:solidFill>
          </a:ln>
        </p:spPr>
        <p:txBody>
          <a:bodyPr lIns="45718" tIns="45718" rIns="45718" bIns="45718"/>
          <a:lstStyle/>
          <a:p>
            <a:pPr/>
          </a:p>
        </p:txBody>
      </p:sp>
      <p:sp>
        <p:nvSpPr>
          <p:cNvPr id="114" name="Google Shape;89;p14"/>
          <p:cNvSpPr/>
          <p:nvPr/>
        </p:nvSpPr>
        <p:spPr>
          <a:xfrm>
            <a:off x="5810932" y="2634600"/>
            <a:ext cx="7218478" cy="2"/>
          </a:xfrm>
          <a:prstGeom prst="line">
            <a:avLst/>
          </a:prstGeom>
          <a:ln w="19050">
            <a:solidFill>
              <a:srgbClr val="FFFFFF"/>
            </a:solidFill>
            <a:tailEnd type="oval"/>
          </a:ln>
        </p:spPr>
        <p:txBody>
          <a:bodyPr lIns="45718" tIns="45718" rIns="45718" bIns="45718"/>
          <a:lstStyle/>
          <a:p>
            <a:pPr/>
          </a:p>
        </p:txBody>
      </p:sp>
      <p:sp>
        <p:nvSpPr>
          <p:cNvPr id="115" name="Title Text"/>
          <p:cNvSpPr txBox="1"/>
          <p:nvPr>
            <p:ph type="title"/>
          </p:nvPr>
        </p:nvSpPr>
        <p:spPr>
          <a:xfrm>
            <a:off x="5644896" y="2634600"/>
            <a:ext cx="6545700" cy="1606502"/>
          </a:xfrm>
          <a:prstGeom prst="rect">
            <a:avLst/>
          </a:prstGeom>
        </p:spPr>
        <p:txBody>
          <a:bodyPr lIns="121899" tIns="121899" rIns="121899" bIns="121899"/>
          <a:lstStyle>
            <a:lvl1pPr>
              <a:lnSpc>
                <a:spcPct val="100000"/>
              </a:lnSpc>
              <a:defRPr sz="5300">
                <a:solidFill>
                  <a:srgbClr val="FFFFFF"/>
                </a:solidFill>
                <a:latin typeface="Roboto"/>
                <a:ea typeface="Roboto"/>
                <a:cs typeface="Roboto"/>
                <a:sym typeface="Roboto"/>
              </a:defRPr>
            </a:lvl1pPr>
          </a:lstStyle>
          <a:p>
            <a:pPr/>
            <a:r>
              <a:t>Title Text</a:t>
            </a:r>
          </a:p>
        </p:txBody>
      </p:sp>
      <p:sp>
        <p:nvSpPr>
          <p:cNvPr id="116" name="Body Level One…"/>
          <p:cNvSpPr txBox="1"/>
          <p:nvPr>
            <p:ph type="body" sz="quarter" idx="1"/>
          </p:nvPr>
        </p:nvSpPr>
        <p:spPr>
          <a:xfrm>
            <a:off x="5646265" y="1967600"/>
            <a:ext cx="6545703" cy="653702"/>
          </a:xfrm>
          <a:prstGeom prst="rect">
            <a:avLst/>
          </a:prstGeom>
        </p:spPr>
        <p:txBody>
          <a:bodyPr lIns="121899" tIns="121899" rIns="121899" bIns="121899" anchor="b"/>
          <a:lstStyle>
            <a:lvl1pPr marL="304800" indent="-228600">
              <a:lnSpc>
                <a:spcPct val="115000"/>
              </a:lnSpc>
              <a:spcBef>
                <a:spcPts val="0"/>
              </a:spcBef>
              <a:buClrTx/>
              <a:buSzTx/>
              <a:buFontTx/>
              <a:buNone/>
              <a:defRPr sz="1600">
                <a:solidFill>
                  <a:srgbClr val="FFFFFF"/>
                </a:solidFill>
                <a:latin typeface="Roboto"/>
                <a:ea typeface="Roboto"/>
                <a:cs typeface="Roboto"/>
                <a:sym typeface="Roboto"/>
              </a:defRPr>
            </a:lvl1pPr>
            <a:lvl2pPr marL="304800" indent="76200">
              <a:lnSpc>
                <a:spcPct val="115000"/>
              </a:lnSpc>
              <a:spcBef>
                <a:spcPts val="0"/>
              </a:spcBef>
              <a:buClrTx/>
              <a:buSzTx/>
              <a:buFontTx/>
              <a:buNone/>
              <a:defRPr sz="1600">
                <a:solidFill>
                  <a:srgbClr val="FFFFFF"/>
                </a:solidFill>
                <a:latin typeface="Roboto"/>
                <a:ea typeface="Roboto"/>
                <a:cs typeface="Roboto"/>
                <a:sym typeface="Roboto"/>
              </a:defRPr>
            </a:lvl2pPr>
            <a:lvl3pPr marL="304800" indent="76200">
              <a:lnSpc>
                <a:spcPct val="115000"/>
              </a:lnSpc>
              <a:spcBef>
                <a:spcPts val="0"/>
              </a:spcBef>
              <a:buClrTx/>
              <a:buSzTx/>
              <a:buFontTx/>
              <a:buNone/>
              <a:defRPr sz="1600">
                <a:solidFill>
                  <a:srgbClr val="FFFFFF"/>
                </a:solidFill>
                <a:latin typeface="Roboto"/>
                <a:ea typeface="Roboto"/>
                <a:cs typeface="Roboto"/>
                <a:sym typeface="Roboto"/>
              </a:defRPr>
            </a:lvl3pPr>
            <a:lvl4pPr marL="304800" indent="76200">
              <a:lnSpc>
                <a:spcPct val="115000"/>
              </a:lnSpc>
              <a:spcBef>
                <a:spcPts val="0"/>
              </a:spcBef>
              <a:buClrTx/>
              <a:buSzTx/>
              <a:buFontTx/>
              <a:buNone/>
              <a:defRPr sz="1600">
                <a:solidFill>
                  <a:srgbClr val="FFFFFF"/>
                </a:solidFill>
                <a:latin typeface="Roboto"/>
                <a:ea typeface="Roboto"/>
                <a:cs typeface="Roboto"/>
                <a:sym typeface="Roboto"/>
              </a:defRPr>
            </a:lvl4pPr>
            <a:lvl5pPr marL="304800" indent="76200">
              <a:lnSpc>
                <a:spcPct val="115000"/>
              </a:lnSpc>
              <a:spcBef>
                <a:spcPts val="0"/>
              </a:spcBef>
              <a:buClrTx/>
              <a:buSzTx/>
              <a:buFontTx/>
              <a:buNone/>
              <a:defRPr sz="1600">
                <a:solidFill>
                  <a:srgbClr val="FFFFFF"/>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17" name="Google Shape;94;p14"/>
          <p:cNvSpPr txBox="1"/>
          <p:nvPr/>
        </p:nvSpPr>
        <p:spPr>
          <a:xfrm>
            <a:off x="365774" y="6467199"/>
            <a:ext cx="6330227" cy="408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marL="609600" indent="-914400">
              <a:lnSpc>
                <a:spcPct val="115000"/>
              </a:lnSpc>
              <a:spcBef>
                <a:spcPts val="2100"/>
              </a:spcBef>
              <a:defRPr sz="1100">
                <a:solidFill>
                  <a:srgbClr val="FFFFFF"/>
                </a:solidFill>
                <a:latin typeface="Roboto Light"/>
                <a:ea typeface="Roboto Light"/>
                <a:cs typeface="Roboto Light"/>
                <a:sym typeface="Roboto Light"/>
              </a:defRPr>
            </a:lvl1pPr>
          </a:lstStyle>
          <a:p>
            <a:pPr/>
            <a:r>
              <a:t>© 2023 edX Boot Camps LLC. Confidential and Proprietary. All Rights Reserved.</a:t>
            </a:r>
          </a:p>
        </p:txBody>
      </p:sp>
      <p:sp>
        <p:nvSpPr>
          <p:cNvPr id="118" name="Slide Number"/>
          <p:cNvSpPr txBox="1"/>
          <p:nvPr>
            <p:ph type="sldNum" sz="quarter" idx="2"/>
          </p:nvPr>
        </p:nvSpPr>
        <p:spPr>
          <a:xfrm>
            <a:off x="11409043" y="6333132"/>
            <a:ext cx="496646" cy="497799"/>
          </a:xfrm>
          <a:prstGeom prst="rect">
            <a:avLst/>
          </a:prstGeom>
        </p:spPr>
        <p:txBody>
          <a:bodyPr lIns="121899" tIns="121899" rIns="121899" bIns="121899" anchor="t"/>
          <a:lstStyle>
            <a:lvl1pPr algn="l">
              <a:defRPr sz="1700">
                <a:solidFill>
                  <a:srgbClr val="2E5E73"/>
                </a:solidFill>
                <a:latin typeface="Roboto Light"/>
                <a:ea typeface="Roboto Light"/>
                <a:cs typeface="Roboto Light"/>
                <a:sym typeface="Robo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
    <p:bg>
      <p:bgPr>
        <a:solidFill>
          <a:srgbClr val="F2F2F2"/>
        </a:solidFill>
      </p:bgPr>
    </p:bg>
    <p:spTree>
      <p:nvGrpSpPr>
        <p:cNvPr id="1" name=""/>
        <p:cNvGrpSpPr/>
        <p:nvPr/>
      </p:nvGrpSpPr>
      <p:grpSpPr>
        <a:xfrm>
          <a:off x="0" y="0"/>
          <a:ext cx="0" cy="0"/>
          <a:chOff x="0" y="0"/>
          <a:chExt cx="0" cy="0"/>
        </a:xfrm>
      </p:grpSpPr>
      <p:sp>
        <p:nvSpPr>
          <p:cNvPr id="125" name="Title Text"/>
          <p:cNvSpPr txBox="1"/>
          <p:nvPr>
            <p:ph type="title"/>
          </p:nvPr>
        </p:nvSpPr>
        <p:spPr>
          <a:xfrm>
            <a:off x="0" y="3592400"/>
            <a:ext cx="12192000" cy="987602"/>
          </a:xfrm>
          <a:prstGeom prst="rect">
            <a:avLst/>
          </a:prstGeom>
        </p:spPr>
        <p:txBody>
          <a:bodyPr lIns="0" tIns="0" rIns="0" bIns="0" anchor="t"/>
          <a:lstStyle>
            <a:lvl1pPr algn="ctr">
              <a:lnSpc>
                <a:spcPct val="100000"/>
              </a:lnSpc>
              <a:defRPr b="1" sz="5300">
                <a:solidFill>
                  <a:srgbClr val="2E5E73"/>
                </a:solidFill>
                <a:latin typeface="Roboto Light"/>
                <a:ea typeface="Roboto Light"/>
                <a:cs typeface="Roboto Light"/>
                <a:sym typeface="Roboto Light"/>
              </a:defRPr>
            </a:lvl1pPr>
          </a:lstStyle>
          <a:p>
            <a:pPr/>
            <a:r>
              <a:t>Title Text</a:t>
            </a:r>
          </a:p>
        </p:txBody>
      </p:sp>
      <p:sp>
        <p:nvSpPr>
          <p:cNvPr id="12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_1">
    <p:bg>
      <p:bgPr>
        <a:solidFill>
          <a:srgbClr val="F2F2F2"/>
        </a:solidFill>
      </p:bgPr>
    </p:bg>
    <p:spTree>
      <p:nvGrpSpPr>
        <p:cNvPr id="1" name=""/>
        <p:cNvGrpSpPr/>
        <p:nvPr/>
      </p:nvGrpSpPr>
      <p:grpSpPr>
        <a:xfrm>
          <a:off x="0" y="0"/>
          <a:ext cx="0" cy="0"/>
          <a:chOff x="0" y="0"/>
          <a:chExt cx="0" cy="0"/>
        </a:xfrm>
      </p:grpSpPr>
      <p:sp>
        <p:nvSpPr>
          <p:cNvPr id="133" name="Title Text"/>
          <p:cNvSpPr txBox="1"/>
          <p:nvPr>
            <p:ph type="title"/>
          </p:nvPr>
        </p:nvSpPr>
        <p:spPr>
          <a:xfrm>
            <a:off x="0" y="3897200"/>
            <a:ext cx="12192000" cy="987602"/>
          </a:xfrm>
          <a:prstGeom prst="rect">
            <a:avLst/>
          </a:prstGeom>
        </p:spPr>
        <p:txBody>
          <a:bodyPr lIns="0" tIns="0" rIns="0" bIns="0" anchor="t"/>
          <a:lstStyle>
            <a:lvl1pPr algn="ctr">
              <a:lnSpc>
                <a:spcPct val="100000"/>
              </a:lnSpc>
              <a:defRPr b="1" sz="5300">
                <a:solidFill>
                  <a:srgbClr val="2E5E73"/>
                </a:solidFill>
                <a:latin typeface="Roboto Light"/>
                <a:ea typeface="Roboto Light"/>
                <a:cs typeface="Roboto Light"/>
                <a:sym typeface="Roboto Light"/>
              </a:defRPr>
            </a:lvl1pPr>
          </a:lstStyle>
          <a:p>
            <a:pPr/>
            <a:r>
              <a:t>Title Text</a:t>
            </a:r>
          </a:p>
        </p:txBody>
      </p:sp>
      <p:sp>
        <p:nvSpPr>
          <p:cNvPr id="134" name="Google Shape;99;p16"/>
          <p:cNvSpPr/>
          <p:nvPr/>
        </p:nvSpPr>
        <p:spPr>
          <a:xfrm>
            <a:off x="4974799" y="1492066"/>
            <a:ext cx="2242502" cy="2242502"/>
          </a:xfrm>
          <a:prstGeom prst="ellipse">
            <a:avLst/>
          </a:prstGeom>
          <a:solidFill>
            <a:srgbClr val="FCB912"/>
          </a:solidFill>
          <a:ln w="12700">
            <a:miter lim="400000"/>
          </a:ln>
        </p:spPr>
        <p:txBody>
          <a:bodyPr lIns="0" tIns="0" rIns="0" bIns="0" anchor="ctr"/>
          <a:lstStyle/>
          <a:p>
            <a:pPr>
              <a:defRPr sz="1900"/>
            </a:pPr>
          </a:p>
        </p:txBody>
      </p:sp>
      <p:sp>
        <p:nvSpPr>
          <p:cNvPr id="13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_1_1">
    <p:bg>
      <p:bgPr>
        <a:solidFill>
          <a:srgbClr val="F2F2F2"/>
        </a:solidFill>
      </p:bgPr>
    </p:bg>
    <p:spTree>
      <p:nvGrpSpPr>
        <p:cNvPr id="1" name=""/>
        <p:cNvGrpSpPr/>
        <p:nvPr/>
      </p:nvGrpSpPr>
      <p:grpSpPr>
        <a:xfrm>
          <a:off x="0" y="0"/>
          <a:ext cx="0" cy="0"/>
          <a:chOff x="0" y="0"/>
          <a:chExt cx="0" cy="0"/>
        </a:xfrm>
      </p:grpSpPr>
      <p:sp>
        <p:nvSpPr>
          <p:cNvPr id="142" name="Google Shape;101;p17"/>
          <p:cNvSpPr/>
          <p:nvPr/>
        </p:nvSpPr>
        <p:spPr>
          <a:xfrm>
            <a:off x="4974799" y="1492066"/>
            <a:ext cx="2242502" cy="2242502"/>
          </a:xfrm>
          <a:prstGeom prst="ellipse">
            <a:avLst/>
          </a:prstGeom>
          <a:solidFill>
            <a:srgbClr val="FCB912"/>
          </a:solidFill>
          <a:ln w="12700">
            <a:miter lim="400000"/>
          </a:ln>
        </p:spPr>
        <p:txBody>
          <a:bodyPr lIns="0" tIns="0" rIns="0" bIns="0" anchor="ctr"/>
          <a:lstStyle/>
          <a:p>
            <a:pPr>
              <a:defRPr sz="1900"/>
            </a:pPr>
          </a:p>
        </p:txBody>
      </p:sp>
      <p:sp>
        <p:nvSpPr>
          <p:cNvPr id="143" name="Google Shape;102;p17"/>
          <p:cNvSpPr txBox="1"/>
          <p:nvPr/>
        </p:nvSpPr>
        <p:spPr>
          <a:xfrm>
            <a:off x="0" y="4019100"/>
            <a:ext cx="12192000"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300">
                <a:solidFill>
                  <a:srgbClr val="2E5E73"/>
                </a:solidFill>
                <a:latin typeface="Roboto Light"/>
                <a:ea typeface="Roboto Light"/>
                <a:cs typeface="Roboto Light"/>
                <a:sym typeface="Roboto Light"/>
              </a:defRPr>
            </a:lvl1pPr>
          </a:lstStyle>
          <a:p>
            <a:pPr/>
            <a:r>
              <a:t>Welcome</a:t>
            </a:r>
          </a:p>
        </p:txBody>
      </p:sp>
      <p:pic>
        <p:nvPicPr>
          <p:cNvPr id="144" name="Google Shape;103;p17" descr="Google Shape;103;p17"/>
          <p:cNvPicPr>
            <a:picLocks noChangeAspect="1"/>
          </p:cNvPicPr>
          <p:nvPr/>
        </p:nvPicPr>
        <p:blipFill>
          <a:blip r:embed="rId2">
            <a:extLst/>
          </a:blip>
          <a:stretch>
            <a:fillRect/>
          </a:stretch>
        </p:blipFill>
        <p:spPr>
          <a:xfrm>
            <a:off x="5214832" y="2016100"/>
            <a:ext cx="1762336" cy="1314435"/>
          </a:xfrm>
          <a:prstGeom prst="rect">
            <a:avLst/>
          </a:prstGeom>
          <a:ln w="12700">
            <a:miter lim="400000"/>
          </a:ln>
        </p:spPr>
      </p:pic>
      <p:sp>
        <p:nvSpPr>
          <p:cNvPr id="14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52" name="Google Shape;105;p18"/>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sp>
        <p:nvSpPr>
          <p:cNvPr id="153" name="Google Shape;106;p18"/>
          <p:cNvSpPr txBox="1"/>
          <p:nvPr/>
        </p:nvSpPr>
        <p:spPr>
          <a:xfrm>
            <a:off x="947054" y="1385375"/>
            <a:ext cx="8589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01.</a:t>
            </a:r>
          </a:p>
        </p:txBody>
      </p:sp>
      <p:sp>
        <p:nvSpPr>
          <p:cNvPr id="154" name="Google Shape;107;p18"/>
          <p:cNvSpPr txBox="1"/>
          <p:nvPr/>
        </p:nvSpPr>
        <p:spPr>
          <a:xfrm>
            <a:off x="947054" y="2255209"/>
            <a:ext cx="8589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02.</a:t>
            </a:r>
          </a:p>
        </p:txBody>
      </p:sp>
      <p:sp>
        <p:nvSpPr>
          <p:cNvPr id="155" name="Google Shape;108;p18"/>
          <p:cNvSpPr txBox="1"/>
          <p:nvPr/>
        </p:nvSpPr>
        <p:spPr>
          <a:xfrm>
            <a:off x="947054" y="3097009"/>
            <a:ext cx="8589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03.</a:t>
            </a:r>
          </a:p>
        </p:txBody>
      </p:sp>
      <p:sp>
        <p:nvSpPr>
          <p:cNvPr id="156" name="Google Shape;109;p18"/>
          <p:cNvSpPr txBox="1"/>
          <p:nvPr/>
        </p:nvSpPr>
        <p:spPr>
          <a:xfrm>
            <a:off x="947054" y="3938809"/>
            <a:ext cx="8589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04.</a:t>
            </a:r>
          </a:p>
        </p:txBody>
      </p:sp>
      <p:sp>
        <p:nvSpPr>
          <p:cNvPr id="157" name="Google Shape;110;p18"/>
          <p:cNvSpPr txBox="1"/>
          <p:nvPr/>
        </p:nvSpPr>
        <p:spPr>
          <a:xfrm>
            <a:off x="947054" y="4780574"/>
            <a:ext cx="8589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05.</a:t>
            </a:r>
          </a:p>
        </p:txBody>
      </p:sp>
      <p:sp>
        <p:nvSpPr>
          <p:cNvPr id="158" name="Google Shape;111;p18"/>
          <p:cNvSpPr txBox="1"/>
          <p:nvPr/>
        </p:nvSpPr>
        <p:spPr>
          <a:xfrm>
            <a:off x="7174154" y="1385375"/>
            <a:ext cx="9243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06.</a:t>
            </a:r>
          </a:p>
        </p:txBody>
      </p:sp>
      <p:sp>
        <p:nvSpPr>
          <p:cNvPr id="159" name="Google Shape;112;p18"/>
          <p:cNvSpPr txBox="1"/>
          <p:nvPr/>
        </p:nvSpPr>
        <p:spPr>
          <a:xfrm>
            <a:off x="7174154" y="2255209"/>
            <a:ext cx="9243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07.</a:t>
            </a:r>
          </a:p>
        </p:txBody>
      </p:sp>
      <p:sp>
        <p:nvSpPr>
          <p:cNvPr id="160" name="Google Shape;113;p18"/>
          <p:cNvSpPr txBox="1"/>
          <p:nvPr/>
        </p:nvSpPr>
        <p:spPr>
          <a:xfrm>
            <a:off x="7174151" y="3097009"/>
            <a:ext cx="924303"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08.</a:t>
            </a:r>
          </a:p>
        </p:txBody>
      </p:sp>
      <p:sp>
        <p:nvSpPr>
          <p:cNvPr id="161" name="Google Shape;114;p18"/>
          <p:cNvSpPr txBox="1"/>
          <p:nvPr/>
        </p:nvSpPr>
        <p:spPr>
          <a:xfrm>
            <a:off x="7174154" y="3938809"/>
            <a:ext cx="9243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09.</a:t>
            </a:r>
          </a:p>
        </p:txBody>
      </p:sp>
      <p:sp>
        <p:nvSpPr>
          <p:cNvPr id="162" name="Google Shape;115;p18"/>
          <p:cNvSpPr txBox="1"/>
          <p:nvPr/>
        </p:nvSpPr>
        <p:spPr>
          <a:xfrm>
            <a:off x="7174154" y="4780574"/>
            <a:ext cx="9243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10.</a:t>
            </a:r>
          </a:p>
        </p:txBody>
      </p:sp>
      <p:pic>
        <p:nvPicPr>
          <p:cNvPr id="163" name="Google Shape;116;p18" descr="Google Shape;116;p18"/>
          <p:cNvPicPr>
            <a:picLocks noChangeAspect="1"/>
          </p:cNvPicPr>
          <p:nvPr/>
        </p:nvPicPr>
        <p:blipFill>
          <a:blip r:embed="rId2">
            <a:extLst/>
          </a:blip>
          <a:stretch>
            <a:fillRect/>
          </a:stretch>
        </p:blipFill>
        <p:spPr>
          <a:xfrm>
            <a:off x="352782" y="426499"/>
            <a:ext cx="420775" cy="533602"/>
          </a:xfrm>
          <a:prstGeom prst="rect">
            <a:avLst/>
          </a:prstGeom>
          <a:ln w="12700">
            <a:miter lim="400000"/>
          </a:ln>
        </p:spPr>
      </p:pic>
      <p:sp>
        <p:nvSpPr>
          <p:cNvPr id="164" name="Body Level One…"/>
          <p:cNvSpPr txBox="1"/>
          <p:nvPr>
            <p:ph type="body" sz="quarter" idx="1"/>
          </p:nvPr>
        </p:nvSpPr>
        <p:spPr>
          <a:xfrm>
            <a:off x="1632833" y="1505567"/>
            <a:ext cx="5294701"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65"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6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
    <p:spTree>
      <p:nvGrpSpPr>
        <p:cNvPr id="1" name=""/>
        <p:cNvGrpSpPr/>
        <p:nvPr/>
      </p:nvGrpSpPr>
      <p:grpSpPr>
        <a:xfrm>
          <a:off x="0" y="0"/>
          <a:ext cx="0" cy="0"/>
          <a:chOff x="0" y="0"/>
          <a:chExt cx="0" cy="0"/>
        </a:xfrm>
      </p:grpSpPr>
      <p:sp>
        <p:nvSpPr>
          <p:cNvPr id="173" name="Google Shape;130;p19"/>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74" name="Google Shape;131;p19"/>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75" name="Google Shape;132;p19"/>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76" name="Google Shape;133;p19"/>
          <p:cNvSpPr/>
          <p:nvPr/>
        </p:nvSpPr>
        <p:spPr>
          <a:xfrm>
            <a:off x="1271100" y="4940417"/>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77" name="Google Shape;134;p19"/>
          <p:cNvSpPr/>
          <p:nvPr/>
        </p:nvSpPr>
        <p:spPr>
          <a:xfrm>
            <a:off x="1271100" y="5796981"/>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78" name="Google Shape;135;p19"/>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181" name="Google Shape;136;p19"/>
          <p:cNvGrpSpPr/>
          <p:nvPr/>
        </p:nvGrpSpPr>
        <p:grpSpPr>
          <a:xfrm>
            <a:off x="1070467" y="1476639"/>
            <a:ext cx="612003" cy="612003"/>
            <a:chOff x="0" y="0"/>
            <a:chExt cx="612001" cy="612001"/>
          </a:xfrm>
        </p:grpSpPr>
        <p:sp>
          <p:nvSpPr>
            <p:cNvPr id="179"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0"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184" name="Google Shape;137;p19"/>
          <p:cNvGrpSpPr/>
          <p:nvPr/>
        </p:nvGrpSpPr>
        <p:grpSpPr>
          <a:xfrm>
            <a:off x="1070467" y="2332356"/>
            <a:ext cx="612003" cy="612003"/>
            <a:chOff x="0" y="0"/>
            <a:chExt cx="612001" cy="612001"/>
          </a:xfrm>
        </p:grpSpPr>
        <p:sp>
          <p:nvSpPr>
            <p:cNvPr id="182"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3"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187" name="Google Shape;138;p19"/>
          <p:cNvGrpSpPr/>
          <p:nvPr/>
        </p:nvGrpSpPr>
        <p:grpSpPr>
          <a:xfrm>
            <a:off x="1070467" y="3188922"/>
            <a:ext cx="612003" cy="612003"/>
            <a:chOff x="0" y="0"/>
            <a:chExt cx="612001" cy="612001"/>
          </a:xfrm>
        </p:grpSpPr>
        <p:sp>
          <p:nvSpPr>
            <p:cNvPr id="185"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6"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190" name="Google Shape;139;p19"/>
          <p:cNvGrpSpPr/>
          <p:nvPr/>
        </p:nvGrpSpPr>
        <p:grpSpPr>
          <a:xfrm>
            <a:off x="1070467" y="4035821"/>
            <a:ext cx="612003" cy="612003"/>
            <a:chOff x="0" y="0"/>
            <a:chExt cx="612001" cy="612001"/>
          </a:xfrm>
        </p:grpSpPr>
        <p:sp>
          <p:nvSpPr>
            <p:cNvPr id="188"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9"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193" name="Google Shape;140;p19"/>
          <p:cNvGrpSpPr/>
          <p:nvPr/>
        </p:nvGrpSpPr>
        <p:grpSpPr>
          <a:xfrm>
            <a:off x="1070467" y="4882722"/>
            <a:ext cx="612003" cy="612003"/>
            <a:chOff x="0" y="0"/>
            <a:chExt cx="612001" cy="612001"/>
          </a:xfrm>
        </p:grpSpPr>
        <p:sp>
          <p:nvSpPr>
            <p:cNvPr id="191"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92" name="5"/>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grpSp>
        <p:nvGrpSpPr>
          <p:cNvPr id="196" name="Google Shape;141;p19"/>
          <p:cNvGrpSpPr/>
          <p:nvPr/>
        </p:nvGrpSpPr>
        <p:grpSpPr>
          <a:xfrm>
            <a:off x="1070467" y="5729620"/>
            <a:ext cx="612003" cy="612003"/>
            <a:chOff x="0" y="0"/>
            <a:chExt cx="612001" cy="612001"/>
          </a:xfrm>
        </p:grpSpPr>
        <p:sp>
          <p:nvSpPr>
            <p:cNvPr id="194"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95" name="6"/>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6</a:t>
              </a:r>
            </a:p>
          </p:txBody>
        </p:sp>
      </p:grpSp>
      <p:sp>
        <p:nvSpPr>
          <p:cNvPr id="197" name="Body Level One…"/>
          <p:cNvSpPr txBox="1"/>
          <p:nvPr>
            <p:ph type="body" sz="quarter" idx="1"/>
          </p:nvPr>
        </p:nvSpPr>
        <p:spPr>
          <a:xfrm>
            <a:off x="1632833" y="1505567"/>
            <a:ext cx="9480300"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98" name="Google Shape;148;p19"/>
          <p:cNvSpPr/>
          <p:nvPr/>
        </p:nvSpPr>
        <p:spPr>
          <a:xfrm>
            <a:off x="-2" y="1239865"/>
            <a:ext cx="9739678" cy="2"/>
          </a:xfrm>
          <a:prstGeom prst="line">
            <a:avLst/>
          </a:prstGeom>
          <a:ln w="19050">
            <a:solidFill>
              <a:srgbClr val="2E5E73"/>
            </a:solidFill>
            <a:tailEnd type="oval"/>
          </a:ln>
        </p:spPr>
        <p:txBody>
          <a:bodyPr lIns="45718" tIns="45718" rIns="45718" bIns="45718"/>
          <a:lstStyle/>
          <a:p>
            <a:pPr/>
          </a:p>
        </p:txBody>
      </p:sp>
      <p:sp>
        <p:nvSpPr>
          <p:cNvPr id="199"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00" name="Google Shape;151;p19"/>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pic>
        <p:nvPicPr>
          <p:cNvPr id="201" name="Google Shape;152;p19" descr="Google Shape;152;p19"/>
          <p:cNvPicPr>
            <a:picLocks noChangeAspect="1"/>
          </p:cNvPicPr>
          <p:nvPr/>
        </p:nvPicPr>
        <p:blipFill>
          <a:blip r:embed="rId2">
            <a:extLst/>
          </a:blip>
          <a:stretch>
            <a:fillRect/>
          </a:stretch>
        </p:blipFill>
        <p:spPr>
          <a:xfrm>
            <a:off x="257167" y="378932"/>
            <a:ext cx="612002" cy="628724"/>
          </a:xfrm>
          <a:prstGeom prst="rect">
            <a:avLst/>
          </a:prstGeom>
          <a:ln w="12700">
            <a:miter lim="400000"/>
          </a:ln>
        </p:spPr>
      </p:pic>
      <p:sp>
        <p:nvSpPr>
          <p:cNvPr id="202"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2">
    <p:spTree>
      <p:nvGrpSpPr>
        <p:cNvPr id="1" name=""/>
        <p:cNvGrpSpPr/>
        <p:nvPr/>
      </p:nvGrpSpPr>
      <p:grpSpPr>
        <a:xfrm>
          <a:off x="0" y="0"/>
          <a:ext cx="0" cy="0"/>
          <a:chOff x="0" y="0"/>
          <a:chExt cx="0" cy="0"/>
        </a:xfrm>
      </p:grpSpPr>
      <p:sp>
        <p:nvSpPr>
          <p:cNvPr id="209" name="Google Shape;154;p20"/>
          <p:cNvSpPr/>
          <p:nvPr/>
        </p:nvSpPr>
        <p:spPr>
          <a:xfrm>
            <a:off x="-2" y="1239865"/>
            <a:ext cx="9739678" cy="2"/>
          </a:xfrm>
          <a:prstGeom prst="line">
            <a:avLst/>
          </a:prstGeom>
          <a:ln w="19050">
            <a:solidFill>
              <a:srgbClr val="2E5E73"/>
            </a:solidFill>
            <a:tailEnd type="oval"/>
          </a:ln>
        </p:spPr>
        <p:txBody>
          <a:bodyPr lIns="45718" tIns="45718" rIns="45718" bIns="45718"/>
          <a:lstStyle/>
          <a:p>
            <a:pPr/>
          </a:p>
        </p:txBody>
      </p:sp>
      <p:sp>
        <p:nvSpPr>
          <p:cNvPr id="210"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11" name="Google Shape;157;p20"/>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pic>
        <p:nvPicPr>
          <p:cNvPr id="212" name="Google Shape;158;p20" descr="Google Shape;158;p20"/>
          <p:cNvPicPr>
            <a:picLocks noChangeAspect="1"/>
          </p:cNvPicPr>
          <p:nvPr/>
        </p:nvPicPr>
        <p:blipFill>
          <a:blip r:embed="rId2">
            <a:extLst/>
          </a:blip>
          <a:stretch>
            <a:fillRect/>
          </a:stretch>
        </p:blipFill>
        <p:spPr>
          <a:xfrm>
            <a:off x="257167" y="378932"/>
            <a:ext cx="612002" cy="628724"/>
          </a:xfrm>
          <a:prstGeom prst="rect">
            <a:avLst/>
          </a:prstGeom>
          <a:ln w="12700">
            <a:miter lim="400000"/>
          </a:ln>
        </p:spPr>
      </p:pic>
      <p:sp>
        <p:nvSpPr>
          <p:cNvPr id="213"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3">
    <p:bg>
      <p:bgPr>
        <a:solidFill>
          <a:srgbClr val="F2F2F2"/>
        </a:solidFill>
      </p:bgPr>
    </p:bg>
    <p:spTree>
      <p:nvGrpSpPr>
        <p:cNvPr id="1" name=""/>
        <p:cNvGrpSpPr/>
        <p:nvPr/>
      </p:nvGrpSpPr>
      <p:grpSpPr>
        <a:xfrm>
          <a:off x="0" y="0"/>
          <a:ext cx="0" cy="0"/>
          <a:chOff x="0" y="0"/>
          <a:chExt cx="0" cy="0"/>
        </a:xfrm>
      </p:grpSpPr>
      <p:sp>
        <p:nvSpPr>
          <p:cNvPr id="220" name="Google Shape;160;p21"/>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sp>
        <p:nvSpPr>
          <p:cNvPr id="221" name="Google Shape;161;p21"/>
          <p:cNvSpPr txBox="1"/>
          <p:nvPr/>
        </p:nvSpPr>
        <p:spPr>
          <a:xfrm>
            <a:off x="967539" y="170616"/>
            <a:ext cx="11249328"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defRPr b="1" sz="3200">
                <a:solidFill>
                  <a:srgbClr val="2E5E73"/>
                </a:solidFill>
                <a:latin typeface="Roboto"/>
                <a:ea typeface="Roboto"/>
                <a:cs typeface="Roboto"/>
                <a:sym typeface="Roboto"/>
              </a:defRPr>
            </a:lvl1pPr>
          </a:lstStyle>
          <a:p>
            <a:pPr/>
            <a:r>
              <a:t>Activity: </a:t>
            </a:r>
          </a:p>
        </p:txBody>
      </p:sp>
      <p:sp>
        <p:nvSpPr>
          <p:cNvPr id="222" name="Google Shape;162;p21"/>
          <p:cNvSpPr txBox="1"/>
          <p:nvPr/>
        </p:nvSpPr>
        <p:spPr>
          <a:xfrm>
            <a:off x="8721658" y="5447531"/>
            <a:ext cx="2854177"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b="1" sz="1900">
                <a:solidFill>
                  <a:srgbClr val="2E5E73"/>
                </a:solidFill>
                <a:latin typeface="Roboto"/>
                <a:ea typeface="Roboto"/>
                <a:cs typeface="Roboto"/>
                <a:sym typeface="Roboto"/>
              </a:defRPr>
            </a:lvl1pPr>
          </a:lstStyle>
          <a:p>
            <a:pPr/>
            <a:r>
              <a:t>Suggested Time:</a:t>
            </a:r>
          </a:p>
        </p:txBody>
      </p:sp>
      <p:pic>
        <p:nvPicPr>
          <p:cNvPr id="223" name="Google Shape;163;p21" descr="Google Shape;163;p21"/>
          <p:cNvPicPr>
            <a:picLocks noChangeAspect="1"/>
          </p:cNvPicPr>
          <p:nvPr/>
        </p:nvPicPr>
        <p:blipFill>
          <a:blip r:embed="rId2">
            <a:alphaModFix amt="12000"/>
            <a:extLst/>
          </a:blip>
          <a:srcRect l="0" t="0" r="0" b="41054"/>
          <a:stretch>
            <a:fillRect/>
          </a:stretch>
        </p:blipFill>
        <p:spPr>
          <a:xfrm>
            <a:off x="115420" y="4771506"/>
            <a:ext cx="3518936" cy="2086493"/>
          </a:xfrm>
          <a:prstGeom prst="rect">
            <a:avLst/>
          </a:prstGeom>
          <a:ln w="12700">
            <a:miter lim="400000"/>
          </a:ln>
        </p:spPr>
      </p:pic>
      <p:sp>
        <p:nvSpPr>
          <p:cNvPr id="224" name="Google Shape;164;p21"/>
          <p:cNvSpPr/>
          <p:nvPr/>
        </p:nvSpPr>
        <p:spPr>
          <a:xfrm>
            <a:off x="-2" y="1239865"/>
            <a:ext cx="9739678" cy="2"/>
          </a:xfrm>
          <a:prstGeom prst="line">
            <a:avLst/>
          </a:prstGeom>
          <a:ln w="19050">
            <a:solidFill>
              <a:srgbClr val="2E5E73"/>
            </a:solidFill>
            <a:tailEnd type="oval"/>
          </a:ln>
        </p:spPr>
        <p:txBody>
          <a:bodyPr lIns="45718" tIns="45718" rIns="45718" bIns="45718"/>
          <a:lstStyle/>
          <a:p>
            <a:pPr/>
          </a:p>
        </p:txBody>
      </p:sp>
      <p:sp>
        <p:nvSpPr>
          <p:cNvPr id="225" name="Body Level One…"/>
          <p:cNvSpPr txBox="1"/>
          <p:nvPr>
            <p:ph type="body" sz="half" idx="1"/>
          </p:nvPr>
        </p:nvSpPr>
        <p:spPr>
          <a:xfrm>
            <a:off x="1091432" y="2302633"/>
            <a:ext cx="8691602" cy="2821502"/>
          </a:xfrm>
          <a:prstGeom prst="rect">
            <a:avLst/>
          </a:prstGeom>
        </p:spPr>
        <p:txBody>
          <a:bodyPr lIns="0" tIns="0" rIns="0" bIns="0"/>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226" name="Google Shape;167;p21" descr="Google Shape;167;p21"/>
          <p:cNvPicPr>
            <a:picLocks noChangeAspect="1"/>
          </p:cNvPicPr>
          <p:nvPr/>
        </p:nvPicPr>
        <p:blipFill>
          <a:blip r:embed="rId3">
            <a:extLst/>
          </a:blip>
          <a:stretch>
            <a:fillRect/>
          </a:stretch>
        </p:blipFill>
        <p:spPr>
          <a:xfrm>
            <a:off x="297094" y="430900"/>
            <a:ext cx="532145" cy="524800"/>
          </a:xfrm>
          <a:prstGeom prst="rect">
            <a:avLst/>
          </a:prstGeom>
          <a:ln w="12700">
            <a:miter lim="400000"/>
          </a:ln>
        </p:spPr>
      </p:pic>
      <p:sp>
        <p:nvSpPr>
          <p:cNvPr id="227" name="Title Text"/>
          <p:cNvSpPr txBox="1"/>
          <p:nvPr>
            <p:ph type="title"/>
          </p:nvPr>
        </p:nvSpPr>
        <p:spPr>
          <a:xfrm>
            <a:off x="-8000" y="638198"/>
            <a:ext cx="12224702" cy="430803"/>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22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3_1">
    <p:bg>
      <p:bgPr>
        <a:solidFill>
          <a:srgbClr val="F2F2F2"/>
        </a:solidFill>
      </p:bgPr>
    </p:bg>
    <p:spTree>
      <p:nvGrpSpPr>
        <p:cNvPr id="1" name=""/>
        <p:cNvGrpSpPr/>
        <p:nvPr/>
      </p:nvGrpSpPr>
      <p:grpSpPr>
        <a:xfrm>
          <a:off x="0" y="0"/>
          <a:ext cx="0" cy="0"/>
          <a:chOff x="0" y="0"/>
          <a:chExt cx="0" cy="0"/>
        </a:xfrm>
      </p:grpSpPr>
      <p:sp>
        <p:nvSpPr>
          <p:cNvPr id="235" name="Google Shape;170;p22"/>
          <p:cNvSpPr/>
          <p:nvPr/>
        </p:nvSpPr>
        <p:spPr>
          <a:xfrm>
            <a:off x="181366" y="169867"/>
            <a:ext cx="763502" cy="763503"/>
          </a:xfrm>
          <a:prstGeom prst="ellipse">
            <a:avLst/>
          </a:prstGeom>
          <a:solidFill>
            <a:srgbClr val="FCB912"/>
          </a:solidFill>
          <a:ln w="12700">
            <a:miter lim="400000"/>
          </a:ln>
        </p:spPr>
        <p:txBody>
          <a:bodyPr lIns="0" tIns="0" rIns="0" bIns="0" anchor="ctr"/>
          <a:lstStyle/>
          <a:p>
            <a:pPr/>
          </a:p>
        </p:txBody>
      </p:sp>
      <p:sp>
        <p:nvSpPr>
          <p:cNvPr id="236" name="Google Shape;171;p22"/>
          <p:cNvSpPr txBox="1"/>
          <p:nvPr/>
        </p:nvSpPr>
        <p:spPr>
          <a:xfrm>
            <a:off x="975373" y="258549"/>
            <a:ext cx="11216628"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defRPr b="1" sz="3200">
                <a:solidFill>
                  <a:srgbClr val="2E5E73"/>
                </a:solidFill>
                <a:latin typeface="Roboto"/>
                <a:ea typeface="Roboto"/>
                <a:cs typeface="Roboto"/>
                <a:sym typeface="Roboto"/>
              </a:defRPr>
            </a:lvl1pPr>
          </a:lstStyle>
          <a:p>
            <a:pPr/>
            <a:r>
              <a:t>Fist to Five </a:t>
            </a:r>
          </a:p>
        </p:txBody>
      </p:sp>
      <p:sp>
        <p:nvSpPr>
          <p:cNvPr id="237" name="Google Shape;172;p22"/>
          <p:cNvSpPr/>
          <p:nvPr/>
        </p:nvSpPr>
        <p:spPr>
          <a:xfrm>
            <a:off x="-2" y="1239865"/>
            <a:ext cx="9739678" cy="2"/>
          </a:xfrm>
          <a:prstGeom prst="line">
            <a:avLst/>
          </a:prstGeom>
          <a:ln w="19050">
            <a:solidFill>
              <a:srgbClr val="2E5E73"/>
            </a:solidFill>
            <a:tailEnd type="oval"/>
          </a:ln>
        </p:spPr>
        <p:txBody>
          <a:bodyPr lIns="45718" tIns="45718" rIns="45718" bIns="45718"/>
          <a:lstStyle/>
          <a:p>
            <a:pPr/>
          </a:p>
        </p:txBody>
      </p:sp>
      <p:sp>
        <p:nvSpPr>
          <p:cNvPr id="238" name="Body Level One…"/>
          <p:cNvSpPr txBox="1"/>
          <p:nvPr>
            <p:ph type="body" sz="half" idx="1"/>
          </p:nvPr>
        </p:nvSpPr>
        <p:spPr>
          <a:xfrm>
            <a:off x="1091432" y="1674466"/>
            <a:ext cx="9849302" cy="3080701"/>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239" name="Google Shape;174;p22" descr="Google Shape;174;p22"/>
          <p:cNvPicPr>
            <a:picLocks noChangeAspect="1"/>
          </p:cNvPicPr>
          <p:nvPr/>
        </p:nvPicPr>
        <p:blipFill>
          <a:blip r:embed="rId2">
            <a:extLst/>
          </a:blip>
          <a:srcRect l="0" t="0" r="0" b="11668"/>
          <a:stretch>
            <a:fillRect/>
          </a:stretch>
        </p:blipFill>
        <p:spPr>
          <a:xfrm>
            <a:off x="7806732" y="4816368"/>
            <a:ext cx="1104901" cy="2041634"/>
          </a:xfrm>
          <a:prstGeom prst="rect">
            <a:avLst/>
          </a:prstGeom>
          <a:ln w="12700">
            <a:miter lim="400000"/>
          </a:ln>
        </p:spPr>
      </p:pic>
      <p:pic>
        <p:nvPicPr>
          <p:cNvPr id="240" name="Google Shape;175;p22" descr="Google Shape;175;p22"/>
          <p:cNvPicPr>
            <a:picLocks noChangeAspect="1"/>
          </p:cNvPicPr>
          <p:nvPr/>
        </p:nvPicPr>
        <p:blipFill>
          <a:blip r:embed="rId3">
            <a:extLst/>
          </a:blip>
          <a:srcRect l="0" t="0" r="0" b="13517"/>
          <a:stretch>
            <a:fillRect/>
          </a:stretch>
        </p:blipFill>
        <p:spPr>
          <a:xfrm>
            <a:off x="6195066" y="4848130"/>
            <a:ext cx="889002" cy="2009869"/>
          </a:xfrm>
          <a:prstGeom prst="rect">
            <a:avLst/>
          </a:prstGeom>
          <a:ln w="12700">
            <a:miter lim="400000"/>
          </a:ln>
        </p:spPr>
      </p:pic>
      <p:pic>
        <p:nvPicPr>
          <p:cNvPr id="241" name="Google Shape;176;p22" descr="Google Shape;176;p22"/>
          <p:cNvPicPr>
            <a:picLocks noChangeAspect="1"/>
          </p:cNvPicPr>
          <p:nvPr/>
        </p:nvPicPr>
        <p:blipFill>
          <a:blip r:embed="rId4">
            <a:extLst/>
          </a:blip>
          <a:srcRect l="0" t="0" r="0" b="13768"/>
          <a:stretch>
            <a:fillRect/>
          </a:stretch>
        </p:blipFill>
        <p:spPr>
          <a:xfrm>
            <a:off x="4392900" y="4930668"/>
            <a:ext cx="977902" cy="1927333"/>
          </a:xfrm>
          <a:prstGeom prst="rect">
            <a:avLst/>
          </a:prstGeom>
          <a:ln w="12700">
            <a:miter lim="400000"/>
          </a:ln>
        </p:spPr>
      </p:pic>
      <p:pic>
        <p:nvPicPr>
          <p:cNvPr id="242" name="Google Shape;177;p22" descr="Google Shape;177;p22"/>
          <p:cNvPicPr>
            <a:picLocks noChangeAspect="1"/>
          </p:cNvPicPr>
          <p:nvPr/>
        </p:nvPicPr>
        <p:blipFill>
          <a:blip r:embed="rId5">
            <a:extLst/>
          </a:blip>
          <a:srcRect l="0" t="0" r="0" b="12495"/>
          <a:stretch>
            <a:fillRect/>
          </a:stretch>
        </p:blipFill>
        <p:spPr>
          <a:xfrm>
            <a:off x="9471766" y="4879868"/>
            <a:ext cx="1485902" cy="1978134"/>
          </a:xfrm>
          <a:prstGeom prst="rect">
            <a:avLst/>
          </a:prstGeom>
          <a:ln w="12700">
            <a:miter lim="400000"/>
          </a:ln>
        </p:spPr>
      </p:pic>
      <p:pic>
        <p:nvPicPr>
          <p:cNvPr id="243" name="Google Shape;178;p22" descr="Google Shape;178;p22"/>
          <p:cNvPicPr>
            <a:picLocks noChangeAspect="1"/>
          </p:cNvPicPr>
          <p:nvPr/>
        </p:nvPicPr>
        <p:blipFill>
          <a:blip r:embed="rId6">
            <a:extLst/>
          </a:blip>
          <a:srcRect l="0" t="0" r="0" b="19954"/>
          <a:stretch>
            <a:fillRect/>
          </a:stretch>
        </p:blipFill>
        <p:spPr>
          <a:xfrm>
            <a:off x="975866" y="5597435"/>
            <a:ext cx="1028701" cy="1260569"/>
          </a:xfrm>
          <a:prstGeom prst="rect">
            <a:avLst/>
          </a:prstGeom>
          <a:ln w="12700">
            <a:miter lim="400000"/>
          </a:ln>
        </p:spPr>
      </p:pic>
      <p:pic>
        <p:nvPicPr>
          <p:cNvPr id="244" name="Google Shape;179;p22" descr="Google Shape;179;p22"/>
          <p:cNvPicPr>
            <a:picLocks noChangeAspect="1"/>
          </p:cNvPicPr>
          <p:nvPr/>
        </p:nvPicPr>
        <p:blipFill>
          <a:blip r:embed="rId7">
            <a:extLst/>
          </a:blip>
          <a:srcRect l="0" t="0" r="0" b="12495"/>
          <a:stretch>
            <a:fillRect/>
          </a:stretch>
        </p:blipFill>
        <p:spPr>
          <a:xfrm>
            <a:off x="2745867" y="4879868"/>
            <a:ext cx="1016002" cy="1978134"/>
          </a:xfrm>
          <a:prstGeom prst="rect">
            <a:avLst/>
          </a:prstGeom>
          <a:ln w="12700">
            <a:miter lim="400000"/>
          </a:ln>
        </p:spPr>
      </p:pic>
      <p:pic>
        <p:nvPicPr>
          <p:cNvPr id="245" name="Google Shape;180;p22" descr="Google Shape;180;p22"/>
          <p:cNvPicPr>
            <a:picLocks noChangeAspect="1"/>
          </p:cNvPicPr>
          <p:nvPr/>
        </p:nvPicPr>
        <p:blipFill>
          <a:blip r:embed="rId5">
            <a:extLst/>
          </a:blip>
          <a:srcRect l="0" t="0" r="0" b="12494"/>
          <a:stretch>
            <a:fillRect/>
          </a:stretch>
        </p:blipFill>
        <p:spPr>
          <a:xfrm rot="21599998">
            <a:off x="360452" y="202334"/>
            <a:ext cx="512183" cy="681866"/>
          </a:xfrm>
          <a:prstGeom prst="rect">
            <a:avLst/>
          </a:prstGeom>
          <a:ln w="12700">
            <a:miter lim="400000"/>
          </a:ln>
        </p:spPr>
      </p:pic>
      <p:sp>
        <p:nvSpPr>
          <p:cNvPr id="24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2_1">
    <p:spTree>
      <p:nvGrpSpPr>
        <p:cNvPr id="1" name=""/>
        <p:cNvGrpSpPr/>
        <p:nvPr/>
      </p:nvGrpSpPr>
      <p:grpSpPr>
        <a:xfrm>
          <a:off x="0" y="0"/>
          <a:ext cx="0" cy="0"/>
          <a:chOff x="0" y="0"/>
          <a:chExt cx="0" cy="0"/>
        </a:xfrm>
      </p:grpSpPr>
      <p:sp>
        <p:nvSpPr>
          <p:cNvPr id="253" name="Google Shape;182;p23"/>
          <p:cNvSpPr/>
          <p:nvPr/>
        </p:nvSpPr>
        <p:spPr>
          <a:xfrm>
            <a:off x="-12501" y="1239865"/>
            <a:ext cx="9751977" cy="2"/>
          </a:xfrm>
          <a:prstGeom prst="line">
            <a:avLst/>
          </a:prstGeom>
          <a:ln w="19050">
            <a:solidFill>
              <a:srgbClr val="2E5E73"/>
            </a:solidFill>
            <a:tailEnd type="oval"/>
          </a:ln>
        </p:spPr>
        <p:txBody>
          <a:bodyPr lIns="45718" tIns="45718" rIns="45718" bIns="45718"/>
          <a:lstStyle/>
          <a:p>
            <a:pPr/>
          </a:p>
        </p:txBody>
      </p:sp>
      <p:sp>
        <p:nvSpPr>
          <p:cNvPr id="25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55" name="Google Shape;185;p23"/>
          <p:cNvSpPr/>
          <p:nvPr/>
        </p:nvSpPr>
        <p:spPr>
          <a:xfrm>
            <a:off x="181366" y="305400"/>
            <a:ext cx="763502" cy="763503"/>
          </a:xfrm>
          <a:prstGeom prst="ellipse">
            <a:avLst/>
          </a:prstGeom>
          <a:solidFill>
            <a:srgbClr val="FCB912"/>
          </a:solidFill>
          <a:ln w="12700">
            <a:miter lim="400000"/>
          </a:ln>
        </p:spPr>
        <p:txBody>
          <a:bodyPr lIns="0" tIns="0" rIns="0" bIns="0" anchor="ctr"/>
          <a:lstStyle/>
          <a:p>
            <a:pPr/>
          </a:p>
        </p:txBody>
      </p:sp>
      <p:sp>
        <p:nvSpPr>
          <p:cNvPr id="25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
    <p:spTree>
      <p:nvGrpSpPr>
        <p:cNvPr id="1" name=""/>
        <p:cNvGrpSpPr/>
        <p:nvPr/>
      </p:nvGrpSpPr>
      <p:grpSpPr>
        <a:xfrm>
          <a:off x="0" y="0"/>
          <a:ext cx="0" cy="0"/>
          <a:chOff x="0" y="0"/>
          <a:chExt cx="0" cy="0"/>
        </a:xfrm>
      </p:grpSpPr>
      <p:sp>
        <p:nvSpPr>
          <p:cNvPr id="263" name="Google Shape;187;p24"/>
          <p:cNvSpPr/>
          <p:nvPr/>
        </p:nvSpPr>
        <p:spPr>
          <a:xfrm>
            <a:off x="-12501" y="1239865"/>
            <a:ext cx="9751977" cy="2"/>
          </a:xfrm>
          <a:prstGeom prst="line">
            <a:avLst/>
          </a:prstGeom>
          <a:ln w="19050">
            <a:solidFill>
              <a:srgbClr val="2E5E73"/>
            </a:solidFill>
            <a:tailEnd type="oval"/>
          </a:ln>
        </p:spPr>
        <p:txBody>
          <a:bodyPr lIns="45718" tIns="45718" rIns="45718" bIns="45718"/>
          <a:lstStyle/>
          <a:p>
            <a:pPr/>
          </a:p>
        </p:txBody>
      </p:sp>
      <p:sp>
        <p:nvSpPr>
          <p:cNvPr id="264" name="Google Shape;188;p24"/>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265" name="Google Shape;189;p24"/>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266" name="Google Shape;190;p24"/>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267" name="Google Shape;191;p24"/>
          <p:cNvSpPr/>
          <p:nvPr/>
        </p:nvSpPr>
        <p:spPr>
          <a:xfrm>
            <a:off x="1271100" y="4940417"/>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268" name="Google Shape;192;p24"/>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271" name="Google Shape;193;p24"/>
          <p:cNvGrpSpPr/>
          <p:nvPr/>
        </p:nvGrpSpPr>
        <p:grpSpPr>
          <a:xfrm>
            <a:off x="1070467" y="1476639"/>
            <a:ext cx="612003" cy="612003"/>
            <a:chOff x="0" y="0"/>
            <a:chExt cx="612001" cy="612001"/>
          </a:xfrm>
        </p:grpSpPr>
        <p:sp>
          <p:nvSpPr>
            <p:cNvPr id="269"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0"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274" name="Google Shape;194;p24"/>
          <p:cNvGrpSpPr/>
          <p:nvPr/>
        </p:nvGrpSpPr>
        <p:grpSpPr>
          <a:xfrm>
            <a:off x="1070467" y="2332356"/>
            <a:ext cx="612003" cy="612003"/>
            <a:chOff x="0" y="0"/>
            <a:chExt cx="612001" cy="612001"/>
          </a:xfrm>
        </p:grpSpPr>
        <p:sp>
          <p:nvSpPr>
            <p:cNvPr id="272"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3"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277" name="Google Shape;195;p24"/>
          <p:cNvGrpSpPr/>
          <p:nvPr/>
        </p:nvGrpSpPr>
        <p:grpSpPr>
          <a:xfrm>
            <a:off x="1070467" y="3188922"/>
            <a:ext cx="612003" cy="612003"/>
            <a:chOff x="0" y="0"/>
            <a:chExt cx="612001" cy="612001"/>
          </a:xfrm>
        </p:grpSpPr>
        <p:sp>
          <p:nvSpPr>
            <p:cNvPr id="275"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6"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280" name="Google Shape;196;p24"/>
          <p:cNvGrpSpPr/>
          <p:nvPr/>
        </p:nvGrpSpPr>
        <p:grpSpPr>
          <a:xfrm>
            <a:off x="1070467" y="4035821"/>
            <a:ext cx="612003" cy="612003"/>
            <a:chOff x="0" y="0"/>
            <a:chExt cx="612001" cy="612001"/>
          </a:xfrm>
        </p:grpSpPr>
        <p:sp>
          <p:nvSpPr>
            <p:cNvPr id="278"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9"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283" name="Google Shape;197;p24"/>
          <p:cNvGrpSpPr/>
          <p:nvPr/>
        </p:nvGrpSpPr>
        <p:grpSpPr>
          <a:xfrm>
            <a:off x="1070467" y="4882722"/>
            <a:ext cx="612003" cy="612003"/>
            <a:chOff x="0" y="0"/>
            <a:chExt cx="612001" cy="612001"/>
          </a:xfrm>
        </p:grpSpPr>
        <p:sp>
          <p:nvSpPr>
            <p:cNvPr id="281"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82" name="5"/>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sp>
        <p:nvSpPr>
          <p:cNvPr id="284" name="Body Level One…"/>
          <p:cNvSpPr txBox="1"/>
          <p:nvPr>
            <p:ph type="body" sz="quarter" idx="1"/>
          </p:nvPr>
        </p:nvSpPr>
        <p:spPr>
          <a:xfrm>
            <a:off x="1632833" y="1505567"/>
            <a:ext cx="9480300"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285"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86" name="Google Shape;205;p24"/>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pic>
        <p:nvPicPr>
          <p:cNvPr id="287" name="Google Shape;206;p24" descr="Google Shape;206;p24"/>
          <p:cNvPicPr>
            <a:picLocks noChangeAspect="1"/>
          </p:cNvPicPr>
          <p:nvPr/>
        </p:nvPicPr>
        <p:blipFill>
          <a:blip r:embed="rId2">
            <a:extLst/>
          </a:blip>
          <a:stretch>
            <a:fillRect/>
          </a:stretch>
        </p:blipFill>
        <p:spPr>
          <a:xfrm>
            <a:off x="231916" y="362049"/>
            <a:ext cx="662503" cy="662503"/>
          </a:xfrm>
          <a:prstGeom prst="rect">
            <a:avLst/>
          </a:prstGeom>
          <a:ln w="12700">
            <a:miter lim="400000"/>
          </a:ln>
        </p:spPr>
      </p:pic>
      <p:sp>
        <p:nvSpPr>
          <p:cNvPr id="28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_1">
    <p:spTree>
      <p:nvGrpSpPr>
        <p:cNvPr id="1" name=""/>
        <p:cNvGrpSpPr/>
        <p:nvPr/>
      </p:nvGrpSpPr>
      <p:grpSpPr>
        <a:xfrm>
          <a:off x="0" y="0"/>
          <a:ext cx="0" cy="0"/>
          <a:chOff x="0" y="0"/>
          <a:chExt cx="0" cy="0"/>
        </a:xfrm>
      </p:grpSpPr>
      <p:sp>
        <p:nvSpPr>
          <p:cNvPr id="295" name="Google Shape;208;p25"/>
          <p:cNvSpPr/>
          <p:nvPr/>
        </p:nvSpPr>
        <p:spPr>
          <a:xfrm>
            <a:off x="-12501" y="1239865"/>
            <a:ext cx="9751977" cy="2"/>
          </a:xfrm>
          <a:prstGeom prst="line">
            <a:avLst/>
          </a:prstGeom>
          <a:ln w="19050">
            <a:solidFill>
              <a:srgbClr val="2E5E73"/>
            </a:solidFill>
            <a:tailEnd type="oval"/>
          </a:ln>
        </p:spPr>
        <p:txBody>
          <a:bodyPr lIns="45718" tIns="45718" rIns="45718" bIns="45718"/>
          <a:lstStyle/>
          <a:p>
            <a:pPr/>
          </a:p>
        </p:txBody>
      </p:sp>
      <p:sp>
        <p:nvSpPr>
          <p:cNvPr id="296" name="Google Shape;209;p25"/>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297" name="Google Shape;210;p25"/>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298" name="Google Shape;211;p25"/>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299" name="Google Shape;212;p25"/>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302" name="Google Shape;213;p25"/>
          <p:cNvGrpSpPr/>
          <p:nvPr/>
        </p:nvGrpSpPr>
        <p:grpSpPr>
          <a:xfrm>
            <a:off x="1070467" y="1476639"/>
            <a:ext cx="612003" cy="612003"/>
            <a:chOff x="0" y="0"/>
            <a:chExt cx="612001" cy="612001"/>
          </a:xfrm>
        </p:grpSpPr>
        <p:sp>
          <p:nvSpPr>
            <p:cNvPr id="300"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1"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305" name="Google Shape;214;p25"/>
          <p:cNvGrpSpPr/>
          <p:nvPr/>
        </p:nvGrpSpPr>
        <p:grpSpPr>
          <a:xfrm>
            <a:off x="1070467" y="2332356"/>
            <a:ext cx="612003" cy="612003"/>
            <a:chOff x="0" y="0"/>
            <a:chExt cx="612001" cy="612001"/>
          </a:xfrm>
        </p:grpSpPr>
        <p:sp>
          <p:nvSpPr>
            <p:cNvPr id="303"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4"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308" name="Google Shape;215;p25"/>
          <p:cNvGrpSpPr/>
          <p:nvPr/>
        </p:nvGrpSpPr>
        <p:grpSpPr>
          <a:xfrm>
            <a:off x="1070467" y="3188922"/>
            <a:ext cx="612003" cy="612003"/>
            <a:chOff x="0" y="0"/>
            <a:chExt cx="612001" cy="612001"/>
          </a:xfrm>
        </p:grpSpPr>
        <p:sp>
          <p:nvSpPr>
            <p:cNvPr id="306"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7"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311" name="Google Shape;216;p25"/>
          <p:cNvGrpSpPr/>
          <p:nvPr/>
        </p:nvGrpSpPr>
        <p:grpSpPr>
          <a:xfrm>
            <a:off x="1070467" y="4035821"/>
            <a:ext cx="612003" cy="612003"/>
            <a:chOff x="0" y="0"/>
            <a:chExt cx="612001" cy="612001"/>
          </a:xfrm>
        </p:grpSpPr>
        <p:sp>
          <p:nvSpPr>
            <p:cNvPr id="309"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10"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sp>
        <p:nvSpPr>
          <p:cNvPr id="312" name="Body Level One…"/>
          <p:cNvSpPr txBox="1"/>
          <p:nvPr>
            <p:ph type="body" sz="quarter" idx="1"/>
          </p:nvPr>
        </p:nvSpPr>
        <p:spPr>
          <a:xfrm>
            <a:off x="1632833" y="1505567"/>
            <a:ext cx="9480300"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13"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14" name="Google Shape;223;p25"/>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pic>
        <p:nvPicPr>
          <p:cNvPr id="315" name="Google Shape;224;p25" descr="Google Shape;224;p25"/>
          <p:cNvPicPr>
            <a:picLocks noChangeAspect="1"/>
          </p:cNvPicPr>
          <p:nvPr/>
        </p:nvPicPr>
        <p:blipFill>
          <a:blip r:embed="rId2">
            <a:extLst/>
          </a:blip>
          <a:stretch>
            <a:fillRect/>
          </a:stretch>
        </p:blipFill>
        <p:spPr>
          <a:xfrm>
            <a:off x="231916" y="362049"/>
            <a:ext cx="662503" cy="662503"/>
          </a:xfrm>
          <a:prstGeom prst="rect">
            <a:avLst/>
          </a:prstGeom>
          <a:ln w="12700">
            <a:miter lim="400000"/>
          </a:ln>
        </p:spPr>
      </p:pic>
      <p:sp>
        <p:nvSpPr>
          <p:cNvPr id="31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_1_1">
    <p:spTree>
      <p:nvGrpSpPr>
        <p:cNvPr id="1" name=""/>
        <p:cNvGrpSpPr/>
        <p:nvPr/>
      </p:nvGrpSpPr>
      <p:grpSpPr>
        <a:xfrm>
          <a:off x="0" y="0"/>
          <a:ext cx="0" cy="0"/>
          <a:chOff x="0" y="0"/>
          <a:chExt cx="0" cy="0"/>
        </a:xfrm>
      </p:grpSpPr>
      <p:sp>
        <p:nvSpPr>
          <p:cNvPr id="323" name="Google Shape;226;p26"/>
          <p:cNvSpPr/>
          <p:nvPr/>
        </p:nvSpPr>
        <p:spPr>
          <a:xfrm>
            <a:off x="-12501" y="1239865"/>
            <a:ext cx="9751977" cy="2"/>
          </a:xfrm>
          <a:prstGeom prst="line">
            <a:avLst/>
          </a:prstGeom>
          <a:ln w="19050">
            <a:solidFill>
              <a:srgbClr val="2E5E73"/>
            </a:solidFill>
            <a:tailEnd type="oval"/>
          </a:ln>
        </p:spPr>
        <p:txBody>
          <a:bodyPr lIns="45718" tIns="45718" rIns="45718" bIns="45718"/>
          <a:lstStyle/>
          <a:p>
            <a:pPr/>
          </a:p>
        </p:txBody>
      </p:sp>
      <p:sp>
        <p:nvSpPr>
          <p:cNvPr id="324" name="Google Shape;227;p26"/>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325" name="Google Shape;228;p26"/>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326" name="Google Shape;229;p26"/>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329" name="Google Shape;230;p26"/>
          <p:cNvGrpSpPr/>
          <p:nvPr/>
        </p:nvGrpSpPr>
        <p:grpSpPr>
          <a:xfrm>
            <a:off x="1070467" y="1476639"/>
            <a:ext cx="612003" cy="612003"/>
            <a:chOff x="0" y="0"/>
            <a:chExt cx="612001" cy="612001"/>
          </a:xfrm>
        </p:grpSpPr>
        <p:sp>
          <p:nvSpPr>
            <p:cNvPr id="327"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28"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332" name="Google Shape;231;p26"/>
          <p:cNvGrpSpPr/>
          <p:nvPr/>
        </p:nvGrpSpPr>
        <p:grpSpPr>
          <a:xfrm>
            <a:off x="1070467" y="2332356"/>
            <a:ext cx="612003" cy="612003"/>
            <a:chOff x="0" y="0"/>
            <a:chExt cx="612001" cy="612001"/>
          </a:xfrm>
        </p:grpSpPr>
        <p:sp>
          <p:nvSpPr>
            <p:cNvPr id="330"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31"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335" name="Google Shape;232;p26"/>
          <p:cNvGrpSpPr/>
          <p:nvPr/>
        </p:nvGrpSpPr>
        <p:grpSpPr>
          <a:xfrm>
            <a:off x="1070467" y="3188922"/>
            <a:ext cx="612003" cy="612003"/>
            <a:chOff x="0" y="0"/>
            <a:chExt cx="612001" cy="612001"/>
          </a:xfrm>
        </p:grpSpPr>
        <p:sp>
          <p:nvSpPr>
            <p:cNvPr id="333"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34"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sp>
        <p:nvSpPr>
          <p:cNvPr id="336" name="Body Level One…"/>
          <p:cNvSpPr txBox="1"/>
          <p:nvPr>
            <p:ph type="body" sz="quarter" idx="1"/>
          </p:nvPr>
        </p:nvSpPr>
        <p:spPr>
          <a:xfrm>
            <a:off x="1632833" y="1505567"/>
            <a:ext cx="9480300"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37"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38" name="Google Shape;238;p26"/>
          <p:cNvSpPr/>
          <p:nvPr/>
        </p:nvSpPr>
        <p:spPr>
          <a:xfrm>
            <a:off x="181366" y="311500"/>
            <a:ext cx="763502" cy="763502"/>
          </a:xfrm>
          <a:prstGeom prst="ellipse">
            <a:avLst/>
          </a:prstGeom>
          <a:solidFill>
            <a:srgbClr val="FCB912"/>
          </a:solidFill>
          <a:ln w="12700">
            <a:miter lim="400000"/>
          </a:ln>
        </p:spPr>
        <p:txBody>
          <a:bodyPr lIns="0" tIns="0" rIns="0" bIns="0" anchor="ctr"/>
          <a:lstStyle/>
          <a:p>
            <a:pPr/>
          </a:p>
        </p:txBody>
      </p:sp>
      <p:pic>
        <p:nvPicPr>
          <p:cNvPr id="339" name="Google Shape;239;p26" descr="Google Shape;239;p26"/>
          <p:cNvPicPr>
            <a:picLocks noChangeAspect="1"/>
          </p:cNvPicPr>
          <p:nvPr/>
        </p:nvPicPr>
        <p:blipFill>
          <a:blip r:embed="rId2">
            <a:extLst/>
          </a:blip>
          <a:stretch>
            <a:fillRect/>
          </a:stretch>
        </p:blipFill>
        <p:spPr>
          <a:xfrm>
            <a:off x="231916" y="362049"/>
            <a:ext cx="662503" cy="662503"/>
          </a:xfrm>
          <a:prstGeom prst="rect">
            <a:avLst/>
          </a:prstGeom>
          <a:ln w="12700">
            <a:miter lim="400000"/>
          </a:ln>
        </p:spPr>
      </p:pic>
      <p:sp>
        <p:nvSpPr>
          <p:cNvPr id="340"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spTree>
      <p:nvGrpSpPr>
        <p:cNvPr id="1" name=""/>
        <p:cNvGrpSpPr/>
        <p:nvPr/>
      </p:nvGrpSpPr>
      <p:grpSpPr>
        <a:xfrm>
          <a:off x="0" y="0"/>
          <a:ext cx="0" cy="0"/>
          <a:chOff x="0" y="0"/>
          <a:chExt cx="0" cy="0"/>
        </a:xfrm>
      </p:grpSpPr>
      <p:sp>
        <p:nvSpPr>
          <p:cNvPr id="347" name="Body Level One…"/>
          <p:cNvSpPr txBox="1"/>
          <p:nvPr>
            <p:ph type="body" idx="1"/>
          </p:nvPr>
        </p:nvSpPr>
        <p:spPr>
          <a:xfrm>
            <a:off x="787133" y="1495633"/>
            <a:ext cx="10578301" cy="4514702"/>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4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4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
    <p:spTree>
      <p:nvGrpSpPr>
        <p:cNvPr id="1" name=""/>
        <p:cNvGrpSpPr/>
        <p:nvPr/>
      </p:nvGrpSpPr>
      <p:grpSpPr>
        <a:xfrm>
          <a:off x="0" y="0"/>
          <a:ext cx="0" cy="0"/>
          <a:chOff x="0" y="0"/>
          <a:chExt cx="0" cy="0"/>
        </a:xfrm>
      </p:grpSpPr>
      <p:sp>
        <p:nvSpPr>
          <p:cNvPr id="356" name="Google Shape;246;p28"/>
          <p:cNvSpPr/>
          <p:nvPr/>
        </p:nvSpPr>
        <p:spPr>
          <a:xfrm>
            <a:off x="7892832" y="0"/>
            <a:ext cx="4293902" cy="6858000"/>
          </a:xfrm>
          <a:prstGeom prst="rect">
            <a:avLst/>
          </a:prstGeom>
          <a:solidFill>
            <a:srgbClr val="EEEEEE"/>
          </a:solidFill>
          <a:ln w="12700">
            <a:miter lim="400000"/>
          </a:ln>
        </p:spPr>
        <p:txBody>
          <a:bodyPr lIns="0" tIns="0" rIns="0" bIns="0" anchor="ctr"/>
          <a:lstStyle/>
          <a:p>
            <a:pPr/>
          </a:p>
        </p:txBody>
      </p:sp>
      <p:sp>
        <p:nvSpPr>
          <p:cNvPr id="357" name="Body Level One…"/>
          <p:cNvSpPr txBox="1"/>
          <p:nvPr>
            <p:ph type="body" sz="half" idx="1"/>
          </p:nvPr>
        </p:nvSpPr>
        <p:spPr>
          <a:xfrm>
            <a:off x="787133" y="1495633"/>
            <a:ext cx="6720000" cy="4514702"/>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58" name="Title Text"/>
          <p:cNvSpPr txBox="1"/>
          <p:nvPr>
            <p:ph type="title"/>
          </p:nvPr>
        </p:nvSpPr>
        <p:spPr>
          <a:xfrm>
            <a:off x="8045367" y="725933"/>
            <a:ext cx="3621900" cy="868501"/>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35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
    <p:spTree>
      <p:nvGrpSpPr>
        <p:cNvPr id="1" name=""/>
        <p:cNvGrpSpPr/>
        <p:nvPr/>
      </p:nvGrpSpPr>
      <p:grpSpPr>
        <a:xfrm>
          <a:off x="0" y="0"/>
          <a:ext cx="0" cy="0"/>
          <a:chOff x="0" y="0"/>
          <a:chExt cx="0" cy="0"/>
        </a:xfrm>
      </p:grpSpPr>
      <p:sp>
        <p:nvSpPr>
          <p:cNvPr id="366" name="Google Shape;253;p29"/>
          <p:cNvSpPr/>
          <p:nvPr/>
        </p:nvSpPr>
        <p:spPr>
          <a:xfrm>
            <a:off x="612132" y="1781399"/>
            <a:ext cx="3295202" cy="3295202"/>
          </a:xfrm>
          <a:prstGeom prst="ellipse">
            <a:avLst/>
          </a:prstGeom>
          <a:solidFill>
            <a:srgbClr val="FCB912"/>
          </a:solidFill>
          <a:ln w="19050">
            <a:solidFill>
              <a:srgbClr val="FFFFFF"/>
            </a:solidFill>
          </a:ln>
        </p:spPr>
        <p:txBody>
          <a:bodyPr lIns="0" tIns="0" rIns="0" bIns="0" anchor="ctr"/>
          <a:lstStyle/>
          <a:p>
            <a:pPr/>
          </a:p>
        </p:txBody>
      </p:sp>
      <p:pic>
        <p:nvPicPr>
          <p:cNvPr id="367" name="Google Shape;254;p29" descr="Google Shape;254;p29"/>
          <p:cNvPicPr>
            <a:picLocks noChangeAspect="1"/>
          </p:cNvPicPr>
          <p:nvPr/>
        </p:nvPicPr>
        <p:blipFill>
          <a:blip r:embed="rId2">
            <a:extLst/>
          </a:blip>
          <a:stretch>
            <a:fillRect/>
          </a:stretch>
        </p:blipFill>
        <p:spPr>
          <a:xfrm>
            <a:off x="1029716" y="2191348"/>
            <a:ext cx="2475304" cy="2475304"/>
          </a:xfrm>
          <a:prstGeom prst="rect">
            <a:avLst/>
          </a:prstGeom>
          <a:ln w="12700">
            <a:miter lim="400000"/>
          </a:ln>
        </p:spPr>
      </p:pic>
      <p:pic>
        <p:nvPicPr>
          <p:cNvPr id="368" name="Google Shape;255;p29" descr="Google Shape;255;p29"/>
          <p:cNvPicPr>
            <a:picLocks noChangeAspect="1"/>
          </p:cNvPicPr>
          <p:nvPr/>
        </p:nvPicPr>
        <p:blipFill>
          <a:blip r:embed="rId3">
            <a:alphaModFix amt="11000"/>
            <a:extLst/>
          </a:blip>
          <a:srcRect l="0" t="0" r="6409" b="7136"/>
          <a:stretch>
            <a:fillRect/>
          </a:stretch>
        </p:blipFill>
        <p:spPr>
          <a:xfrm>
            <a:off x="7217678" y="3667584"/>
            <a:ext cx="4974323" cy="3190417"/>
          </a:xfrm>
          <a:prstGeom prst="rect">
            <a:avLst/>
          </a:prstGeom>
          <a:ln w="12700">
            <a:miter lim="400000"/>
          </a:ln>
        </p:spPr>
      </p:pic>
      <p:sp>
        <p:nvSpPr>
          <p:cNvPr id="369" name="Title Text"/>
          <p:cNvSpPr txBox="1"/>
          <p:nvPr>
            <p:ph type="title"/>
          </p:nvPr>
        </p:nvSpPr>
        <p:spPr>
          <a:xfrm>
            <a:off x="4194047" y="2567000"/>
            <a:ext cx="7406701" cy="1739702"/>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sp>
        <p:nvSpPr>
          <p:cNvPr id="370"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
    <p:spTree>
      <p:nvGrpSpPr>
        <p:cNvPr id="1" name=""/>
        <p:cNvGrpSpPr/>
        <p:nvPr/>
      </p:nvGrpSpPr>
      <p:grpSpPr>
        <a:xfrm>
          <a:off x="0" y="0"/>
          <a:ext cx="0" cy="0"/>
          <a:chOff x="0" y="0"/>
          <a:chExt cx="0" cy="0"/>
        </a:xfrm>
      </p:grpSpPr>
      <p:sp>
        <p:nvSpPr>
          <p:cNvPr id="377" name="Google Shape;258;p30"/>
          <p:cNvSpPr/>
          <p:nvPr/>
        </p:nvSpPr>
        <p:spPr>
          <a:xfrm>
            <a:off x="612132" y="1781399"/>
            <a:ext cx="3295202" cy="3295202"/>
          </a:xfrm>
          <a:prstGeom prst="ellipse">
            <a:avLst/>
          </a:prstGeom>
          <a:solidFill>
            <a:srgbClr val="FCB912"/>
          </a:solidFill>
          <a:ln w="19050">
            <a:solidFill>
              <a:srgbClr val="FFFFFF"/>
            </a:solidFill>
          </a:ln>
        </p:spPr>
        <p:txBody>
          <a:bodyPr lIns="0" tIns="0" rIns="0" bIns="0" anchor="ctr"/>
          <a:lstStyle/>
          <a:p>
            <a:pPr/>
          </a:p>
        </p:txBody>
      </p:sp>
      <p:sp>
        <p:nvSpPr>
          <p:cNvPr id="378" name="Title Text"/>
          <p:cNvSpPr txBox="1"/>
          <p:nvPr>
            <p:ph type="title"/>
          </p:nvPr>
        </p:nvSpPr>
        <p:spPr>
          <a:xfrm>
            <a:off x="4188333" y="2567000"/>
            <a:ext cx="7406700" cy="1739702"/>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pic>
        <p:nvPicPr>
          <p:cNvPr id="379" name="Google Shape;260;p30" descr="Google Shape;260;p30"/>
          <p:cNvPicPr>
            <a:picLocks noChangeAspect="1"/>
          </p:cNvPicPr>
          <p:nvPr/>
        </p:nvPicPr>
        <p:blipFill>
          <a:blip r:embed="rId2">
            <a:extLst/>
          </a:blip>
          <a:stretch>
            <a:fillRect/>
          </a:stretch>
        </p:blipFill>
        <p:spPr>
          <a:xfrm>
            <a:off x="1656450" y="2594866"/>
            <a:ext cx="1206502" cy="1790701"/>
          </a:xfrm>
          <a:prstGeom prst="rect">
            <a:avLst/>
          </a:prstGeom>
          <a:ln w="12700">
            <a:miter lim="400000"/>
          </a:ln>
        </p:spPr>
      </p:pic>
      <p:pic>
        <p:nvPicPr>
          <p:cNvPr id="380" name="Google Shape;261;p30" descr="Google Shape;261;p30"/>
          <p:cNvPicPr>
            <a:picLocks noChangeAspect="1"/>
          </p:cNvPicPr>
          <p:nvPr/>
        </p:nvPicPr>
        <p:blipFill>
          <a:blip r:embed="rId3">
            <a:alphaModFix amt="11000"/>
            <a:extLst/>
          </a:blip>
          <a:srcRect l="0" t="0" r="6409" b="7136"/>
          <a:stretch>
            <a:fillRect/>
          </a:stretch>
        </p:blipFill>
        <p:spPr>
          <a:xfrm>
            <a:off x="7217678" y="3667584"/>
            <a:ext cx="4974323" cy="3190417"/>
          </a:xfrm>
          <a:prstGeom prst="rect">
            <a:avLst/>
          </a:prstGeom>
          <a:ln w="12700">
            <a:miter lim="400000"/>
          </a:ln>
        </p:spPr>
      </p:pic>
      <p:sp>
        <p:nvSpPr>
          <p:cNvPr id="381"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1">
    <p:spTree>
      <p:nvGrpSpPr>
        <p:cNvPr id="1" name=""/>
        <p:cNvGrpSpPr/>
        <p:nvPr/>
      </p:nvGrpSpPr>
      <p:grpSpPr>
        <a:xfrm>
          <a:off x="0" y="0"/>
          <a:ext cx="0" cy="0"/>
          <a:chOff x="0" y="0"/>
          <a:chExt cx="0" cy="0"/>
        </a:xfrm>
      </p:grpSpPr>
      <p:sp>
        <p:nvSpPr>
          <p:cNvPr id="388" name="Google Shape;263;p31"/>
          <p:cNvSpPr/>
          <p:nvPr/>
        </p:nvSpPr>
        <p:spPr>
          <a:xfrm>
            <a:off x="612132" y="1781399"/>
            <a:ext cx="3295202" cy="3295202"/>
          </a:xfrm>
          <a:prstGeom prst="ellipse">
            <a:avLst/>
          </a:prstGeom>
          <a:solidFill>
            <a:srgbClr val="FCB912"/>
          </a:solidFill>
          <a:ln w="19050">
            <a:solidFill>
              <a:srgbClr val="FFFFFF"/>
            </a:solidFill>
          </a:ln>
        </p:spPr>
        <p:txBody>
          <a:bodyPr lIns="0" tIns="0" rIns="0" bIns="0" anchor="ctr"/>
          <a:lstStyle/>
          <a:p>
            <a:pPr/>
          </a:p>
        </p:txBody>
      </p:sp>
      <p:sp>
        <p:nvSpPr>
          <p:cNvPr id="389" name="Title Text"/>
          <p:cNvSpPr txBox="1"/>
          <p:nvPr>
            <p:ph type="title"/>
          </p:nvPr>
        </p:nvSpPr>
        <p:spPr>
          <a:xfrm>
            <a:off x="4188333" y="2567000"/>
            <a:ext cx="7406700" cy="1739702"/>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sp>
        <p:nvSpPr>
          <p:cNvPr id="390" name="Google Shape;265;p31"/>
          <p:cNvSpPr/>
          <p:nvPr/>
        </p:nvSpPr>
        <p:spPr>
          <a:xfrm>
            <a:off x="1277434" y="2783315"/>
            <a:ext cx="939913" cy="1306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79" y="21600"/>
                </a:moveTo>
                <a:lnTo>
                  <a:pt x="5900" y="20408"/>
                </a:lnTo>
                <a:lnTo>
                  <a:pt x="6777" y="19356"/>
                </a:lnTo>
                <a:lnTo>
                  <a:pt x="7509" y="18409"/>
                </a:lnTo>
                <a:lnTo>
                  <a:pt x="8045" y="17568"/>
                </a:lnTo>
                <a:lnTo>
                  <a:pt x="8435" y="16831"/>
                </a:lnTo>
                <a:lnTo>
                  <a:pt x="8679" y="16235"/>
                </a:lnTo>
                <a:lnTo>
                  <a:pt x="8825" y="15744"/>
                </a:lnTo>
                <a:lnTo>
                  <a:pt x="8874" y="15394"/>
                </a:lnTo>
                <a:lnTo>
                  <a:pt x="7947" y="15218"/>
                </a:lnTo>
                <a:lnTo>
                  <a:pt x="7021" y="15008"/>
                </a:lnTo>
                <a:lnTo>
                  <a:pt x="6192" y="14762"/>
                </a:lnTo>
                <a:lnTo>
                  <a:pt x="5364" y="14447"/>
                </a:lnTo>
                <a:lnTo>
                  <a:pt x="4583" y="14096"/>
                </a:lnTo>
                <a:lnTo>
                  <a:pt x="3852" y="13675"/>
                </a:lnTo>
                <a:lnTo>
                  <a:pt x="3169" y="13255"/>
                </a:lnTo>
                <a:lnTo>
                  <a:pt x="2535" y="12764"/>
                </a:lnTo>
                <a:lnTo>
                  <a:pt x="1999" y="12238"/>
                </a:lnTo>
                <a:lnTo>
                  <a:pt x="1512" y="11677"/>
                </a:lnTo>
                <a:lnTo>
                  <a:pt x="1073" y="11081"/>
                </a:lnTo>
                <a:lnTo>
                  <a:pt x="683" y="10449"/>
                </a:lnTo>
                <a:lnTo>
                  <a:pt x="390" y="9818"/>
                </a:lnTo>
                <a:lnTo>
                  <a:pt x="195" y="9152"/>
                </a:lnTo>
                <a:lnTo>
                  <a:pt x="49" y="8451"/>
                </a:lnTo>
                <a:lnTo>
                  <a:pt x="0" y="7749"/>
                </a:lnTo>
                <a:lnTo>
                  <a:pt x="98" y="6978"/>
                </a:lnTo>
                <a:lnTo>
                  <a:pt x="244" y="6206"/>
                </a:lnTo>
                <a:lnTo>
                  <a:pt x="488" y="5435"/>
                </a:lnTo>
                <a:lnTo>
                  <a:pt x="878" y="4734"/>
                </a:lnTo>
                <a:lnTo>
                  <a:pt x="1317" y="4067"/>
                </a:lnTo>
                <a:lnTo>
                  <a:pt x="1853" y="3436"/>
                </a:lnTo>
                <a:lnTo>
                  <a:pt x="2487" y="2840"/>
                </a:lnTo>
                <a:lnTo>
                  <a:pt x="3169" y="2279"/>
                </a:lnTo>
                <a:lnTo>
                  <a:pt x="3950" y="1788"/>
                </a:lnTo>
                <a:lnTo>
                  <a:pt x="4779" y="1332"/>
                </a:lnTo>
                <a:lnTo>
                  <a:pt x="5656" y="947"/>
                </a:lnTo>
                <a:lnTo>
                  <a:pt x="6631" y="596"/>
                </a:lnTo>
                <a:lnTo>
                  <a:pt x="7606" y="351"/>
                </a:lnTo>
                <a:lnTo>
                  <a:pt x="8630" y="175"/>
                </a:lnTo>
                <a:lnTo>
                  <a:pt x="9703" y="35"/>
                </a:lnTo>
                <a:lnTo>
                  <a:pt x="10824" y="0"/>
                </a:lnTo>
                <a:lnTo>
                  <a:pt x="11897" y="35"/>
                </a:lnTo>
                <a:lnTo>
                  <a:pt x="12970" y="175"/>
                </a:lnTo>
                <a:lnTo>
                  <a:pt x="13994" y="351"/>
                </a:lnTo>
                <a:lnTo>
                  <a:pt x="15017" y="596"/>
                </a:lnTo>
                <a:lnTo>
                  <a:pt x="15944" y="947"/>
                </a:lnTo>
                <a:lnTo>
                  <a:pt x="16821" y="1332"/>
                </a:lnTo>
                <a:lnTo>
                  <a:pt x="17650" y="1788"/>
                </a:lnTo>
                <a:lnTo>
                  <a:pt x="18431" y="2279"/>
                </a:lnTo>
                <a:lnTo>
                  <a:pt x="19113" y="2840"/>
                </a:lnTo>
                <a:lnTo>
                  <a:pt x="19747" y="3436"/>
                </a:lnTo>
                <a:lnTo>
                  <a:pt x="20283" y="4067"/>
                </a:lnTo>
                <a:lnTo>
                  <a:pt x="20722" y="4734"/>
                </a:lnTo>
                <a:lnTo>
                  <a:pt x="21112" y="5435"/>
                </a:lnTo>
                <a:lnTo>
                  <a:pt x="21356" y="6206"/>
                </a:lnTo>
                <a:lnTo>
                  <a:pt x="21551" y="6978"/>
                </a:lnTo>
                <a:lnTo>
                  <a:pt x="21600" y="7749"/>
                </a:lnTo>
                <a:lnTo>
                  <a:pt x="21551" y="8556"/>
                </a:lnTo>
                <a:lnTo>
                  <a:pt x="21454" y="9292"/>
                </a:lnTo>
                <a:lnTo>
                  <a:pt x="21259" y="10064"/>
                </a:lnTo>
                <a:lnTo>
                  <a:pt x="21015" y="10765"/>
                </a:lnTo>
                <a:lnTo>
                  <a:pt x="20673" y="11466"/>
                </a:lnTo>
                <a:lnTo>
                  <a:pt x="20332" y="12168"/>
                </a:lnTo>
                <a:lnTo>
                  <a:pt x="19894" y="12799"/>
                </a:lnTo>
                <a:lnTo>
                  <a:pt x="19454" y="13430"/>
                </a:lnTo>
                <a:lnTo>
                  <a:pt x="18918" y="14061"/>
                </a:lnTo>
                <a:lnTo>
                  <a:pt x="18382" y="14657"/>
                </a:lnTo>
                <a:lnTo>
                  <a:pt x="17797" y="15218"/>
                </a:lnTo>
                <a:lnTo>
                  <a:pt x="17163" y="15779"/>
                </a:lnTo>
                <a:lnTo>
                  <a:pt x="16529" y="16270"/>
                </a:lnTo>
                <a:lnTo>
                  <a:pt x="15846" y="16796"/>
                </a:lnTo>
                <a:lnTo>
                  <a:pt x="15164" y="17252"/>
                </a:lnTo>
                <a:lnTo>
                  <a:pt x="14432" y="17708"/>
                </a:lnTo>
                <a:lnTo>
                  <a:pt x="13750" y="18129"/>
                </a:lnTo>
                <a:lnTo>
                  <a:pt x="13019" y="18549"/>
                </a:lnTo>
                <a:lnTo>
                  <a:pt x="11605" y="19286"/>
                </a:lnTo>
                <a:lnTo>
                  <a:pt x="10191" y="19917"/>
                </a:lnTo>
                <a:lnTo>
                  <a:pt x="8825" y="20443"/>
                </a:lnTo>
                <a:lnTo>
                  <a:pt x="7558" y="20899"/>
                </a:lnTo>
                <a:lnTo>
                  <a:pt x="6485" y="21249"/>
                </a:lnTo>
                <a:lnTo>
                  <a:pt x="5510" y="21460"/>
                </a:lnTo>
                <a:lnTo>
                  <a:pt x="4779" y="21600"/>
                </a:lnTo>
                <a:close/>
              </a:path>
            </a:pathLst>
          </a:custGeom>
          <a:ln w="51750" cap="rnd">
            <a:solidFill>
              <a:srgbClr val="28363B"/>
            </a:solidFill>
          </a:ln>
        </p:spPr>
        <p:txBody>
          <a:bodyPr lIns="0" tIns="0" rIns="0" bIns="0" anchor="ctr"/>
          <a:lstStyle/>
          <a:p>
            <a:pPr/>
          </a:p>
        </p:txBody>
      </p:sp>
      <p:sp>
        <p:nvSpPr>
          <p:cNvPr id="391" name="Google Shape;266;p31"/>
          <p:cNvSpPr/>
          <p:nvPr/>
        </p:nvSpPr>
        <p:spPr>
          <a:xfrm>
            <a:off x="2304243" y="2783315"/>
            <a:ext cx="937799" cy="1306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41" y="21600"/>
                </a:moveTo>
                <a:lnTo>
                  <a:pt x="5864" y="20408"/>
                </a:lnTo>
                <a:lnTo>
                  <a:pt x="6793" y="19356"/>
                </a:lnTo>
                <a:lnTo>
                  <a:pt x="7477" y="18409"/>
                </a:lnTo>
                <a:lnTo>
                  <a:pt x="8015" y="17568"/>
                </a:lnTo>
                <a:lnTo>
                  <a:pt x="8406" y="16831"/>
                </a:lnTo>
                <a:lnTo>
                  <a:pt x="8650" y="16235"/>
                </a:lnTo>
                <a:lnTo>
                  <a:pt x="8797" y="15744"/>
                </a:lnTo>
                <a:lnTo>
                  <a:pt x="8845" y="15394"/>
                </a:lnTo>
                <a:lnTo>
                  <a:pt x="7917" y="15218"/>
                </a:lnTo>
                <a:lnTo>
                  <a:pt x="6988" y="15008"/>
                </a:lnTo>
                <a:lnTo>
                  <a:pt x="6158" y="14762"/>
                </a:lnTo>
                <a:lnTo>
                  <a:pt x="5327" y="14447"/>
                </a:lnTo>
                <a:lnTo>
                  <a:pt x="4545" y="14096"/>
                </a:lnTo>
                <a:lnTo>
                  <a:pt x="3812" y="13675"/>
                </a:lnTo>
                <a:lnTo>
                  <a:pt x="3128" y="13255"/>
                </a:lnTo>
                <a:lnTo>
                  <a:pt x="2541" y="12764"/>
                </a:lnTo>
                <a:lnTo>
                  <a:pt x="1955" y="12238"/>
                </a:lnTo>
                <a:lnTo>
                  <a:pt x="1466" y="11677"/>
                </a:lnTo>
                <a:lnTo>
                  <a:pt x="1026" y="11081"/>
                </a:lnTo>
                <a:lnTo>
                  <a:pt x="684" y="10449"/>
                </a:lnTo>
                <a:lnTo>
                  <a:pt x="391" y="9818"/>
                </a:lnTo>
                <a:lnTo>
                  <a:pt x="147" y="9152"/>
                </a:lnTo>
                <a:lnTo>
                  <a:pt x="49" y="8451"/>
                </a:lnTo>
                <a:lnTo>
                  <a:pt x="0" y="7749"/>
                </a:lnTo>
                <a:lnTo>
                  <a:pt x="49" y="6978"/>
                </a:lnTo>
                <a:lnTo>
                  <a:pt x="196" y="6206"/>
                </a:lnTo>
                <a:lnTo>
                  <a:pt x="489" y="5435"/>
                </a:lnTo>
                <a:lnTo>
                  <a:pt x="831" y="4734"/>
                </a:lnTo>
                <a:lnTo>
                  <a:pt x="1271" y="4067"/>
                </a:lnTo>
                <a:lnTo>
                  <a:pt x="1808" y="3436"/>
                </a:lnTo>
                <a:lnTo>
                  <a:pt x="2444" y="2840"/>
                </a:lnTo>
                <a:lnTo>
                  <a:pt x="3128" y="2279"/>
                </a:lnTo>
                <a:lnTo>
                  <a:pt x="3910" y="1788"/>
                </a:lnTo>
                <a:lnTo>
                  <a:pt x="4741" y="1332"/>
                </a:lnTo>
                <a:lnTo>
                  <a:pt x="5620" y="947"/>
                </a:lnTo>
                <a:lnTo>
                  <a:pt x="6597" y="596"/>
                </a:lnTo>
                <a:lnTo>
                  <a:pt x="7575" y="351"/>
                </a:lnTo>
                <a:lnTo>
                  <a:pt x="8601" y="175"/>
                </a:lnTo>
                <a:lnTo>
                  <a:pt x="9676" y="35"/>
                </a:lnTo>
                <a:lnTo>
                  <a:pt x="10800" y="0"/>
                </a:lnTo>
                <a:lnTo>
                  <a:pt x="11875" y="35"/>
                </a:lnTo>
                <a:lnTo>
                  <a:pt x="12950" y="175"/>
                </a:lnTo>
                <a:lnTo>
                  <a:pt x="14025" y="351"/>
                </a:lnTo>
                <a:lnTo>
                  <a:pt x="15003" y="596"/>
                </a:lnTo>
                <a:lnTo>
                  <a:pt x="15931" y="947"/>
                </a:lnTo>
                <a:lnTo>
                  <a:pt x="16860" y="1332"/>
                </a:lnTo>
                <a:lnTo>
                  <a:pt x="17691" y="1788"/>
                </a:lnTo>
                <a:lnTo>
                  <a:pt x="18424" y="2279"/>
                </a:lnTo>
                <a:lnTo>
                  <a:pt x="19156" y="2840"/>
                </a:lnTo>
                <a:lnTo>
                  <a:pt x="19743" y="3436"/>
                </a:lnTo>
                <a:lnTo>
                  <a:pt x="20280" y="4067"/>
                </a:lnTo>
                <a:lnTo>
                  <a:pt x="20769" y="4734"/>
                </a:lnTo>
                <a:lnTo>
                  <a:pt x="21111" y="5435"/>
                </a:lnTo>
                <a:lnTo>
                  <a:pt x="21405" y="6206"/>
                </a:lnTo>
                <a:lnTo>
                  <a:pt x="21551" y="6978"/>
                </a:lnTo>
                <a:lnTo>
                  <a:pt x="21600" y="7749"/>
                </a:lnTo>
                <a:lnTo>
                  <a:pt x="21551" y="8556"/>
                </a:lnTo>
                <a:lnTo>
                  <a:pt x="21453" y="9292"/>
                </a:lnTo>
                <a:lnTo>
                  <a:pt x="21258" y="10064"/>
                </a:lnTo>
                <a:lnTo>
                  <a:pt x="21014" y="10765"/>
                </a:lnTo>
                <a:lnTo>
                  <a:pt x="20720" y="11466"/>
                </a:lnTo>
                <a:lnTo>
                  <a:pt x="20329" y="12168"/>
                </a:lnTo>
                <a:lnTo>
                  <a:pt x="19938" y="12799"/>
                </a:lnTo>
                <a:lnTo>
                  <a:pt x="19450" y="13430"/>
                </a:lnTo>
                <a:lnTo>
                  <a:pt x="18912" y="14061"/>
                </a:lnTo>
                <a:lnTo>
                  <a:pt x="18375" y="14657"/>
                </a:lnTo>
                <a:lnTo>
                  <a:pt x="17788" y="15218"/>
                </a:lnTo>
                <a:lnTo>
                  <a:pt x="17153" y="15779"/>
                </a:lnTo>
                <a:lnTo>
                  <a:pt x="16518" y="16270"/>
                </a:lnTo>
                <a:lnTo>
                  <a:pt x="15833" y="16796"/>
                </a:lnTo>
                <a:lnTo>
                  <a:pt x="14465" y="17708"/>
                </a:lnTo>
                <a:lnTo>
                  <a:pt x="13732" y="18129"/>
                </a:lnTo>
                <a:lnTo>
                  <a:pt x="12999" y="18549"/>
                </a:lnTo>
                <a:lnTo>
                  <a:pt x="11582" y="19286"/>
                </a:lnTo>
                <a:lnTo>
                  <a:pt x="10165" y="19917"/>
                </a:lnTo>
                <a:lnTo>
                  <a:pt x="8797" y="20443"/>
                </a:lnTo>
                <a:lnTo>
                  <a:pt x="7575" y="20899"/>
                </a:lnTo>
                <a:lnTo>
                  <a:pt x="6451" y="21249"/>
                </a:lnTo>
                <a:lnTo>
                  <a:pt x="5473" y="21460"/>
                </a:lnTo>
                <a:lnTo>
                  <a:pt x="4741" y="21600"/>
                </a:lnTo>
                <a:close/>
              </a:path>
            </a:pathLst>
          </a:custGeom>
          <a:ln w="51750" cap="rnd">
            <a:solidFill>
              <a:srgbClr val="28363B"/>
            </a:solidFill>
          </a:ln>
        </p:spPr>
        <p:txBody>
          <a:bodyPr lIns="0" tIns="0" rIns="0" bIns="0" anchor="ctr"/>
          <a:lstStyle/>
          <a:p>
            <a:pPr/>
          </a:p>
        </p:txBody>
      </p:sp>
      <p:sp>
        <p:nvSpPr>
          <p:cNvPr id="392" name="Body Level One…"/>
          <p:cNvSpPr txBox="1"/>
          <p:nvPr>
            <p:ph type="body" sz="quarter" idx="1"/>
          </p:nvPr>
        </p:nvSpPr>
        <p:spPr>
          <a:xfrm>
            <a:off x="963733" y="5198833"/>
            <a:ext cx="2592000" cy="570902"/>
          </a:xfrm>
          <a:prstGeom prst="rect">
            <a:avLst/>
          </a:prstGeom>
        </p:spPr>
        <p:txBody>
          <a:bodyPr lIns="121899" tIns="121899" rIns="121899" bIns="121899"/>
          <a:lstStyle>
            <a:lvl1pPr marL="304800" indent="-228600" algn="ctr">
              <a:lnSpc>
                <a:spcPct val="115000"/>
              </a:lnSpc>
              <a:spcBef>
                <a:spcPts val="0"/>
              </a:spcBef>
              <a:buClrTx/>
              <a:buSzTx/>
              <a:buFontTx/>
              <a:buNone/>
              <a:defRPr sz="1700">
                <a:solidFill>
                  <a:srgbClr val="2E5E73"/>
                </a:solidFill>
                <a:latin typeface="Roboto Light"/>
                <a:ea typeface="Roboto Light"/>
                <a:cs typeface="Roboto Light"/>
                <a:sym typeface="Roboto Light"/>
              </a:defRPr>
            </a:lvl1pPr>
            <a:lvl2pPr marL="304800" indent="76200" algn="ctr">
              <a:lnSpc>
                <a:spcPct val="115000"/>
              </a:lnSpc>
              <a:spcBef>
                <a:spcPts val="0"/>
              </a:spcBef>
              <a:buClrTx/>
              <a:buSzTx/>
              <a:buFontTx/>
              <a:buNone/>
              <a:defRPr sz="1700">
                <a:solidFill>
                  <a:srgbClr val="2E5E73"/>
                </a:solidFill>
                <a:latin typeface="Roboto Light"/>
                <a:ea typeface="Roboto Light"/>
                <a:cs typeface="Roboto Light"/>
                <a:sym typeface="Roboto Light"/>
              </a:defRPr>
            </a:lvl2pPr>
            <a:lvl3pPr marL="304800" indent="76200" algn="ctr">
              <a:lnSpc>
                <a:spcPct val="115000"/>
              </a:lnSpc>
              <a:spcBef>
                <a:spcPts val="0"/>
              </a:spcBef>
              <a:buClrTx/>
              <a:buSzTx/>
              <a:buFontTx/>
              <a:buNone/>
              <a:defRPr sz="1700">
                <a:solidFill>
                  <a:srgbClr val="2E5E73"/>
                </a:solidFill>
                <a:latin typeface="Roboto Light"/>
                <a:ea typeface="Roboto Light"/>
                <a:cs typeface="Roboto Light"/>
                <a:sym typeface="Roboto Light"/>
              </a:defRPr>
            </a:lvl3pPr>
            <a:lvl4pPr marL="304800" indent="76200" algn="ctr">
              <a:lnSpc>
                <a:spcPct val="115000"/>
              </a:lnSpc>
              <a:spcBef>
                <a:spcPts val="0"/>
              </a:spcBef>
              <a:buClrTx/>
              <a:buSzTx/>
              <a:buFontTx/>
              <a:buNone/>
              <a:defRPr sz="1700">
                <a:solidFill>
                  <a:srgbClr val="2E5E73"/>
                </a:solidFill>
                <a:latin typeface="Roboto Light"/>
                <a:ea typeface="Roboto Light"/>
                <a:cs typeface="Roboto Light"/>
                <a:sym typeface="Roboto Light"/>
              </a:defRPr>
            </a:lvl4pPr>
            <a:lvl5pPr marL="304800" indent="76200" algn="ctr">
              <a:lnSpc>
                <a:spcPct val="115000"/>
              </a:lnSpc>
              <a:spcBef>
                <a:spcPts val="0"/>
              </a:spcBef>
              <a:buClrTx/>
              <a:buSzTx/>
              <a:buFontTx/>
              <a:buNone/>
              <a:defRPr sz="17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393" name="Google Shape;268;p31" descr="Google Shape;268;p31"/>
          <p:cNvPicPr>
            <a:picLocks noChangeAspect="1"/>
          </p:cNvPicPr>
          <p:nvPr/>
        </p:nvPicPr>
        <p:blipFill>
          <a:blip r:embed="rId2">
            <a:alphaModFix amt="11000"/>
            <a:extLst/>
          </a:blip>
          <a:srcRect l="0" t="0" r="6409" b="7136"/>
          <a:stretch>
            <a:fillRect/>
          </a:stretch>
        </p:blipFill>
        <p:spPr>
          <a:xfrm>
            <a:off x="7217678" y="3667584"/>
            <a:ext cx="4974323" cy="3190417"/>
          </a:xfrm>
          <a:prstGeom prst="rect">
            <a:avLst/>
          </a:prstGeom>
          <a:ln w="12700">
            <a:miter lim="400000"/>
          </a:ln>
        </p:spPr>
      </p:pic>
      <p:sp>
        <p:nvSpPr>
          <p:cNvPr id="394"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Google Shape;30;p4"/>
          <p:cNvSpPr txBox="1"/>
          <p:nvPr>
            <p:ph type="body" sz="half" idx="21"/>
          </p:nvPr>
        </p:nvSpPr>
        <p:spPr>
          <a:xfrm>
            <a:off x="6172200" y="1825625"/>
            <a:ext cx="5181600" cy="4351338"/>
          </a:xfrm>
          <a:prstGeom prst="rect">
            <a:avLst/>
          </a:prstGeom>
        </p:spPr>
        <p:txBody>
          <a:bodyPr/>
          <a:lstStyle/>
          <a:p>
            <a:pP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5">
    <p:spTree>
      <p:nvGrpSpPr>
        <p:cNvPr id="1" name=""/>
        <p:cNvGrpSpPr/>
        <p:nvPr/>
      </p:nvGrpSpPr>
      <p:grpSpPr>
        <a:xfrm>
          <a:off x="0" y="0"/>
          <a:ext cx="0" cy="0"/>
          <a:chOff x="0" y="0"/>
          <a:chExt cx="0" cy="0"/>
        </a:xfrm>
      </p:grpSpPr>
      <p:sp>
        <p:nvSpPr>
          <p:cNvPr id="401" name="Google Shape;270;p32"/>
          <p:cNvSpPr/>
          <p:nvPr/>
        </p:nvSpPr>
        <p:spPr>
          <a:xfrm>
            <a:off x="567991" y="2249398"/>
            <a:ext cx="2647203" cy="2647202"/>
          </a:xfrm>
          <a:prstGeom prst="rect">
            <a:avLst/>
          </a:prstGeom>
          <a:solidFill>
            <a:srgbClr val="2E5E73"/>
          </a:solidFill>
          <a:ln w="12700">
            <a:miter lim="400000"/>
          </a:ln>
        </p:spPr>
        <p:txBody>
          <a:bodyPr lIns="0" tIns="0" rIns="0" bIns="0" anchor="ctr"/>
          <a:lstStyle/>
          <a:p>
            <a:pPr/>
          </a:p>
        </p:txBody>
      </p:sp>
      <p:sp>
        <p:nvSpPr>
          <p:cNvPr id="402" name="Google Shape;271;p32"/>
          <p:cNvSpPr/>
          <p:nvPr/>
        </p:nvSpPr>
        <p:spPr>
          <a:xfrm>
            <a:off x="3370931" y="2249398"/>
            <a:ext cx="2647202" cy="2647202"/>
          </a:xfrm>
          <a:prstGeom prst="rect">
            <a:avLst/>
          </a:prstGeom>
          <a:solidFill>
            <a:srgbClr val="FCB912"/>
          </a:solidFill>
          <a:ln w="12700">
            <a:miter lim="400000"/>
          </a:ln>
        </p:spPr>
        <p:txBody>
          <a:bodyPr lIns="0" tIns="0" rIns="0" bIns="0" anchor="ctr"/>
          <a:lstStyle/>
          <a:p>
            <a:pPr/>
          </a:p>
        </p:txBody>
      </p:sp>
      <p:sp>
        <p:nvSpPr>
          <p:cNvPr id="403" name="Google Shape;272;p32"/>
          <p:cNvSpPr/>
          <p:nvPr/>
        </p:nvSpPr>
        <p:spPr>
          <a:xfrm>
            <a:off x="6173868" y="2249398"/>
            <a:ext cx="2647202" cy="2647202"/>
          </a:xfrm>
          <a:prstGeom prst="rect">
            <a:avLst/>
          </a:prstGeom>
          <a:solidFill>
            <a:srgbClr val="00C7CC"/>
          </a:solidFill>
          <a:ln w="12700">
            <a:miter lim="400000"/>
          </a:ln>
        </p:spPr>
        <p:txBody>
          <a:bodyPr lIns="0" tIns="0" rIns="0" bIns="0" anchor="ctr"/>
          <a:lstStyle/>
          <a:p>
            <a:pPr/>
          </a:p>
        </p:txBody>
      </p:sp>
      <p:sp>
        <p:nvSpPr>
          <p:cNvPr id="404" name="Google Shape;273;p32"/>
          <p:cNvSpPr/>
          <p:nvPr/>
        </p:nvSpPr>
        <p:spPr>
          <a:xfrm>
            <a:off x="8976807" y="2249398"/>
            <a:ext cx="2647202" cy="2647202"/>
          </a:xfrm>
          <a:prstGeom prst="rect">
            <a:avLst/>
          </a:prstGeom>
          <a:solidFill>
            <a:srgbClr val="AADCF2"/>
          </a:solidFill>
          <a:ln w="12700">
            <a:miter lim="400000"/>
          </a:ln>
        </p:spPr>
        <p:txBody>
          <a:bodyPr lIns="0" tIns="0" rIns="0" bIns="0" anchor="ctr"/>
          <a:lstStyle/>
          <a:p>
            <a:pPr/>
          </a:p>
        </p:txBody>
      </p:sp>
      <p:grpSp>
        <p:nvGrpSpPr>
          <p:cNvPr id="407" name="Google Shape;274;p32"/>
          <p:cNvGrpSpPr/>
          <p:nvPr/>
        </p:nvGrpSpPr>
        <p:grpSpPr>
          <a:xfrm>
            <a:off x="3003448" y="3266849"/>
            <a:ext cx="611989" cy="611989"/>
            <a:chOff x="0" y="0"/>
            <a:chExt cx="611988" cy="611988"/>
          </a:xfrm>
        </p:grpSpPr>
        <p:sp>
          <p:nvSpPr>
            <p:cNvPr id="405" name="Google Shape;275;p32"/>
            <p:cNvSpPr/>
            <p:nvPr/>
          </p:nvSpPr>
          <p:spPr>
            <a:xfrm>
              <a:off x="-1" y="-1"/>
              <a:ext cx="611990" cy="611990"/>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06" name="Google Shape;276;p32"/>
            <p:cNvSpPr/>
            <p:nvPr/>
          </p:nvSpPr>
          <p:spPr>
            <a:xfrm>
              <a:off x="269538" y="180956"/>
              <a:ext cx="124533" cy="25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grpSp>
        <p:nvGrpSpPr>
          <p:cNvPr id="410" name="Google Shape;277;p32"/>
          <p:cNvGrpSpPr/>
          <p:nvPr/>
        </p:nvGrpSpPr>
        <p:grpSpPr>
          <a:xfrm>
            <a:off x="5789848" y="3266849"/>
            <a:ext cx="611989" cy="611989"/>
            <a:chOff x="0" y="0"/>
            <a:chExt cx="611988" cy="611988"/>
          </a:xfrm>
        </p:grpSpPr>
        <p:sp>
          <p:nvSpPr>
            <p:cNvPr id="408" name="Google Shape;278;p32"/>
            <p:cNvSpPr/>
            <p:nvPr/>
          </p:nvSpPr>
          <p:spPr>
            <a:xfrm>
              <a:off x="-1" y="-1"/>
              <a:ext cx="611990" cy="611990"/>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09" name="Google Shape;279;p32"/>
            <p:cNvSpPr/>
            <p:nvPr/>
          </p:nvSpPr>
          <p:spPr>
            <a:xfrm>
              <a:off x="269538" y="180956"/>
              <a:ext cx="124533" cy="25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grpSp>
        <p:nvGrpSpPr>
          <p:cNvPr id="413" name="Google Shape;280;p32"/>
          <p:cNvGrpSpPr/>
          <p:nvPr/>
        </p:nvGrpSpPr>
        <p:grpSpPr>
          <a:xfrm>
            <a:off x="8576247" y="3266849"/>
            <a:ext cx="611989" cy="611989"/>
            <a:chOff x="0" y="0"/>
            <a:chExt cx="611988" cy="611988"/>
          </a:xfrm>
        </p:grpSpPr>
        <p:sp>
          <p:nvSpPr>
            <p:cNvPr id="411" name="Google Shape;281;p32"/>
            <p:cNvSpPr/>
            <p:nvPr/>
          </p:nvSpPr>
          <p:spPr>
            <a:xfrm>
              <a:off x="-1" y="-1"/>
              <a:ext cx="611990" cy="611990"/>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12" name="Google Shape;282;p32"/>
            <p:cNvSpPr/>
            <p:nvPr/>
          </p:nvSpPr>
          <p:spPr>
            <a:xfrm>
              <a:off x="269538" y="180956"/>
              <a:ext cx="124533" cy="2500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sp>
        <p:nvSpPr>
          <p:cNvPr id="41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1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7">
    <p:spTree>
      <p:nvGrpSpPr>
        <p:cNvPr id="1" name=""/>
        <p:cNvGrpSpPr/>
        <p:nvPr/>
      </p:nvGrpSpPr>
      <p:grpSpPr>
        <a:xfrm>
          <a:off x="0" y="0"/>
          <a:ext cx="0" cy="0"/>
          <a:chOff x="0" y="0"/>
          <a:chExt cx="0" cy="0"/>
        </a:xfrm>
      </p:grpSpPr>
      <p:sp>
        <p:nvSpPr>
          <p:cNvPr id="422" name="Google Shape;290;p33"/>
          <p:cNvSpPr/>
          <p:nvPr/>
        </p:nvSpPr>
        <p:spPr>
          <a:xfrm flipH="1">
            <a:off x="8444400" y="1897257"/>
            <a:ext cx="3237902" cy="423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3" name="Google Shape;292;p33"/>
          <p:cNvSpPr/>
          <p:nvPr/>
        </p:nvSpPr>
        <p:spPr>
          <a:xfrm>
            <a:off x="8443599" y="1793467"/>
            <a:ext cx="3236402" cy="635702"/>
          </a:xfrm>
          <a:prstGeom prst="roundRect">
            <a:avLst>
              <a:gd name="adj" fmla="val 13342"/>
            </a:avLst>
          </a:prstGeom>
          <a:solidFill>
            <a:srgbClr val="043461"/>
          </a:solidFill>
          <a:ln w="12700">
            <a:miter lim="400000"/>
          </a:ln>
        </p:spPr>
        <p:txBody>
          <a:bodyPr lIns="0" tIns="0" rIns="0" bIns="0" anchor="ctr"/>
          <a:lstStyle/>
          <a:p>
            <a:pPr>
              <a:defRPr sz="2800">
                <a:latin typeface="Roboto Light"/>
                <a:ea typeface="Roboto Light"/>
                <a:cs typeface="Roboto Light"/>
                <a:sym typeface="Roboto Light"/>
              </a:defRPr>
            </a:pPr>
          </a:p>
        </p:txBody>
      </p:sp>
      <p:sp>
        <p:nvSpPr>
          <p:cNvPr id="424" name="Google Shape;293;p33"/>
          <p:cNvSpPr/>
          <p:nvPr/>
        </p:nvSpPr>
        <p:spPr>
          <a:xfrm flipH="1">
            <a:off x="623733" y="1896062"/>
            <a:ext cx="3237901" cy="423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5" name="Google Shape;295;p33"/>
          <p:cNvSpPr/>
          <p:nvPr/>
        </p:nvSpPr>
        <p:spPr>
          <a:xfrm>
            <a:off x="624431" y="1793467"/>
            <a:ext cx="3236401" cy="635702"/>
          </a:xfrm>
          <a:prstGeom prst="roundRect">
            <a:avLst>
              <a:gd name="adj" fmla="val 13342"/>
            </a:avLst>
          </a:prstGeom>
          <a:solidFill>
            <a:srgbClr val="2E5E73"/>
          </a:solidFill>
          <a:ln w="12700">
            <a:miter lim="400000"/>
          </a:ln>
        </p:spPr>
        <p:txBody>
          <a:bodyPr lIns="0" tIns="0" rIns="0" bIns="0" anchor="ctr"/>
          <a:lstStyle/>
          <a:p>
            <a:pPr>
              <a:defRPr sz="2800">
                <a:solidFill>
                  <a:srgbClr val="FFFFFF"/>
                </a:solidFill>
                <a:latin typeface="Roboto"/>
                <a:ea typeface="Roboto"/>
                <a:cs typeface="Roboto"/>
                <a:sym typeface="Roboto"/>
              </a:defRPr>
            </a:pPr>
          </a:p>
        </p:txBody>
      </p:sp>
      <p:sp>
        <p:nvSpPr>
          <p:cNvPr id="426" name="Google Shape;296;p33"/>
          <p:cNvSpPr/>
          <p:nvPr/>
        </p:nvSpPr>
        <p:spPr>
          <a:xfrm flipH="1">
            <a:off x="4541149" y="1896062"/>
            <a:ext cx="3237902" cy="423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7" name="Google Shape;300;p33"/>
          <p:cNvSpPr/>
          <p:nvPr/>
        </p:nvSpPr>
        <p:spPr>
          <a:xfrm>
            <a:off x="4532148" y="1793467"/>
            <a:ext cx="3236402" cy="635702"/>
          </a:xfrm>
          <a:prstGeom prst="roundRect">
            <a:avLst>
              <a:gd name="adj" fmla="val 13342"/>
            </a:avLst>
          </a:prstGeom>
          <a:solidFill>
            <a:srgbClr val="FCB912"/>
          </a:solidFill>
          <a:ln w="12700">
            <a:miter lim="400000"/>
          </a:ln>
        </p:spPr>
        <p:txBody>
          <a:bodyPr lIns="0" tIns="0" rIns="0" bIns="0" anchor="ctr"/>
          <a:lstStyle/>
          <a:p>
            <a:pPr>
              <a:defRPr sz="2800">
                <a:latin typeface="Roboto"/>
                <a:ea typeface="Roboto"/>
                <a:cs typeface="Roboto"/>
                <a:sym typeface="Roboto"/>
              </a:defRPr>
            </a:pPr>
          </a:p>
        </p:txBody>
      </p:sp>
      <p:sp>
        <p:nvSpPr>
          <p:cNvPr id="42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2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7_1">
    <p:spTree>
      <p:nvGrpSpPr>
        <p:cNvPr id="1" name=""/>
        <p:cNvGrpSpPr/>
        <p:nvPr/>
      </p:nvGrpSpPr>
      <p:grpSpPr>
        <a:xfrm>
          <a:off x="0" y="0"/>
          <a:ext cx="0" cy="0"/>
          <a:chOff x="0" y="0"/>
          <a:chExt cx="0" cy="0"/>
        </a:xfrm>
      </p:grpSpPr>
      <p:sp>
        <p:nvSpPr>
          <p:cNvPr id="436" name="Google Shape;304;p34"/>
          <p:cNvSpPr/>
          <p:nvPr/>
        </p:nvSpPr>
        <p:spPr>
          <a:xfrm flipH="1">
            <a:off x="682455" y="2377467"/>
            <a:ext cx="3237901" cy="355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grpSp>
        <p:nvGrpSpPr>
          <p:cNvPr id="441" name="Google Shape;305;p34"/>
          <p:cNvGrpSpPr/>
          <p:nvPr/>
        </p:nvGrpSpPr>
        <p:grpSpPr>
          <a:xfrm>
            <a:off x="682378" y="1567166"/>
            <a:ext cx="711190" cy="731379"/>
            <a:chOff x="0" y="-2"/>
            <a:chExt cx="711189" cy="731378"/>
          </a:xfrm>
        </p:grpSpPr>
        <p:grpSp>
          <p:nvGrpSpPr>
            <p:cNvPr id="439" name="Google Shape;306;p34"/>
            <p:cNvGrpSpPr/>
            <p:nvPr/>
          </p:nvGrpSpPr>
          <p:grpSpPr>
            <a:xfrm>
              <a:off x="-1" y="-3"/>
              <a:ext cx="711191" cy="675599"/>
              <a:chOff x="0" y="-1"/>
              <a:chExt cx="711189" cy="675598"/>
            </a:xfrm>
          </p:grpSpPr>
          <p:sp>
            <p:nvSpPr>
              <p:cNvPr id="437" name="Rounded Rectangle"/>
              <p:cNvSpPr/>
              <p:nvPr/>
            </p:nvSpPr>
            <p:spPr>
              <a:xfrm>
                <a:off x="-1" y="20067"/>
                <a:ext cx="711191" cy="635470"/>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2800">
                    <a:solidFill>
                      <a:srgbClr val="FFFFFF"/>
                    </a:solidFill>
                    <a:latin typeface="Roboto Light"/>
                    <a:ea typeface="Roboto Light"/>
                    <a:cs typeface="Roboto Light"/>
                    <a:sym typeface="Roboto Light"/>
                  </a:defRPr>
                </a:pPr>
              </a:p>
            </p:txBody>
          </p:sp>
          <p:sp>
            <p:nvSpPr>
              <p:cNvPr id="438" name="01"/>
              <p:cNvSpPr txBox="1"/>
              <p:nvPr/>
            </p:nvSpPr>
            <p:spPr>
              <a:xfrm>
                <a:off x="31020" y="-2"/>
                <a:ext cx="649148" cy="675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FFFFFF"/>
                    </a:solidFill>
                    <a:latin typeface="Roboto Light"/>
                    <a:ea typeface="Roboto Light"/>
                    <a:cs typeface="Roboto Light"/>
                    <a:sym typeface="Roboto Light"/>
                  </a:defRPr>
                </a:lvl1pPr>
              </a:lstStyle>
              <a:p>
                <a:pPr/>
                <a:r>
                  <a:t>01</a:t>
                </a:r>
              </a:p>
            </p:txBody>
          </p:sp>
        </p:grpSp>
        <p:sp>
          <p:nvSpPr>
            <p:cNvPr id="440" name="Google Shape;307;p34"/>
            <p:cNvSpPr/>
            <p:nvPr/>
          </p:nvSpPr>
          <p:spPr>
            <a:xfrm rot="10800000">
              <a:off x="181556" y="538449"/>
              <a:ext cx="348053"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solidFill>
                    <a:srgbClr val="FFFFFF"/>
                  </a:solidFill>
                </a:defRPr>
              </a:pPr>
            </a:p>
          </p:txBody>
        </p:sp>
      </p:grpSp>
      <p:grpSp>
        <p:nvGrpSpPr>
          <p:cNvPr id="446" name="Google Shape;308;p34"/>
          <p:cNvGrpSpPr/>
          <p:nvPr/>
        </p:nvGrpSpPr>
        <p:grpSpPr>
          <a:xfrm>
            <a:off x="4378078" y="1567166"/>
            <a:ext cx="711190" cy="731379"/>
            <a:chOff x="0" y="-2"/>
            <a:chExt cx="711189" cy="731378"/>
          </a:xfrm>
        </p:grpSpPr>
        <p:grpSp>
          <p:nvGrpSpPr>
            <p:cNvPr id="444" name="Google Shape;309;p34"/>
            <p:cNvGrpSpPr/>
            <p:nvPr/>
          </p:nvGrpSpPr>
          <p:grpSpPr>
            <a:xfrm>
              <a:off x="-1" y="-3"/>
              <a:ext cx="711191" cy="675599"/>
              <a:chOff x="0" y="-1"/>
              <a:chExt cx="711189" cy="675598"/>
            </a:xfrm>
          </p:grpSpPr>
          <p:sp>
            <p:nvSpPr>
              <p:cNvPr id="442" name="Rounded Rectangle"/>
              <p:cNvSpPr/>
              <p:nvPr/>
            </p:nvSpPr>
            <p:spPr>
              <a:xfrm>
                <a:off x="-1" y="20067"/>
                <a:ext cx="711191" cy="635470"/>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43" name="02"/>
              <p:cNvSpPr txBox="1"/>
              <p:nvPr/>
            </p:nvSpPr>
            <p:spPr>
              <a:xfrm>
                <a:off x="31020" y="-2"/>
                <a:ext cx="649148" cy="675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02</a:t>
                </a:r>
              </a:p>
            </p:txBody>
          </p:sp>
        </p:grpSp>
        <p:sp>
          <p:nvSpPr>
            <p:cNvPr id="445" name="Google Shape;310;p34"/>
            <p:cNvSpPr/>
            <p:nvPr/>
          </p:nvSpPr>
          <p:spPr>
            <a:xfrm rot="10800000">
              <a:off x="181556" y="538449"/>
              <a:ext cx="348053"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47" name="Google Shape;311;p34"/>
          <p:cNvSpPr/>
          <p:nvPr/>
        </p:nvSpPr>
        <p:spPr>
          <a:xfrm flipH="1">
            <a:off x="4378154" y="2377467"/>
            <a:ext cx="3237902" cy="355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grpSp>
        <p:nvGrpSpPr>
          <p:cNvPr id="452" name="Google Shape;312;p34"/>
          <p:cNvGrpSpPr/>
          <p:nvPr/>
        </p:nvGrpSpPr>
        <p:grpSpPr>
          <a:xfrm>
            <a:off x="8251576" y="1568167"/>
            <a:ext cx="711190" cy="731378"/>
            <a:chOff x="0" y="-2"/>
            <a:chExt cx="711189" cy="731378"/>
          </a:xfrm>
        </p:grpSpPr>
        <p:grpSp>
          <p:nvGrpSpPr>
            <p:cNvPr id="450" name="Google Shape;313;p34"/>
            <p:cNvGrpSpPr/>
            <p:nvPr/>
          </p:nvGrpSpPr>
          <p:grpSpPr>
            <a:xfrm>
              <a:off x="-1" y="-3"/>
              <a:ext cx="711191" cy="675599"/>
              <a:chOff x="0" y="-1"/>
              <a:chExt cx="711189" cy="675598"/>
            </a:xfrm>
          </p:grpSpPr>
          <p:sp>
            <p:nvSpPr>
              <p:cNvPr id="448" name="Rounded Rectangle"/>
              <p:cNvSpPr/>
              <p:nvPr/>
            </p:nvSpPr>
            <p:spPr>
              <a:xfrm>
                <a:off x="-1" y="20067"/>
                <a:ext cx="711191" cy="635470"/>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49" name="03"/>
              <p:cNvSpPr txBox="1"/>
              <p:nvPr/>
            </p:nvSpPr>
            <p:spPr>
              <a:xfrm>
                <a:off x="31020" y="-2"/>
                <a:ext cx="649148" cy="675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03</a:t>
                </a:r>
              </a:p>
            </p:txBody>
          </p:sp>
        </p:grpSp>
        <p:sp>
          <p:nvSpPr>
            <p:cNvPr id="451" name="Google Shape;314;p34"/>
            <p:cNvSpPr/>
            <p:nvPr/>
          </p:nvSpPr>
          <p:spPr>
            <a:xfrm rot="10800000">
              <a:off x="181556" y="538449"/>
              <a:ext cx="348053"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53" name="Google Shape;315;p34"/>
          <p:cNvSpPr/>
          <p:nvPr/>
        </p:nvSpPr>
        <p:spPr>
          <a:xfrm flipH="1">
            <a:off x="8251655" y="2378467"/>
            <a:ext cx="3237902" cy="355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sp>
        <p:nvSpPr>
          <p:cNvPr id="45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5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8">
    <p:spTree>
      <p:nvGrpSpPr>
        <p:cNvPr id="1" name=""/>
        <p:cNvGrpSpPr/>
        <p:nvPr/>
      </p:nvGrpSpPr>
      <p:grpSpPr>
        <a:xfrm>
          <a:off x="0" y="0"/>
          <a:ext cx="0" cy="0"/>
          <a:chOff x="0" y="0"/>
          <a:chExt cx="0" cy="0"/>
        </a:xfrm>
      </p:grpSpPr>
      <p:sp>
        <p:nvSpPr>
          <p:cNvPr id="462" name="Google Shape;319;p35"/>
          <p:cNvSpPr/>
          <p:nvPr/>
        </p:nvSpPr>
        <p:spPr>
          <a:xfrm>
            <a:off x="609545" y="1723956"/>
            <a:ext cx="5130903" cy="635702"/>
          </a:xfrm>
          <a:prstGeom prst="roundRect">
            <a:avLst>
              <a:gd name="adj" fmla="val 16667"/>
            </a:avLst>
          </a:prstGeom>
          <a:solidFill>
            <a:srgbClr val="2E5E73"/>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63" name="Google Shape;320;p35"/>
          <p:cNvSpPr/>
          <p:nvPr/>
        </p:nvSpPr>
        <p:spPr>
          <a:xfrm rot="10800000">
            <a:off x="791158" y="2242341"/>
            <a:ext cx="348041" cy="192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a:miter lim="400000"/>
          </a:ln>
        </p:spPr>
        <p:txBody>
          <a:bodyPr lIns="0" tIns="0" rIns="0" bIns="0" anchor="ctr"/>
          <a:lstStyle/>
          <a:p>
            <a:pPr>
              <a:defRPr sz="1900">
                <a:solidFill>
                  <a:srgbClr val="FFFFFF"/>
                </a:solidFill>
              </a:defRPr>
            </a:pPr>
          </a:p>
        </p:txBody>
      </p:sp>
      <p:sp>
        <p:nvSpPr>
          <p:cNvPr id="464" name="Google Shape;321;p35"/>
          <p:cNvSpPr/>
          <p:nvPr/>
        </p:nvSpPr>
        <p:spPr>
          <a:xfrm>
            <a:off x="6502346" y="1723974"/>
            <a:ext cx="5130902" cy="635702"/>
          </a:xfrm>
          <a:prstGeom prst="roundRect">
            <a:avLst>
              <a:gd name="adj" fmla="val 16667"/>
            </a:avLst>
          </a:prstGeom>
          <a:solidFill>
            <a:srgbClr val="043461"/>
          </a:solidFill>
          <a:ln w="12700">
            <a:miter lim="400000"/>
          </a:ln>
        </p:spPr>
        <p:txBody>
          <a:bodyPr lIns="0" tIns="0" rIns="0" bIns="0" anchor="ctr"/>
          <a:lstStyle/>
          <a:p>
            <a:pPr algn="ctr">
              <a:defRPr sz="2800">
                <a:latin typeface="Roboto Light"/>
                <a:ea typeface="Roboto Light"/>
                <a:cs typeface="Roboto Light"/>
                <a:sym typeface="Roboto Light"/>
              </a:defRPr>
            </a:pPr>
          </a:p>
        </p:txBody>
      </p:sp>
      <p:sp>
        <p:nvSpPr>
          <p:cNvPr id="465" name="Google Shape;322;p35"/>
          <p:cNvSpPr/>
          <p:nvPr/>
        </p:nvSpPr>
        <p:spPr>
          <a:xfrm rot="10800000">
            <a:off x="6683957" y="2242358"/>
            <a:ext cx="348041" cy="1929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43461"/>
          </a:solidFill>
          <a:ln w="12700">
            <a:miter lim="400000"/>
          </a:ln>
        </p:spPr>
        <p:txBody>
          <a:bodyPr lIns="0" tIns="0" rIns="0" bIns="0" anchor="ctr"/>
          <a:lstStyle/>
          <a:p>
            <a:pPr/>
          </a:p>
        </p:txBody>
      </p:sp>
      <p:sp>
        <p:nvSpPr>
          <p:cNvPr id="466" name="Title Text"/>
          <p:cNvSpPr txBox="1"/>
          <p:nvPr>
            <p:ph type="title"/>
          </p:nvPr>
        </p:nvSpPr>
        <p:spPr>
          <a:xfrm>
            <a:off x="722900" y="1773098"/>
            <a:ext cx="4865700" cy="524702"/>
          </a:xfrm>
          <a:prstGeom prst="rect">
            <a:avLst/>
          </a:prstGeom>
        </p:spPr>
        <p:txBody>
          <a:bodyPr lIns="121899" tIns="121899" rIns="121899" bIns="121899"/>
          <a:lstStyle>
            <a:lvl1pPr>
              <a:lnSpc>
                <a:spcPct val="100000"/>
              </a:lnSpc>
              <a:defRPr sz="2400">
                <a:solidFill>
                  <a:srgbClr val="FFFFFF"/>
                </a:solidFill>
                <a:latin typeface="Roboto Light"/>
                <a:ea typeface="Roboto Light"/>
                <a:cs typeface="Roboto Light"/>
                <a:sym typeface="Roboto Light"/>
              </a:defRPr>
            </a:lvl1pPr>
          </a:lstStyle>
          <a:p>
            <a:pPr/>
            <a:r>
              <a:t>Title Text</a:t>
            </a:r>
          </a:p>
        </p:txBody>
      </p:sp>
      <p:pic>
        <p:nvPicPr>
          <p:cNvPr id="467" name="Google Shape;330;p35" descr="Google Shape;330;p35"/>
          <p:cNvPicPr>
            <a:picLocks noChangeAspect="1"/>
          </p:cNvPicPr>
          <p:nvPr/>
        </p:nvPicPr>
        <p:blipFill>
          <a:blip r:embed="rId2">
            <a:extLst/>
          </a:blip>
          <a:stretch>
            <a:fillRect/>
          </a:stretch>
        </p:blipFill>
        <p:spPr>
          <a:xfrm>
            <a:off x="5740184" y="1577400"/>
            <a:ext cx="1103295" cy="4883433"/>
          </a:xfrm>
          <a:prstGeom prst="rect">
            <a:avLst/>
          </a:prstGeom>
          <a:ln w="12700">
            <a:miter lim="400000"/>
          </a:ln>
        </p:spPr>
      </p:pic>
      <p:sp>
        <p:nvSpPr>
          <p:cNvPr id="46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8_1">
    <p:spTree>
      <p:nvGrpSpPr>
        <p:cNvPr id="1" name=""/>
        <p:cNvGrpSpPr/>
        <p:nvPr/>
      </p:nvGrpSpPr>
      <p:grpSpPr>
        <a:xfrm>
          <a:off x="0" y="0"/>
          <a:ext cx="0" cy="0"/>
          <a:chOff x="0" y="0"/>
          <a:chExt cx="0" cy="0"/>
        </a:xfrm>
      </p:grpSpPr>
      <p:sp>
        <p:nvSpPr>
          <p:cNvPr id="475" name="Google Shape;333;p36"/>
          <p:cNvSpPr/>
          <p:nvPr/>
        </p:nvSpPr>
        <p:spPr>
          <a:xfrm>
            <a:off x="1478502" y="1577400"/>
            <a:ext cx="4262100" cy="635702"/>
          </a:xfrm>
          <a:prstGeom prst="roundRect">
            <a:avLst>
              <a:gd name="adj" fmla="val 16667"/>
            </a:avLst>
          </a:prstGeom>
          <a:solidFill>
            <a:srgbClr val="F2F2F2"/>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76" name="Title Text"/>
          <p:cNvSpPr txBox="1"/>
          <p:nvPr>
            <p:ph type="title"/>
          </p:nvPr>
        </p:nvSpPr>
        <p:spPr>
          <a:xfrm>
            <a:off x="1572657" y="1626541"/>
            <a:ext cx="4041600" cy="524703"/>
          </a:xfrm>
          <a:prstGeom prst="rect">
            <a:avLst/>
          </a:prstGeom>
        </p:spPr>
        <p:txBody>
          <a:bodyPr lIns="121899" tIns="121899" rIns="121899" bIns="121899"/>
          <a:lstStyle>
            <a:lvl1pPr>
              <a:lnSpc>
                <a:spcPct val="100000"/>
              </a:lnSpc>
              <a:defRPr sz="2400">
                <a:solidFill>
                  <a:srgbClr val="2E5E73"/>
                </a:solidFill>
                <a:latin typeface="Roboto Light"/>
                <a:ea typeface="Roboto Light"/>
                <a:cs typeface="Roboto Light"/>
                <a:sym typeface="Roboto Light"/>
              </a:defRPr>
            </a:lvl1pPr>
          </a:lstStyle>
          <a:p>
            <a:pPr/>
            <a:r>
              <a:t>Title Text</a:t>
            </a:r>
          </a:p>
        </p:txBody>
      </p:sp>
      <p:pic>
        <p:nvPicPr>
          <p:cNvPr id="477" name="Google Shape;338;p36" descr="Google Shape;338;p36"/>
          <p:cNvPicPr>
            <a:picLocks noChangeAspect="1"/>
          </p:cNvPicPr>
          <p:nvPr/>
        </p:nvPicPr>
        <p:blipFill>
          <a:blip r:embed="rId2">
            <a:extLst/>
          </a:blip>
          <a:stretch>
            <a:fillRect/>
          </a:stretch>
        </p:blipFill>
        <p:spPr>
          <a:xfrm>
            <a:off x="5740184" y="1577400"/>
            <a:ext cx="1103295" cy="4883433"/>
          </a:xfrm>
          <a:prstGeom prst="rect">
            <a:avLst/>
          </a:prstGeom>
          <a:ln w="12700">
            <a:miter lim="400000"/>
          </a:ln>
        </p:spPr>
      </p:pic>
      <p:grpSp>
        <p:nvGrpSpPr>
          <p:cNvPr id="482" name="Google Shape;339;p36"/>
          <p:cNvGrpSpPr/>
          <p:nvPr/>
        </p:nvGrpSpPr>
        <p:grpSpPr>
          <a:xfrm>
            <a:off x="609542" y="1567166"/>
            <a:ext cx="711191" cy="731379"/>
            <a:chOff x="0" y="-2"/>
            <a:chExt cx="711189" cy="731378"/>
          </a:xfrm>
        </p:grpSpPr>
        <p:grpSp>
          <p:nvGrpSpPr>
            <p:cNvPr id="480" name="Google Shape;340;p36"/>
            <p:cNvGrpSpPr/>
            <p:nvPr/>
          </p:nvGrpSpPr>
          <p:grpSpPr>
            <a:xfrm>
              <a:off x="-1" y="-3"/>
              <a:ext cx="711191" cy="675599"/>
              <a:chOff x="0" y="-1"/>
              <a:chExt cx="711189" cy="675598"/>
            </a:xfrm>
          </p:grpSpPr>
          <p:sp>
            <p:nvSpPr>
              <p:cNvPr id="478" name="Rounded Rectangle"/>
              <p:cNvSpPr/>
              <p:nvPr/>
            </p:nvSpPr>
            <p:spPr>
              <a:xfrm>
                <a:off x="-1" y="20067"/>
                <a:ext cx="711191" cy="635470"/>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2800">
                    <a:solidFill>
                      <a:srgbClr val="FFFFFF"/>
                    </a:solidFill>
                    <a:latin typeface="Roboto Light"/>
                    <a:ea typeface="Roboto Light"/>
                    <a:cs typeface="Roboto Light"/>
                    <a:sym typeface="Roboto Light"/>
                  </a:defRPr>
                </a:pPr>
              </a:p>
            </p:txBody>
          </p:sp>
          <p:sp>
            <p:nvSpPr>
              <p:cNvPr id="479" name="01"/>
              <p:cNvSpPr txBox="1"/>
              <p:nvPr/>
            </p:nvSpPr>
            <p:spPr>
              <a:xfrm>
                <a:off x="31020" y="-2"/>
                <a:ext cx="649148" cy="675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FFFFFF"/>
                    </a:solidFill>
                    <a:latin typeface="Roboto Light"/>
                    <a:ea typeface="Roboto Light"/>
                    <a:cs typeface="Roboto Light"/>
                    <a:sym typeface="Roboto Light"/>
                  </a:defRPr>
                </a:lvl1pPr>
              </a:lstStyle>
              <a:p>
                <a:pPr/>
                <a:r>
                  <a:t>01</a:t>
                </a:r>
              </a:p>
            </p:txBody>
          </p:sp>
        </p:grpSp>
        <p:sp>
          <p:nvSpPr>
            <p:cNvPr id="481" name="Google Shape;341;p36"/>
            <p:cNvSpPr/>
            <p:nvPr/>
          </p:nvSpPr>
          <p:spPr>
            <a:xfrm rot="10800000">
              <a:off x="181556" y="538449"/>
              <a:ext cx="348053"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pPr>
            </a:p>
          </p:txBody>
        </p:sp>
      </p:grpSp>
      <p:grpSp>
        <p:nvGrpSpPr>
          <p:cNvPr id="487" name="Google Shape;342;p36"/>
          <p:cNvGrpSpPr/>
          <p:nvPr/>
        </p:nvGrpSpPr>
        <p:grpSpPr>
          <a:xfrm>
            <a:off x="6502482" y="1567166"/>
            <a:ext cx="711190" cy="731379"/>
            <a:chOff x="0" y="-2"/>
            <a:chExt cx="711189" cy="731378"/>
          </a:xfrm>
        </p:grpSpPr>
        <p:grpSp>
          <p:nvGrpSpPr>
            <p:cNvPr id="485" name="Google Shape;343;p36"/>
            <p:cNvGrpSpPr/>
            <p:nvPr/>
          </p:nvGrpSpPr>
          <p:grpSpPr>
            <a:xfrm>
              <a:off x="-1" y="-3"/>
              <a:ext cx="711191" cy="675599"/>
              <a:chOff x="0" y="-1"/>
              <a:chExt cx="711189" cy="675598"/>
            </a:xfrm>
          </p:grpSpPr>
          <p:sp>
            <p:nvSpPr>
              <p:cNvPr id="483" name="Rounded Rectangle"/>
              <p:cNvSpPr/>
              <p:nvPr/>
            </p:nvSpPr>
            <p:spPr>
              <a:xfrm>
                <a:off x="-1" y="20067"/>
                <a:ext cx="711191" cy="635470"/>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84" name="02"/>
              <p:cNvSpPr txBox="1"/>
              <p:nvPr/>
            </p:nvSpPr>
            <p:spPr>
              <a:xfrm>
                <a:off x="31020" y="-2"/>
                <a:ext cx="649148" cy="6755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02</a:t>
                </a:r>
              </a:p>
            </p:txBody>
          </p:sp>
        </p:grpSp>
        <p:sp>
          <p:nvSpPr>
            <p:cNvPr id="486" name="Google Shape;344;p36"/>
            <p:cNvSpPr/>
            <p:nvPr/>
          </p:nvSpPr>
          <p:spPr>
            <a:xfrm rot="10800000">
              <a:off x="181572" y="538449"/>
              <a:ext cx="348053"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88" name="Google Shape;345;p36"/>
          <p:cNvSpPr/>
          <p:nvPr/>
        </p:nvSpPr>
        <p:spPr>
          <a:xfrm>
            <a:off x="7371967" y="1577400"/>
            <a:ext cx="4262102" cy="635702"/>
          </a:xfrm>
          <a:prstGeom prst="roundRect">
            <a:avLst>
              <a:gd name="adj" fmla="val 16667"/>
            </a:avLst>
          </a:prstGeom>
          <a:solidFill>
            <a:srgbClr val="F2F2F2"/>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8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5_1">
    <p:spTree>
      <p:nvGrpSpPr>
        <p:cNvPr id="1" name=""/>
        <p:cNvGrpSpPr/>
        <p:nvPr/>
      </p:nvGrpSpPr>
      <p:grpSpPr>
        <a:xfrm>
          <a:off x="0" y="0"/>
          <a:ext cx="0" cy="0"/>
          <a:chOff x="0" y="0"/>
          <a:chExt cx="0" cy="0"/>
        </a:xfrm>
      </p:grpSpPr>
      <p:sp>
        <p:nvSpPr>
          <p:cNvPr id="496" name="Google Shape;349;p37"/>
          <p:cNvSpPr/>
          <p:nvPr/>
        </p:nvSpPr>
        <p:spPr>
          <a:xfrm>
            <a:off x="406400" y="1448600"/>
            <a:ext cx="2698800" cy="4909501"/>
          </a:xfrm>
          <a:prstGeom prst="rect">
            <a:avLst/>
          </a:prstGeom>
          <a:solidFill>
            <a:srgbClr val="00C7CC"/>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7" name="Google Shape;350;p37"/>
          <p:cNvSpPr/>
          <p:nvPr/>
        </p:nvSpPr>
        <p:spPr>
          <a:xfrm>
            <a:off x="3301222" y="1448600"/>
            <a:ext cx="2698802" cy="4909501"/>
          </a:xfrm>
          <a:prstGeom prst="rect">
            <a:avLst/>
          </a:prstGeom>
          <a:solidFill>
            <a:srgbClr val="FCB912"/>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8" name="Google Shape;351;p37"/>
          <p:cNvSpPr/>
          <p:nvPr/>
        </p:nvSpPr>
        <p:spPr>
          <a:xfrm>
            <a:off x="6196043" y="1448600"/>
            <a:ext cx="2698802" cy="4909501"/>
          </a:xfrm>
          <a:prstGeom prst="rect">
            <a:avLst/>
          </a:prstGeom>
          <a:solidFill>
            <a:srgbClr val="2E5E73"/>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9" name="Google Shape;352;p37"/>
          <p:cNvSpPr/>
          <p:nvPr/>
        </p:nvSpPr>
        <p:spPr>
          <a:xfrm>
            <a:off x="9090866" y="1448600"/>
            <a:ext cx="2698802" cy="4909501"/>
          </a:xfrm>
          <a:prstGeom prst="rect">
            <a:avLst/>
          </a:prstGeom>
          <a:solidFill>
            <a:srgbClr val="AADCF2"/>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500" name="Google Shape;353;p37"/>
          <p:cNvSpPr txBox="1"/>
          <p:nvPr/>
        </p:nvSpPr>
        <p:spPr>
          <a:xfrm>
            <a:off x="9303791" y="1598500"/>
            <a:ext cx="2272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2E5E73"/>
                </a:solidFill>
                <a:latin typeface="Roboto"/>
                <a:ea typeface="Roboto"/>
                <a:cs typeface="Roboto"/>
                <a:sym typeface="Roboto"/>
              </a:defRPr>
            </a:lvl1pPr>
          </a:lstStyle>
          <a:p>
            <a:pPr/>
            <a:r>
              <a:t>Title</a:t>
            </a:r>
          </a:p>
        </p:txBody>
      </p:sp>
      <p:sp>
        <p:nvSpPr>
          <p:cNvPr id="501" name="Google Shape;354;p37"/>
          <p:cNvSpPr/>
          <p:nvPr/>
        </p:nvSpPr>
        <p:spPr>
          <a:xfrm>
            <a:off x="9488499" y="2749350"/>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502" name="Google Shape;355;p37"/>
          <p:cNvSpPr txBox="1"/>
          <p:nvPr/>
        </p:nvSpPr>
        <p:spPr>
          <a:xfrm>
            <a:off x="9817682" y="2842448"/>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05" name="Google Shape;356;p37"/>
          <p:cNvGrpSpPr/>
          <p:nvPr/>
        </p:nvGrpSpPr>
        <p:grpSpPr>
          <a:xfrm>
            <a:off x="9264818" y="2708436"/>
            <a:ext cx="487503" cy="490906"/>
            <a:chOff x="0" y="0"/>
            <a:chExt cx="487502" cy="490905"/>
          </a:xfrm>
        </p:grpSpPr>
        <p:sp>
          <p:nvSpPr>
            <p:cNvPr id="503"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04" name="2"/>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06" name="Google Shape;357;p37"/>
          <p:cNvSpPr txBox="1"/>
          <p:nvPr/>
        </p:nvSpPr>
        <p:spPr>
          <a:xfrm>
            <a:off x="6408975" y="1598500"/>
            <a:ext cx="2272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FFFFFF"/>
                </a:solidFill>
                <a:latin typeface="Roboto"/>
                <a:ea typeface="Roboto"/>
                <a:cs typeface="Roboto"/>
                <a:sym typeface="Roboto"/>
              </a:defRPr>
            </a:lvl1pPr>
          </a:lstStyle>
          <a:p>
            <a:pPr/>
            <a:r>
              <a:t>Title</a:t>
            </a:r>
          </a:p>
        </p:txBody>
      </p:sp>
      <p:sp>
        <p:nvSpPr>
          <p:cNvPr id="507" name="Google Shape;358;p37"/>
          <p:cNvSpPr txBox="1"/>
          <p:nvPr/>
        </p:nvSpPr>
        <p:spPr>
          <a:xfrm>
            <a:off x="3514156" y="1598500"/>
            <a:ext cx="22729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082D49"/>
                </a:solidFill>
                <a:latin typeface="Roboto"/>
                <a:ea typeface="Roboto"/>
                <a:cs typeface="Roboto"/>
                <a:sym typeface="Roboto"/>
              </a:defRPr>
            </a:lvl1pPr>
          </a:lstStyle>
          <a:p>
            <a:pPr/>
            <a:r>
              <a:t>Title</a:t>
            </a:r>
          </a:p>
        </p:txBody>
      </p:sp>
      <p:sp>
        <p:nvSpPr>
          <p:cNvPr id="508" name="Google Shape;359;p37"/>
          <p:cNvSpPr txBox="1"/>
          <p:nvPr/>
        </p:nvSpPr>
        <p:spPr>
          <a:xfrm>
            <a:off x="619357" y="1598500"/>
            <a:ext cx="2272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FFFFFF"/>
                </a:solidFill>
                <a:latin typeface="Roboto"/>
                <a:ea typeface="Roboto"/>
                <a:cs typeface="Roboto"/>
                <a:sym typeface="Roboto"/>
              </a:defRPr>
            </a:lvl1pPr>
          </a:lstStyle>
          <a:p>
            <a:pPr/>
            <a:r>
              <a:t>Title</a:t>
            </a:r>
          </a:p>
        </p:txBody>
      </p:sp>
      <p:sp>
        <p:nvSpPr>
          <p:cNvPr id="509" name="Google Shape;360;p37"/>
          <p:cNvSpPr/>
          <p:nvPr/>
        </p:nvSpPr>
        <p:spPr>
          <a:xfrm>
            <a:off x="804067" y="2749357"/>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10" name="Google Shape;361;p37"/>
          <p:cNvSpPr txBox="1"/>
          <p:nvPr/>
        </p:nvSpPr>
        <p:spPr>
          <a:xfrm>
            <a:off x="1133249" y="2842458"/>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13" name="Google Shape;362;p37"/>
          <p:cNvGrpSpPr/>
          <p:nvPr/>
        </p:nvGrpSpPr>
        <p:grpSpPr>
          <a:xfrm>
            <a:off x="580385" y="2708443"/>
            <a:ext cx="487503" cy="490907"/>
            <a:chOff x="0" y="0"/>
            <a:chExt cx="487502" cy="490905"/>
          </a:xfrm>
        </p:grpSpPr>
        <p:sp>
          <p:nvSpPr>
            <p:cNvPr id="51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12" name="2"/>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14" name="Google Shape;363;p37"/>
          <p:cNvSpPr/>
          <p:nvPr/>
        </p:nvSpPr>
        <p:spPr>
          <a:xfrm>
            <a:off x="804067" y="2157621"/>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15" name="Google Shape;364;p37"/>
          <p:cNvSpPr txBox="1"/>
          <p:nvPr/>
        </p:nvSpPr>
        <p:spPr>
          <a:xfrm>
            <a:off x="1133249" y="2250720"/>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18" name="Google Shape;365;p37"/>
          <p:cNvGrpSpPr/>
          <p:nvPr/>
        </p:nvGrpSpPr>
        <p:grpSpPr>
          <a:xfrm>
            <a:off x="580385" y="2116708"/>
            <a:ext cx="487503" cy="490906"/>
            <a:chOff x="0" y="0"/>
            <a:chExt cx="487502" cy="490905"/>
          </a:xfrm>
        </p:grpSpPr>
        <p:sp>
          <p:nvSpPr>
            <p:cNvPr id="51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17" name="1"/>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19" name="Google Shape;366;p37"/>
          <p:cNvSpPr/>
          <p:nvPr/>
        </p:nvSpPr>
        <p:spPr>
          <a:xfrm>
            <a:off x="804067" y="3341096"/>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20" name="Google Shape;367;p37"/>
          <p:cNvSpPr txBox="1"/>
          <p:nvPr/>
        </p:nvSpPr>
        <p:spPr>
          <a:xfrm>
            <a:off x="1133249" y="3434195"/>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23" name="Google Shape;368;p37"/>
          <p:cNvGrpSpPr/>
          <p:nvPr/>
        </p:nvGrpSpPr>
        <p:grpSpPr>
          <a:xfrm>
            <a:off x="580385" y="3300181"/>
            <a:ext cx="487503" cy="490907"/>
            <a:chOff x="0" y="0"/>
            <a:chExt cx="487502" cy="490905"/>
          </a:xfrm>
        </p:grpSpPr>
        <p:sp>
          <p:nvSpPr>
            <p:cNvPr id="52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22" name="3"/>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24" name="Google Shape;369;p37"/>
          <p:cNvSpPr/>
          <p:nvPr/>
        </p:nvSpPr>
        <p:spPr>
          <a:xfrm>
            <a:off x="804067" y="3932832"/>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25" name="Google Shape;370;p37"/>
          <p:cNvSpPr txBox="1"/>
          <p:nvPr/>
        </p:nvSpPr>
        <p:spPr>
          <a:xfrm>
            <a:off x="1133249" y="4025932"/>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28" name="Google Shape;371;p37"/>
          <p:cNvGrpSpPr/>
          <p:nvPr/>
        </p:nvGrpSpPr>
        <p:grpSpPr>
          <a:xfrm>
            <a:off x="580385" y="3891919"/>
            <a:ext cx="487503" cy="490906"/>
            <a:chOff x="0" y="0"/>
            <a:chExt cx="487502" cy="490905"/>
          </a:xfrm>
        </p:grpSpPr>
        <p:sp>
          <p:nvSpPr>
            <p:cNvPr id="52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27" name="4"/>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529" name="Google Shape;372;p37"/>
          <p:cNvSpPr/>
          <p:nvPr/>
        </p:nvSpPr>
        <p:spPr>
          <a:xfrm>
            <a:off x="804067" y="4524569"/>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30" name="Google Shape;373;p37"/>
          <p:cNvSpPr txBox="1"/>
          <p:nvPr/>
        </p:nvSpPr>
        <p:spPr>
          <a:xfrm>
            <a:off x="1133249" y="4617670"/>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33" name="Google Shape;374;p37"/>
          <p:cNvGrpSpPr/>
          <p:nvPr/>
        </p:nvGrpSpPr>
        <p:grpSpPr>
          <a:xfrm>
            <a:off x="580385" y="4483656"/>
            <a:ext cx="487503" cy="490907"/>
            <a:chOff x="0" y="0"/>
            <a:chExt cx="487502" cy="490905"/>
          </a:xfrm>
        </p:grpSpPr>
        <p:sp>
          <p:nvSpPr>
            <p:cNvPr id="53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32" name="5"/>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534" name="Google Shape;375;p37"/>
          <p:cNvSpPr/>
          <p:nvPr/>
        </p:nvSpPr>
        <p:spPr>
          <a:xfrm>
            <a:off x="804067" y="5116307"/>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35" name="Google Shape;376;p37"/>
          <p:cNvSpPr txBox="1"/>
          <p:nvPr/>
        </p:nvSpPr>
        <p:spPr>
          <a:xfrm>
            <a:off x="1133249" y="5209406"/>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38" name="Google Shape;377;p37"/>
          <p:cNvGrpSpPr/>
          <p:nvPr/>
        </p:nvGrpSpPr>
        <p:grpSpPr>
          <a:xfrm>
            <a:off x="580385" y="5075392"/>
            <a:ext cx="487503" cy="490907"/>
            <a:chOff x="0" y="0"/>
            <a:chExt cx="487502" cy="490905"/>
          </a:xfrm>
        </p:grpSpPr>
        <p:sp>
          <p:nvSpPr>
            <p:cNvPr id="53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37" name="6"/>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539" name="Google Shape;378;p37"/>
          <p:cNvSpPr/>
          <p:nvPr/>
        </p:nvSpPr>
        <p:spPr>
          <a:xfrm>
            <a:off x="804067" y="5708043"/>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40" name="Google Shape;379;p37"/>
          <p:cNvSpPr txBox="1"/>
          <p:nvPr/>
        </p:nvSpPr>
        <p:spPr>
          <a:xfrm>
            <a:off x="1133249" y="5801143"/>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43" name="Google Shape;380;p37"/>
          <p:cNvGrpSpPr/>
          <p:nvPr/>
        </p:nvGrpSpPr>
        <p:grpSpPr>
          <a:xfrm>
            <a:off x="580385" y="5667130"/>
            <a:ext cx="487503" cy="490906"/>
            <a:chOff x="0" y="0"/>
            <a:chExt cx="487502" cy="490905"/>
          </a:xfrm>
        </p:grpSpPr>
        <p:sp>
          <p:nvSpPr>
            <p:cNvPr id="541"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42" name="7"/>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544" name="Google Shape;381;p37"/>
          <p:cNvSpPr/>
          <p:nvPr/>
        </p:nvSpPr>
        <p:spPr>
          <a:xfrm>
            <a:off x="9488499" y="2157621"/>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545" name="Google Shape;382;p37"/>
          <p:cNvSpPr txBox="1"/>
          <p:nvPr/>
        </p:nvSpPr>
        <p:spPr>
          <a:xfrm>
            <a:off x="9817682" y="225072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48" name="Google Shape;383;p37"/>
          <p:cNvGrpSpPr/>
          <p:nvPr/>
        </p:nvGrpSpPr>
        <p:grpSpPr>
          <a:xfrm>
            <a:off x="9264818" y="2116708"/>
            <a:ext cx="487503" cy="490906"/>
            <a:chOff x="0" y="0"/>
            <a:chExt cx="487502" cy="490905"/>
          </a:xfrm>
        </p:grpSpPr>
        <p:sp>
          <p:nvSpPr>
            <p:cNvPr id="54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47" name="1"/>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49" name="Google Shape;384;p37"/>
          <p:cNvSpPr/>
          <p:nvPr/>
        </p:nvSpPr>
        <p:spPr>
          <a:xfrm>
            <a:off x="9488499" y="3341096"/>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550" name="Google Shape;385;p37"/>
          <p:cNvSpPr txBox="1"/>
          <p:nvPr/>
        </p:nvSpPr>
        <p:spPr>
          <a:xfrm>
            <a:off x="9817682"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53" name="Google Shape;386;p37"/>
          <p:cNvGrpSpPr/>
          <p:nvPr/>
        </p:nvGrpSpPr>
        <p:grpSpPr>
          <a:xfrm>
            <a:off x="9264818" y="3300181"/>
            <a:ext cx="487503" cy="490907"/>
            <a:chOff x="0" y="0"/>
            <a:chExt cx="487502" cy="490905"/>
          </a:xfrm>
        </p:grpSpPr>
        <p:sp>
          <p:nvSpPr>
            <p:cNvPr id="55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52" name="3"/>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54" name="Google Shape;387;p37"/>
          <p:cNvSpPr/>
          <p:nvPr/>
        </p:nvSpPr>
        <p:spPr>
          <a:xfrm>
            <a:off x="3698849" y="2749357"/>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55" name="Google Shape;388;p37"/>
          <p:cNvSpPr txBox="1"/>
          <p:nvPr/>
        </p:nvSpPr>
        <p:spPr>
          <a:xfrm>
            <a:off x="4028032" y="2842458"/>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58" name="Google Shape;389;p37"/>
          <p:cNvGrpSpPr/>
          <p:nvPr/>
        </p:nvGrpSpPr>
        <p:grpSpPr>
          <a:xfrm>
            <a:off x="3475168" y="2708443"/>
            <a:ext cx="487503" cy="490907"/>
            <a:chOff x="0" y="0"/>
            <a:chExt cx="487502" cy="490905"/>
          </a:xfrm>
        </p:grpSpPr>
        <p:sp>
          <p:nvSpPr>
            <p:cNvPr id="55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57" name="2"/>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59" name="Google Shape;390;p37"/>
          <p:cNvSpPr/>
          <p:nvPr/>
        </p:nvSpPr>
        <p:spPr>
          <a:xfrm>
            <a:off x="3698849" y="2157621"/>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60" name="Google Shape;391;p37"/>
          <p:cNvSpPr txBox="1"/>
          <p:nvPr/>
        </p:nvSpPr>
        <p:spPr>
          <a:xfrm>
            <a:off x="4028032" y="225072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63" name="Google Shape;392;p37"/>
          <p:cNvGrpSpPr/>
          <p:nvPr/>
        </p:nvGrpSpPr>
        <p:grpSpPr>
          <a:xfrm>
            <a:off x="3475168" y="2116708"/>
            <a:ext cx="487503" cy="490906"/>
            <a:chOff x="0" y="0"/>
            <a:chExt cx="487502" cy="490905"/>
          </a:xfrm>
        </p:grpSpPr>
        <p:sp>
          <p:nvSpPr>
            <p:cNvPr id="561"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62" name="1"/>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64" name="Google Shape;393;p37"/>
          <p:cNvSpPr/>
          <p:nvPr/>
        </p:nvSpPr>
        <p:spPr>
          <a:xfrm>
            <a:off x="3698849" y="3341096"/>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65" name="Google Shape;394;p37"/>
          <p:cNvSpPr txBox="1"/>
          <p:nvPr/>
        </p:nvSpPr>
        <p:spPr>
          <a:xfrm>
            <a:off x="4028032"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68" name="Google Shape;395;p37"/>
          <p:cNvGrpSpPr/>
          <p:nvPr/>
        </p:nvGrpSpPr>
        <p:grpSpPr>
          <a:xfrm>
            <a:off x="3475168" y="3300181"/>
            <a:ext cx="487503" cy="490907"/>
            <a:chOff x="0" y="0"/>
            <a:chExt cx="487502" cy="490905"/>
          </a:xfrm>
        </p:grpSpPr>
        <p:sp>
          <p:nvSpPr>
            <p:cNvPr id="56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67" name="3"/>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69" name="Google Shape;396;p37"/>
          <p:cNvSpPr/>
          <p:nvPr/>
        </p:nvSpPr>
        <p:spPr>
          <a:xfrm>
            <a:off x="6593699" y="2749357"/>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570" name="Google Shape;397;p37"/>
          <p:cNvSpPr txBox="1"/>
          <p:nvPr/>
        </p:nvSpPr>
        <p:spPr>
          <a:xfrm>
            <a:off x="6922882" y="2842458"/>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73" name="Google Shape;398;p37"/>
          <p:cNvGrpSpPr/>
          <p:nvPr/>
        </p:nvGrpSpPr>
        <p:grpSpPr>
          <a:xfrm>
            <a:off x="6370018" y="2708443"/>
            <a:ext cx="487503" cy="490907"/>
            <a:chOff x="0" y="0"/>
            <a:chExt cx="487502" cy="490905"/>
          </a:xfrm>
        </p:grpSpPr>
        <p:sp>
          <p:nvSpPr>
            <p:cNvPr id="57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72" name="2"/>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74" name="Google Shape;399;p37"/>
          <p:cNvSpPr/>
          <p:nvPr/>
        </p:nvSpPr>
        <p:spPr>
          <a:xfrm>
            <a:off x="6593699" y="2157621"/>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575" name="Google Shape;400;p37"/>
          <p:cNvSpPr txBox="1"/>
          <p:nvPr/>
        </p:nvSpPr>
        <p:spPr>
          <a:xfrm>
            <a:off x="6922882" y="225072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78" name="Google Shape;401;p37"/>
          <p:cNvGrpSpPr/>
          <p:nvPr/>
        </p:nvGrpSpPr>
        <p:grpSpPr>
          <a:xfrm>
            <a:off x="6370018" y="2116708"/>
            <a:ext cx="487503" cy="490906"/>
            <a:chOff x="0" y="0"/>
            <a:chExt cx="487502" cy="490905"/>
          </a:xfrm>
        </p:grpSpPr>
        <p:sp>
          <p:nvSpPr>
            <p:cNvPr id="57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77" name="1"/>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79" name="Google Shape;402;p37"/>
          <p:cNvSpPr/>
          <p:nvPr/>
        </p:nvSpPr>
        <p:spPr>
          <a:xfrm>
            <a:off x="3698849" y="3932832"/>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80" name="Google Shape;403;p37"/>
          <p:cNvSpPr txBox="1"/>
          <p:nvPr/>
        </p:nvSpPr>
        <p:spPr>
          <a:xfrm>
            <a:off x="4028032" y="4025932"/>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83" name="Google Shape;404;p37"/>
          <p:cNvGrpSpPr/>
          <p:nvPr/>
        </p:nvGrpSpPr>
        <p:grpSpPr>
          <a:xfrm>
            <a:off x="3475168" y="3891919"/>
            <a:ext cx="487503" cy="490906"/>
            <a:chOff x="0" y="0"/>
            <a:chExt cx="487502" cy="490905"/>
          </a:xfrm>
        </p:grpSpPr>
        <p:sp>
          <p:nvSpPr>
            <p:cNvPr id="581"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82" name="4"/>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584" name="Google Shape;405;p37"/>
          <p:cNvSpPr/>
          <p:nvPr/>
        </p:nvSpPr>
        <p:spPr>
          <a:xfrm>
            <a:off x="3698849" y="4524569"/>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85" name="Google Shape;406;p37"/>
          <p:cNvSpPr txBox="1"/>
          <p:nvPr/>
        </p:nvSpPr>
        <p:spPr>
          <a:xfrm>
            <a:off x="4028032" y="461767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88" name="Google Shape;407;p37"/>
          <p:cNvGrpSpPr/>
          <p:nvPr/>
        </p:nvGrpSpPr>
        <p:grpSpPr>
          <a:xfrm>
            <a:off x="3475168" y="4483656"/>
            <a:ext cx="487503" cy="490907"/>
            <a:chOff x="0" y="0"/>
            <a:chExt cx="487502" cy="490905"/>
          </a:xfrm>
        </p:grpSpPr>
        <p:sp>
          <p:nvSpPr>
            <p:cNvPr id="58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87" name="5"/>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589" name="Google Shape;408;p37"/>
          <p:cNvSpPr/>
          <p:nvPr/>
        </p:nvSpPr>
        <p:spPr>
          <a:xfrm>
            <a:off x="3698849" y="5116307"/>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90" name="Google Shape;409;p37"/>
          <p:cNvSpPr txBox="1"/>
          <p:nvPr/>
        </p:nvSpPr>
        <p:spPr>
          <a:xfrm>
            <a:off x="4028032" y="5209406"/>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93" name="Google Shape;410;p37"/>
          <p:cNvGrpSpPr/>
          <p:nvPr/>
        </p:nvGrpSpPr>
        <p:grpSpPr>
          <a:xfrm>
            <a:off x="3475168" y="5075392"/>
            <a:ext cx="487503" cy="490907"/>
            <a:chOff x="0" y="0"/>
            <a:chExt cx="487502" cy="490905"/>
          </a:xfrm>
        </p:grpSpPr>
        <p:sp>
          <p:nvSpPr>
            <p:cNvPr id="59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92" name="6"/>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594" name="Google Shape;411;p37"/>
          <p:cNvSpPr/>
          <p:nvPr/>
        </p:nvSpPr>
        <p:spPr>
          <a:xfrm>
            <a:off x="3698849" y="5708043"/>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595" name="Google Shape;412;p37"/>
          <p:cNvSpPr txBox="1"/>
          <p:nvPr/>
        </p:nvSpPr>
        <p:spPr>
          <a:xfrm>
            <a:off x="4028032" y="5801143"/>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98" name="Google Shape;413;p37"/>
          <p:cNvGrpSpPr/>
          <p:nvPr/>
        </p:nvGrpSpPr>
        <p:grpSpPr>
          <a:xfrm>
            <a:off x="3475168" y="5667130"/>
            <a:ext cx="487503" cy="490906"/>
            <a:chOff x="0" y="0"/>
            <a:chExt cx="487502" cy="490905"/>
          </a:xfrm>
        </p:grpSpPr>
        <p:sp>
          <p:nvSpPr>
            <p:cNvPr id="59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97" name="7"/>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599" name="Google Shape;414;p37"/>
          <p:cNvSpPr/>
          <p:nvPr/>
        </p:nvSpPr>
        <p:spPr>
          <a:xfrm>
            <a:off x="6593682" y="3932832"/>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600" name="Google Shape;415;p37"/>
          <p:cNvSpPr txBox="1"/>
          <p:nvPr/>
        </p:nvSpPr>
        <p:spPr>
          <a:xfrm>
            <a:off x="6922867" y="4025932"/>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03" name="Google Shape;416;p37"/>
          <p:cNvGrpSpPr/>
          <p:nvPr/>
        </p:nvGrpSpPr>
        <p:grpSpPr>
          <a:xfrm>
            <a:off x="6370003" y="3891919"/>
            <a:ext cx="487503" cy="490906"/>
            <a:chOff x="0" y="0"/>
            <a:chExt cx="487502" cy="490905"/>
          </a:xfrm>
        </p:grpSpPr>
        <p:sp>
          <p:nvSpPr>
            <p:cNvPr id="601"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02" name="4"/>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604" name="Google Shape;417;p37"/>
          <p:cNvSpPr/>
          <p:nvPr/>
        </p:nvSpPr>
        <p:spPr>
          <a:xfrm>
            <a:off x="6593682" y="4524569"/>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605" name="Google Shape;418;p37"/>
          <p:cNvSpPr txBox="1"/>
          <p:nvPr/>
        </p:nvSpPr>
        <p:spPr>
          <a:xfrm>
            <a:off x="6922867" y="461767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08" name="Google Shape;419;p37"/>
          <p:cNvGrpSpPr/>
          <p:nvPr/>
        </p:nvGrpSpPr>
        <p:grpSpPr>
          <a:xfrm>
            <a:off x="6370003" y="4483656"/>
            <a:ext cx="487503" cy="490907"/>
            <a:chOff x="0" y="0"/>
            <a:chExt cx="487502" cy="490905"/>
          </a:xfrm>
        </p:grpSpPr>
        <p:sp>
          <p:nvSpPr>
            <p:cNvPr id="60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07" name="5"/>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609" name="Google Shape;420;p37"/>
          <p:cNvSpPr/>
          <p:nvPr/>
        </p:nvSpPr>
        <p:spPr>
          <a:xfrm>
            <a:off x="6593682" y="5116307"/>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610" name="Google Shape;421;p37"/>
          <p:cNvSpPr txBox="1"/>
          <p:nvPr/>
        </p:nvSpPr>
        <p:spPr>
          <a:xfrm>
            <a:off x="6922867" y="5209406"/>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13" name="Google Shape;422;p37"/>
          <p:cNvGrpSpPr/>
          <p:nvPr/>
        </p:nvGrpSpPr>
        <p:grpSpPr>
          <a:xfrm>
            <a:off x="6370003" y="5075392"/>
            <a:ext cx="487503" cy="490907"/>
            <a:chOff x="0" y="0"/>
            <a:chExt cx="487502" cy="490905"/>
          </a:xfrm>
        </p:grpSpPr>
        <p:sp>
          <p:nvSpPr>
            <p:cNvPr id="61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12" name="6"/>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614" name="Google Shape;423;p37"/>
          <p:cNvSpPr/>
          <p:nvPr/>
        </p:nvSpPr>
        <p:spPr>
          <a:xfrm>
            <a:off x="6593682" y="5708043"/>
            <a:ext cx="2127301" cy="414302"/>
          </a:xfrm>
          <a:prstGeom prst="roundRect">
            <a:avLst>
              <a:gd name="adj" fmla="val 16667"/>
            </a:avLst>
          </a:prstGeom>
          <a:solidFill>
            <a:srgbClr val="FFFFFF"/>
          </a:solidFill>
          <a:ln w="12700">
            <a:miter lim="400000"/>
          </a:ln>
        </p:spPr>
        <p:txBody>
          <a:bodyPr lIns="0" tIns="0" rIns="0" bIns="0" anchor="ctr"/>
          <a:lstStyle/>
          <a:p>
            <a:pPr/>
          </a:p>
        </p:txBody>
      </p:sp>
      <p:sp>
        <p:nvSpPr>
          <p:cNvPr id="615" name="Google Shape;424;p37"/>
          <p:cNvSpPr txBox="1"/>
          <p:nvPr/>
        </p:nvSpPr>
        <p:spPr>
          <a:xfrm>
            <a:off x="6922867" y="5801143"/>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18" name="Google Shape;425;p37"/>
          <p:cNvGrpSpPr/>
          <p:nvPr/>
        </p:nvGrpSpPr>
        <p:grpSpPr>
          <a:xfrm>
            <a:off x="6370003" y="5667130"/>
            <a:ext cx="487503" cy="490906"/>
            <a:chOff x="0" y="0"/>
            <a:chExt cx="487502" cy="490905"/>
          </a:xfrm>
        </p:grpSpPr>
        <p:sp>
          <p:nvSpPr>
            <p:cNvPr id="61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17" name="7"/>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619" name="Google Shape;426;p37"/>
          <p:cNvSpPr/>
          <p:nvPr/>
        </p:nvSpPr>
        <p:spPr>
          <a:xfrm>
            <a:off x="9488516" y="3932832"/>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620" name="Google Shape;427;p37"/>
          <p:cNvSpPr txBox="1"/>
          <p:nvPr/>
        </p:nvSpPr>
        <p:spPr>
          <a:xfrm>
            <a:off x="9817699" y="4025932"/>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23" name="Google Shape;428;p37"/>
          <p:cNvGrpSpPr/>
          <p:nvPr/>
        </p:nvGrpSpPr>
        <p:grpSpPr>
          <a:xfrm>
            <a:off x="9264836" y="3891919"/>
            <a:ext cx="487503" cy="490906"/>
            <a:chOff x="0" y="0"/>
            <a:chExt cx="487502" cy="490905"/>
          </a:xfrm>
        </p:grpSpPr>
        <p:sp>
          <p:nvSpPr>
            <p:cNvPr id="621"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22" name="4"/>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624" name="Google Shape;429;p37"/>
          <p:cNvSpPr/>
          <p:nvPr/>
        </p:nvSpPr>
        <p:spPr>
          <a:xfrm>
            <a:off x="9488516" y="4524569"/>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625" name="Google Shape;430;p37"/>
          <p:cNvSpPr txBox="1"/>
          <p:nvPr/>
        </p:nvSpPr>
        <p:spPr>
          <a:xfrm>
            <a:off x="9817699" y="4617670"/>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28" name="Google Shape;431;p37"/>
          <p:cNvGrpSpPr/>
          <p:nvPr/>
        </p:nvGrpSpPr>
        <p:grpSpPr>
          <a:xfrm>
            <a:off x="9264836" y="4483656"/>
            <a:ext cx="487503" cy="490907"/>
            <a:chOff x="0" y="0"/>
            <a:chExt cx="487502" cy="490905"/>
          </a:xfrm>
        </p:grpSpPr>
        <p:sp>
          <p:nvSpPr>
            <p:cNvPr id="626"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27" name="5"/>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629" name="Google Shape;432;p37"/>
          <p:cNvSpPr/>
          <p:nvPr/>
        </p:nvSpPr>
        <p:spPr>
          <a:xfrm>
            <a:off x="9488516" y="5116307"/>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630" name="Google Shape;433;p37"/>
          <p:cNvSpPr txBox="1"/>
          <p:nvPr/>
        </p:nvSpPr>
        <p:spPr>
          <a:xfrm>
            <a:off x="9817699" y="5209406"/>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33" name="Google Shape;434;p37"/>
          <p:cNvGrpSpPr/>
          <p:nvPr/>
        </p:nvGrpSpPr>
        <p:grpSpPr>
          <a:xfrm>
            <a:off x="9264836" y="5075392"/>
            <a:ext cx="487503" cy="490907"/>
            <a:chOff x="0" y="0"/>
            <a:chExt cx="487502" cy="490905"/>
          </a:xfrm>
        </p:grpSpPr>
        <p:sp>
          <p:nvSpPr>
            <p:cNvPr id="63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32" name="6"/>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634" name="Google Shape;435;p37"/>
          <p:cNvSpPr/>
          <p:nvPr/>
        </p:nvSpPr>
        <p:spPr>
          <a:xfrm>
            <a:off x="9488516" y="5708043"/>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635" name="Google Shape;436;p37"/>
          <p:cNvSpPr txBox="1"/>
          <p:nvPr/>
        </p:nvSpPr>
        <p:spPr>
          <a:xfrm>
            <a:off x="9817699" y="5801143"/>
            <a:ext cx="1797803"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38" name="Google Shape;437;p37"/>
          <p:cNvGrpSpPr/>
          <p:nvPr/>
        </p:nvGrpSpPr>
        <p:grpSpPr>
          <a:xfrm>
            <a:off x="9264836" y="5667130"/>
            <a:ext cx="487503" cy="490906"/>
            <a:chOff x="0" y="0"/>
            <a:chExt cx="487502" cy="490905"/>
          </a:xfrm>
        </p:grpSpPr>
        <p:sp>
          <p:nvSpPr>
            <p:cNvPr id="636" name="Circle"/>
            <p:cNvSpPr/>
            <p:nvPr/>
          </p:nvSpPr>
          <p:spPr>
            <a:xfrm>
              <a:off x="0" y="1701"/>
              <a:ext cx="487503" cy="487504"/>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37" name="7"/>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639" name="Google Shape;438;p37"/>
          <p:cNvSpPr/>
          <p:nvPr/>
        </p:nvSpPr>
        <p:spPr>
          <a:xfrm>
            <a:off x="6593699" y="3341096"/>
            <a:ext cx="2127302" cy="414302"/>
          </a:xfrm>
          <a:prstGeom prst="roundRect">
            <a:avLst>
              <a:gd name="adj" fmla="val 16667"/>
            </a:avLst>
          </a:prstGeom>
          <a:solidFill>
            <a:srgbClr val="FFFFFF"/>
          </a:solidFill>
          <a:ln w="12700">
            <a:miter lim="400000"/>
          </a:ln>
        </p:spPr>
        <p:txBody>
          <a:bodyPr lIns="0" tIns="0" rIns="0" bIns="0" anchor="ctr"/>
          <a:lstStyle/>
          <a:p>
            <a:pPr/>
          </a:p>
        </p:txBody>
      </p:sp>
      <p:sp>
        <p:nvSpPr>
          <p:cNvPr id="640" name="Google Shape;439;p37"/>
          <p:cNvSpPr txBox="1"/>
          <p:nvPr/>
        </p:nvSpPr>
        <p:spPr>
          <a:xfrm>
            <a:off x="6922882"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43" name="Google Shape;440;p37"/>
          <p:cNvGrpSpPr/>
          <p:nvPr/>
        </p:nvGrpSpPr>
        <p:grpSpPr>
          <a:xfrm>
            <a:off x="6370018" y="3300181"/>
            <a:ext cx="487503" cy="490907"/>
            <a:chOff x="0" y="0"/>
            <a:chExt cx="487502" cy="490905"/>
          </a:xfrm>
        </p:grpSpPr>
        <p:sp>
          <p:nvSpPr>
            <p:cNvPr id="641" name="Circle"/>
            <p:cNvSpPr/>
            <p:nvPr/>
          </p:nvSpPr>
          <p:spPr>
            <a:xfrm>
              <a:off x="0" y="1701"/>
              <a:ext cx="487503" cy="487506"/>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42" name="3"/>
            <p:cNvSpPr txBox="1"/>
            <p:nvPr/>
          </p:nvSpPr>
          <p:spPr>
            <a:xfrm>
              <a:off x="80917" y="-1"/>
              <a:ext cx="313467" cy="490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64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4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2">
    <p:bg>
      <p:bgPr>
        <a:solidFill>
          <a:srgbClr val="F2F2F2"/>
        </a:solidFill>
      </p:bgPr>
    </p:bg>
    <p:spTree>
      <p:nvGrpSpPr>
        <p:cNvPr id="1" name=""/>
        <p:cNvGrpSpPr/>
        <p:nvPr/>
      </p:nvGrpSpPr>
      <p:grpSpPr>
        <a:xfrm>
          <a:off x="0" y="0"/>
          <a:ext cx="0" cy="0"/>
          <a:chOff x="0" y="0"/>
          <a:chExt cx="0" cy="0"/>
        </a:xfrm>
      </p:grpSpPr>
      <p:pic>
        <p:nvPicPr>
          <p:cNvPr id="652" name="Google Shape;444;p38" descr="Google Shape;444;p38"/>
          <p:cNvPicPr>
            <a:picLocks noChangeAspect="1"/>
          </p:cNvPicPr>
          <p:nvPr/>
        </p:nvPicPr>
        <p:blipFill>
          <a:blip r:embed="rId2">
            <a:alphaModFix amt="11000"/>
            <a:extLst/>
          </a:blip>
          <a:srcRect l="0" t="0" r="6409" b="7136"/>
          <a:stretch>
            <a:fillRect/>
          </a:stretch>
        </p:blipFill>
        <p:spPr>
          <a:xfrm>
            <a:off x="7217678" y="3667584"/>
            <a:ext cx="4974323" cy="3190417"/>
          </a:xfrm>
          <a:prstGeom prst="rect">
            <a:avLst/>
          </a:prstGeom>
          <a:ln w="12700">
            <a:miter lim="400000"/>
          </a:ln>
        </p:spPr>
      </p:pic>
      <p:sp>
        <p:nvSpPr>
          <p:cNvPr id="653" name="Title Text"/>
          <p:cNvSpPr txBox="1"/>
          <p:nvPr>
            <p:ph type="title"/>
          </p:nvPr>
        </p:nvSpPr>
        <p:spPr>
          <a:xfrm>
            <a:off x="2612967" y="2188267"/>
            <a:ext cx="11360702" cy="763502"/>
          </a:xfrm>
          <a:prstGeom prst="rect">
            <a:avLst/>
          </a:prstGeom>
        </p:spPr>
        <p:txBody>
          <a:bodyPr lIns="121899" tIns="121899" rIns="121899" bIns="121899" anchor="t"/>
          <a:lstStyle>
            <a:lvl1pPr>
              <a:lnSpc>
                <a:spcPct val="100000"/>
              </a:lnSpc>
              <a:defRPr b="1" sz="3200">
                <a:solidFill>
                  <a:srgbClr val="2E5E73"/>
                </a:solidFill>
                <a:latin typeface="Roboto Light"/>
                <a:ea typeface="Roboto Light"/>
                <a:cs typeface="Roboto Light"/>
                <a:sym typeface="Roboto Light"/>
              </a:defRPr>
            </a:lvl1pPr>
          </a:lstStyle>
          <a:p>
            <a:pPr/>
            <a:r>
              <a:t>Title Text</a:t>
            </a:r>
          </a:p>
        </p:txBody>
      </p:sp>
      <p:sp>
        <p:nvSpPr>
          <p:cNvPr id="654" name="Google Shape;446;p38"/>
          <p:cNvSpPr/>
          <p:nvPr/>
        </p:nvSpPr>
        <p:spPr>
          <a:xfrm flipH="1" rot="10800000">
            <a:off x="918398" y="922798"/>
            <a:ext cx="10355103" cy="5012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3" y="21600"/>
                </a:moveTo>
                <a:cubicBezTo>
                  <a:pt x="1261" y="21600"/>
                  <a:pt x="871" y="20794"/>
                  <a:pt x="871" y="19800"/>
                </a:cubicBezTo>
                <a:lnTo>
                  <a:pt x="871" y="12600"/>
                </a:lnTo>
                <a:cubicBezTo>
                  <a:pt x="871" y="11606"/>
                  <a:pt x="481" y="10800"/>
                  <a:pt x="0" y="10800"/>
                </a:cubicBezTo>
                <a:cubicBezTo>
                  <a:pt x="481" y="10800"/>
                  <a:pt x="871" y="9994"/>
                  <a:pt x="871" y="9000"/>
                </a:cubicBezTo>
                <a:lnTo>
                  <a:pt x="871" y="1800"/>
                </a:lnTo>
                <a:cubicBezTo>
                  <a:pt x="871" y="806"/>
                  <a:pt x="1261" y="0"/>
                  <a:pt x="1743" y="0"/>
                </a:cubicBezTo>
                <a:moveTo>
                  <a:pt x="19857" y="0"/>
                </a:moveTo>
                <a:cubicBezTo>
                  <a:pt x="20339" y="0"/>
                  <a:pt x="20729" y="806"/>
                  <a:pt x="20729" y="1800"/>
                </a:cubicBezTo>
                <a:lnTo>
                  <a:pt x="20729" y="9000"/>
                </a:lnTo>
                <a:cubicBezTo>
                  <a:pt x="20729" y="9994"/>
                  <a:pt x="21119" y="10800"/>
                  <a:pt x="21600" y="10800"/>
                </a:cubicBezTo>
                <a:cubicBezTo>
                  <a:pt x="21119" y="10800"/>
                  <a:pt x="20729" y="11606"/>
                  <a:pt x="20729" y="12600"/>
                </a:cubicBezTo>
                <a:lnTo>
                  <a:pt x="20729" y="19800"/>
                </a:lnTo>
                <a:cubicBezTo>
                  <a:pt x="20729" y="20794"/>
                  <a:pt x="20339" y="21600"/>
                  <a:pt x="19857" y="21600"/>
                </a:cubicBezTo>
              </a:path>
            </a:pathLst>
          </a:custGeom>
          <a:ln w="76200">
            <a:solidFill>
              <a:srgbClr val="FCB912"/>
            </a:solidFill>
          </a:ln>
        </p:spPr>
        <p:txBody>
          <a:bodyPr lIns="0" tIns="0" rIns="0" bIns="0" anchor="ctr"/>
          <a:lstStyle/>
          <a:p>
            <a:pPr>
              <a:defRPr sz="1900"/>
            </a:pPr>
          </a:p>
        </p:txBody>
      </p:sp>
      <p:sp>
        <p:nvSpPr>
          <p:cNvPr id="655" name="Google Shape;447;p38"/>
          <p:cNvSpPr/>
          <p:nvPr/>
        </p:nvSpPr>
        <p:spPr>
          <a:xfrm>
            <a:off x="1472356" y="1386251"/>
            <a:ext cx="9247525" cy="4175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 y="0"/>
                </a:moveTo>
                <a:cubicBezTo>
                  <a:pt x="1682" y="0"/>
                  <a:pt x="1438" y="233"/>
                  <a:pt x="1291" y="700"/>
                </a:cubicBezTo>
                <a:cubicBezTo>
                  <a:pt x="1143" y="1167"/>
                  <a:pt x="1070" y="1853"/>
                  <a:pt x="1070" y="2760"/>
                </a:cubicBezTo>
                <a:lnTo>
                  <a:pt x="1070" y="7583"/>
                </a:lnTo>
                <a:cubicBezTo>
                  <a:pt x="1070" y="8430"/>
                  <a:pt x="971" y="9130"/>
                  <a:pt x="773" y="9688"/>
                </a:cubicBezTo>
                <a:cubicBezTo>
                  <a:pt x="583" y="10242"/>
                  <a:pt x="308" y="10621"/>
                  <a:pt x="0" y="10763"/>
                </a:cubicBezTo>
                <a:lnTo>
                  <a:pt x="0" y="10800"/>
                </a:lnTo>
                <a:cubicBezTo>
                  <a:pt x="329" y="10979"/>
                  <a:pt x="589" y="11345"/>
                  <a:pt x="781" y="11894"/>
                </a:cubicBezTo>
                <a:cubicBezTo>
                  <a:pt x="973" y="12443"/>
                  <a:pt x="1070" y="13148"/>
                  <a:pt x="1070" y="14017"/>
                </a:cubicBezTo>
                <a:lnTo>
                  <a:pt x="1070" y="18841"/>
                </a:lnTo>
                <a:cubicBezTo>
                  <a:pt x="1070" y="19765"/>
                  <a:pt x="1143" y="20456"/>
                  <a:pt x="1291" y="20914"/>
                </a:cubicBezTo>
                <a:cubicBezTo>
                  <a:pt x="1440" y="21371"/>
                  <a:pt x="1684" y="21600"/>
                  <a:pt x="2023" y="21600"/>
                </a:cubicBezTo>
                <a:lnTo>
                  <a:pt x="19577" y="21600"/>
                </a:lnTo>
                <a:cubicBezTo>
                  <a:pt x="19918" y="21600"/>
                  <a:pt x="20160" y="21371"/>
                  <a:pt x="20309" y="20914"/>
                </a:cubicBezTo>
                <a:cubicBezTo>
                  <a:pt x="20455" y="20456"/>
                  <a:pt x="20530" y="19765"/>
                  <a:pt x="20530" y="18841"/>
                </a:cubicBezTo>
                <a:lnTo>
                  <a:pt x="20530" y="14017"/>
                </a:lnTo>
                <a:cubicBezTo>
                  <a:pt x="20530" y="13148"/>
                  <a:pt x="20627" y="12443"/>
                  <a:pt x="20817" y="11894"/>
                </a:cubicBezTo>
                <a:cubicBezTo>
                  <a:pt x="21011" y="11345"/>
                  <a:pt x="21271" y="10983"/>
                  <a:pt x="21600" y="10800"/>
                </a:cubicBezTo>
                <a:lnTo>
                  <a:pt x="21600" y="10763"/>
                </a:lnTo>
                <a:cubicBezTo>
                  <a:pt x="21292" y="10621"/>
                  <a:pt x="21017" y="10242"/>
                  <a:pt x="20825" y="9688"/>
                </a:cubicBezTo>
                <a:cubicBezTo>
                  <a:pt x="20629" y="9130"/>
                  <a:pt x="20530" y="8430"/>
                  <a:pt x="20530" y="7583"/>
                </a:cubicBezTo>
                <a:lnTo>
                  <a:pt x="20530" y="2760"/>
                </a:lnTo>
                <a:cubicBezTo>
                  <a:pt x="20530" y="1853"/>
                  <a:pt x="20455" y="1167"/>
                  <a:pt x="20309" y="700"/>
                </a:cubicBezTo>
                <a:cubicBezTo>
                  <a:pt x="20160" y="238"/>
                  <a:pt x="19916" y="5"/>
                  <a:pt x="19577" y="0"/>
                </a:cubicBezTo>
                <a:close/>
              </a:path>
            </a:pathLst>
          </a:custGeom>
          <a:solidFill>
            <a:srgbClr val="FFFFFF"/>
          </a:solidFill>
          <a:ln w="12700">
            <a:miter lim="400000"/>
          </a:ln>
        </p:spPr>
        <p:txBody>
          <a:bodyPr lIns="0" tIns="0" rIns="0" bIns="0" anchor="ctr"/>
          <a:lstStyle/>
          <a:p>
            <a:pPr>
              <a:defRPr sz="1900"/>
            </a:pPr>
          </a:p>
        </p:txBody>
      </p:sp>
      <p:sp>
        <p:nvSpPr>
          <p:cNvPr id="65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graphicFrame>
        <p:nvGraphicFramePr>
          <p:cNvPr id="663" name="Google Shape;450;p39"/>
          <p:cNvGraphicFramePr/>
          <p:nvPr/>
        </p:nvGraphicFramePr>
        <p:xfrm>
          <a:off x="989433" y="1378633"/>
          <a:ext cx="10213152" cy="46538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10475"/>
                <a:gridCol w="2120525"/>
                <a:gridCol w="2510800"/>
                <a:gridCol w="2535675"/>
                <a:gridCol w="2535675"/>
              </a:tblGrid>
              <a:tr h="589975">
                <a:tc>
                  <a:txBody>
                    <a:bodyPr/>
                    <a:lstStyle/>
                    <a:p>
                      <a:pPr>
                        <a:defRPr sz="1800"/>
                      </a:pPr>
                      <a:r>
                        <a:rPr b="1" sz="1900">
                          <a:solidFill>
                            <a:srgbClr val="082D49"/>
                          </a:solidFill>
                          <a:latin typeface="Roboto"/>
                          <a:ea typeface="Roboto"/>
                          <a:cs typeface="Roboto"/>
                          <a:sym typeface="Roboto"/>
                        </a:rPr>
                        <a:t>Id</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First Name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Last Name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Email</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Yes/No</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r>
              <a:tr h="812775">
                <a:tc>
                  <a:txBody>
                    <a:bodyPr/>
                    <a:lstStyle/>
                    <a:p>
                      <a:pPr algn="l">
                        <a:defRPr sz="1800"/>
                      </a:pPr>
                      <a:r>
                        <a:rPr sz="1900">
                          <a:solidFill>
                            <a:srgbClr val="082D49"/>
                          </a:solidFill>
                          <a:latin typeface="Roboto"/>
                          <a:ea typeface="Roboto"/>
                          <a:cs typeface="Roboto"/>
                          <a:sym typeface="Roboto"/>
                        </a:rPr>
                        <a:t>1</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2</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r>
              <a:tr h="812775">
                <a:tc>
                  <a:txBody>
                    <a:bodyPr/>
                    <a:lstStyle/>
                    <a:p>
                      <a:pPr algn="l">
                        <a:defRPr sz="1800"/>
                      </a:pPr>
                      <a:r>
                        <a:rPr sz="1900">
                          <a:solidFill>
                            <a:srgbClr val="082D49"/>
                          </a:solidFill>
                          <a:latin typeface="Roboto"/>
                          <a:ea typeface="Roboto"/>
                          <a:cs typeface="Roboto"/>
                          <a:sym typeface="Roboto"/>
                        </a:rPr>
                        <a:t>3</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4</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5</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bl>
          </a:graphicData>
        </a:graphic>
      </p:graphicFrame>
      <p:sp>
        <p:nvSpPr>
          <p:cNvPr id="66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6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
    <p:spTree>
      <p:nvGrpSpPr>
        <p:cNvPr id="1" name=""/>
        <p:cNvGrpSpPr/>
        <p:nvPr/>
      </p:nvGrpSpPr>
      <p:grpSpPr>
        <a:xfrm>
          <a:off x="0" y="0"/>
          <a:ext cx="0" cy="0"/>
          <a:chOff x="0" y="0"/>
          <a:chExt cx="0" cy="0"/>
        </a:xfrm>
      </p:grpSpPr>
      <p:sp>
        <p:nvSpPr>
          <p:cNvPr id="672" name="Google Shape;454;p40"/>
          <p:cNvSpPr/>
          <p:nvPr>
            <p:ph type="pic" sz="half" idx="21"/>
          </p:nvPr>
        </p:nvSpPr>
        <p:spPr>
          <a:xfrm>
            <a:off x="7897831" y="199"/>
            <a:ext cx="4293902" cy="6858001"/>
          </a:xfrm>
          <a:prstGeom prst="rect">
            <a:avLst/>
          </a:prstGeom>
        </p:spPr>
        <p:txBody>
          <a:bodyPr lIns="91439" tIns="45719" rIns="91439" bIns="45719">
            <a:noAutofit/>
          </a:bodyPr>
          <a:lstStyle/>
          <a:p>
            <a:pPr/>
          </a:p>
        </p:txBody>
      </p:sp>
      <p:sp>
        <p:nvSpPr>
          <p:cNvPr id="673" name="Body Level One…"/>
          <p:cNvSpPr txBox="1"/>
          <p:nvPr>
            <p:ph type="body" sz="half" idx="1"/>
          </p:nvPr>
        </p:nvSpPr>
        <p:spPr>
          <a:xfrm>
            <a:off x="787133" y="1495633"/>
            <a:ext cx="7092900" cy="4514702"/>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674" name="Title Text"/>
          <p:cNvSpPr txBox="1"/>
          <p:nvPr>
            <p:ph type="title"/>
          </p:nvPr>
        </p:nvSpPr>
        <p:spPr>
          <a:xfrm>
            <a:off x="-2783" y="169867"/>
            <a:ext cx="7884901"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7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
    <p:spTree>
      <p:nvGrpSpPr>
        <p:cNvPr id="1" name=""/>
        <p:cNvGrpSpPr/>
        <p:nvPr/>
      </p:nvGrpSpPr>
      <p:grpSpPr>
        <a:xfrm>
          <a:off x="0" y="0"/>
          <a:ext cx="0" cy="0"/>
          <a:chOff x="0" y="0"/>
          <a:chExt cx="0" cy="0"/>
        </a:xfrm>
      </p:grpSpPr>
      <p:sp>
        <p:nvSpPr>
          <p:cNvPr id="682" name="Google Shape;459;p41"/>
          <p:cNvSpPr/>
          <p:nvPr>
            <p:ph type="pic" sz="half" idx="21"/>
          </p:nvPr>
        </p:nvSpPr>
        <p:spPr>
          <a:xfrm>
            <a:off x="0" y="199"/>
            <a:ext cx="4293900" cy="6858001"/>
          </a:xfrm>
          <a:prstGeom prst="rect">
            <a:avLst/>
          </a:prstGeom>
        </p:spPr>
        <p:txBody>
          <a:bodyPr lIns="91439" tIns="45719" rIns="91439" bIns="45719">
            <a:noAutofit/>
          </a:bodyPr>
          <a:lstStyle/>
          <a:p>
            <a:pPr/>
          </a:p>
        </p:txBody>
      </p:sp>
      <p:sp>
        <p:nvSpPr>
          <p:cNvPr id="683" name="Title Text"/>
          <p:cNvSpPr txBox="1"/>
          <p:nvPr>
            <p:ph type="title"/>
          </p:nvPr>
        </p:nvSpPr>
        <p:spPr>
          <a:xfrm>
            <a:off x="4293999" y="169867"/>
            <a:ext cx="74763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84" name="Body Level One…"/>
          <p:cNvSpPr txBox="1"/>
          <p:nvPr>
            <p:ph type="body" sz="half" idx="1"/>
          </p:nvPr>
        </p:nvSpPr>
        <p:spPr>
          <a:xfrm>
            <a:off x="5070500" y="1495633"/>
            <a:ext cx="6802802" cy="4514702"/>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68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39"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40" name="Body Level One…"/>
          <p:cNvSpPr txBox="1"/>
          <p:nvPr>
            <p:ph type="body" sz="half" idx="1"/>
          </p:nvPr>
        </p:nvSpPr>
        <p:spPr>
          <a:xfrm>
            <a:off x="5183187" y="987425"/>
            <a:ext cx="6172202"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41" name="Google Shape;37;p5"/>
          <p:cNvSpPr txBox="1"/>
          <p:nvPr>
            <p:ph type="body" sz="quarter" idx="21"/>
          </p:nvPr>
        </p:nvSpPr>
        <p:spPr>
          <a:xfrm>
            <a:off x="839787" y="2057400"/>
            <a:ext cx="3932238" cy="3811588"/>
          </a:xfrm>
          <a:prstGeom prst="rect">
            <a:avLst/>
          </a:prstGeom>
        </p:spPr>
        <p:txBody>
          <a:bodyPr/>
          <a:lstStyle/>
          <a:p>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spTree>
      <p:nvGrpSpPr>
        <p:cNvPr id="1" name=""/>
        <p:cNvGrpSpPr/>
        <p:nvPr/>
      </p:nvGrpSpPr>
      <p:grpSpPr>
        <a:xfrm>
          <a:off x="0" y="0"/>
          <a:ext cx="0" cy="0"/>
          <a:chOff x="0" y="0"/>
          <a:chExt cx="0" cy="0"/>
        </a:xfrm>
      </p:grpSpPr>
      <p:sp>
        <p:nvSpPr>
          <p:cNvPr id="692" name="Google Shape;464;p42"/>
          <p:cNvSpPr/>
          <p:nvPr/>
        </p:nvSpPr>
        <p:spPr>
          <a:xfrm flipH="1">
            <a:off x="3914278" y="3169851"/>
            <a:ext cx="758491" cy="2"/>
          </a:xfrm>
          <a:prstGeom prst="line">
            <a:avLst/>
          </a:prstGeom>
          <a:ln cap="rnd">
            <a:solidFill>
              <a:srgbClr val="2E5E73"/>
            </a:solidFill>
            <a:tailEnd type="oval"/>
          </a:ln>
        </p:spPr>
        <p:txBody>
          <a:bodyPr lIns="45718" tIns="45718" rIns="45718" bIns="45718"/>
          <a:lstStyle/>
          <a:p>
            <a:pPr/>
          </a:p>
        </p:txBody>
      </p:sp>
      <p:sp>
        <p:nvSpPr>
          <p:cNvPr id="693" name="Google Shape;465;p42"/>
          <p:cNvSpPr/>
          <p:nvPr/>
        </p:nvSpPr>
        <p:spPr>
          <a:xfrm flipH="1">
            <a:off x="3914278" y="5089068"/>
            <a:ext cx="758491" cy="2"/>
          </a:xfrm>
          <a:prstGeom prst="line">
            <a:avLst/>
          </a:prstGeom>
          <a:ln cap="rnd">
            <a:solidFill>
              <a:srgbClr val="2E5E73"/>
            </a:solidFill>
            <a:tailEnd type="oval"/>
          </a:ln>
        </p:spPr>
        <p:txBody>
          <a:bodyPr lIns="45718" tIns="45718" rIns="45718" bIns="45718"/>
          <a:lstStyle/>
          <a:p>
            <a:pPr/>
          </a:p>
        </p:txBody>
      </p:sp>
      <p:sp>
        <p:nvSpPr>
          <p:cNvPr id="694" name="Google Shape;466;p42"/>
          <p:cNvSpPr/>
          <p:nvPr>
            <p:ph type="pic" sz="half" idx="21"/>
          </p:nvPr>
        </p:nvSpPr>
        <p:spPr>
          <a:xfrm>
            <a:off x="4781367" y="2073898"/>
            <a:ext cx="6573902" cy="3556503"/>
          </a:xfrm>
          <a:prstGeom prst="rect">
            <a:avLst/>
          </a:prstGeom>
          <a:effectLst>
            <a:outerShdw sx="100000" sy="100000" kx="0" ky="0" algn="b" rotWithShape="0" blurRad="63500" dist="19050" dir="5400000">
              <a:srgbClr val="000000">
                <a:alpha val="50000"/>
              </a:srgbClr>
            </a:outerShdw>
          </a:effectLst>
        </p:spPr>
        <p:txBody>
          <a:bodyPr lIns="91439" tIns="45719" rIns="91439" bIns="45719">
            <a:noAutofit/>
          </a:bodyPr>
          <a:lstStyle/>
          <a:p>
            <a:pPr/>
          </a:p>
        </p:txBody>
      </p:sp>
      <p:sp>
        <p:nvSpPr>
          <p:cNvPr id="695" name="Title Text"/>
          <p:cNvSpPr txBox="1"/>
          <p:nvPr>
            <p:ph type="title"/>
          </p:nvPr>
        </p:nvSpPr>
        <p:spPr>
          <a:xfrm>
            <a:off x="965767" y="2839267"/>
            <a:ext cx="2817902" cy="1410901"/>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69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spTree>
      <p:nvGrpSpPr>
        <p:cNvPr id="1" name=""/>
        <p:cNvGrpSpPr/>
        <p:nvPr/>
      </p:nvGrpSpPr>
      <p:grpSpPr>
        <a:xfrm>
          <a:off x="0" y="0"/>
          <a:ext cx="0" cy="0"/>
          <a:chOff x="0" y="0"/>
          <a:chExt cx="0" cy="0"/>
        </a:xfrm>
      </p:grpSpPr>
      <p:sp>
        <p:nvSpPr>
          <p:cNvPr id="703" name="Google Shape;472;p43"/>
          <p:cNvSpPr/>
          <p:nvPr/>
        </p:nvSpPr>
        <p:spPr>
          <a:xfrm flipH="1">
            <a:off x="2297911" y="3169836"/>
            <a:ext cx="606691" cy="2"/>
          </a:xfrm>
          <a:prstGeom prst="line">
            <a:avLst/>
          </a:prstGeom>
          <a:ln cap="rnd">
            <a:solidFill>
              <a:srgbClr val="2E5E73"/>
            </a:solidFill>
            <a:tailEnd type="oval"/>
          </a:ln>
        </p:spPr>
        <p:txBody>
          <a:bodyPr lIns="45718" tIns="45718" rIns="45718" bIns="45718"/>
          <a:lstStyle/>
          <a:p>
            <a:pPr/>
          </a:p>
        </p:txBody>
      </p:sp>
      <p:sp>
        <p:nvSpPr>
          <p:cNvPr id="704" name="Google Shape;473;p43"/>
          <p:cNvSpPr/>
          <p:nvPr/>
        </p:nvSpPr>
        <p:spPr>
          <a:xfrm flipH="1">
            <a:off x="9496900" y="5084217"/>
            <a:ext cx="338189" cy="2"/>
          </a:xfrm>
          <a:prstGeom prst="line">
            <a:avLst/>
          </a:prstGeom>
          <a:ln cap="rnd">
            <a:solidFill>
              <a:srgbClr val="2E5E73"/>
            </a:solidFill>
            <a:headEnd type="oval"/>
          </a:ln>
        </p:spPr>
        <p:txBody>
          <a:bodyPr lIns="45718" tIns="45718" rIns="45718" bIns="45718"/>
          <a:lstStyle/>
          <a:p>
            <a:pPr/>
          </a:p>
        </p:txBody>
      </p:sp>
      <p:sp>
        <p:nvSpPr>
          <p:cNvPr id="705" name="Google Shape;474;p43"/>
          <p:cNvSpPr/>
          <p:nvPr>
            <p:ph type="pic" sz="half" idx="21"/>
          </p:nvPr>
        </p:nvSpPr>
        <p:spPr>
          <a:xfrm>
            <a:off x="3056700" y="2073898"/>
            <a:ext cx="6326400" cy="3422403"/>
          </a:xfrm>
          <a:prstGeom prst="rect">
            <a:avLst/>
          </a:prstGeom>
          <a:effectLst>
            <a:outerShdw sx="100000" sy="100000" kx="0" ky="0" algn="b" rotWithShape="0" blurRad="63500" dist="19050" dir="5400000">
              <a:srgbClr val="000000">
                <a:alpha val="50000"/>
              </a:srgbClr>
            </a:outerShdw>
          </a:effectLst>
        </p:spPr>
        <p:txBody>
          <a:bodyPr lIns="91439" tIns="45719" rIns="91439" bIns="45719">
            <a:noAutofit/>
          </a:bodyPr>
          <a:lstStyle/>
          <a:p>
            <a:pPr/>
          </a:p>
        </p:txBody>
      </p:sp>
      <p:sp>
        <p:nvSpPr>
          <p:cNvPr id="706" name="Title Text"/>
          <p:cNvSpPr txBox="1"/>
          <p:nvPr>
            <p:ph type="title"/>
          </p:nvPr>
        </p:nvSpPr>
        <p:spPr>
          <a:xfrm>
            <a:off x="578698" y="2874698"/>
            <a:ext cx="1740002" cy="1820703"/>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70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2">
    <p:bg>
      <p:bgPr>
        <a:solidFill>
          <a:srgbClr val="F2F2F2"/>
        </a:solidFill>
      </p:bgPr>
    </p:bg>
    <p:spTree>
      <p:nvGrpSpPr>
        <p:cNvPr id="1" name=""/>
        <p:cNvGrpSpPr/>
        <p:nvPr/>
      </p:nvGrpSpPr>
      <p:grpSpPr>
        <a:xfrm>
          <a:off x="0" y="0"/>
          <a:ext cx="0" cy="0"/>
          <a:chOff x="0" y="0"/>
          <a:chExt cx="0" cy="0"/>
        </a:xfrm>
      </p:grpSpPr>
      <p:sp>
        <p:nvSpPr>
          <p:cNvPr id="714" name="Title Text"/>
          <p:cNvSpPr txBox="1"/>
          <p:nvPr>
            <p:ph type="title"/>
          </p:nvPr>
        </p:nvSpPr>
        <p:spPr>
          <a:xfrm>
            <a:off x="0" y="4686167"/>
            <a:ext cx="12192000" cy="755702"/>
          </a:xfrm>
          <a:prstGeom prst="rect">
            <a:avLst/>
          </a:prstGeom>
        </p:spPr>
        <p:txBody>
          <a:bodyPr lIns="121899" tIns="121899" rIns="121899" bIns="121899" anchor="t"/>
          <a:lstStyle>
            <a:lvl1pPr algn="ctr">
              <a:lnSpc>
                <a:spcPct val="100000"/>
              </a:lnSpc>
              <a:defRPr b="1" sz="2700">
                <a:solidFill>
                  <a:srgbClr val="2E5E73"/>
                </a:solidFill>
                <a:latin typeface="Roboto Light"/>
                <a:ea typeface="Roboto Light"/>
                <a:cs typeface="Roboto Light"/>
                <a:sym typeface="Roboto Light"/>
              </a:defRPr>
            </a:lvl1pPr>
          </a:lstStyle>
          <a:p>
            <a:pPr/>
            <a:r>
              <a:t>Title Text</a:t>
            </a:r>
          </a:p>
        </p:txBody>
      </p:sp>
      <p:sp>
        <p:nvSpPr>
          <p:cNvPr id="715" name="Google Shape;481;p44"/>
          <p:cNvSpPr/>
          <p:nvPr/>
        </p:nvSpPr>
        <p:spPr>
          <a:xfrm>
            <a:off x="4974733" y="1492066"/>
            <a:ext cx="2242503" cy="2242502"/>
          </a:xfrm>
          <a:prstGeom prst="ellipse">
            <a:avLst/>
          </a:prstGeom>
          <a:solidFill>
            <a:srgbClr val="FCB912"/>
          </a:solidFill>
          <a:ln w="12700">
            <a:miter lim="400000"/>
          </a:ln>
        </p:spPr>
        <p:txBody>
          <a:bodyPr lIns="0" tIns="0" rIns="0" bIns="0" anchor="ctr"/>
          <a:lstStyle/>
          <a:p>
            <a:pPr>
              <a:defRPr sz="1900"/>
            </a:pPr>
          </a:p>
        </p:txBody>
      </p:sp>
      <p:sp>
        <p:nvSpPr>
          <p:cNvPr id="716" name="Google Shape;482;p44"/>
          <p:cNvSpPr txBox="1"/>
          <p:nvPr/>
        </p:nvSpPr>
        <p:spPr>
          <a:xfrm>
            <a:off x="415599" y="3894299"/>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Instructor</a:t>
            </a:r>
            <a:r>
              <a:rPr b="1">
                <a:latin typeface="Roboto"/>
                <a:ea typeface="Roboto"/>
                <a:cs typeface="Roboto"/>
                <a:sym typeface="Roboto"/>
              </a:rPr>
              <a:t> Demonstration</a:t>
            </a:r>
          </a:p>
        </p:txBody>
      </p:sp>
      <p:pic>
        <p:nvPicPr>
          <p:cNvPr id="717" name="Google Shape;483;p44" descr="Google Shape;483;p44"/>
          <p:cNvPicPr>
            <a:picLocks noChangeAspect="1"/>
          </p:cNvPicPr>
          <p:nvPr/>
        </p:nvPicPr>
        <p:blipFill>
          <a:blip r:embed="rId2">
            <a:extLst/>
          </a:blip>
          <a:stretch>
            <a:fillRect/>
          </a:stretch>
        </p:blipFill>
        <p:spPr>
          <a:xfrm>
            <a:off x="5314374" y="2111667"/>
            <a:ext cx="1563119" cy="1003202"/>
          </a:xfrm>
          <a:prstGeom prst="rect">
            <a:avLst/>
          </a:prstGeom>
          <a:ln w="12700">
            <a:miter lim="400000"/>
          </a:ln>
        </p:spPr>
      </p:pic>
      <p:sp>
        <p:nvSpPr>
          <p:cNvPr id="71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2_1">
    <p:bg>
      <p:bgPr>
        <a:solidFill>
          <a:srgbClr val="F2F2F2"/>
        </a:solidFill>
      </p:bgPr>
    </p:bg>
    <p:spTree>
      <p:nvGrpSpPr>
        <p:cNvPr id="1" name=""/>
        <p:cNvGrpSpPr/>
        <p:nvPr/>
      </p:nvGrpSpPr>
      <p:grpSpPr>
        <a:xfrm>
          <a:off x="0" y="0"/>
          <a:ext cx="0" cy="0"/>
          <a:chOff x="0" y="0"/>
          <a:chExt cx="0" cy="0"/>
        </a:xfrm>
      </p:grpSpPr>
      <p:sp>
        <p:nvSpPr>
          <p:cNvPr id="725" name="Google Shape;485;p45"/>
          <p:cNvSpPr txBox="1"/>
          <p:nvPr/>
        </p:nvSpPr>
        <p:spPr>
          <a:xfrm>
            <a:off x="415599" y="3584600"/>
            <a:ext cx="11360702" cy="1869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Time’s up!</a:t>
            </a:r>
          </a:p>
          <a:p>
            <a:pPr algn="ctr">
              <a:defRPr sz="5300">
                <a:solidFill>
                  <a:srgbClr val="2E5E73"/>
                </a:solidFill>
                <a:latin typeface="Roboto Light"/>
                <a:ea typeface="Roboto Light"/>
                <a:cs typeface="Roboto Light"/>
                <a:sym typeface="Roboto Light"/>
              </a:defRPr>
            </a:pPr>
            <a:r>
              <a:t>Let’s review</a:t>
            </a:r>
          </a:p>
        </p:txBody>
      </p:sp>
      <p:pic>
        <p:nvPicPr>
          <p:cNvPr id="726" name="Google Shape;486;p45" descr="Google Shape;486;p45"/>
          <p:cNvPicPr>
            <a:picLocks noChangeAspect="1"/>
          </p:cNvPicPr>
          <p:nvPr/>
        </p:nvPicPr>
        <p:blipFill>
          <a:blip r:embed="rId2">
            <a:extLst/>
          </a:blip>
          <a:stretch>
            <a:fillRect/>
          </a:stretch>
        </p:blipFill>
        <p:spPr>
          <a:xfrm>
            <a:off x="5300000" y="2049266"/>
            <a:ext cx="1592002" cy="1532088"/>
          </a:xfrm>
          <a:prstGeom prst="rect">
            <a:avLst/>
          </a:prstGeom>
          <a:ln w="12700">
            <a:miter lim="400000"/>
          </a:ln>
        </p:spPr>
      </p:pic>
      <p:sp>
        <p:nvSpPr>
          <p:cNvPr id="72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
    <p:bg>
      <p:bgPr>
        <a:solidFill>
          <a:srgbClr val="F2F2F2"/>
        </a:solidFill>
      </p:bgPr>
    </p:bg>
    <p:spTree>
      <p:nvGrpSpPr>
        <p:cNvPr id="1" name=""/>
        <p:cNvGrpSpPr/>
        <p:nvPr/>
      </p:nvGrpSpPr>
      <p:grpSpPr>
        <a:xfrm>
          <a:off x="0" y="0"/>
          <a:ext cx="0" cy="0"/>
          <a:chOff x="0" y="0"/>
          <a:chExt cx="0" cy="0"/>
        </a:xfrm>
      </p:grpSpPr>
      <p:sp>
        <p:nvSpPr>
          <p:cNvPr id="734" name="Google Shape;488;p46"/>
          <p:cNvSpPr txBox="1"/>
          <p:nvPr/>
        </p:nvSpPr>
        <p:spPr>
          <a:xfrm>
            <a:off x="415599" y="3584600"/>
            <a:ext cx="11360702" cy="1869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Break</a:t>
            </a:r>
          </a:p>
          <a:p>
            <a:pPr algn="ctr">
              <a:defRPr sz="5300">
                <a:solidFill>
                  <a:srgbClr val="2E5E73"/>
                </a:solidFill>
                <a:latin typeface="Roboto Light"/>
                <a:ea typeface="Roboto Light"/>
                <a:cs typeface="Roboto Light"/>
                <a:sym typeface="Roboto Light"/>
              </a:defRPr>
            </a:pPr>
            <a:r>
              <a:t>15 mins</a:t>
            </a:r>
          </a:p>
        </p:txBody>
      </p:sp>
      <p:pic>
        <p:nvPicPr>
          <p:cNvPr id="735" name="Google Shape;489;p46" descr="Google Shape;489;p46"/>
          <p:cNvPicPr>
            <a:picLocks noChangeAspect="1"/>
          </p:cNvPicPr>
          <p:nvPr/>
        </p:nvPicPr>
        <p:blipFill>
          <a:blip r:embed="rId2">
            <a:extLst/>
          </a:blip>
          <a:stretch>
            <a:fillRect/>
          </a:stretch>
        </p:blipFill>
        <p:spPr>
          <a:xfrm>
            <a:off x="5246435" y="1939100"/>
            <a:ext cx="1699102" cy="1645444"/>
          </a:xfrm>
          <a:prstGeom prst="rect">
            <a:avLst/>
          </a:prstGeom>
          <a:ln w="12700">
            <a:miter lim="400000"/>
          </a:ln>
        </p:spPr>
      </p:pic>
      <p:sp>
        <p:nvSpPr>
          <p:cNvPr id="73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2">
    <p:bg>
      <p:bgPr>
        <a:solidFill>
          <a:srgbClr val="F2F2F2"/>
        </a:solidFill>
      </p:bgPr>
    </p:bg>
    <p:spTree>
      <p:nvGrpSpPr>
        <p:cNvPr id="1" name=""/>
        <p:cNvGrpSpPr/>
        <p:nvPr/>
      </p:nvGrpSpPr>
      <p:grpSpPr>
        <a:xfrm>
          <a:off x="0" y="0"/>
          <a:ext cx="0" cy="0"/>
          <a:chOff x="0" y="0"/>
          <a:chExt cx="0" cy="0"/>
        </a:xfrm>
      </p:grpSpPr>
      <p:sp>
        <p:nvSpPr>
          <p:cNvPr id="743" name="Google Shape;491;p47"/>
          <p:cNvSpPr txBox="1"/>
          <p:nvPr/>
        </p:nvSpPr>
        <p:spPr>
          <a:xfrm>
            <a:off x="415599" y="3584600"/>
            <a:ext cx="11360702" cy="1869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Break</a:t>
            </a:r>
          </a:p>
          <a:p>
            <a:pPr algn="ctr">
              <a:defRPr sz="5300">
                <a:solidFill>
                  <a:srgbClr val="2E5E73"/>
                </a:solidFill>
                <a:latin typeface="Roboto Light"/>
                <a:ea typeface="Roboto Light"/>
                <a:cs typeface="Roboto Light"/>
                <a:sym typeface="Roboto Light"/>
              </a:defRPr>
            </a:pPr>
            <a:r>
              <a:t>15 mins</a:t>
            </a:r>
          </a:p>
        </p:txBody>
      </p:sp>
      <p:pic>
        <p:nvPicPr>
          <p:cNvPr id="744" name="Google Shape;492;p47" descr="Google Shape;492;p47"/>
          <p:cNvPicPr>
            <a:picLocks noChangeAspect="1"/>
          </p:cNvPicPr>
          <p:nvPr/>
        </p:nvPicPr>
        <p:blipFill>
          <a:blip r:embed="rId2">
            <a:extLst/>
          </a:blip>
          <a:stretch>
            <a:fillRect/>
          </a:stretch>
        </p:blipFill>
        <p:spPr>
          <a:xfrm>
            <a:off x="5246435" y="1939100"/>
            <a:ext cx="1699102" cy="1645444"/>
          </a:xfrm>
          <a:prstGeom prst="rect">
            <a:avLst/>
          </a:prstGeom>
          <a:ln w="12700">
            <a:miter lim="400000"/>
          </a:ln>
        </p:spPr>
      </p:pic>
      <p:sp>
        <p:nvSpPr>
          <p:cNvPr id="74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
    <p:bg>
      <p:bgPr>
        <a:solidFill>
          <a:srgbClr val="F2F2F2"/>
        </a:solidFill>
      </p:bgPr>
    </p:bg>
    <p:spTree>
      <p:nvGrpSpPr>
        <p:cNvPr id="1" name=""/>
        <p:cNvGrpSpPr/>
        <p:nvPr/>
      </p:nvGrpSpPr>
      <p:grpSpPr>
        <a:xfrm>
          <a:off x="0" y="0"/>
          <a:ext cx="0" cy="0"/>
          <a:chOff x="0" y="0"/>
          <a:chExt cx="0" cy="0"/>
        </a:xfrm>
      </p:grpSpPr>
      <p:sp>
        <p:nvSpPr>
          <p:cNvPr id="752" name="Google Shape;494;p48"/>
          <p:cNvSpPr txBox="1"/>
          <p:nvPr/>
        </p:nvSpPr>
        <p:spPr>
          <a:xfrm>
            <a:off x="415599" y="3584600"/>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Time for a quick </a:t>
            </a:r>
            <a:r>
              <a:rPr b="1">
                <a:latin typeface="Roboto"/>
                <a:ea typeface="Roboto"/>
                <a:cs typeface="Roboto"/>
                <a:sym typeface="Roboto"/>
              </a:rPr>
              <a:t>video</a:t>
            </a:r>
          </a:p>
        </p:txBody>
      </p:sp>
      <p:pic>
        <p:nvPicPr>
          <p:cNvPr id="753" name="Google Shape;495;p48" descr="Google Shape;495;p48"/>
          <p:cNvPicPr>
            <a:picLocks noChangeAspect="1"/>
          </p:cNvPicPr>
          <p:nvPr/>
        </p:nvPicPr>
        <p:blipFill>
          <a:blip r:embed="rId2">
            <a:extLst/>
          </a:blip>
          <a:stretch>
            <a:fillRect/>
          </a:stretch>
        </p:blipFill>
        <p:spPr>
          <a:xfrm>
            <a:off x="5221132" y="2212232"/>
            <a:ext cx="1749735" cy="1260935"/>
          </a:xfrm>
          <a:prstGeom prst="rect">
            <a:avLst/>
          </a:prstGeom>
          <a:ln w="12700">
            <a:miter lim="400000"/>
          </a:ln>
        </p:spPr>
      </p:pic>
      <p:sp>
        <p:nvSpPr>
          <p:cNvPr id="754"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
    <p:bg>
      <p:bgPr>
        <a:solidFill>
          <a:srgbClr val="F2F2F2"/>
        </a:solidFill>
      </p:bgPr>
    </p:bg>
    <p:spTree>
      <p:nvGrpSpPr>
        <p:cNvPr id="1" name=""/>
        <p:cNvGrpSpPr/>
        <p:nvPr/>
      </p:nvGrpSpPr>
      <p:grpSpPr>
        <a:xfrm>
          <a:off x="0" y="0"/>
          <a:ext cx="0" cy="0"/>
          <a:chOff x="0" y="0"/>
          <a:chExt cx="0" cy="0"/>
        </a:xfrm>
      </p:grpSpPr>
      <p:sp>
        <p:nvSpPr>
          <p:cNvPr id="761" name="Google Shape;497;p49"/>
          <p:cNvSpPr txBox="1"/>
          <p:nvPr/>
        </p:nvSpPr>
        <p:spPr>
          <a:xfrm>
            <a:off x="415599" y="3917467"/>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Peer </a:t>
            </a:r>
            <a:r>
              <a:rPr b="0">
                <a:latin typeface="Roboto Light"/>
                <a:ea typeface="Roboto Light"/>
                <a:cs typeface="Roboto Light"/>
                <a:sym typeface="Roboto Light"/>
              </a:rPr>
              <a:t>review</a:t>
            </a:r>
          </a:p>
        </p:txBody>
      </p:sp>
      <p:pic>
        <p:nvPicPr>
          <p:cNvPr id="762" name="Google Shape;498;p49" descr="Google Shape;498;p49"/>
          <p:cNvPicPr>
            <a:picLocks noChangeAspect="1"/>
          </p:cNvPicPr>
          <p:nvPr/>
        </p:nvPicPr>
        <p:blipFill>
          <a:blip r:embed="rId2">
            <a:extLst/>
          </a:blip>
          <a:stretch>
            <a:fillRect/>
          </a:stretch>
        </p:blipFill>
        <p:spPr>
          <a:xfrm>
            <a:off x="5234966" y="1937331"/>
            <a:ext cx="1722069" cy="1722069"/>
          </a:xfrm>
          <a:prstGeom prst="rect">
            <a:avLst/>
          </a:prstGeom>
          <a:ln w="12700">
            <a:miter lim="400000"/>
          </a:ln>
        </p:spPr>
      </p:pic>
      <p:sp>
        <p:nvSpPr>
          <p:cNvPr id="763"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
    <p:bg>
      <p:bgPr>
        <a:solidFill>
          <a:srgbClr val="F2F2F2"/>
        </a:solidFill>
      </p:bgPr>
    </p:bg>
    <p:spTree>
      <p:nvGrpSpPr>
        <p:cNvPr id="1" name=""/>
        <p:cNvGrpSpPr/>
        <p:nvPr/>
      </p:nvGrpSpPr>
      <p:grpSpPr>
        <a:xfrm>
          <a:off x="0" y="0"/>
          <a:ext cx="0" cy="0"/>
          <a:chOff x="0" y="0"/>
          <a:chExt cx="0" cy="0"/>
        </a:xfrm>
      </p:grpSpPr>
      <p:sp>
        <p:nvSpPr>
          <p:cNvPr id="770" name="Google Shape;500;p50"/>
          <p:cNvSpPr txBox="1"/>
          <p:nvPr/>
        </p:nvSpPr>
        <p:spPr>
          <a:xfrm>
            <a:off x="415599" y="3917467"/>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a:ea typeface="Roboto"/>
                <a:cs typeface="Roboto"/>
                <a:sym typeface="Roboto"/>
              </a:defRPr>
            </a:pPr>
            <a:r>
              <a:t>Let’s </a:t>
            </a:r>
            <a:r>
              <a:rPr b="1"/>
              <a:t>recap</a:t>
            </a:r>
          </a:p>
        </p:txBody>
      </p:sp>
      <p:pic>
        <p:nvPicPr>
          <p:cNvPr id="771" name="Google Shape;501;p50" descr="Google Shape;501;p50"/>
          <p:cNvPicPr>
            <a:picLocks noChangeAspect="1"/>
          </p:cNvPicPr>
          <p:nvPr/>
        </p:nvPicPr>
        <p:blipFill>
          <a:blip r:embed="rId2">
            <a:extLst/>
          </a:blip>
          <a:stretch>
            <a:fillRect/>
          </a:stretch>
        </p:blipFill>
        <p:spPr>
          <a:xfrm>
            <a:off x="5234966" y="1913812"/>
            <a:ext cx="1722069" cy="1769112"/>
          </a:xfrm>
          <a:prstGeom prst="rect">
            <a:avLst/>
          </a:prstGeom>
          <a:ln w="12700">
            <a:miter lim="400000"/>
          </a:ln>
        </p:spPr>
      </p:pic>
      <p:sp>
        <p:nvSpPr>
          <p:cNvPr id="772"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3">
    <p:bg>
      <p:bgPr>
        <a:solidFill>
          <a:srgbClr val="F2F2F2"/>
        </a:solidFill>
      </p:bgPr>
    </p:bg>
    <p:spTree>
      <p:nvGrpSpPr>
        <p:cNvPr id="1" name=""/>
        <p:cNvGrpSpPr/>
        <p:nvPr/>
      </p:nvGrpSpPr>
      <p:grpSpPr>
        <a:xfrm>
          <a:off x="0" y="0"/>
          <a:ext cx="0" cy="0"/>
          <a:chOff x="0" y="0"/>
          <a:chExt cx="0" cy="0"/>
        </a:xfrm>
      </p:grpSpPr>
      <p:sp>
        <p:nvSpPr>
          <p:cNvPr id="779" name="Google Shape;503;p51"/>
          <p:cNvSpPr txBox="1"/>
          <p:nvPr/>
        </p:nvSpPr>
        <p:spPr>
          <a:xfrm>
            <a:off x="415599" y="3917467"/>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Office Hours</a:t>
            </a:r>
          </a:p>
        </p:txBody>
      </p:sp>
      <p:pic>
        <p:nvPicPr>
          <p:cNvPr id="780" name="Google Shape;504;p51" descr="Google Shape;504;p51"/>
          <p:cNvPicPr>
            <a:picLocks noChangeAspect="1"/>
          </p:cNvPicPr>
          <p:nvPr/>
        </p:nvPicPr>
        <p:blipFill>
          <a:blip r:embed="rId2">
            <a:extLst/>
          </a:blip>
          <a:stretch>
            <a:fillRect/>
          </a:stretch>
        </p:blipFill>
        <p:spPr>
          <a:xfrm>
            <a:off x="4657133" y="2111799"/>
            <a:ext cx="2877735" cy="1518302"/>
          </a:xfrm>
          <a:prstGeom prst="rect">
            <a:avLst/>
          </a:prstGeom>
          <a:ln w="12700">
            <a:miter lim="400000"/>
          </a:ln>
        </p:spPr>
      </p:pic>
      <p:sp>
        <p:nvSpPr>
          <p:cNvPr id="781" name="Body Level One…"/>
          <p:cNvSpPr txBox="1"/>
          <p:nvPr>
            <p:ph type="body" sz="quarter" idx="1"/>
          </p:nvPr>
        </p:nvSpPr>
        <p:spPr>
          <a:xfrm>
            <a:off x="55598" y="4796166"/>
            <a:ext cx="12136503" cy="931502"/>
          </a:xfrm>
          <a:prstGeom prst="rect">
            <a:avLst/>
          </a:prstGeom>
        </p:spPr>
        <p:txBody>
          <a:bodyPr lIns="121899" tIns="121899" rIns="121899" bIns="121899" anchor="ctr"/>
          <a:lstStyle>
            <a:lvl1pPr marL="304800" indent="-2286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782"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50"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3_1">
    <p:bg>
      <p:bgPr>
        <a:solidFill>
          <a:srgbClr val="F2F2F2"/>
        </a:solidFill>
      </p:bgPr>
    </p:bg>
    <p:spTree>
      <p:nvGrpSpPr>
        <p:cNvPr id="1" name=""/>
        <p:cNvGrpSpPr/>
        <p:nvPr/>
      </p:nvGrpSpPr>
      <p:grpSpPr>
        <a:xfrm>
          <a:off x="0" y="0"/>
          <a:ext cx="0" cy="0"/>
          <a:chOff x="0" y="0"/>
          <a:chExt cx="0" cy="0"/>
        </a:xfrm>
      </p:grpSpPr>
      <p:sp>
        <p:nvSpPr>
          <p:cNvPr id="789" name="Google Shape;507;p52"/>
          <p:cNvSpPr txBox="1"/>
          <p:nvPr/>
        </p:nvSpPr>
        <p:spPr>
          <a:xfrm>
            <a:off x="415599" y="3917467"/>
            <a:ext cx="113607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Class Slack Channel:</a:t>
            </a:r>
          </a:p>
        </p:txBody>
      </p:sp>
      <p:sp>
        <p:nvSpPr>
          <p:cNvPr id="790" name="Body Level One…"/>
          <p:cNvSpPr txBox="1"/>
          <p:nvPr>
            <p:ph type="body" sz="quarter" idx="1"/>
          </p:nvPr>
        </p:nvSpPr>
        <p:spPr>
          <a:xfrm>
            <a:off x="55598" y="4796166"/>
            <a:ext cx="12136503" cy="931502"/>
          </a:xfrm>
          <a:prstGeom prst="rect">
            <a:avLst/>
          </a:prstGeom>
        </p:spPr>
        <p:txBody>
          <a:bodyPr lIns="121899" tIns="121899" rIns="121899" bIns="121899" anchor="ctr"/>
          <a:lstStyle>
            <a:lvl1pPr marL="304800" indent="-2286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791" name="Google Shape;509;p52" descr="Google Shape;509;p52"/>
          <p:cNvPicPr>
            <a:picLocks noChangeAspect="1"/>
          </p:cNvPicPr>
          <p:nvPr/>
        </p:nvPicPr>
        <p:blipFill>
          <a:blip r:embed="rId2">
            <a:extLst/>
          </a:blip>
          <a:srcRect l="0" t="0" r="72231" b="0"/>
          <a:stretch>
            <a:fillRect/>
          </a:stretch>
        </p:blipFill>
        <p:spPr>
          <a:xfrm>
            <a:off x="5182796" y="1779433"/>
            <a:ext cx="1826370" cy="1680800"/>
          </a:xfrm>
          <a:prstGeom prst="rect">
            <a:avLst/>
          </a:prstGeom>
          <a:ln w="12700">
            <a:miter lim="400000"/>
          </a:ln>
        </p:spPr>
      </p:pic>
      <p:sp>
        <p:nvSpPr>
          <p:cNvPr id="792"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2_1">
    <p:bg>
      <p:bgPr>
        <a:solidFill>
          <a:srgbClr val="F2F2F2"/>
        </a:solidFill>
      </p:bgPr>
    </p:bg>
    <p:spTree>
      <p:nvGrpSpPr>
        <p:cNvPr id="1" name=""/>
        <p:cNvGrpSpPr/>
        <p:nvPr/>
      </p:nvGrpSpPr>
      <p:grpSpPr>
        <a:xfrm>
          <a:off x="0" y="0"/>
          <a:ext cx="0" cy="0"/>
          <a:chOff x="0" y="0"/>
          <a:chExt cx="0" cy="0"/>
        </a:xfrm>
      </p:grpSpPr>
      <p:sp>
        <p:nvSpPr>
          <p:cNvPr id="799" name="Google Shape;511;p53"/>
          <p:cNvSpPr txBox="1"/>
          <p:nvPr/>
        </p:nvSpPr>
        <p:spPr>
          <a:xfrm>
            <a:off x="0" y="3917467"/>
            <a:ext cx="12192000"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Next class</a:t>
            </a:r>
          </a:p>
        </p:txBody>
      </p:sp>
      <p:sp>
        <p:nvSpPr>
          <p:cNvPr id="800" name="Body Level One…"/>
          <p:cNvSpPr txBox="1"/>
          <p:nvPr>
            <p:ph type="body" sz="quarter" idx="1"/>
          </p:nvPr>
        </p:nvSpPr>
        <p:spPr>
          <a:xfrm>
            <a:off x="55598" y="4796166"/>
            <a:ext cx="12136503" cy="931502"/>
          </a:xfrm>
          <a:prstGeom prst="rect">
            <a:avLst/>
          </a:prstGeom>
        </p:spPr>
        <p:txBody>
          <a:bodyPr lIns="121899" tIns="121899" rIns="121899" bIns="121899" anchor="ctr"/>
          <a:lstStyle>
            <a:lvl1pPr marL="304800" indent="-2286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801" name="Google Shape;513;p53"/>
          <p:cNvSpPr/>
          <p:nvPr/>
        </p:nvSpPr>
        <p:spPr>
          <a:xfrm>
            <a:off x="4974733" y="1492066"/>
            <a:ext cx="2242503" cy="2242502"/>
          </a:xfrm>
          <a:prstGeom prst="ellipse">
            <a:avLst/>
          </a:prstGeom>
          <a:solidFill>
            <a:srgbClr val="FCB912"/>
          </a:solidFill>
          <a:ln w="12700">
            <a:miter lim="400000"/>
          </a:ln>
        </p:spPr>
        <p:txBody>
          <a:bodyPr lIns="0" tIns="0" rIns="0" bIns="0" anchor="ctr"/>
          <a:lstStyle/>
          <a:p>
            <a:pPr>
              <a:defRPr sz="1900"/>
            </a:pPr>
          </a:p>
        </p:txBody>
      </p:sp>
      <p:sp>
        <p:nvSpPr>
          <p:cNvPr id="802" name="Google Shape;514;p53"/>
          <p:cNvSpPr/>
          <p:nvPr/>
        </p:nvSpPr>
        <p:spPr>
          <a:xfrm>
            <a:off x="5920823" y="2261478"/>
            <a:ext cx="350251" cy="703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ln w="19050" cap="rnd">
            <a:solidFill>
              <a:srgbClr val="28363B"/>
            </a:solidFill>
          </a:ln>
        </p:spPr>
        <p:txBody>
          <a:bodyPr lIns="0" tIns="0" rIns="0" bIns="0" anchor="ctr"/>
          <a:lstStyle/>
          <a:p>
            <a:pPr>
              <a:defRPr sz="1900">
                <a:solidFill>
                  <a:srgbClr val="28363B"/>
                </a:solidFill>
              </a:defRPr>
            </a:pPr>
          </a:p>
        </p:txBody>
      </p:sp>
      <p:sp>
        <p:nvSpPr>
          <p:cNvPr id="803"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2_1_1">
    <p:bg>
      <p:bgPr>
        <a:solidFill>
          <a:srgbClr val="F2F2F2"/>
        </a:solidFill>
      </p:bgPr>
    </p:bg>
    <p:spTree>
      <p:nvGrpSpPr>
        <p:cNvPr id="1" name=""/>
        <p:cNvGrpSpPr/>
        <p:nvPr/>
      </p:nvGrpSpPr>
      <p:grpSpPr>
        <a:xfrm>
          <a:off x="0" y="0"/>
          <a:ext cx="0" cy="0"/>
          <a:chOff x="0" y="0"/>
          <a:chExt cx="0" cy="0"/>
        </a:xfrm>
      </p:grpSpPr>
      <p:sp>
        <p:nvSpPr>
          <p:cNvPr id="810" name="Google Shape;516;p54"/>
          <p:cNvSpPr txBox="1"/>
          <p:nvPr/>
        </p:nvSpPr>
        <p:spPr>
          <a:xfrm>
            <a:off x="2913067" y="5661866"/>
            <a:ext cx="8691600" cy="5358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lnSpc>
                <a:spcPct val="115000"/>
              </a:lnSpc>
              <a:spcBef>
                <a:spcPts val="1600"/>
              </a:spcBef>
              <a:defRPr sz="1900">
                <a:solidFill>
                  <a:srgbClr val="2E5E73"/>
                </a:solidFill>
                <a:latin typeface="Roboto Light"/>
                <a:ea typeface="Roboto Light"/>
                <a:cs typeface="Roboto Light"/>
                <a:sym typeface="Roboto Light"/>
              </a:defRPr>
            </a:lvl1pPr>
          </a:lstStyle>
          <a:p>
            <a:pPr/>
            <a:r>
              <a:t>20 Minutes</a:t>
            </a:r>
          </a:p>
        </p:txBody>
      </p:sp>
      <p:sp>
        <p:nvSpPr>
          <p:cNvPr id="811" name="Google Shape;517;p54"/>
          <p:cNvSpPr txBox="1"/>
          <p:nvPr/>
        </p:nvSpPr>
        <p:spPr>
          <a:xfrm>
            <a:off x="8721658" y="5447531"/>
            <a:ext cx="2854177"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b="1" sz="1900">
                <a:solidFill>
                  <a:srgbClr val="2E5E73"/>
                </a:solidFill>
                <a:latin typeface="Roboto"/>
                <a:ea typeface="Roboto"/>
                <a:cs typeface="Roboto"/>
                <a:sym typeface="Roboto"/>
              </a:defRPr>
            </a:lvl1pPr>
          </a:lstStyle>
          <a:p>
            <a:pPr/>
            <a:r>
              <a:t>Suggested Time:</a:t>
            </a:r>
          </a:p>
        </p:txBody>
      </p:sp>
      <p:pic>
        <p:nvPicPr>
          <p:cNvPr id="812" name="Google Shape;518;p54" descr="Google Shape;518;p54"/>
          <p:cNvPicPr>
            <a:picLocks noChangeAspect="1"/>
          </p:cNvPicPr>
          <p:nvPr/>
        </p:nvPicPr>
        <p:blipFill>
          <a:blip r:embed="rId2">
            <a:alphaModFix amt="12000"/>
            <a:extLst/>
          </a:blip>
          <a:srcRect l="0" t="0" r="0" b="41054"/>
          <a:stretch>
            <a:fillRect/>
          </a:stretch>
        </p:blipFill>
        <p:spPr>
          <a:xfrm>
            <a:off x="115420" y="4771506"/>
            <a:ext cx="3518936" cy="2086493"/>
          </a:xfrm>
          <a:prstGeom prst="rect">
            <a:avLst/>
          </a:prstGeom>
          <a:ln w="12700">
            <a:miter lim="400000"/>
          </a:ln>
        </p:spPr>
      </p:pic>
      <p:sp>
        <p:nvSpPr>
          <p:cNvPr id="813" name="Google Shape;519;p54"/>
          <p:cNvSpPr txBox="1"/>
          <p:nvPr/>
        </p:nvSpPr>
        <p:spPr>
          <a:xfrm>
            <a:off x="0" y="3822300"/>
            <a:ext cx="12192000"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Time to</a:t>
            </a:r>
            <a:r>
              <a:rPr b="1">
                <a:latin typeface="Roboto"/>
                <a:ea typeface="Roboto"/>
                <a:cs typeface="Roboto"/>
                <a:sym typeface="Roboto"/>
              </a:rPr>
              <a:t> Code</a:t>
            </a:r>
          </a:p>
        </p:txBody>
      </p:sp>
      <p:sp>
        <p:nvSpPr>
          <p:cNvPr id="814" name="Google Shape;520;p54"/>
          <p:cNvSpPr/>
          <p:nvPr/>
        </p:nvSpPr>
        <p:spPr>
          <a:xfrm>
            <a:off x="4974733" y="1492066"/>
            <a:ext cx="2242503" cy="2242502"/>
          </a:xfrm>
          <a:prstGeom prst="ellipse">
            <a:avLst/>
          </a:prstGeom>
          <a:solidFill>
            <a:srgbClr val="FCB912"/>
          </a:solidFill>
          <a:ln w="12700">
            <a:miter lim="400000"/>
          </a:ln>
        </p:spPr>
        <p:txBody>
          <a:bodyPr lIns="0" tIns="0" rIns="0" bIns="0" anchor="ctr"/>
          <a:lstStyle/>
          <a:p>
            <a:pPr>
              <a:defRPr sz="1900"/>
            </a:pPr>
          </a:p>
        </p:txBody>
      </p:sp>
      <p:pic>
        <p:nvPicPr>
          <p:cNvPr id="815" name="Google Shape;521;p54" descr="Google Shape;521;p54"/>
          <p:cNvPicPr>
            <a:picLocks noChangeAspect="1"/>
          </p:cNvPicPr>
          <p:nvPr/>
        </p:nvPicPr>
        <p:blipFill>
          <a:blip r:embed="rId3">
            <a:extLst/>
          </a:blip>
          <a:stretch>
            <a:fillRect/>
          </a:stretch>
        </p:blipFill>
        <p:spPr>
          <a:xfrm>
            <a:off x="5387580" y="2111667"/>
            <a:ext cx="1416707" cy="1003202"/>
          </a:xfrm>
          <a:prstGeom prst="rect">
            <a:avLst/>
          </a:prstGeom>
          <a:ln w="12700">
            <a:miter lim="400000"/>
          </a:ln>
        </p:spPr>
      </p:pic>
      <p:sp>
        <p:nvSpPr>
          <p:cNvPr id="81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1">
    <p:bg>
      <p:bgPr>
        <a:solidFill>
          <a:srgbClr val="F2F2F2"/>
        </a:solidFill>
      </p:bgPr>
    </p:bg>
    <p:spTree>
      <p:nvGrpSpPr>
        <p:cNvPr id="1" name=""/>
        <p:cNvGrpSpPr/>
        <p:nvPr/>
      </p:nvGrpSpPr>
      <p:grpSpPr>
        <a:xfrm>
          <a:off x="0" y="0"/>
          <a:ext cx="0" cy="0"/>
          <a:chOff x="0" y="0"/>
          <a:chExt cx="0" cy="0"/>
        </a:xfrm>
      </p:grpSpPr>
      <p:sp>
        <p:nvSpPr>
          <p:cNvPr id="823" name="Google Shape;523;p55"/>
          <p:cNvSpPr txBox="1"/>
          <p:nvPr/>
        </p:nvSpPr>
        <p:spPr>
          <a:xfrm>
            <a:off x="0" y="3917467"/>
            <a:ext cx="12192000"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The</a:t>
            </a:r>
            <a:r>
              <a:rPr b="0"/>
              <a:t> </a:t>
            </a:r>
            <a:r>
              <a:t>End</a:t>
            </a:r>
          </a:p>
        </p:txBody>
      </p:sp>
      <p:sp>
        <p:nvSpPr>
          <p:cNvPr id="824" name="Google Shape;524;p55"/>
          <p:cNvSpPr/>
          <p:nvPr/>
        </p:nvSpPr>
        <p:spPr>
          <a:xfrm>
            <a:off x="4974733" y="1492066"/>
            <a:ext cx="2242503" cy="2242502"/>
          </a:xfrm>
          <a:prstGeom prst="ellipse">
            <a:avLst/>
          </a:prstGeom>
          <a:solidFill>
            <a:srgbClr val="FCB912"/>
          </a:solidFill>
          <a:ln w="12700">
            <a:miter lim="400000"/>
          </a:ln>
        </p:spPr>
        <p:txBody>
          <a:bodyPr lIns="0" tIns="0" rIns="0" bIns="0" anchor="ctr"/>
          <a:lstStyle/>
          <a:p>
            <a:pPr>
              <a:defRPr sz="1900"/>
            </a:pPr>
          </a:p>
        </p:txBody>
      </p:sp>
      <p:pic>
        <p:nvPicPr>
          <p:cNvPr id="825" name="Google Shape;525;p55" descr="Google Shape;525;p55"/>
          <p:cNvPicPr>
            <a:picLocks noChangeAspect="1"/>
          </p:cNvPicPr>
          <p:nvPr/>
        </p:nvPicPr>
        <p:blipFill>
          <a:blip r:embed="rId2">
            <a:extLst/>
          </a:blip>
          <a:stretch>
            <a:fillRect/>
          </a:stretch>
        </p:blipFill>
        <p:spPr>
          <a:xfrm>
            <a:off x="5466500" y="1995600"/>
            <a:ext cx="1402068" cy="1402068"/>
          </a:xfrm>
          <a:prstGeom prst="rect">
            <a:avLst/>
          </a:prstGeom>
          <a:ln w="12700">
            <a:miter lim="400000"/>
          </a:ln>
        </p:spPr>
      </p:pic>
      <p:sp>
        <p:nvSpPr>
          <p:cNvPr id="82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1_1">
    <p:bg>
      <p:bgPr>
        <a:solidFill>
          <a:srgbClr val="F2F2F2"/>
        </a:solidFill>
      </p:bgPr>
    </p:bg>
    <p:spTree>
      <p:nvGrpSpPr>
        <p:cNvPr id="1" name=""/>
        <p:cNvGrpSpPr/>
        <p:nvPr/>
      </p:nvGrpSpPr>
      <p:grpSpPr>
        <a:xfrm>
          <a:off x="0" y="0"/>
          <a:ext cx="0" cy="0"/>
          <a:chOff x="0" y="0"/>
          <a:chExt cx="0" cy="0"/>
        </a:xfrm>
      </p:grpSpPr>
      <p:sp>
        <p:nvSpPr>
          <p:cNvPr id="833" name="Google Shape;527;p56"/>
          <p:cNvSpPr txBox="1"/>
          <p:nvPr/>
        </p:nvSpPr>
        <p:spPr>
          <a:xfrm>
            <a:off x="0" y="3917467"/>
            <a:ext cx="12192000"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Challenge</a:t>
            </a:r>
          </a:p>
        </p:txBody>
      </p:sp>
      <p:sp>
        <p:nvSpPr>
          <p:cNvPr id="834" name="Body Level One…"/>
          <p:cNvSpPr txBox="1"/>
          <p:nvPr>
            <p:ph type="body" sz="quarter" idx="1"/>
          </p:nvPr>
        </p:nvSpPr>
        <p:spPr>
          <a:xfrm>
            <a:off x="55598" y="4796166"/>
            <a:ext cx="12136503" cy="931502"/>
          </a:xfrm>
          <a:prstGeom prst="rect">
            <a:avLst/>
          </a:prstGeom>
        </p:spPr>
        <p:txBody>
          <a:bodyPr lIns="121899" tIns="121899" rIns="121899" bIns="121899" anchor="ctr"/>
          <a:lstStyle>
            <a:lvl1pPr marL="304800" indent="-2286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04800" indent="7620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835" name="Google Shape;529;p56"/>
          <p:cNvSpPr/>
          <p:nvPr/>
        </p:nvSpPr>
        <p:spPr>
          <a:xfrm>
            <a:off x="4974733" y="1492066"/>
            <a:ext cx="2242503" cy="2242502"/>
          </a:xfrm>
          <a:prstGeom prst="ellipse">
            <a:avLst/>
          </a:prstGeom>
          <a:solidFill>
            <a:srgbClr val="FCB912"/>
          </a:solidFill>
          <a:ln w="12700">
            <a:miter lim="400000"/>
          </a:ln>
        </p:spPr>
        <p:txBody>
          <a:bodyPr lIns="0" tIns="0" rIns="0" bIns="0" anchor="ctr"/>
          <a:lstStyle/>
          <a:p>
            <a:pPr>
              <a:defRPr sz="1900"/>
            </a:pPr>
          </a:p>
        </p:txBody>
      </p:sp>
      <p:pic>
        <p:nvPicPr>
          <p:cNvPr id="836" name="Google Shape;530;p56" descr="Google Shape;530;p56"/>
          <p:cNvPicPr>
            <a:picLocks noChangeAspect="1"/>
          </p:cNvPicPr>
          <p:nvPr/>
        </p:nvPicPr>
        <p:blipFill>
          <a:blip r:embed="rId2">
            <a:extLst/>
          </a:blip>
          <a:stretch>
            <a:fillRect/>
          </a:stretch>
        </p:blipFill>
        <p:spPr>
          <a:xfrm>
            <a:off x="5267283" y="1697583"/>
            <a:ext cx="1713035" cy="1493367"/>
          </a:xfrm>
          <a:prstGeom prst="rect">
            <a:avLst/>
          </a:prstGeom>
          <a:ln w="12700">
            <a:miter lim="400000"/>
          </a:ln>
        </p:spPr>
      </p:pic>
      <p:sp>
        <p:nvSpPr>
          <p:cNvPr id="83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
    <p:bg>
      <p:bgPr>
        <a:solidFill>
          <a:srgbClr val="F2F2F2"/>
        </a:solidFill>
      </p:bgPr>
    </p:bg>
    <p:spTree>
      <p:nvGrpSpPr>
        <p:cNvPr id="1" name=""/>
        <p:cNvGrpSpPr/>
        <p:nvPr/>
      </p:nvGrpSpPr>
      <p:grpSpPr>
        <a:xfrm>
          <a:off x="0" y="0"/>
          <a:ext cx="0" cy="0"/>
          <a:chOff x="0" y="0"/>
          <a:chExt cx="0" cy="0"/>
        </a:xfrm>
      </p:grpSpPr>
      <p:sp>
        <p:nvSpPr>
          <p:cNvPr id="844" name="Google Shape;532;p57"/>
          <p:cNvSpPr txBox="1"/>
          <p:nvPr/>
        </p:nvSpPr>
        <p:spPr>
          <a:xfrm>
            <a:off x="0" y="3706500"/>
            <a:ext cx="12192000"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300">
                <a:solidFill>
                  <a:srgbClr val="2E5E73"/>
                </a:solidFill>
                <a:latin typeface="Roboto"/>
                <a:ea typeface="Roboto"/>
                <a:cs typeface="Roboto"/>
                <a:sym typeface="Roboto"/>
              </a:defRPr>
            </a:lvl1pPr>
          </a:lstStyle>
          <a:p>
            <a:pPr/>
            <a:r>
              <a:t>Questions?</a:t>
            </a:r>
          </a:p>
        </p:txBody>
      </p:sp>
      <p:pic>
        <p:nvPicPr>
          <p:cNvPr id="845" name="Google Shape;533;p57" descr="Google Shape;533;p57"/>
          <p:cNvPicPr>
            <a:picLocks noChangeAspect="1"/>
          </p:cNvPicPr>
          <p:nvPr/>
        </p:nvPicPr>
        <p:blipFill>
          <a:blip r:embed="rId2">
            <a:extLst/>
          </a:blip>
          <a:stretch>
            <a:fillRect/>
          </a:stretch>
        </p:blipFill>
        <p:spPr>
          <a:xfrm>
            <a:off x="5016867" y="1924833"/>
            <a:ext cx="1794068" cy="1406162"/>
          </a:xfrm>
          <a:prstGeom prst="rect">
            <a:avLst/>
          </a:prstGeom>
          <a:ln w="12700">
            <a:miter lim="400000"/>
          </a:ln>
        </p:spPr>
      </p:pic>
      <p:pic>
        <p:nvPicPr>
          <p:cNvPr id="846" name="Google Shape;534;p57" descr="Google Shape;534;p57"/>
          <p:cNvPicPr>
            <a:picLocks noChangeAspect="1"/>
          </p:cNvPicPr>
          <p:nvPr/>
        </p:nvPicPr>
        <p:blipFill>
          <a:blip r:embed="rId3">
            <a:extLst/>
          </a:blip>
          <a:srcRect l="0" t="0" r="0" b="9853"/>
          <a:stretch>
            <a:fillRect/>
          </a:stretch>
        </p:blipFill>
        <p:spPr>
          <a:xfrm>
            <a:off x="870698" y="5299300"/>
            <a:ext cx="1161003" cy="1592335"/>
          </a:xfrm>
          <a:prstGeom prst="rect">
            <a:avLst/>
          </a:prstGeom>
          <a:ln w="12700">
            <a:miter lim="400000"/>
          </a:ln>
        </p:spPr>
      </p:pic>
      <p:pic>
        <p:nvPicPr>
          <p:cNvPr id="847" name="Google Shape;535;p57" descr="Google Shape;535;p57"/>
          <p:cNvPicPr>
            <a:picLocks noChangeAspect="1"/>
          </p:cNvPicPr>
          <p:nvPr/>
        </p:nvPicPr>
        <p:blipFill>
          <a:blip r:embed="rId3">
            <a:extLst/>
          </a:blip>
          <a:srcRect l="0" t="0" r="0" b="19664"/>
          <a:stretch>
            <a:fillRect/>
          </a:stretch>
        </p:blipFill>
        <p:spPr>
          <a:xfrm flipH="1">
            <a:off x="2201798" y="5615466"/>
            <a:ext cx="1044102" cy="1276169"/>
          </a:xfrm>
          <a:prstGeom prst="rect">
            <a:avLst/>
          </a:prstGeom>
          <a:ln w="12700">
            <a:miter lim="400000"/>
          </a:ln>
        </p:spPr>
      </p:pic>
      <p:pic>
        <p:nvPicPr>
          <p:cNvPr id="848" name="Google Shape;536;p57" descr="Google Shape;536;p57"/>
          <p:cNvPicPr>
            <a:picLocks noChangeAspect="1"/>
          </p:cNvPicPr>
          <p:nvPr/>
        </p:nvPicPr>
        <p:blipFill>
          <a:blip r:embed="rId3">
            <a:extLst/>
          </a:blip>
          <a:srcRect l="0" t="0" r="0" b="30597"/>
          <a:stretch>
            <a:fillRect/>
          </a:stretch>
        </p:blipFill>
        <p:spPr>
          <a:xfrm flipH="1">
            <a:off x="4850931" y="5850032"/>
            <a:ext cx="950102" cy="1003202"/>
          </a:xfrm>
          <a:prstGeom prst="rect">
            <a:avLst/>
          </a:prstGeom>
          <a:ln w="12700">
            <a:miter lim="400000"/>
          </a:ln>
        </p:spPr>
      </p:pic>
      <p:pic>
        <p:nvPicPr>
          <p:cNvPr id="849" name="Google Shape;537;p57" descr="Google Shape;537;p57"/>
          <p:cNvPicPr>
            <a:picLocks noChangeAspect="1"/>
          </p:cNvPicPr>
          <p:nvPr/>
        </p:nvPicPr>
        <p:blipFill>
          <a:blip r:embed="rId3">
            <a:extLst/>
          </a:blip>
          <a:srcRect l="0" t="0" r="0" b="9852"/>
          <a:stretch>
            <a:fillRect/>
          </a:stretch>
        </p:blipFill>
        <p:spPr>
          <a:xfrm>
            <a:off x="3540647" y="5094499"/>
            <a:ext cx="1310286" cy="1797135"/>
          </a:xfrm>
          <a:prstGeom prst="rect">
            <a:avLst/>
          </a:prstGeom>
          <a:ln w="12700">
            <a:miter lim="400000"/>
          </a:ln>
        </p:spPr>
      </p:pic>
      <p:pic>
        <p:nvPicPr>
          <p:cNvPr id="850" name="Google Shape;538;p57" descr="Google Shape;538;p57"/>
          <p:cNvPicPr>
            <a:picLocks noChangeAspect="1"/>
          </p:cNvPicPr>
          <p:nvPr/>
        </p:nvPicPr>
        <p:blipFill>
          <a:blip r:embed="rId3">
            <a:extLst/>
          </a:blip>
          <a:srcRect l="0" t="0" r="0" b="9853"/>
          <a:stretch>
            <a:fillRect/>
          </a:stretch>
        </p:blipFill>
        <p:spPr>
          <a:xfrm>
            <a:off x="6023850" y="5310049"/>
            <a:ext cx="1161002" cy="1592335"/>
          </a:xfrm>
          <a:prstGeom prst="rect">
            <a:avLst/>
          </a:prstGeom>
          <a:ln w="12700">
            <a:miter lim="400000"/>
          </a:ln>
        </p:spPr>
      </p:pic>
      <p:pic>
        <p:nvPicPr>
          <p:cNvPr id="851" name="Google Shape;539;p57" descr="Google Shape;539;p57"/>
          <p:cNvPicPr>
            <a:picLocks noChangeAspect="1"/>
          </p:cNvPicPr>
          <p:nvPr/>
        </p:nvPicPr>
        <p:blipFill>
          <a:blip r:embed="rId3">
            <a:extLst/>
          </a:blip>
          <a:srcRect l="0" t="0" r="0" b="5686"/>
          <a:stretch>
            <a:fillRect/>
          </a:stretch>
        </p:blipFill>
        <p:spPr>
          <a:xfrm flipH="1">
            <a:off x="7972234" y="5355001"/>
            <a:ext cx="1044102" cy="1498235"/>
          </a:xfrm>
          <a:prstGeom prst="rect">
            <a:avLst/>
          </a:prstGeom>
          <a:ln w="12700">
            <a:miter lim="400000"/>
          </a:ln>
        </p:spPr>
      </p:pic>
      <p:pic>
        <p:nvPicPr>
          <p:cNvPr id="852" name="Google Shape;540;p57" descr="Google Shape;540;p57"/>
          <p:cNvPicPr>
            <a:picLocks noChangeAspect="1"/>
          </p:cNvPicPr>
          <p:nvPr/>
        </p:nvPicPr>
        <p:blipFill>
          <a:blip r:embed="rId3">
            <a:extLst/>
          </a:blip>
          <a:stretch>
            <a:fillRect/>
          </a:stretch>
        </p:blipFill>
        <p:spPr>
          <a:xfrm>
            <a:off x="9631533" y="5094499"/>
            <a:ext cx="1161000" cy="1766402"/>
          </a:xfrm>
          <a:prstGeom prst="rect">
            <a:avLst/>
          </a:prstGeom>
          <a:ln w="12700">
            <a:miter lim="400000"/>
          </a:ln>
        </p:spPr>
      </p:pic>
      <p:sp>
        <p:nvSpPr>
          <p:cNvPr id="853"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_1">
    <p:bg>
      <p:bgPr>
        <a:solidFill>
          <a:srgbClr val="F2F2F2"/>
        </a:solidFill>
      </p:bgPr>
    </p:bg>
    <p:spTree>
      <p:nvGrpSpPr>
        <p:cNvPr id="1" name=""/>
        <p:cNvGrpSpPr/>
        <p:nvPr/>
      </p:nvGrpSpPr>
      <p:grpSpPr>
        <a:xfrm>
          <a:off x="0" y="0"/>
          <a:ext cx="0" cy="0"/>
          <a:chOff x="0" y="0"/>
          <a:chExt cx="0" cy="0"/>
        </a:xfrm>
      </p:grpSpPr>
      <p:sp>
        <p:nvSpPr>
          <p:cNvPr id="860" name="Google Shape;542;p58"/>
          <p:cNvSpPr/>
          <p:nvPr/>
        </p:nvSpPr>
        <p:spPr>
          <a:xfrm flipH="1">
            <a:off x="1668216" y="1566500"/>
            <a:ext cx="3257702" cy="3258000"/>
          </a:xfrm>
          <a:prstGeom prst="wedgeEllipseCallout">
            <a:avLst>
              <a:gd name="adj1" fmla="val -20833"/>
              <a:gd name="adj2" fmla="val 62500"/>
            </a:avLst>
          </a:prstGeom>
          <a:solidFill>
            <a:srgbClr val="2E5E73"/>
          </a:solidFill>
          <a:ln w="12700">
            <a:miter lim="400000"/>
          </a:ln>
        </p:spPr>
        <p:txBody>
          <a:bodyPr lIns="0" tIns="0" rIns="0" bIns="0" anchor="ctr"/>
          <a:lstStyle/>
          <a:p>
            <a:pPr/>
          </a:p>
        </p:txBody>
      </p:sp>
      <p:sp>
        <p:nvSpPr>
          <p:cNvPr id="861" name="Google Shape;543;p58"/>
          <p:cNvSpPr/>
          <p:nvPr/>
        </p:nvSpPr>
        <p:spPr>
          <a:xfrm>
            <a:off x="7266082" y="1566500"/>
            <a:ext cx="3257702" cy="3258000"/>
          </a:xfrm>
          <a:prstGeom prst="wedgeEllipseCallout">
            <a:avLst>
              <a:gd name="adj1" fmla="val -20833"/>
              <a:gd name="adj2" fmla="val 62500"/>
            </a:avLst>
          </a:prstGeom>
          <a:solidFill>
            <a:srgbClr val="00C7CC"/>
          </a:solidFill>
          <a:ln w="12700">
            <a:miter lim="400000"/>
          </a:ln>
        </p:spPr>
        <p:txBody>
          <a:bodyPr lIns="0" tIns="0" rIns="0" bIns="0" anchor="ctr"/>
          <a:lstStyle/>
          <a:p>
            <a:pPr/>
          </a:p>
        </p:txBody>
      </p:sp>
      <p:sp>
        <p:nvSpPr>
          <p:cNvPr id="862" name="Google Shape;544;p58"/>
          <p:cNvSpPr/>
          <p:nvPr/>
        </p:nvSpPr>
        <p:spPr>
          <a:xfrm>
            <a:off x="4782582" y="1865700"/>
            <a:ext cx="2659202" cy="2659502"/>
          </a:xfrm>
          <a:prstGeom prst="wedgeEllipseCallout">
            <a:avLst>
              <a:gd name="adj1" fmla="val -20833"/>
              <a:gd name="adj2" fmla="val 62500"/>
            </a:avLst>
          </a:prstGeom>
          <a:solidFill>
            <a:srgbClr val="FCB912"/>
          </a:solidFill>
          <a:ln w="12700">
            <a:miter lim="400000"/>
          </a:ln>
        </p:spPr>
        <p:txBody>
          <a:bodyPr lIns="0" tIns="0" rIns="0" bIns="0" anchor="ctr"/>
          <a:lstStyle/>
          <a:p>
            <a:pPr/>
          </a:p>
        </p:txBody>
      </p:sp>
      <p:sp>
        <p:nvSpPr>
          <p:cNvPr id="863" name="Google Shape;545;p58"/>
          <p:cNvSpPr txBox="1"/>
          <p:nvPr/>
        </p:nvSpPr>
        <p:spPr>
          <a:xfrm>
            <a:off x="1891115" y="2693898"/>
            <a:ext cx="2811903"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Share</a:t>
            </a:r>
          </a:p>
        </p:txBody>
      </p:sp>
      <p:sp>
        <p:nvSpPr>
          <p:cNvPr id="864" name="Google Shape;546;p58"/>
          <p:cNvSpPr txBox="1"/>
          <p:nvPr/>
        </p:nvSpPr>
        <p:spPr>
          <a:xfrm>
            <a:off x="4706182" y="2693898"/>
            <a:ext cx="2811902"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Your</a:t>
            </a:r>
          </a:p>
        </p:txBody>
      </p:sp>
      <p:sp>
        <p:nvSpPr>
          <p:cNvPr id="865" name="Google Shape;547;p58"/>
          <p:cNvSpPr txBox="1"/>
          <p:nvPr/>
        </p:nvSpPr>
        <p:spPr>
          <a:xfrm>
            <a:off x="7292481" y="2693898"/>
            <a:ext cx="3204903"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Answers</a:t>
            </a:r>
          </a:p>
        </p:txBody>
      </p:sp>
      <p:sp>
        <p:nvSpPr>
          <p:cNvPr id="86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_1_1">
    <p:bg>
      <p:bgPr>
        <a:solidFill>
          <a:srgbClr val="F2F2F2"/>
        </a:solidFill>
      </p:bgPr>
    </p:bg>
    <p:spTree>
      <p:nvGrpSpPr>
        <p:cNvPr id="1" name=""/>
        <p:cNvGrpSpPr/>
        <p:nvPr/>
      </p:nvGrpSpPr>
      <p:grpSpPr>
        <a:xfrm>
          <a:off x="0" y="0"/>
          <a:ext cx="0" cy="0"/>
          <a:chOff x="0" y="0"/>
          <a:chExt cx="0" cy="0"/>
        </a:xfrm>
      </p:grpSpPr>
      <p:sp>
        <p:nvSpPr>
          <p:cNvPr id="873" name="Google Shape;549;p59"/>
          <p:cNvSpPr txBox="1"/>
          <p:nvPr/>
        </p:nvSpPr>
        <p:spPr>
          <a:xfrm>
            <a:off x="7102267" y="2123232"/>
            <a:ext cx="3982502" cy="182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6000">
                <a:solidFill>
                  <a:srgbClr val="2E5E73"/>
                </a:solidFill>
                <a:latin typeface="Roboto"/>
                <a:ea typeface="Roboto"/>
                <a:cs typeface="Roboto"/>
                <a:sym typeface="Roboto"/>
              </a:defRPr>
            </a:pPr>
            <a:r>
              <a:t>Remember,</a:t>
            </a:r>
            <a:r>
              <a:rPr>
                <a:solidFill>
                  <a:srgbClr val="000000"/>
                </a:solidFill>
              </a:rPr>
              <a:t> </a:t>
            </a:r>
          </a:p>
        </p:txBody>
      </p:sp>
      <p:pic>
        <p:nvPicPr>
          <p:cNvPr id="874" name="Google Shape;550;p59" descr="Google Shape;550;p59"/>
          <p:cNvPicPr>
            <a:picLocks noChangeAspect="1"/>
          </p:cNvPicPr>
          <p:nvPr/>
        </p:nvPicPr>
        <p:blipFill>
          <a:blip r:embed="rId2">
            <a:extLst/>
          </a:blip>
          <a:stretch>
            <a:fillRect/>
          </a:stretch>
        </p:blipFill>
        <p:spPr>
          <a:xfrm flipH="1">
            <a:off x="-741764" y="2002767"/>
            <a:ext cx="7950532" cy="3382968"/>
          </a:xfrm>
          <a:prstGeom prst="rect">
            <a:avLst/>
          </a:prstGeom>
          <a:ln w="12700">
            <a:miter lim="400000"/>
          </a:ln>
        </p:spPr>
      </p:pic>
      <p:grpSp>
        <p:nvGrpSpPr>
          <p:cNvPr id="880" name="Google Shape;551;p59"/>
          <p:cNvGrpSpPr/>
          <p:nvPr/>
        </p:nvGrpSpPr>
        <p:grpSpPr>
          <a:xfrm>
            <a:off x="5428412" y="1835462"/>
            <a:ext cx="1269720" cy="963393"/>
            <a:chOff x="0" y="-7"/>
            <a:chExt cx="1269720" cy="963392"/>
          </a:xfrm>
        </p:grpSpPr>
        <p:sp>
          <p:nvSpPr>
            <p:cNvPr id="875" name="Google Shape;552;p59"/>
            <p:cNvSpPr/>
            <p:nvPr/>
          </p:nvSpPr>
          <p:spPr>
            <a:xfrm>
              <a:off x="488512" y="540834"/>
              <a:ext cx="68927" cy="422551"/>
            </a:xfrm>
            <a:custGeom>
              <a:avLst/>
              <a:gdLst/>
              <a:ahLst/>
              <a:cxnLst>
                <a:cxn ang="0">
                  <a:pos x="wd2" y="hd2"/>
                </a:cxn>
                <a:cxn ang="5400000">
                  <a:pos x="wd2" y="hd2"/>
                </a:cxn>
                <a:cxn ang="10800000">
                  <a:pos x="wd2" y="hd2"/>
                </a:cxn>
                <a:cxn ang="16200000">
                  <a:pos x="wd2" y="hd2"/>
                </a:cxn>
              </a:cxnLst>
              <a:rect l="0" t="0" r="r" b="b"/>
              <a:pathLst>
                <a:path w="13552" h="20178" fill="norm" stroke="1" extrusionOk="0">
                  <a:moveTo>
                    <a:pt x="0" y="19998"/>
                  </a:moveTo>
                  <a:cubicBezTo>
                    <a:pt x="8992" y="21600"/>
                    <a:pt x="21600" y="12335"/>
                    <a:pt x="6595" y="0"/>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6" name="Google Shape;553;p59"/>
            <p:cNvSpPr/>
            <p:nvPr/>
          </p:nvSpPr>
          <p:spPr>
            <a:xfrm>
              <a:off x="519526" y="545284"/>
              <a:ext cx="192582" cy="406919"/>
            </a:xfrm>
            <a:custGeom>
              <a:avLst/>
              <a:gdLst/>
              <a:ahLst/>
              <a:cxnLst>
                <a:cxn ang="0">
                  <a:pos x="wd2" y="hd2"/>
                </a:cxn>
                <a:cxn ang="5400000">
                  <a:pos x="wd2" y="hd2"/>
                </a:cxn>
                <a:cxn ang="10800000">
                  <a:pos x="wd2" y="hd2"/>
                </a:cxn>
                <a:cxn ang="16200000">
                  <a:pos x="wd2" y="hd2"/>
                </a:cxn>
              </a:cxnLst>
              <a:rect l="0" t="0" r="r" b="b"/>
              <a:pathLst>
                <a:path w="16880" h="18258" fill="norm" stroke="1" extrusionOk="0">
                  <a:moveTo>
                    <a:pt x="0" y="17930"/>
                  </a:moveTo>
                  <a:cubicBezTo>
                    <a:pt x="8826" y="20396"/>
                    <a:pt x="21600" y="8349"/>
                    <a:pt x="15105" y="1846"/>
                  </a:cubicBezTo>
                  <a:cubicBezTo>
                    <a:pt x="12060" y="-1204"/>
                    <a:pt x="825" y="199"/>
                    <a:pt x="1024" y="1291"/>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7" name="Google Shape;554;p59"/>
            <p:cNvSpPr/>
            <p:nvPr/>
          </p:nvSpPr>
          <p:spPr>
            <a:xfrm>
              <a:off x="-1" y="34870"/>
              <a:ext cx="571586" cy="505966"/>
            </a:xfrm>
            <a:custGeom>
              <a:avLst/>
              <a:gdLst/>
              <a:ahLst/>
              <a:cxnLst>
                <a:cxn ang="0">
                  <a:pos x="wd2" y="hd2"/>
                </a:cxn>
                <a:cxn ang="5400000">
                  <a:pos x="wd2" y="hd2"/>
                </a:cxn>
                <a:cxn ang="10800000">
                  <a:pos x="wd2" y="hd2"/>
                </a:cxn>
                <a:cxn ang="16200000">
                  <a:pos x="wd2" y="hd2"/>
                </a:cxn>
              </a:cxnLst>
              <a:rect l="0" t="0" r="r" b="b"/>
              <a:pathLst>
                <a:path w="17548" h="14917" fill="norm" stroke="1" extrusionOk="0">
                  <a:moveTo>
                    <a:pt x="17548" y="14917"/>
                  </a:moveTo>
                  <a:cubicBezTo>
                    <a:pt x="5440" y="13995"/>
                    <a:pt x="-4052" y="6847"/>
                    <a:pt x="1749" y="2101"/>
                  </a:cubicBezTo>
                  <a:cubicBezTo>
                    <a:pt x="12486" y="-6683"/>
                    <a:pt x="17548" y="14917"/>
                    <a:pt x="17548" y="14917"/>
                  </a:cubicBezTo>
                  <a:close/>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8" name="Google Shape;555;p59"/>
            <p:cNvSpPr/>
            <p:nvPr/>
          </p:nvSpPr>
          <p:spPr>
            <a:xfrm>
              <a:off x="571211" y="-8"/>
              <a:ext cx="411171" cy="540844"/>
            </a:xfrm>
            <a:custGeom>
              <a:avLst/>
              <a:gdLst/>
              <a:ahLst/>
              <a:cxnLst>
                <a:cxn ang="0">
                  <a:pos x="wd2" y="hd2"/>
                </a:cxn>
                <a:cxn ang="5400000">
                  <a:pos x="wd2" y="hd2"/>
                </a:cxn>
                <a:cxn ang="10800000">
                  <a:pos x="wd2" y="hd2"/>
                </a:cxn>
                <a:cxn ang="16200000">
                  <a:pos x="wd2" y="hd2"/>
                </a:cxn>
              </a:cxnLst>
              <a:rect l="0" t="0" r="r" b="b"/>
              <a:pathLst>
                <a:path w="20228" h="15208" fill="norm" stroke="1" extrusionOk="0">
                  <a:moveTo>
                    <a:pt x="18" y="15208"/>
                  </a:moveTo>
                  <a:cubicBezTo>
                    <a:pt x="-678" y="4530"/>
                    <a:pt x="18852" y="-6392"/>
                    <a:pt x="20210" y="4530"/>
                  </a:cubicBezTo>
                  <a:cubicBezTo>
                    <a:pt x="20922" y="10248"/>
                    <a:pt x="18" y="15208"/>
                    <a:pt x="18" y="15208"/>
                  </a:cubicBezTo>
                  <a:close/>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9" name="Google Shape;556;p59"/>
            <p:cNvSpPr/>
            <p:nvPr/>
          </p:nvSpPr>
          <p:spPr>
            <a:xfrm>
              <a:off x="571583" y="487139"/>
              <a:ext cx="698137" cy="87815"/>
            </a:xfrm>
            <a:custGeom>
              <a:avLst/>
              <a:gdLst/>
              <a:ahLst/>
              <a:cxnLst>
                <a:cxn ang="0">
                  <a:pos x="wd2" y="hd2"/>
                </a:cxn>
                <a:cxn ang="5400000">
                  <a:pos x="wd2" y="hd2"/>
                </a:cxn>
                <a:cxn ang="10800000">
                  <a:pos x="wd2" y="hd2"/>
                </a:cxn>
                <a:cxn ang="16200000">
                  <a:pos x="wd2" y="hd2"/>
                </a:cxn>
              </a:cxnLst>
              <a:rect l="0" t="0" r="r" b="b"/>
              <a:pathLst>
                <a:path w="21600" h="6105" fill="norm" stroke="1" extrusionOk="0">
                  <a:moveTo>
                    <a:pt x="0" y="3733"/>
                  </a:moveTo>
                  <a:cubicBezTo>
                    <a:pt x="9968" y="-5600"/>
                    <a:pt x="14360" y="16000"/>
                    <a:pt x="21600" y="0"/>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grpSp>
      <p:pic>
        <p:nvPicPr>
          <p:cNvPr id="881" name="Google Shape;558;p59" descr="Google Shape;558;p59"/>
          <p:cNvPicPr>
            <a:picLocks noChangeAspect="1"/>
          </p:cNvPicPr>
          <p:nvPr/>
        </p:nvPicPr>
        <p:blipFill>
          <a:blip r:embed="rId3">
            <a:alphaModFix amt="11000"/>
            <a:extLst/>
          </a:blip>
          <a:srcRect l="0" t="0" r="6409" b="7136"/>
          <a:stretch>
            <a:fillRect/>
          </a:stretch>
        </p:blipFill>
        <p:spPr>
          <a:xfrm>
            <a:off x="7217678" y="3667584"/>
            <a:ext cx="4974323" cy="3190417"/>
          </a:xfrm>
          <a:prstGeom prst="rect">
            <a:avLst/>
          </a:prstGeom>
          <a:ln w="12700">
            <a:miter lim="400000"/>
          </a:ln>
        </p:spPr>
      </p:pic>
      <p:sp>
        <p:nvSpPr>
          <p:cNvPr id="882"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spTree>
      <p:nvGrpSpPr>
        <p:cNvPr id="1" name=""/>
        <p:cNvGrpSpPr/>
        <p:nvPr/>
      </p:nvGrpSpPr>
      <p:grpSpPr>
        <a:xfrm>
          <a:off x="0" y="0"/>
          <a:ext cx="0" cy="0"/>
          <a:chOff x="0" y="0"/>
          <a:chExt cx="0" cy="0"/>
        </a:xfrm>
      </p:grpSpPr>
      <p:sp>
        <p:nvSpPr>
          <p:cNvPr id="889" name="Google Shape;560;p60"/>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890" name="Google Shape;561;p60"/>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891" name="Google Shape;562;p60"/>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892" name="Google Shape;563;p60"/>
          <p:cNvSpPr/>
          <p:nvPr/>
        </p:nvSpPr>
        <p:spPr>
          <a:xfrm>
            <a:off x="1271100" y="4940417"/>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893" name="Google Shape;564;p60"/>
          <p:cNvSpPr/>
          <p:nvPr/>
        </p:nvSpPr>
        <p:spPr>
          <a:xfrm>
            <a:off x="1271100" y="5796981"/>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894" name="Google Shape;565;p60"/>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897" name="Google Shape;566;p60"/>
          <p:cNvGrpSpPr/>
          <p:nvPr/>
        </p:nvGrpSpPr>
        <p:grpSpPr>
          <a:xfrm>
            <a:off x="1070467" y="1476639"/>
            <a:ext cx="612003" cy="612003"/>
            <a:chOff x="0" y="0"/>
            <a:chExt cx="612001" cy="612001"/>
          </a:xfrm>
        </p:grpSpPr>
        <p:sp>
          <p:nvSpPr>
            <p:cNvPr id="895"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896"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00" name="Google Shape;567;p60"/>
          <p:cNvGrpSpPr/>
          <p:nvPr/>
        </p:nvGrpSpPr>
        <p:grpSpPr>
          <a:xfrm>
            <a:off x="1070467" y="2332356"/>
            <a:ext cx="612003" cy="612003"/>
            <a:chOff x="0" y="0"/>
            <a:chExt cx="612001" cy="612001"/>
          </a:xfrm>
        </p:grpSpPr>
        <p:sp>
          <p:nvSpPr>
            <p:cNvPr id="898"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899"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03" name="Google Shape;568;p60"/>
          <p:cNvGrpSpPr/>
          <p:nvPr/>
        </p:nvGrpSpPr>
        <p:grpSpPr>
          <a:xfrm>
            <a:off x="1070467" y="3188922"/>
            <a:ext cx="612003" cy="612003"/>
            <a:chOff x="0" y="0"/>
            <a:chExt cx="612001" cy="612001"/>
          </a:xfrm>
        </p:grpSpPr>
        <p:sp>
          <p:nvSpPr>
            <p:cNvPr id="901"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2"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06" name="Google Shape;569;p60"/>
          <p:cNvGrpSpPr/>
          <p:nvPr/>
        </p:nvGrpSpPr>
        <p:grpSpPr>
          <a:xfrm>
            <a:off x="1070467" y="4035821"/>
            <a:ext cx="612003" cy="612003"/>
            <a:chOff x="0" y="0"/>
            <a:chExt cx="612001" cy="612001"/>
          </a:xfrm>
        </p:grpSpPr>
        <p:sp>
          <p:nvSpPr>
            <p:cNvPr id="904"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5"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909" name="Google Shape;570;p60"/>
          <p:cNvGrpSpPr/>
          <p:nvPr/>
        </p:nvGrpSpPr>
        <p:grpSpPr>
          <a:xfrm>
            <a:off x="1070467" y="4882722"/>
            <a:ext cx="612003" cy="612003"/>
            <a:chOff x="0" y="0"/>
            <a:chExt cx="612001" cy="612001"/>
          </a:xfrm>
        </p:grpSpPr>
        <p:sp>
          <p:nvSpPr>
            <p:cNvPr id="907"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8" name="5"/>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grpSp>
        <p:nvGrpSpPr>
          <p:cNvPr id="912" name="Google Shape;571;p60"/>
          <p:cNvGrpSpPr/>
          <p:nvPr/>
        </p:nvGrpSpPr>
        <p:grpSpPr>
          <a:xfrm>
            <a:off x="1070467" y="5729620"/>
            <a:ext cx="612003" cy="612003"/>
            <a:chOff x="0" y="0"/>
            <a:chExt cx="612001" cy="612001"/>
          </a:xfrm>
        </p:grpSpPr>
        <p:sp>
          <p:nvSpPr>
            <p:cNvPr id="910"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11" name="6"/>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6</a:t>
              </a:r>
            </a:p>
          </p:txBody>
        </p:sp>
      </p:grpSp>
      <p:sp>
        <p:nvSpPr>
          <p:cNvPr id="913" name="Body Level One…"/>
          <p:cNvSpPr txBox="1"/>
          <p:nvPr>
            <p:ph type="body" sz="quarter" idx="1"/>
          </p:nvPr>
        </p:nvSpPr>
        <p:spPr>
          <a:xfrm>
            <a:off x="1805865" y="1505567"/>
            <a:ext cx="9488102"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1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1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
    <p:spTree>
      <p:nvGrpSpPr>
        <p:cNvPr id="1" name=""/>
        <p:cNvGrpSpPr/>
        <p:nvPr/>
      </p:nvGrpSpPr>
      <p:grpSpPr>
        <a:xfrm>
          <a:off x="0" y="0"/>
          <a:ext cx="0" cy="0"/>
          <a:chOff x="0" y="0"/>
          <a:chExt cx="0" cy="0"/>
        </a:xfrm>
      </p:grpSpPr>
      <p:sp>
        <p:nvSpPr>
          <p:cNvPr id="922" name="Google Shape;581;p61"/>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923" name="Google Shape;582;p61"/>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924" name="Google Shape;583;p61"/>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925" name="Google Shape;584;p61"/>
          <p:cNvSpPr/>
          <p:nvPr/>
        </p:nvSpPr>
        <p:spPr>
          <a:xfrm>
            <a:off x="1271100" y="4940417"/>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926" name="Google Shape;585;p61"/>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929" name="Google Shape;586;p61"/>
          <p:cNvGrpSpPr/>
          <p:nvPr/>
        </p:nvGrpSpPr>
        <p:grpSpPr>
          <a:xfrm>
            <a:off x="1070467" y="1476639"/>
            <a:ext cx="612003" cy="612003"/>
            <a:chOff x="0" y="0"/>
            <a:chExt cx="612001" cy="612001"/>
          </a:xfrm>
        </p:grpSpPr>
        <p:sp>
          <p:nvSpPr>
            <p:cNvPr id="927"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28"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32" name="Google Shape;587;p61"/>
          <p:cNvGrpSpPr/>
          <p:nvPr/>
        </p:nvGrpSpPr>
        <p:grpSpPr>
          <a:xfrm>
            <a:off x="1070467" y="2332356"/>
            <a:ext cx="612003" cy="612003"/>
            <a:chOff x="0" y="0"/>
            <a:chExt cx="612001" cy="612001"/>
          </a:xfrm>
        </p:grpSpPr>
        <p:sp>
          <p:nvSpPr>
            <p:cNvPr id="930"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1"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35" name="Google Shape;588;p61"/>
          <p:cNvGrpSpPr/>
          <p:nvPr/>
        </p:nvGrpSpPr>
        <p:grpSpPr>
          <a:xfrm>
            <a:off x="1070467" y="3188922"/>
            <a:ext cx="612003" cy="612003"/>
            <a:chOff x="0" y="0"/>
            <a:chExt cx="612001" cy="612001"/>
          </a:xfrm>
        </p:grpSpPr>
        <p:sp>
          <p:nvSpPr>
            <p:cNvPr id="933"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4"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38" name="Google Shape;589;p61"/>
          <p:cNvGrpSpPr/>
          <p:nvPr/>
        </p:nvGrpSpPr>
        <p:grpSpPr>
          <a:xfrm>
            <a:off x="1070467" y="4035821"/>
            <a:ext cx="612003" cy="612003"/>
            <a:chOff x="0" y="0"/>
            <a:chExt cx="612001" cy="612001"/>
          </a:xfrm>
        </p:grpSpPr>
        <p:sp>
          <p:nvSpPr>
            <p:cNvPr id="936"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7"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941" name="Google Shape;590;p61"/>
          <p:cNvGrpSpPr/>
          <p:nvPr/>
        </p:nvGrpSpPr>
        <p:grpSpPr>
          <a:xfrm>
            <a:off x="1070467" y="4882722"/>
            <a:ext cx="612003" cy="612003"/>
            <a:chOff x="0" y="0"/>
            <a:chExt cx="612001" cy="612001"/>
          </a:xfrm>
        </p:grpSpPr>
        <p:sp>
          <p:nvSpPr>
            <p:cNvPr id="939"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40" name="5"/>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sp>
        <p:nvSpPr>
          <p:cNvPr id="942" name="Body Level One…"/>
          <p:cNvSpPr txBox="1"/>
          <p:nvPr>
            <p:ph type="body" sz="quarter" idx="1"/>
          </p:nvPr>
        </p:nvSpPr>
        <p:spPr>
          <a:xfrm>
            <a:off x="1805865" y="1505567"/>
            <a:ext cx="9488102"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43"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44"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8" name="Title Text"/>
          <p:cNvSpPr txBox="1"/>
          <p:nvPr>
            <p:ph type="title"/>
          </p:nvPr>
        </p:nvSpPr>
        <p:spPr>
          <a:xfrm>
            <a:off x="839787" y="365125"/>
            <a:ext cx="10515601" cy="1325563"/>
          </a:xfrm>
          <a:prstGeom prst="rect">
            <a:avLst/>
          </a:prstGeom>
        </p:spPr>
        <p:txBody>
          <a:bodyPr/>
          <a:lstStyle/>
          <a:p>
            <a:pPr/>
            <a:r>
              <a:t>Title Text</a:t>
            </a:r>
          </a:p>
        </p:txBody>
      </p:sp>
      <p:sp>
        <p:nvSpPr>
          <p:cNvPr id="59"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0" name="Google Shape;50;p7"/>
          <p:cNvSpPr txBox="1"/>
          <p:nvPr>
            <p:ph type="body" sz="half" idx="21"/>
          </p:nvPr>
        </p:nvSpPr>
        <p:spPr>
          <a:xfrm>
            <a:off x="839787" y="2505075"/>
            <a:ext cx="5157788" cy="3684588"/>
          </a:xfrm>
          <a:prstGeom prst="rect">
            <a:avLst/>
          </a:prstGeom>
        </p:spPr>
        <p:txBody>
          <a:bodyPr/>
          <a:lstStyle/>
          <a:p>
            <a:pPr/>
          </a:p>
        </p:txBody>
      </p:sp>
      <p:sp>
        <p:nvSpPr>
          <p:cNvPr id="61" name="Google Shape;51;p7"/>
          <p:cNvSpPr txBox="1"/>
          <p:nvPr>
            <p:ph type="body" sz="quarter" idx="22"/>
          </p:nvPr>
        </p:nvSpPr>
        <p:spPr>
          <a:xfrm>
            <a:off x="6172200" y="1681163"/>
            <a:ext cx="5183188" cy="823914"/>
          </a:xfrm>
          <a:prstGeom prst="rect">
            <a:avLst/>
          </a:prstGeom>
        </p:spPr>
        <p:txBody>
          <a:bodyPr anchor="b"/>
          <a:lstStyle/>
          <a:p>
            <a:pPr/>
          </a:p>
        </p:txBody>
      </p:sp>
      <p:sp>
        <p:nvSpPr>
          <p:cNvPr id="62" name="Google Shape;52;p7"/>
          <p:cNvSpPr txBox="1"/>
          <p:nvPr>
            <p:ph type="body" sz="half" idx="23"/>
          </p:nvPr>
        </p:nvSpPr>
        <p:spPr>
          <a:xfrm>
            <a:off x="6172200" y="2505075"/>
            <a:ext cx="5183188" cy="3684588"/>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
    <p:spTree>
      <p:nvGrpSpPr>
        <p:cNvPr id="1" name=""/>
        <p:cNvGrpSpPr/>
        <p:nvPr/>
      </p:nvGrpSpPr>
      <p:grpSpPr>
        <a:xfrm>
          <a:off x="0" y="0"/>
          <a:ext cx="0" cy="0"/>
          <a:chOff x="0" y="0"/>
          <a:chExt cx="0" cy="0"/>
        </a:xfrm>
      </p:grpSpPr>
      <p:sp>
        <p:nvSpPr>
          <p:cNvPr id="951" name="Google Shape;599;p62"/>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952" name="Google Shape;600;p62"/>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953" name="Google Shape;601;p62"/>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954" name="Google Shape;602;p62"/>
          <p:cNvSpPr/>
          <p:nvPr/>
        </p:nvSpPr>
        <p:spPr>
          <a:xfrm>
            <a:off x="1271100" y="1515831"/>
            <a:ext cx="10022700" cy="533702"/>
          </a:xfrm>
          <a:prstGeom prst="roundRect">
            <a:avLst>
              <a:gd name="adj" fmla="val 16667"/>
            </a:avLst>
          </a:prstGeom>
          <a:solidFill>
            <a:srgbClr val="F2F2F2"/>
          </a:solidFill>
          <a:ln w="12700">
            <a:miter lim="400000"/>
          </a:ln>
        </p:spPr>
        <p:txBody>
          <a:bodyPr lIns="0" tIns="0" rIns="0" bIns="0" anchor="ctr"/>
          <a:lstStyle/>
          <a:p>
            <a:pPr/>
          </a:p>
        </p:txBody>
      </p:sp>
      <p:grpSp>
        <p:nvGrpSpPr>
          <p:cNvPr id="957" name="Google Shape;603;p62"/>
          <p:cNvGrpSpPr/>
          <p:nvPr/>
        </p:nvGrpSpPr>
        <p:grpSpPr>
          <a:xfrm>
            <a:off x="1070467" y="1476639"/>
            <a:ext cx="612003" cy="612003"/>
            <a:chOff x="0" y="0"/>
            <a:chExt cx="612001" cy="612001"/>
          </a:xfrm>
        </p:grpSpPr>
        <p:sp>
          <p:nvSpPr>
            <p:cNvPr id="955"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56" name="1"/>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60" name="Google Shape;604;p62"/>
          <p:cNvGrpSpPr/>
          <p:nvPr/>
        </p:nvGrpSpPr>
        <p:grpSpPr>
          <a:xfrm>
            <a:off x="1070467" y="2332356"/>
            <a:ext cx="612003" cy="612003"/>
            <a:chOff x="0" y="0"/>
            <a:chExt cx="612001" cy="612001"/>
          </a:xfrm>
        </p:grpSpPr>
        <p:sp>
          <p:nvSpPr>
            <p:cNvPr id="958"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59" name="2"/>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63" name="Google Shape;605;p62"/>
          <p:cNvGrpSpPr/>
          <p:nvPr/>
        </p:nvGrpSpPr>
        <p:grpSpPr>
          <a:xfrm>
            <a:off x="1070467" y="3188922"/>
            <a:ext cx="612003" cy="612003"/>
            <a:chOff x="0" y="0"/>
            <a:chExt cx="612001" cy="612001"/>
          </a:xfrm>
        </p:grpSpPr>
        <p:sp>
          <p:nvSpPr>
            <p:cNvPr id="961"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62" name="3"/>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66" name="Google Shape;606;p62"/>
          <p:cNvGrpSpPr/>
          <p:nvPr/>
        </p:nvGrpSpPr>
        <p:grpSpPr>
          <a:xfrm>
            <a:off x="1070467" y="4035821"/>
            <a:ext cx="612003" cy="612003"/>
            <a:chOff x="0" y="0"/>
            <a:chExt cx="612001" cy="612001"/>
          </a:xfrm>
        </p:grpSpPr>
        <p:sp>
          <p:nvSpPr>
            <p:cNvPr id="964" name="Circle"/>
            <p:cNvSpPr/>
            <p:nvPr/>
          </p:nvSpPr>
          <p:spPr>
            <a:xfrm>
              <a:off x="0" y="0"/>
              <a:ext cx="612003" cy="612003"/>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65" name="4"/>
            <p:cNvSpPr txBox="1"/>
            <p:nvPr/>
          </p:nvSpPr>
          <p:spPr>
            <a:xfrm>
              <a:off x="89625" y="48347"/>
              <a:ext cx="432752" cy="515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sp>
        <p:nvSpPr>
          <p:cNvPr id="967" name="Body Level One…"/>
          <p:cNvSpPr txBox="1"/>
          <p:nvPr>
            <p:ph type="body" sz="quarter" idx="1"/>
          </p:nvPr>
        </p:nvSpPr>
        <p:spPr>
          <a:xfrm>
            <a:off x="1805865" y="1505567"/>
            <a:ext cx="9488102"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6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6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
    <p:spTree>
      <p:nvGrpSpPr>
        <p:cNvPr id="1" name=""/>
        <p:cNvGrpSpPr/>
        <p:nvPr/>
      </p:nvGrpSpPr>
      <p:grpSpPr>
        <a:xfrm>
          <a:off x="0" y="0"/>
          <a:ext cx="0" cy="0"/>
          <a:chOff x="0" y="0"/>
          <a:chExt cx="0" cy="0"/>
        </a:xfrm>
      </p:grpSpPr>
      <p:grpSp>
        <p:nvGrpSpPr>
          <p:cNvPr id="980" name="Google Shape;614;p63"/>
          <p:cNvGrpSpPr/>
          <p:nvPr/>
        </p:nvGrpSpPr>
        <p:grpSpPr>
          <a:xfrm>
            <a:off x="586818" y="1413274"/>
            <a:ext cx="1035843" cy="853399"/>
            <a:chOff x="0" y="-2"/>
            <a:chExt cx="1035843" cy="853398"/>
          </a:xfrm>
        </p:grpSpPr>
        <p:grpSp>
          <p:nvGrpSpPr>
            <p:cNvPr id="978" name="Google Shape;615;p63"/>
            <p:cNvGrpSpPr/>
            <p:nvPr/>
          </p:nvGrpSpPr>
          <p:grpSpPr>
            <a:xfrm>
              <a:off x="-1" y="-3"/>
              <a:ext cx="927181" cy="853399"/>
              <a:chOff x="0" y="0"/>
              <a:chExt cx="927179" cy="853398"/>
            </a:xfrm>
          </p:grpSpPr>
          <p:sp>
            <p:nvSpPr>
              <p:cNvPr id="976" name="Rounded Rectangle"/>
              <p:cNvSpPr/>
              <p:nvPr/>
            </p:nvSpPr>
            <p:spPr>
              <a:xfrm>
                <a:off x="-1" y="102507"/>
                <a:ext cx="927181" cy="648389"/>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977" name="01"/>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979" name="Google Shape;616;p63"/>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85" name="Google Shape;617;p63"/>
          <p:cNvGrpSpPr/>
          <p:nvPr/>
        </p:nvGrpSpPr>
        <p:grpSpPr>
          <a:xfrm>
            <a:off x="586818" y="2286414"/>
            <a:ext cx="1035843" cy="853399"/>
            <a:chOff x="0" y="-2"/>
            <a:chExt cx="1035843" cy="853398"/>
          </a:xfrm>
        </p:grpSpPr>
        <p:grpSp>
          <p:nvGrpSpPr>
            <p:cNvPr id="983" name="Google Shape;618;p63"/>
            <p:cNvGrpSpPr/>
            <p:nvPr/>
          </p:nvGrpSpPr>
          <p:grpSpPr>
            <a:xfrm>
              <a:off x="-1" y="-3"/>
              <a:ext cx="927181" cy="853399"/>
              <a:chOff x="0" y="0"/>
              <a:chExt cx="927179" cy="853398"/>
            </a:xfrm>
          </p:grpSpPr>
          <p:sp>
            <p:nvSpPr>
              <p:cNvPr id="981" name="Rounded Rectangle"/>
              <p:cNvSpPr/>
              <p:nvPr/>
            </p:nvSpPr>
            <p:spPr>
              <a:xfrm>
                <a:off x="-1" y="102507"/>
                <a:ext cx="927181" cy="648389"/>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82" name="02"/>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984" name="Google Shape;619;p63"/>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90" name="Google Shape;620;p63"/>
          <p:cNvGrpSpPr/>
          <p:nvPr/>
        </p:nvGrpSpPr>
        <p:grpSpPr>
          <a:xfrm>
            <a:off x="586818" y="3159553"/>
            <a:ext cx="1035843" cy="853399"/>
            <a:chOff x="0" y="-2"/>
            <a:chExt cx="1035843" cy="853398"/>
          </a:xfrm>
        </p:grpSpPr>
        <p:grpSp>
          <p:nvGrpSpPr>
            <p:cNvPr id="988" name="Google Shape;621;p63"/>
            <p:cNvGrpSpPr/>
            <p:nvPr/>
          </p:nvGrpSpPr>
          <p:grpSpPr>
            <a:xfrm>
              <a:off x="-1" y="-3"/>
              <a:ext cx="927181" cy="853399"/>
              <a:chOff x="0" y="0"/>
              <a:chExt cx="927179" cy="853398"/>
            </a:xfrm>
          </p:grpSpPr>
          <p:sp>
            <p:nvSpPr>
              <p:cNvPr id="986" name="Rounded Rectangle"/>
              <p:cNvSpPr/>
              <p:nvPr/>
            </p:nvSpPr>
            <p:spPr>
              <a:xfrm>
                <a:off x="-1" y="102507"/>
                <a:ext cx="927181" cy="648389"/>
              </a:xfrm>
              <a:prstGeom prst="roundRect">
                <a:avLst>
                  <a:gd name="adj" fmla="val 16667"/>
                </a:avLst>
              </a:prstGeom>
              <a:solidFill>
                <a:srgbClr val="0077DB"/>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87" name="03"/>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989" name="Google Shape;622;p63"/>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77DB"/>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95" name="Google Shape;623;p63"/>
          <p:cNvGrpSpPr/>
          <p:nvPr/>
        </p:nvGrpSpPr>
        <p:grpSpPr>
          <a:xfrm>
            <a:off x="586818" y="4032694"/>
            <a:ext cx="1035843" cy="853399"/>
            <a:chOff x="0" y="-2"/>
            <a:chExt cx="1035843" cy="853398"/>
          </a:xfrm>
        </p:grpSpPr>
        <p:grpSp>
          <p:nvGrpSpPr>
            <p:cNvPr id="993" name="Google Shape;624;p63"/>
            <p:cNvGrpSpPr/>
            <p:nvPr/>
          </p:nvGrpSpPr>
          <p:grpSpPr>
            <a:xfrm>
              <a:off x="-1" y="-3"/>
              <a:ext cx="927181" cy="853399"/>
              <a:chOff x="0" y="0"/>
              <a:chExt cx="927179" cy="853398"/>
            </a:xfrm>
          </p:grpSpPr>
          <p:sp>
            <p:nvSpPr>
              <p:cNvPr id="991" name="Rounded Rectangle"/>
              <p:cNvSpPr/>
              <p:nvPr/>
            </p:nvSpPr>
            <p:spPr>
              <a:xfrm>
                <a:off x="-1" y="102507"/>
                <a:ext cx="927181" cy="648389"/>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992" name="04"/>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04</a:t>
                </a:r>
              </a:p>
            </p:txBody>
          </p:sp>
        </p:grpSp>
        <p:sp>
          <p:nvSpPr>
            <p:cNvPr id="994" name="Google Shape;625;p63"/>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00" name="Google Shape;626;p63"/>
          <p:cNvGrpSpPr/>
          <p:nvPr/>
        </p:nvGrpSpPr>
        <p:grpSpPr>
          <a:xfrm>
            <a:off x="586818" y="4905833"/>
            <a:ext cx="1035843" cy="853399"/>
            <a:chOff x="0" y="-2"/>
            <a:chExt cx="1035843" cy="853398"/>
          </a:xfrm>
        </p:grpSpPr>
        <p:grpSp>
          <p:nvGrpSpPr>
            <p:cNvPr id="998" name="Google Shape;627;p63"/>
            <p:cNvGrpSpPr/>
            <p:nvPr/>
          </p:nvGrpSpPr>
          <p:grpSpPr>
            <a:xfrm>
              <a:off x="-1" y="-3"/>
              <a:ext cx="927181" cy="853399"/>
              <a:chOff x="0" y="0"/>
              <a:chExt cx="927179" cy="853398"/>
            </a:xfrm>
          </p:grpSpPr>
          <p:sp>
            <p:nvSpPr>
              <p:cNvPr id="996" name="Rounded Rectangle"/>
              <p:cNvSpPr/>
              <p:nvPr/>
            </p:nvSpPr>
            <p:spPr>
              <a:xfrm>
                <a:off x="-1" y="102507"/>
                <a:ext cx="927181" cy="648389"/>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97" name="05"/>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05</a:t>
                </a:r>
              </a:p>
            </p:txBody>
          </p:sp>
        </p:grpSp>
        <p:sp>
          <p:nvSpPr>
            <p:cNvPr id="999" name="Google Shape;628;p63"/>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sp>
        <p:nvSpPr>
          <p:cNvPr id="1001" name="Google Shape;629;p63"/>
          <p:cNvSpPr/>
          <p:nvPr/>
        </p:nvSpPr>
        <p:spPr>
          <a:xfrm>
            <a:off x="1780632" y="1515831"/>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2" name="Google Shape;630;p63"/>
          <p:cNvSpPr/>
          <p:nvPr/>
        </p:nvSpPr>
        <p:spPr>
          <a:xfrm>
            <a:off x="1780632" y="2388973"/>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3" name="Google Shape;631;p63"/>
          <p:cNvSpPr/>
          <p:nvPr/>
        </p:nvSpPr>
        <p:spPr>
          <a:xfrm>
            <a:off x="1780632" y="3262116"/>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4" name="Google Shape;632;p63"/>
          <p:cNvSpPr/>
          <p:nvPr/>
        </p:nvSpPr>
        <p:spPr>
          <a:xfrm>
            <a:off x="1780632" y="4135258"/>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5" name="Google Shape;633;p63"/>
          <p:cNvSpPr/>
          <p:nvPr/>
        </p:nvSpPr>
        <p:spPr>
          <a:xfrm>
            <a:off x="1780632" y="5008398"/>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6"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07" name="Body Level One…"/>
          <p:cNvSpPr txBox="1"/>
          <p:nvPr>
            <p:ph type="body" sz="quarter" idx="1"/>
          </p:nvPr>
        </p:nvSpPr>
        <p:spPr>
          <a:xfrm>
            <a:off x="1805865" y="1505567"/>
            <a:ext cx="9488102" cy="648301"/>
          </a:xfrm>
          <a:prstGeom prst="rect">
            <a:avLst/>
          </a:prstGeom>
        </p:spPr>
        <p:txBody>
          <a:bodyPr lIns="121899" tIns="121899" rIns="121899" bIns="121899" anchor="ctr"/>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0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_2">
    <p:spTree>
      <p:nvGrpSpPr>
        <p:cNvPr id="1" name=""/>
        <p:cNvGrpSpPr/>
        <p:nvPr/>
      </p:nvGrpSpPr>
      <p:grpSpPr>
        <a:xfrm>
          <a:off x="0" y="0"/>
          <a:ext cx="0" cy="0"/>
          <a:chOff x="0" y="0"/>
          <a:chExt cx="0" cy="0"/>
        </a:xfrm>
      </p:grpSpPr>
      <p:grpSp>
        <p:nvGrpSpPr>
          <p:cNvPr id="1019" name="Google Shape;642;p64"/>
          <p:cNvGrpSpPr/>
          <p:nvPr/>
        </p:nvGrpSpPr>
        <p:grpSpPr>
          <a:xfrm>
            <a:off x="586818" y="1413274"/>
            <a:ext cx="1035843" cy="853399"/>
            <a:chOff x="0" y="-2"/>
            <a:chExt cx="1035843" cy="853398"/>
          </a:xfrm>
        </p:grpSpPr>
        <p:grpSp>
          <p:nvGrpSpPr>
            <p:cNvPr id="1017" name="Google Shape;643;p64"/>
            <p:cNvGrpSpPr/>
            <p:nvPr/>
          </p:nvGrpSpPr>
          <p:grpSpPr>
            <a:xfrm>
              <a:off x="-1" y="-3"/>
              <a:ext cx="927181" cy="853399"/>
              <a:chOff x="0" y="0"/>
              <a:chExt cx="927179" cy="853398"/>
            </a:xfrm>
          </p:grpSpPr>
          <p:sp>
            <p:nvSpPr>
              <p:cNvPr id="1015" name="Rounded Rectangle"/>
              <p:cNvSpPr/>
              <p:nvPr/>
            </p:nvSpPr>
            <p:spPr>
              <a:xfrm>
                <a:off x="-1" y="102507"/>
                <a:ext cx="927181" cy="648389"/>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16" name="01"/>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1018" name="Google Shape;644;p64"/>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24" name="Google Shape;645;p64"/>
          <p:cNvGrpSpPr/>
          <p:nvPr/>
        </p:nvGrpSpPr>
        <p:grpSpPr>
          <a:xfrm>
            <a:off x="586818" y="2286414"/>
            <a:ext cx="1035843" cy="853399"/>
            <a:chOff x="0" y="-2"/>
            <a:chExt cx="1035843" cy="853398"/>
          </a:xfrm>
        </p:grpSpPr>
        <p:grpSp>
          <p:nvGrpSpPr>
            <p:cNvPr id="1022" name="Google Shape;646;p64"/>
            <p:cNvGrpSpPr/>
            <p:nvPr/>
          </p:nvGrpSpPr>
          <p:grpSpPr>
            <a:xfrm>
              <a:off x="-1" y="-3"/>
              <a:ext cx="927181" cy="853399"/>
              <a:chOff x="0" y="0"/>
              <a:chExt cx="927179" cy="853398"/>
            </a:xfrm>
          </p:grpSpPr>
          <p:sp>
            <p:nvSpPr>
              <p:cNvPr id="1020" name="Rounded Rectangle"/>
              <p:cNvSpPr/>
              <p:nvPr/>
            </p:nvSpPr>
            <p:spPr>
              <a:xfrm>
                <a:off x="-1" y="102507"/>
                <a:ext cx="927181" cy="648389"/>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21" name="02"/>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1023" name="Google Shape;647;p64"/>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29" name="Google Shape;648;p64"/>
          <p:cNvGrpSpPr/>
          <p:nvPr/>
        </p:nvGrpSpPr>
        <p:grpSpPr>
          <a:xfrm>
            <a:off x="586818" y="3159553"/>
            <a:ext cx="1035843" cy="853399"/>
            <a:chOff x="0" y="-2"/>
            <a:chExt cx="1035843" cy="853398"/>
          </a:xfrm>
        </p:grpSpPr>
        <p:grpSp>
          <p:nvGrpSpPr>
            <p:cNvPr id="1027" name="Google Shape;649;p64"/>
            <p:cNvGrpSpPr/>
            <p:nvPr/>
          </p:nvGrpSpPr>
          <p:grpSpPr>
            <a:xfrm>
              <a:off x="-1" y="-3"/>
              <a:ext cx="927181" cy="853399"/>
              <a:chOff x="0" y="0"/>
              <a:chExt cx="927179" cy="853398"/>
            </a:xfrm>
          </p:grpSpPr>
          <p:sp>
            <p:nvSpPr>
              <p:cNvPr id="1025" name="Rounded Rectangle"/>
              <p:cNvSpPr/>
              <p:nvPr/>
            </p:nvSpPr>
            <p:spPr>
              <a:xfrm>
                <a:off x="-1" y="102507"/>
                <a:ext cx="927181" cy="648389"/>
              </a:xfrm>
              <a:prstGeom prst="roundRect">
                <a:avLst>
                  <a:gd name="adj" fmla="val 16667"/>
                </a:avLst>
              </a:prstGeom>
              <a:solidFill>
                <a:srgbClr val="0077DB"/>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26" name="03"/>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1028" name="Google Shape;650;p64"/>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77DB"/>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34" name="Google Shape;651;p64"/>
          <p:cNvGrpSpPr/>
          <p:nvPr/>
        </p:nvGrpSpPr>
        <p:grpSpPr>
          <a:xfrm>
            <a:off x="586818" y="4032694"/>
            <a:ext cx="1035843" cy="853399"/>
            <a:chOff x="0" y="-2"/>
            <a:chExt cx="1035843" cy="853398"/>
          </a:xfrm>
        </p:grpSpPr>
        <p:grpSp>
          <p:nvGrpSpPr>
            <p:cNvPr id="1032" name="Google Shape;652;p64"/>
            <p:cNvGrpSpPr/>
            <p:nvPr/>
          </p:nvGrpSpPr>
          <p:grpSpPr>
            <a:xfrm>
              <a:off x="-1" y="-3"/>
              <a:ext cx="927181" cy="853399"/>
              <a:chOff x="0" y="0"/>
              <a:chExt cx="927179" cy="853398"/>
            </a:xfrm>
          </p:grpSpPr>
          <p:sp>
            <p:nvSpPr>
              <p:cNvPr id="1030" name="Rounded Rectangle"/>
              <p:cNvSpPr/>
              <p:nvPr/>
            </p:nvSpPr>
            <p:spPr>
              <a:xfrm>
                <a:off x="-1" y="102507"/>
                <a:ext cx="927181" cy="648389"/>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31" name="04"/>
              <p:cNvSpPr txBox="1"/>
              <p:nvPr/>
            </p:nvSpPr>
            <p:spPr>
              <a:xfrm>
                <a:off x="31651" y="-1"/>
                <a:ext cx="863877"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04</a:t>
                </a:r>
              </a:p>
            </p:txBody>
          </p:sp>
        </p:grpSp>
        <p:sp>
          <p:nvSpPr>
            <p:cNvPr id="1033" name="Google Shape;653;p64"/>
            <p:cNvSpPr/>
            <p:nvPr/>
          </p:nvSpPr>
          <p:spPr>
            <a:xfrm rot="5400000">
              <a:off x="687850" y="313869"/>
              <a:ext cx="444492"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sp>
        <p:nvSpPr>
          <p:cNvPr id="1035" name="Google Shape;654;p64"/>
          <p:cNvSpPr/>
          <p:nvPr/>
        </p:nvSpPr>
        <p:spPr>
          <a:xfrm>
            <a:off x="1780632" y="1515831"/>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6" name="Google Shape;655;p64"/>
          <p:cNvSpPr/>
          <p:nvPr/>
        </p:nvSpPr>
        <p:spPr>
          <a:xfrm>
            <a:off x="1780632" y="2388973"/>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7" name="Google Shape;656;p64"/>
          <p:cNvSpPr/>
          <p:nvPr/>
        </p:nvSpPr>
        <p:spPr>
          <a:xfrm>
            <a:off x="1780632" y="3262116"/>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8" name="Google Shape;657;p64"/>
          <p:cNvSpPr/>
          <p:nvPr/>
        </p:nvSpPr>
        <p:spPr>
          <a:xfrm>
            <a:off x="1780632" y="4135258"/>
            <a:ext cx="9488101" cy="648302"/>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9"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40" name="Body Level One…"/>
          <p:cNvSpPr txBox="1"/>
          <p:nvPr>
            <p:ph type="body" sz="quarter" idx="1"/>
          </p:nvPr>
        </p:nvSpPr>
        <p:spPr>
          <a:xfrm>
            <a:off x="1805865" y="1505567"/>
            <a:ext cx="9488102" cy="648301"/>
          </a:xfrm>
          <a:prstGeom prst="rect">
            <a:avLst/>
          </a:prstGeom>
        </p:spPr>
        <p:txBody>
          <a:bodyPr lIns="121899" tIns="121899" rIns="121899" bIns="121899" anchor="ctr"/>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41"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_1">
    <p:spTree>
      <p:nvGrpSpPr>
        <p:cNvPr id="1" name=""/>
        <p:cNvGrpSpPr/>
        <p:nvPr/>
      </p:nvGrpSpPr>
      <p:grpSpPr>
        <a:xfrm>
          <a:off x="0" y="0"/>
          <a:ext cx="0" cy="0"/>
          <a:chOff x="0" y="0"/>
          <a:chExt cx="0" cy="0"/>
        </a:xfrm>
      </p:grpSpPr>
      <p:sp>
        <p:nvSpPr>
          <p:cNvPr id="104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49" name="Google Shape;666;p65"/>
          <p:cNvSpPr/>
          <p:nvPr/>
        </p:nvSpPr>
        <p:spPr>
          <a:xfrm>
            <a:off x="1803400" y="1515831"/>
            <a:ext cx="10022700" cy="828302"/>
          </a:xfrm>
          <a:prstGeom prst="roundRect">
            <a:avLst>
              <a:gd name="adj" fmla="val 16667"/>
            </a:avLst>
          </a:prstGeom>
          <a:solidFill>
            <a:srgbClr val="F3F3F3"/>
          </a:solidFill>
          <a:ln w="12700">
            <a:miter lim="400000"/>
          </a:ln>
        </p:spPr>
        <p:txBody>
          <a:bodyPr lIns="0" tIns="0" rIns="0" bIns="0" anchor="ctr"/>
          <a:lstStyle/>
          <a:p>
            <a:pPr>
              <a:defRPr sz="1900"/>
            </a:pPr>
          </a:p>
        </p:txBody>
      </p:sp>
      <p:grpSp>
        <p:nvGrpSpPr>
          <p:cNvPr id="1054" name="Google Shape;667;p65"/>
          <p:cNvGrpSpPr/>
          <p:nvPr/>
        </p:nvGrpSpPr>
        <p:grpSpPr>
          <a:xfrm>
            <a:off x="609584" y="1503257"/>
            <a:ext cx="1035829" cy="853399"/>
            <a:chOff x="0" y="-2"/>
            <a:chExt cx="1035828" cy="853398"/>
          </a:xfrm>
        </p:grpSpPr>
        <p:grpSp>
          <p:nvGrpSpPr>
            <p:cNvPr id="1052" name="Google Shape;668;p65"/>
            <p:cNvGrpSpPr/>
            <p:nvPr/>
          </p:nvGrpSpPr>
          <p:grpSpPr>
            <a:xfrm>
              <a:off x="0" y="-3"/>
              <a:ext cx="927180" cy="853399"/>
              <a:chOff x="0" y="-1"/>
              <a:chExt cx="927179" cy="853398"/>
            </a:xfrm>
          </p:grpSpPr>
          <p:sp>
            <p:nvSpPr>
              <p:cNvPr id="1050" name="Rounded Rectangle"/>
              <p:cNvSpPr/>
              <p:nvPr/>
            </p:nvSpPr>
            <p:spPr>
              <a:xfrm>
                <a:off x="0" y="12510"/>
                <a:ext cx="927180" cy="828383"/>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51" name="01"/>
              <p:cNvSpPr txBox="1"/>
              <p:nvPr/>
            </p:nvSpPr>
            <p:spPr>
              <a:xfrm>
                <a:off x="40438" y="-2"/>
                <a:ext cx="846303"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1053" name="Google Shape;669;p65"/>
            <p:cNvSpPr/>
            <p:nvPr/>
          </p:nvSpPr>
          <p:spPr>
            <a:xfrm rot="5400000">
              <a:off x="683203" y="317585"/>
              <a:ext cx="453757"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grpSp>
        <p:nvGrpSpPr>
          <p:cNvPr id="1059" name="Google Shape;670;p65"/>
          <p:cNvGrpSpPr/>
          <p:nvPr/>
        </p:nvGrpSpPr>
        <p:grpSpPr>
          <a:xfrm>
            <a:off x="609584" y="2636474"/>
            <a:ext cx="1035829" cy="853399"/>
            <a:chOff x="0" y="-2"/>
            <a:chExt cx="1035828" cy="853398"/>
          </a:xfrm>
        </p:grpSpPr>
        <p:grpSp>
          <p:nvGrpSpPr>
            <p:cNvPr id="1057" name="Google Shape;671;p65"/>
            <p:cNvGrpSpPr/>
            <p:nvPr/>
          </p:nvGrpSpPr>
          <p:grpSpPr>
            <a:xfrm>
              <a:off x="0" y="-3"/>
              <a:ext cx="927180" cy="853399"/>
              <a:chOff x="0" y="-1"/>
              <a:chExt cx="927179" cy="853398"/>
            </a:xfrm>
          </p:grpSpPr>
          <p:sp>
            <p:nvSpPr>
              <p:cNvPr id="1055" name="Rounded Rectangle"/>
              <p:cNvSpPr/>
              <p:nvPr/>
            </p:nvSpPr>
            <p:spPr>
              <a:xfrm>
                <a:off x="0" y="12510"/>
                <a:ext cx="927180" cy="828383"/>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56" name="02"/>
              <p:cNvSpPr txBox="1"/>
              <p:nvPr/>
            </p:nvSpPr>
            <p:spPr>
              <a:xfrm>
                <a:off x="40438" y="-2"/>
                <a:ext cx="846303"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1058" name="Google Shape;672;p65"/>
            <p:cNvSpPr/>
            <p:nvPr/>
          </p:nvSpPr>
          <p:spPr>
            <a:xfrm rot="5400000">
              <a:off x="683203" y="317585"/>
              <a:ext cx="453757"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grpSp>
        <p:nvGrpSpPr>
          <p:cNvPr id="1064" name="Google Shape;673;p65"/>
          <p:cNvGrpSpPr/>
          <p:nvPr/>
        </p:nvGrpSpPr>
        <p:grpSpPr>
          <a:xfrm>
            <a:off x="609584" y="3763307"/>
            <a:ext cx="1035829" cy="853399"/>
            <a:chOff x="0" y="-2"/>
            <a:chExt cx="1035828" cy="853398"/>
          </a:xfrm>
        </p:grpSpPr>
        <p:grpSp>
          <p:nvGrpSpPr>
            <p:cNvPr id="1062" name="Google Shape;674;p65"/>
            <p:cNvGrpSpPr/>
            <p:nvPr/>
          </p:nvGrpSpPr>
          <p:grpSpPr>
            <a:xfrm>
              <a:off x="0" y="-3"/>
              <a:ext cx="927180" cy="853399"/>
              <a:chOff x="0" y="-1"/>
              <a:chExt cx="927179" cy="853398"/>
            </a:xfrm>
          </p:grpSpPr>
          <p:sp>
            <p:nvSpPr>
              <p:cNvPr id="1060" name="Rounded Rectangle"/>
              <p:cNvSpPr/>
              <p:nvPr/>
            </p:nvSpPr>
            <p:spPr>
              <a:xfrm>
                <a:off x="0" y="12510"/>
                <a:ext cx="927180" cy="828383"/>
              </a:xfrm>
              <a:prstGeom prst="roundRect">
                <a:avLst>
                  <a:gd name="adj" fmla="val 16667"/>
                </a:avLst>
              </a:prstGeom>
              <a:solidFill>
                <a:srgbClr val="1475D4"/>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61" name="03"/>
              <p:cNvSpPr txBox="1"/>
              <p:nvPr/>
            </p:nvSpPr>
            <p:spPr>
              <a:xfrm>
                <a:off x="40438" y="-2"/>
                <a:ext cx="846303" cy="853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1063" name="Google Shape;675;p65"/>
            <p:cNvSpPr/>
            <p:nvPr/>
          </p:nvSpPr>
          <p:spPr>
            <a:xfrm rot="5400000">
              <a:off x="683203" y="317585"/>
              <a:ext cx="453757" cy="251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1475D4"/>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sp>
        <p:nvSpPr>
          <p:cNvPr id="1065" name="Google Shape;676;p65"/>
          <p:cNvSpPr/>
          <p:nvPr/>
        </p:nvSpPr>
        <p:spPr>
          <a:xfrm>
            <a:off x="1803400" y="2652247"/>
            <a:ext cx="10022700" cy="828302"/>
          </a:xfrm>
          <a:prstGeom prst="roundRect">
            <a:avLst>
              <a:gd name="adj" fmla="val 16667"/>
            </a:avLst>
          </a:prstGeom>
          <a:solidFill>
            <a:srgbClr val="F3F3F3"/>
          </a:solidFill>
          <a:ln w="12700">
            <a:miter lim="400000"/>
          </a:ln>
        </p:spPr>
        <p:txBody>
          <a:bodyPr lIns="0" tIns="0" rIns="0" bIns="0" anchor="ctr"/>
          <a:lstStyle/>
          <a:p>
            <a:pPr>
              <a:defRPr sz="1900"/>
            </a:pPr>
          </a:p>
        </p:txBody>
      </p:sp>
      <p:sp>
        <p:nvSpPr>
          <p:cNvPr id="1066" name="Google Shape;677;p65"/>
          <p:cNvSpPr/>
          <p:nvPr/>
        </p:nvSpPr>
        <p:spPr>
          <a:xfrm>
            <a:off x="1803400" y="3775866"/>
            <a:ext cx="10022700" cy="828302"/>
          </a:xfrm>
          <a:prstGeom prst="roundRect">
            <a:avLst>
              <a:gd name="adj" fmla="val 16667"/>
            </a:avLst>
          </a:prstGeom>
          <a:solidFill>
            <a:srgbClr val="F3F3F3"/>
          </a:solidFill>
          <a:ln w="12700">
            <a:miter lim="400000"/>
          </a:ln>
        </p:spPr>
        <p:txBody>
          <a:bodyPr lIns="0" tIns="0" rIns="0" bIns="0" anchor="ctr"/>
          <a:lstStyle/>
          <a:p>
            <a:pPr>
              <a:defRPr sz="1900"/>
            </a:pPr>
          </a:p>
        </p:txBody>
      </p:sp>
      <p:sp>
        <p:nvSpPr>
          <p:cNvPr id="106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1">
    <p:spTree>
      <p:nvGrpSpPr>
        <p:cNvPr id="1" name=""/>
        <p:cNvGrpSpPr/>
        <p:nvPr/>
      </p:nvGrpSpPr>
      <p:grpSpPr>
        <a:xfrm>
          <a:off x="0" y="0"/>
          <a:ext cx="0" cy="0"/>
          <a:chOff x="0" y="0"/>
          <a:chExt cx="0" cy="0"/>
        </a:xfrm>
      </p:grpSpPr>
      <p:sp>
        <p:nvSpPr>
          <p:cNvPr id="1074" name="Google Shape;683;p66"/>
          <p:cNvSpPr/>
          <p:nvPr/>
        </p:nvSpPr>
        <p:spPr>
          <a:xfrm>
            <a:off x="41265" y="2638367"/>
            <a:ext cx="1308778" cy="2"/>
          </a:xfrm>
          <a:prstGeom prst="line">
            <a:avLst/>
          </a:prstGeom>
          <a:ln w="19050">
            <a:solidFill>
              <a:srgbClr val="2E5E73"/>
            </a:solidFill>
            <a:tailEnd type="oval"/>
          </a:ln>
        </p:spPr>
        <p:txBody>
          <a:bodyPr lIns="45718" tIns="45718" rIns="45718" bIns="45718"/>
          <a:lstStyle/>
          <a:p>
            <a:pPr/>
          </a:p>
        </p:txBody>
      </p:sp>
      <p:sp>
        <p:nvSpPr>
          <p:cNvPr id="1075" name="Google Shape;684;p66"/>
          <p:cNvSpPr/>
          <p:nvPr/>
        </p:nvSpPr>
        <p:spPr>
          <a:xfrm>
            <a:off x="-8002" y="1732732"/>
            <a:ext cx="1357978" cy="2"/>
          </a:xfrm>
          <a:prstGeom prst="line">
            <a:avLst/>
          </a:prstGeom>
          <a:ln w="19050">
            <a:solidFill>
              <a:srgbClr val="2E5E73"/>
            </a:solidFill>
            <a:tailEnd type="oval"/>
          </a:ln>
        </p:spPr>
        <p:txBody>
          <a:bodyPr lIns="45718" tIns="45718" rIns="45718" bIns="45718"/>
          <a:lstStyle/>
          <a:p>
            <a:pPr/>
          </a:p>
        </p:txBody>
      </p:sp>
      <p:sp>
        <p:nvSpPr>
          <p:cNvPr id="1076" name="Google Shape;685;p66"/>
          <p:cNvSpPr/>
          <p:nvPr/>
        </p:nvSpPr>
        <p:spPr>
          <a:xfrm>
            <a:off x="19722" y="2639398"/>
            <a:ext cx="1330379" cy="2"/>
          </a:xfrm>
          <a:prstGeom prst="line">
            <a:avLst/>
          </a:prstGeom>
          <a:ln w="19050">
            <a:solidFill>
              <a:srgbClr val="2E5E73"/>
            </a:solidFill>
            <a:tailEnd type="oval"/>
          </a:ln>
        </p:spPr>
        <p:txBody>
          <a:bodyPr lIns="45718" tIns="45718" rIns="45718" bIns="45718"/>
          <a:lstStyle/>
          <a:p>
            <a:pPr/>
          </a:p>
        </p:txBody>
      </p:sp>
      <p:sp>
        <p:nvSpPr>
          <p:cNvPr id="1077" name="Google Shape;686;p66"/>
          <p:cNvSpPr/>
          <p:nvPr/>
        </p:nvSpPr>
        <p:spPr>
          <a:xfrm>
            <a:off x="33587" y="3490033"/>
            <a:ext cx="1316877" cy="2"/>
          </a:xfrm>
          <a:prstGeom prst="line">
            <a:avLst/>
          </a:prstGeom>
          <a:ln w="19050">
            <a:solidFill>
              <a:srgbClr val="2E5E73"/>
            </a:solidFill>
            <a:tailEnd type="oval"/>
          </a:ln>
        </p:spPr>
        <p:txBody>
          <a:bodyPr lIns="45718" tIns="45718" rIns="45718" bIns="45718"/>
          <a:lstStyle/>
          <a:p>
            <a:pPr/>
          </a:p>
        </p:txBody>
      </p:sp>
      <p:sp>
        <p:nvSpPr>
          <p:cNvPr id="1078" name="Google Shape;687;p66"/>
          <p:cNvSpPr/>
          <p:nvPr/>
        </p:nvSpPr>
        <p:spPr>
          <a:xfrm>
            <a:off x="-8002" y="4341833"/>
            <a:ext cx="1357978" cy="2"/>
          </a:xfrm>
          <a:prstGeom prst="line">
            <a:avLst/>
          </a:prstGeom>
          <a:ln w="19050">
            <a:solidFill>
              <a:srgbClr val="2E5E73"/>
            </a:solidFill>
            <a:tailEnd type="oval"/>
          </a:ln>
        </p:spPr>
        <p:txBody>
          <a:bodyPr lIns="45718" tIns="45718" rIns="45718" bIns="45718"/>
          <a:lstStyle/>
          <a:p>
            <a:pPr/>
          </a:p>
        </p:txBody>
      </p:sp>
      <p:sp>
        <p:nvSpPr>
          <p:cNvPr id="1079" name="Google Shape;688;p66"/>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080" name="Google Shape;689;p66"/>
          <p:cNvSpPr/>
          <p:nvPr/>
        </p:nvSpPr>
        <p:spPr>
          <a:xfrm>
            <a:off x="1271100" y="3228115"/>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081" name="Google Shape;690;p66"/>
          <p:cNvSpPr/>
          <p:nvPr/>
        </p:nvSpPr>
        <p:spPr>
          <a:xfrm>
            <a:off x="1271100" y="4084699"/>
            <a:ext cx="10022700" cy="533702"/>
          </a:xfrm>
          <a:prstGeom prst="roundRect">
            <a:avLst>
              <a:gd name="adj" fmla="val 16667"/>
            </a:avLst>
          </a:prstGeom>
          <a:solidFill>
            <a:srgbClr val="F2F2F2"/>
          </a:solidFill>
          <a:ln w="12700">
            <a:miter lim="400000"/>
          </a:ln>
        </p:spPr>
        <p:txBody>
          <a:bodyPr lIns="0" tIns="0" rIns="0" bIns="0" anchor="ctr"/>
          <a:lstStyle/>
          <a:p>
            <a:pPr/>
          </a:p>
        </p:txBody>
      </p:sp>
      <p:sp>
        <p:nvSpPr>
          <p:cNvPr id="1082" name="Google Shape;691;p66"/>
          <p:cNvSpPr/>
          <p:nvPr/>
        </p:nvSpPr>
        <p:spPr>
          <a:xfrm>
            <a:off x="1271100" y="147940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083" name="Google Shape;692;p66"/>
          <p:cNvSpPr/>
          <p:nvPr/>
        </p:nvSpPr>
        <p:spPr>
          <a:xfrm>
            <a:off x="1161067" y="4126429"/>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4" name="Body Level One…"/>
          <p:cNvSpPr txBox="1"/>
          <p:nvPr>
            <p:ph type="body" sz="quarter" idx="1"/>
          </p:nvPr>
        </p:nvSpPr>
        <p:spPr>
          <a:xfrm>
            <a:off x="1591866" y="1505567"/>
            <a:ext cx="9270003" cy="533700"/>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85" name="Google Shape;697;p66"/>
          <p:cNvSpPr/>
          <p:nvPr/>
        </p:nvSpPr>
        <p:spPr>
          <a:xfrm>
            <a:off x="1161067" y="3279547"/>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6" name="Google Shape;698;p66"/>
          <p:cNvSpPr/>
          <p:nvPr/>
        </p:nvSpPr>
        <p:spPr>
          <a:xfrm>
            <a:off x="1161067" y="2423397"/>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7" name="Google Shape;699;p66"/>
          <p:cNvSpPr/>
          <p:nvPr/>
        </p:nvSpPr>
        <p:spPr>
          <a:xfrm>
            <a:off x="1161067" y="1530795"/>
            <a:ext cx="430801" cy="430802"/>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8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2">
    <p:spTree>
      <p:nvGrpSpPr>
        <p:cNvPr id="1" name=""/>
        <p:cNvGrpSpPr/>
        <p:nvPr/>
      </p:nvGrpSpPr>
      <p:grpSpPr>
        <a:xfrm>
          <a:off x="0" y="0"/>
          <a:ext cx="0" cy="0"/>
          <a:chOff x="0" y="0"/>
          <a:chExt cx="0" cy="0"/>
        </a:xfrm>
      </p:grpSpPr>
      <p:sp>
        <p:nvSpPr>
          <p:cNvPr id="1096" name="Google Shape;703;p67"/>
          <p:cNvSpPr txBox="1"/>
          <p:nvPr/>
        </p:nvSpPr>
        <p:spPr>
          <a:xfrm>
            <a:off x="940688" y="1967900"/>
            <a:ext cx="1368903"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01.</a:t>
            </a:r>
          </a:p>
        </p:txBody>
      </p:sp>
      <p:sp>
        <p:nvSpPr>
          <p:cNvPr id="1097" name="Google Shape;704;p67"/>
          <p:cNvSpPr txBox="1"/>
          <p:nvPr/>
        </p:nvSpPr>
        <p:spPr>
          <a:xfrm>
            <a:off x="5040483" y="1967900"/>
            <a:ext cx="1368903"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02.</a:t>
            </a:r>
          </a:p>
        </p:txBody>
      </p:sp>
      <p:sp>
        <p:nvSpPr>
          <p:cNvPr id="1098" name="Google Shape;705;p67"/>
          <p:cNvSpPr txBox="1"/>
          <p:nvPr/>
        </p:nvSpPr>
        <p:spPr>
          <a:xfrm>
            <a:off x="9128076" y="1967900"/>
            <a:ext cx="1368903" cy="10565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03.</a:t>
            </a:r>
          </a:p>
        </p:txBody>
      </p:sp>
      <p:sp>
        <p:nvSpPr>
          <p:cNvPr id="1099" name="Google Shape;706;p67"/>
          <p:cNvSpPr/>
          <p:nvPr/>
        </p:nvSpPr>
        <p:spPr>
          <a:xfrm>
            <a:off x="1094089" y="3086567"/>
            <a:ext cx="2413202" cy="2"/>
          </a:xfrm>
          <a:prstGeom prst="line">
            <a:avLst/>
          </a:prstGeom>
          <a:ln w="19050">
            <a:solidFill>
              <a:srgbClr val="2E5E73"/>
            </a:solidFill>
          </a:ln>
        </p:spPr>
        <p:txBody>
          <a:bodyPr lIns="45718" tIns="45718" rIns="45718" bIns="45718"/>
          <a:lstStyle/>
          <a:p>
            <a:pPr/>
          </a:p>
        </p:txBody>
      </p:sp>
      <p:sp>
        <p:nvSpPr>
          <p:cNvPr id="1100" name="Google Shape;707;p67"/>
          <p:cNvSpPr/>
          <p:nvPr/>
        </p:nvSpPr>
        <p:spPr>
          <a:xfrm>
            <a:off x="5193222" y="3086567"/>
            <a:ext cx="2413202" cy="2"/>
          </a:xfrm>
          <a:prstGeom prst="line">
            <a:avLst/>
          </a:prstGeom>
          <a:ln w="19050">
            <a:solidFill>
              <a:srgbClr val="2E5E73"/>
            </a:solidFill>
          </a:ln>
        </p:spPr>
        <p:txBody>
          <a:bodyPr lIns="45718" tIns="45718" rIns="45718" bIns="45718"/>
          <a:lstStyle/>
          <a:p>
            <a:pPr/>
          </a:p>
        </p:txBody>
      </p:sp>
      <p:sp>
        <p:nvSpPr>
          <p:cNvPr id="1101" name="Google Shape;708;p67"/>
          <p:cNvSpPr/>
          <p:nvPr/>
        </p:nvSpPr>
        <p:spPr>
          <a:xfrm>
            <a:off x="9272210" y="3086567"/>
            <a:ext cx="2413201" cy="2"/>
          </a:xfrm>
          <a:prstGeom prst="line">
            <a:avLst/>
          </a:prstGeom>
          <a:ln w="19050">
            <a:solidFill>
              <a:srgbClr val="2E5E73"/>
            </a:solidFill>
          </a:ln>
        </p:spPr>
        <p:txBody>
          <a:bodyPr lIns="45718" tIns="45718" rIns="45718" bIns="45718"/>
          <a:lstStyle/>
          <a:p>
            <a:pPr/>
          </a:p>
        </p:txBody>
      </p:sp>
      <p:sp>
        <p:nvSpPr>
          <p:cNvPr id="1102" name="Body Level One…"/>
          <p:cNvSpPr txBox="1"/>
          <p:nvPr>
            <p:ph type="body" sz="quarter" idx="1"/>
          </p:nvPr>
        </p:nvSpPr>
        <p:spPr>
          <a:xfrm>
            <a:off x="940667" y="4058665"/>
            <a:ext cx="2565900" cy="2110503"/>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103" name="Title Text"/>
          <p:cNvSpPr txBox="1"/>
          <p:nvPr>
            <p:ph type="title"/>
          </p:nvPr>
        </p:nvSpPr>
        <p:spPr>
          <a:xfrm>
            <a:off x="940667" y="3330966"/>
            <a:ext cx="2541602" cy="727502"/>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1104"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3">
    <p:spTree>
      <p:nvGrpSpPr>
        <p:cNvPr id="1" name=""/>
        <p:cNvGrpSpPr/>
        <p:nvPr/>
      </p:nvGrpSpPr>
      <p:grpSpPr>
        <a:xfrm>
          <a:off x="0" y="0"/>
          <a:ext cx="0" cy="0"/>
          <a:chOff x="0" y="0"/>
          <a:chExt cx="0" cy="0"/>
        </a:xfrm>
      </p:grpSpPr>
      <p:sp>
        <p:nvSpPr>
          <p:cNvPr id="1111" name="Google Shape;718;p68"/>
          <p:cNvSpPr/>
          <p:nvPr/>
        </p:nvSpPr>
        <p:spPr>
          <a:xfrm>
            <a:off x="1112998" y="2215867"/>
            <a:ext cx="1026904" cy="1026903"/>
          </a:xfrm>
          <a:prstGeom prst="ellipse">
            <a:avLst/>
          </a:prstGeom>
          <a:solidFill>
            <a:srgbClr val="2E5E73"/>
          </a:solidFill>
          <a:ln w="12700">
            <a:miter lim="400000"/>
          </a:ln>
        </p:spPr>
        <p:txBody>
          <a:bodyPr lIns="0" tIns="0" rIns="0" bIns="0" anchor="ctr"/>
          <a:lstStyle/>
          <a:p>
            <a:pPr>
              <a:defRPr sz="1900"/>
            </a:pPr>
          </a:p>
        </p:txBody>
      </p:sp>
      <p:sp>
        <p:nvSpPr>
          <p:cNvPr id="1112" name="Google Shape;719;p68"/>
          <p:cNvSpPr/>
          <p:nvPr/>
        </p:nvSpPr>
        <p:spPr>
          <a:xfrm>
            <a:off x="4958846" y="2215867"/>
            <a:ext cx="1026903" cy="1026903"/>
          </a:xfrm>
          <a:prstGeom prst="ellipse">
            <a:avLst/>
          </a:prstGeom>
          <a:solidFill>
            <a:srgbClr val="2E5E73"/>
          </a:solidFill>
          <a:ln w="12700">
            <a:miter lim="400000"/>
          </a:ln>
        </p:spPr>
        <p:txBody>
          <a:bodyPr lIns="0" tIns="0" rIns="0" bIns="0" anchor="ctr"/>
          <a:lstStyle/>
          <a:p>
            <a:pPr>
              <a:defRPr sz="1900"/>
            </a:pPr>
          </a:p>
        </p:txBody>
      </p:sp>
      <p:sp>
        <p:nvSpPr>
          <p:cNvPr id="1113" name="Google Shape;720;p68"/>
          <p:cNvSpPr/>
          <p:nvPr/>
        </p:nvSpPr>
        <p:spPr>
          <a:xfrm>
            <a:off x="8818698" y="2215867"/>
            <a:ext cx="1026903" cy="1026903"/>
          </a:xfrm>
          <a:prstGeom prst="ellipse">
            <a:avLst/>
          </a:prstGeom>
          <a:solidFill>
            <a:srgbClr val="2E5E73"/>
          </a:solidFill>
          <a:ln w="12700">
            <a:miter lim="400000"/>
          </a:ln>
        </p:spPr>
        <p:txBody>
          <a:bodyPr lIns="0" tIns="0" rIns="0" bIns="0" anchor="ctr"/>
          <a:lstStyle/>
          <a:p>
            <a:pPr>
              <a:defRPr sz="1900"/>
            </a:pPr>
          </a:p>
        </p:txBody>
      </p:sp>
      <p:sp>
        <p:nvSpPr>
          <p:cNvPr id="1114" name="Google Shape;721;p68"/>
          <p:cNvSpPr txBox="1"/>
          <p:nvPr/>
        </p:nvSpPr>
        <p:spPr>
          <a:xfrm>
            <a:off x="1112998" y="2320400"/>
            <a:ext cx="1026904" cy="853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01</a:t>
            </a:r>
          </a:p>
        </p:txBody>
      </p:sp>
      <p:sp>
        <p:nvSpPr>
          <p:cNvPr id="1115" name="Google Shape;722;p68"/>
          <p:cNvSpPr txBox="1"/>
          <p:nvPr/>
        </p:nvSpPr>
        <p:spPr>
          <a:xfrm>
            <a:off x="4959000" y="2320400"/>
            <a:ext cx="1026902" cy="853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02</a:t>
            </a:r>
          </a:p>
        </p:txBody>
      </p:sp>
      <p:sp>
        <p:nvSpPr>
          <p:cNvPr id="1116" name="Google Shape;723;p68"/>
          <p:cNvSpPr txBox="1"/>
          <p:nvPr/>
        </p:nvSpPr>
        <p:spPr>
          <a:xfrm>
            <a:off x="8818698" y="2320400"/>
            <a:ext cx="1026902" cy="853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03</a:t>
            </a:r>
          </a:p>
        </p:txBody>
      </p:sp>
      <p:sp>
        <p:nvSpPr>
          <p:cNvPr id="1117" name="Body Level One…"/>
          <p:cNvSpPr txBox="1"/>
          <p:nvPr>
            <p:ph type="body" sz="quarter" idx="1"/>
          </p:nvPr>
        </p:nvSpPr>
        <p:spPr>
          <a:xfrm>
            <a:off x="1195265" y="3957065"/>
            <a:ext cx="2565902" cy="2110503"/>
          </a:xfrm>
          <a:prstGeom prst="rect">
            <a:avLst/>
          </a:prstGeom>
        </p:spPr>
        <p:txBody>
          <a:bodyPr lIns="121899" tIns="121899" rIns="121899" bIns="121899"/>
          <a:lstStyle>
            <a:lvl1pPr marL="304800" indent="-228600">
              <a:lnSpc>
                <a:spcPct val="115000"/>
              </a:lnSpc>
              <a:spcBef>
                <a:spcPts val="0"/>
              </a:spcBef>
              <a:buClrTx/>
              <a:buSzTx/>
              <a:buFontTx/>
              <a:buNone/>
              <a:defRPr sz="1900">
                <a:solidFill>
                  <a:srgbClr val="2E5E73"/>
                </a:solidFill>
                <a:latin typeface="Roboto"/>
                <a:ea typeface="Roboto"/>
                <a:cs typeface="Roboto"/>
                <a:sym typeface="Roboto"/>
              </a:defRPr>
            </a:lvl1pPr>
            <a:lvl2pPr marL="304800" indent="76200">
              <a:lnSpc>
                <a:spcPct val="115000"/>
              </a:lnSpc>
              <a:spcBef>
                <a:spcPts val="0"/>
              </a:spcBef>
              <a:buClrTx/>
              <a:buSzTx/>
              <a:buFontTx/>
              <a:buNone/>
              <a:defRPr sz="1900">
                <a:solidFill>
                  <a:srgbClr val="2E5E73"/>
                </a:solidFill>
                <a:latin typeface="Roboto"/>
                <a:ea typeface="Roboto"/>
                <a:cs typeface="Roboto"/>
                <a:sym typeface="Roboto"/>
              </a:defRPr>
            </a:lvl2pPr>
            <a:lvl3pPr marL="304800" indent="76200">
              <a:lnSpc>
                <a:spcPct val="115000"/>
              </a:lnSpc>
              <a:spcBef>
                <a:spcPts val="0"/>
              </a:spcBef>
              <a:buClrTx/>
              <a:buSzTx/>
              <a:buFontTx/>
              <a:buNone/>
              <a:defRPr sz="1900">
                <a:solidFill>
                  <a:srgbClr val="2E5E73"/>
                </a:solidFill>
                <a:latin typeface="Roboto"/>
                <a:ea typeface="Roboto"/>
                <a:cs typeface="Roboto"/>
                <a:sym typeface="Roboto"/>
              </a:defRPr>
            </a:lvl3pPr>
            <a:lvl4pPr marL="304800" indent="76200">
              <a:lnSpc>
                <a:spcPct val="115000"/>
              </a:lnSpc>
              <a:spcBef>
                <a:spcPts val="0"/>
              </a:spcBef>
              <a:buClrTx/>
              <a:buSzTx/>
              <a:buFontTx/>
              <a:buNone/>
              <a:defRPr sz="1900">
                <a:solidFill>
                  <a:srgbClr val="2E5E73"/>
                </a:solidFill>
                <a:latin typeface="Roboto"/>
                <a:ea typeface="Roboto"/>
                <a:cs typeface="Roboto"/>
                <a:sym typeface="Roboto"/>
              </a:defRPr>
            </a:lvl4pPr>
            <a:lvl5pPr marL="304800" indent="76200">
              <a:lnSpc>
                <a:spcPct val="115000"/>
              </a:lnSpc>
              <a:spcBef>
                <a:spcPts val="0"/>
              </a:spcBef>
              <a:buClrTx/>
              <a:buSzTx/>
              <a:buFontTx/>
              <a:buNone/>
              <a:defRPr sz="1900">
                <a:solidFill>
                  <a:srgbClr val="2E5E73"/>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118" name="Title Text"/>
          <p:cNvSpPr txBox="1"/>
          <p:nvPr>
            <p:ph type="title"/>
          </p:nvPr>
        </p:nvSpPr>
        <p:spPr>
          <a:xfrm>
            <a:off x="1195265" y="3229367"/>
            <a:ext cx="2541604" cy="727502"/>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111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4">
    <p:spTree>
      <p:nvGrpSpPr>
        <p:cNvPr id="1" name=""/>
        <p:cNvGrpSpPr/>
        <p:nvPr/>
      </p:nvGrpSpPr>
      <p:grpSpPr>
        <a:xfrm>
          <a:off x="0" y="0"/>
          <a:ext cx="0" cy="0"/>
          <a:chOff x="0" y="0"/>
          <a:chExt cx="0" cy="0"/>
        </a:xfrm>
      </p:grpSpPr>
      <p:sp>
        <p:nvSpPr>
          <p:cNvPr id="1126" name="Google Shape;733;p69"/>
          <p:cNvSpPr/>
          <p:nvPr/>
        </p:nvSpPr>
        <p:spPr>
          <a:xfrm>
            <a:off x="9414116" y="2407349"/>
            <a:ext cx="2134503" cy="2134502"/>
          </a:xfrm>
          <a:prstGeom prst="ellipse">
            <a:avLst/>
          </a:prstGeom>
          <a:ln w="19050">
            <a:solidFill>
              <a:srgbClr val="2E5E73"/>
            </a:solidFill>
          </a:ln>
        </p:spPr>
        <p:txBody>
          <a:bodyPr lIns="0" tIns="0" rIns="0" bIns="0" anchor="ctr"/>
          <a:lstStyle/>
          <a:p>
            <a:pPr/>
          </a:p>
        </p:txBody>
      </p:sp>
      <p:sp>
        <p:nvSpPr>
          <p:cNvPr id="1127" name="Google Shape;734;p69"/>
          <p:cNvSpPr/>
          <p:nvPr/>
        </p:nvSpPr>
        <p:spPr>
          <a:xfrm>
            <a:off x="9044299" y="2336032"/>
            <a:ext cx="1416302" cy="2641502"/>
          </a:xfrm>
          <a:prstGeom prst="rect">
            <a:avLst/>
          </a:prstGeom>
          <a:solidFill>
            <a:srgbClr val="FFFFFF"/>
          </a:solidFill>
          <a:ln w="12700">
            <a:miter lim="400000"/>
          </a:ln>
        </p:spPr>
        <p:txBody>
          <a:bodyPr lIns="0" tIns="0" rIns="0" bIns="0" anchor="ctr"/>
          <a:lstStyle/>
          <a:p>
            <a:pPr/>
          </a:p>
        </p:txBody>
      </p:sp>
      <p:sp>
        <p:nvSpPr>
          <p:cNvPr id="1128" name="Google Shape;735;p69"/>
          <p:cNvSpPr/>
          <p:nvPr/>
        </p:nvSpPr>
        <p:spPr>
          <a:xfrm>
            <a:off x="1370041" y="2407359"/>
            <a:ext cx="9153603" cy="2"/>
          </a:xfrm>
          <a:prstGeom prst="line">
            <a:avLst/>
          </a:prstGeom>
          <a:ln w="19050">
            <a:solidFill>
              <a:srgbClr val="2E5E73"/>
            </a:solidFill>
          </a:ln>
        </p:spPr>
        <p:txBody>
          <a:bodyPr lIns="45718" tIns="45718" rIns="45718" bIns="45718"/>
          <a:lstStyle/>
          <a:p>
            <a:pPr/>
          </a:p>
        </p:txBody>
      </p:sp>
      <p:grpSp>
        <p:nvGrpSpPr>
          <p:cNvPr id="1131" name="Google Shape;736;p69"/>
          <p:cNvGrpSpPr/>
          <p:nvPr/>
        </p:nvGrpSpPr>
        <p:grpSpPr>
          <a:xfrm>
            <a:off x="1370042" y="2191958"/>
            <a:ext cx="430803" cy="430803"/>
            <a:chOff x="0" y="0"/>
            <a:chExt cx="430801" cy="430801"/>
          </a:xfrm>
        </p:grpSpPr>
        <p:sp>
          <p:nvSpPr>
            <p:cNvPr id="1129" name="Circle"/>
            <p:cNvSpPr/>
            <p:nvPr/>
          </p:nvSpPr>
          <p:spPr>
            <a:xfrm>
              <a:off x="-1" y="-1"/>
              <a:ext cx="430803" cy="430803"/>
            </a:xfrm>
            <a:prstGeom prst="ellipse">
              <a:avLst/>
            </a:prstGeom>
            <a:solidFill>
              <a:srgbClr val="FCB91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0" name="1"/>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1</a:t>
              </a:r>
            </a:p>
          </p:txBody>
        </p:sp>
      </p:grpSp>
      <p:grpSp>
        <p:nvGrpSpPr>
          <p:cNvPr id="1134" name="Google Shape;737;p69"/>
          <p:cNvGrpSpPr/>
          <p:nvPr/>
        </p:nvGrpSpPr>
        <p:grpSpPr>
          <a:xfrm>
            <a:off x="3837862" y="2191958"/>
            <a:ext cx="430803" cy="430803"/>
            <a:chOff x="0" y="0"/>
            <a:chExt cx="430801" cy="430801"/>
          </a:xfrm>
        </p:grpSpPr>
        <p:sp>
          <p:nvSpPr>
            <p:cNvPr id="1132" name="Circle"/>
            <p:cNvSpPr/>
            <p:nvPr/>
          </p:nvSpPr>
          <p:spPr>
            <a:xfrm>
              <a:off x="-1" y="-1"/>
              <a:ext cx="430803" cy="430803"/>
            </a:xfrm>
            <a:prstGeom prst="ellipse">
              <a:avLst/>
            </a:prstGeom>
            <a:solidFill>
              <a:srgbClr val="FCB91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3" name="2"/>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2</a:t>
              </a:r>
            </a:p>
          </p:txBody>
        </p:sp>
      </p:grpSp>
      <p:grpSp>
        <p:nvGrpSpPr>
          <p:cNvPr id="1137" name="Google Shape;738;p69"/>
          <p:cNvGrpSpPr/>
          <p:nvPr/>
        </p:nvGrpSpPr>
        <p:grpSpPr>
          <a:xfrm>
            <a:off x="6305645" y="2191958"/>
            <a:ext cx="430803" cy="430803"/>
            <a:chOff x="0" y="0"/>
            <a:chExt cx="430801" cy="430801"/>
          </a:xfrm>
        </p:grpSpPr>
        <p:sp>
          <p:nvSpPr>
            <p:cNvPr id="1135"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6" name="3"/>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3</a:t>
              </a:r>
            </a:p>
          </p:txBody>
        </p:sp>
      </p:grpSp>
      <p:grpSp>
        <p:nvGrpSpPr>
          <p:cNvPr id="1140" name="Google Shape;739;p69"/>
          <p:cNvGrpSpPr/>
          <p:nvPr/>
        </p:nvGrpSpPr>
        <p:grpSpPr>
          <a:xfrm>
            <a:off x="8773444" y="2191958"/>
            <a:ext cx="430803" cy="430803"/>
            <a:chOff x="0" y="0"/>
            <a:chExt cx="430801" cy="430801"/>
          </a:xfrm>
        </p:grpSpPr>
        <p:sp>
          <p:nvSpPr>
            <p:cNvPr id="1138"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9" name="4"/>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4</a:t>
              </a:r>
            </a:p>
          </p:txBody>
        </p:sp>
      </p:grpSp>
      <p:sp>
        <p:nvSpPr>
          <p:cNvPr id="1141" name="Google Shape;740;p69"/>
          <p:cNvSpPr/>
          <p:nvPr/>
        </p:nvSpPr>
        <p:spPr>
          <a:xfrm>
            <a:off x="1110407" y="4541916"/>
            <a:ext cx="9100078" cy="2"/>
          </a:xfrm>
          <a:prstGeom prst="line">
            <a:avLst/>
          </a:prstGeom>
          <a:ln w="19050">
            <a:solidFill>
              <a:srgbClr val="2E5E73"/>
            </a:solidFill>
            <a:headEnd type="oval"/>
          </a:ln>
        </p:spPr>
        <p:txBody>
          <a:bodyPr lIns="45718" tIns="45718" rIns="45718" bIns="45718"/>
          <a:lstStyle/>
          <a:p>
            <a:pPr/>
          </a:p>
        </p:txBody>
      </p:sp>
      <p:grpSp>
        <p:nvGrpSpPr>
          <p:cNvPr id="1144" name="Google Shape;741;p69"/>
          <p:cNvGrpSpPr/>
          <p:nvPr/>
        </p:nvGrpSpPr>
        <p:grpSpPr>
          <a:xfrm>
            <a:off x="2626441" y="4366592"/>
            <a:ext cx="430803" cy="430803"/>
            <a:chOff x="0" y="0"/>
            <a:chExt cx="430801" cy="430801"/>
          </a:xfrm>
        </p:grpSpPr>
        <p:sp>
          <p:nvSpPr>
            <p:cNvPr id="1142"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3" name="8"/>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8</a:t>
              </a:r>
            </a:p>
          </p:txBody>
        </p:sp>
      </p:grpSp>
      <p:grpSp>
        <p:nvGrpSpPr>
          <p:cNvPr id="1147" name="Google Shape;742;p69"/>
          <p:cNvGrpSpPr/>
          <p:nvPr/>
        </p:nvGrpSpPr>
        <p:grpSpPr>
          <a:xfrm>
            <a:off x="5094262" y="4366592"/>
            <a:ext cx="430803" cy="430803"/>
            <a:chOff x="0" y="0"/>
            <a:chExt cx="430801" cy="430801"/>
          </a:xfrm>
        </p:grpSpPr>
        <p:sp>
          <p:nvSpPr>
            <p:cNvPr id="1145"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6" name="7"/>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7</a:t>
              </a:r>
            </a:p>
          </p:txBody>
        </p:sp>
      </p:grpSp>
      <p:grpSp>
        <p:nvGrpSpPr>
          <p:cNvPr id="1150" name="Google Shape;743;p69"/>
          <p:cNvGrpSpPr/>
          <p:nvPr/>
        </p:nvGrpSpPr>
        <p:grpSpPr>
          <a:xfrm>
            <a:off x="7562045" y="4366592"/>
            <a:ext cx="430803" cy="430803"/>
            <a:chOff x="0" y="0"/>
            <a:chExt cx="430801" cy="430801"/>
          </a:xfrm>
        </p:grpSpPr>
        <p:sp>
          <p:nvSpPr>
            <p:cNvPr id="1148"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9" name="6"/>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6</a:t>
              </a:r>
            </a:p>
          </p:txBody>
        </p:sp>
      </p:grpSp>
      <p:grpSp>
        <p:nvGrpSpPr>
          <p:cNvPr id="1153" name="Google Shape;744;p69"/>
          <p:cNvGrpSpPr/>
          <p:nvPr/>
        </p:nvGrpSpPr>
        <p:grpSpPr>
          <a:xfrm>
            <a:off x="10029844" y="4366592"/>
            <a:ext cx="430803" cy="430803"/>
            <a:chOff x="0" y="0"/>
            <a:chExt cx="430801" cy="430801"/>
          </a:xfrm>
        </p:grpSpPr>
        <p:sp>
          <p:nvSpPr>
            <p:cNvPr id="1151" name="Circle"/>
            <p:cNvSpPr/>
            <p:nvPr/>
          </p:nvSpPr>
          <p:spPr>
            <a:xfrm>
              <a:off x="-1" y="-1"/>
              <a:ext cx="430803" cy="430803"/>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52" name="5"/>
            <p:cNvSpPr txBox="1"/>
            <p:nvPr/>
          </p:nvSpPr>
          <p:spPr>
            <a:xfrm>
              <a:off x="63088" y="126500"/>
              <a:ext cx="304625"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5</a:t>
              </a:r>
            </a:p>
          </p:txBody>
        </p:sp>
      </p:grpSp>
      <p:sp>
        <p:nvSpPr>
          <p:cNvPr id="1154" name="Body Level One…"/>
          <p:cNvSpPr txBox="1"/>
          <p:nvPr>
            <p:ph type="body" sz="quarter" idx="1"/>
          </p:nvPr>
        </p:nvSpPr>
        <p:spPr>
          <a:xfrm>
            <a:off x="691367" y="3010531"/>
            <a:ext cx="1935302" cy="940502"/>
          </a:xfrm>
          <a:prstGeom prst="rect">
            <a:avLst/>
          </a:prstGeom>
        </p:spPr>
        <p:txBody>
          <a:bodyPr lIns="121899" tIns="121899" rIns="121899" bIns="121899"/>
          <a:lstStyle>
            <a:lvl1pPr marL="304800" indent="-228600">
              <a:lnSpc>
                <a:spcPct val="115000"/>
              </a:lnSpc>
              <a:spcBef>
                <a:spcPts val="0"/>
              </a:spcBef>
              <a:buClrTx/>
              <a:buSzTx/>
              <a:buFontTx/>
              <a:buNone/>
              <a:defRPr sz="1100">
                <a:solidFill>
                  <a:srgbClr val="2E5E73"/>
                </a:solidFill>
                <a:latin typeface="Roboto Light"/>
                <a:ea typeface="Roboto Light"/>
                <a:cs typeface="Roboto Light"/>
                <a:sym typeface="Roboto Light"/>
              </a:defRPr>
            </a:lvl1pPr>
            <a:lvl2pPr marL="304800" indent="76200">
              <a:lnSpc>
                <a:spcPct val="115000"/>
              </a:lnSpc>
              <a:spcBef>
                <a:spcPts val="0"/>
              </a:spcBef>
              <a:buClrTx/>
              <a:buSzTx/>
              <a:buFontTx/>
              <a:buNone/>
              <a:defRPr sz="1100">
                <a:solidFill>
                  <a:srgbClr val="2E5E73"/>
                </a:solidFill>
                <a:latin typeface="Roboto Light"/>
                <a:ea typeface="Roboto Light"/>
                <a:cs typeface="Roboto Light"/>
                <a:sym typeface="Roboto Light"/>
              </a:defRPr>
            </a:lvl2pPr>
            <a:lvl3pPr marL="304800" indent="76200">
              <a:lnSpc>
                <a:spcPct val="115000"/>
              </a:lnSpc>
              <a:spcBef>
                <a:spcPts val="0"/>
              </a:spcBef>
              <a:buClrTx/>
              <a:buSzTx/>
              <a:buFontTx/>
              <a:buNone/>
              <a:defRPr sz="1100">
                <a:solidFill>
                  <a:srgbClr val="2E5E73"/>
                </a:solidFill>
                <a:latin typeface="Roboto Light"/>
                <a:ea typeface="Roboto Light"/>
                <a:cs typeface="Roboto Light"/>
                <a:sym typeface="Roboto Light"/>
              </a:defRPr>
            </a:lvl3pPr>
            <a:lvl4pPr marL="304800" indent="76200">
              <a:lnSpc>
                <a:spcPct val="115000"/>
              </a:lnSpc>
              <a:spcBef>
                <a:spcPts val="0"/>
              </a:spcBef>
              <a:buClrTx/>
              <a:buSzTx/>
              <a:buFontTx/>
              <a:buNone/>
              <a:defRPr sz="1100">
                <a:solidFill>
                  <a:srgbClr val="2E5E73"/>
                </a:solidFill>
                <a:latin typeface="Roboto Light"/>
                <a:ea typeface="Roboto Light"/>
                <a:cs typeface="Roboto Light"/>
                <a:sym typeface="Roboto Light"/>
              </a:defRPr>
            </a:lvl4pPr>
            <a:lvl5pPr marL="304800" indent="76200">
              <a:lnSpc>
                <a:spcPct val="115000"/>
              </a:lnSpc>
              <a:spcBef>
                <a:spcPts val="0"/>
              </a:spcBef>
              <a:buClrTx/>
              <a:buSzTx/>
              <a:buFontTx/>
              <a:buNone/>
              <a:defRPr sz="11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155" name="Title Text"/>
          <p:cNvSpPr txBox="1"/>
          <p:nvPr>
            <p:ph type="title"/>
          </p:nvPr>
        </p:nvSpPr>
        <p:spPr>
          <a:xfrm>
            <a:off x="691367" y="2785067"/>
            <a:ext cx="2066701" cy="262802"/>
          </a:xfrm>
          <a:prstGeom prst="rect">
            <a:avLst/>
          </a:prstGeom>
        </p:spPr>
        <p:txBody>
          <a:bodyPr lIns="121899" tIns="121899" rIns="121899" bIns="121899" anchor="t"/>
          <a:lstStyle>
            <a:lvl1pPr>
              <a:lnSpc>
                <a:spcPct val="100000"/>
              </a:lnSpc>
              <a:defRPr b="1" sz="1100">
                <a:solidFill>
                  <a:srgbClr val="2E5E73"/>
                </a:solidFill>
                <a:latin typeface="Roboto"/>
                <a:ea typeface="Roboto"/>
                <a:cs typeface="Roboto"/>
                <a:sym typeface="Roboto"/>
              </a:defRPr>
            </a:lvl1pPr>
          </a:lstStyle>
          <a:p>
            <a:pPr/>
            <a:r>
              <a:t>Title Text</a:t>
            </a:r>
          </a:p>
        </p:txBody>
      </p:sp>
      <p:sp>
        <p:nvSpPr>
          <p:cNvPr id="1156"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5">
    <p:spTree>
      <p:nvGrpSpPr>
        <p:cNvPr id="1" name=""/>
        <p:cNvGrpSpPr/>
        <p:nvPr/>
      </p:nvGrpSpPr>
      <p:grpSpPr>
        <a:xfrm>
          <a:off x="0" y="0"/>
          <a:ext cx="0" cy="0"/>
          <a:chOff x="0" y="0"/>
          <a:chExt cx="0" cy="0"/>
        </a:xfrm>
      </p:grpSpPr>
      <p:grpSp>
        <p:nvGrpSpPr>
          <p:cNvPr id="1165" name="Google Shape;764;p70"/>
          <p:cNvGrpSpPr/>
          <p:nvPr/>
        </p:nvGrpSpPr>
        <p:grpSpPr>
          <a:xfrm>
            <a:off x="4358483" y="3039458"/>
            <a:ext cx="3178802" cy="879903"/>
            <a:chOff x="0" y="0"/>
            <a:chExt cx="3178801" cy="879902"/>
          </a:xfrm>
        </p:grpSpPr>
        <p:sp>
          <p:nvSpPr>
            <p:cNvPr id="1163" name="Shape"/>
            <p:cNvSpPr/>
            <p:nvPr/>
          </p:nvSpPr>
          <p:spPr>
            <a:xfrm>
              <a:off x="0" y="0"/>
              <a:ext cx="3178802" cy="87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156" y="0"/>
                  </a:lnTo>
                  <a:lnTo>
                    <a:pt x="17444"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lgn="ctr">
                <a:defRPr b="1" sz="1900">
                  <a:solidFill>
                    <a:srgbClr val="FFFFFF"/>
                  </a:solidFill>
                </a:defRPr>
              </a:pPr>
            </a:p>
          </p:txBody>
        </p:sp>
        <p:sp>
          <p:nvSpPr>
            <p:cNvPr id="1164" name="B"/>
            <p:cNvSpPr txBox="1"/>
            <p:nvPr/>
          </p:nvSpPr>
          <p:spPr>
            <a:xfrm>
              <a:off x="407739" y="171281"/>
              <a:ext cx="2363324" cy="650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B</a:t>
              </a:r>
            </a:p>
          </p:txBody>
        </p:sp>
      </p:grpSp>
      <p:grpSp>
        <p:nvGrpSpPr>
          <p:cNvPr id="1168" name="Google Shape;765;p70"/>
          <p:cNvGrpSpPr/>
          <p:nvPr/>
        </p:nvGrpSpPr>
        <p:grpSpPr>
          <a:xfrm>
            <a:off x="3656864" y="4156507"/>
            <a:ext cx="4575604" cy="879903"/>
            <a:chOff x="0" y="0"/>
            <a:chExt cx="4575602" cy="879902"/>
          </a:xfrm>
        </p:grpSpPr>
        <p:sp>
          <p:nvSpPr>
            <p:cNvPr id="1166" name="Shape"/>
            <p:cNvSpPr/>
            <p:nvPr/>
          </p:nvSpPr>
          <p:spPr>
            <a:xfrm>
              <a:off x="-1" y="0"/>
              <a:ext cx="4575603" cy="87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837" y="0"/>
                  </a:lnTo>
                  <a:lnTo>
                    <a:pt x="18763" y="0"/>
                  </a:lnTo>
                  <a:lnTo>
                    <a:pt x="21600" y="21600"/>
                  </a:lnTo>
                  <a:close/>
                </a:path>
              </a:pathLst>
            </a:custGeom>
            <a:solidFill>
              <a:srgbClr val="1475D4"/>
            </a:solidFill>
            <a:ln w="12700" cap="flat">
              <a:noFill/>
              <a:miter lim="400000"/>
            </a:ln>
            <a:effectLst/>
          </p:spPr>
          <p:txBody>
            <a:bodyPr wrap="square" lIns="0" tIns="0" rIns="0" bIns="0" numCol="1" anchor="ctr">
              <a:noAutofit/>
            </a:bodyPr>
            <a:lstStyle/>
            <a:p>
              <a:pPr algn="ctr">
                <a:defRPr sz="1900">
                  <a:solidFill>
                    <a:srgbClr val="FFFFFF"/>
                  </a:solidFill>
                </a:defRPr>
              </a:pPr>
            </a:p>
          </p:txBody>
        </p:sp>
        <p:sp>
          <p:nvSpPr>
            <p:cNvPr id="1167" name="C"/>
            <p:cNvSpPr txBox="1"/>
            <p:nvPr/>
          </p:nvSpPr>
          <p:spPr>
            <a:xfrm>
              <a:off x="400595" y="153367"/>
              <a:ext cx="3774411" cy="650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C</a:t>
              </a:r>
            </a:p>
          </p:txBody>
        </p:sp>
      </p:grpSp>
      <p:grpSp>
        <p:nvGrpSpPr>
          <p:cNvPr id="1171" name="Google Shape;766;p70"/>
          <p:cNvGrpSpPr/>
          <p:nvPr/>
        </p:nvGrpSpPr>
        <p:grpSpPr>
          <a:xfrm>
            <a:off x="5102465" y="1328414"/>
            <a:ext cx="1684504" cy="1399206"/>
            <a:chOff x="-1" y="-1"/>
            <a:chExt cx="1684502" cy="1399204"/>
          </a:xfrm>
        </p:grpSpPr>
        <p:sp>
          <p:nvSpPr>
            <p:cNvPr id="1169" name="Triangle"/>
            <p:cNvSpPr/>
            <p:nvPr/>
          </p:nvSpPr>
          <p:spPr>
            <a:xfrm>
              <a:off x="-2" y="-1"/>
              <a:ext cx="1684505" cy="1399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133" y="0"/>
                  </a:lnTo>
                  <a:lnTo>
                    <a:pt x="21600" y="21600"/>
                  </a:lnTo>
                  <a:close/>
                </a:path>
              </a:pathLst>
            </a:custGeom>
            <a:solidFill>
              <a:srgbClr val="FCB912"/>
            </a:solidFill>
            <a:ln w="12700" cap="flat">
              <a:noFill/>
              <a:miter lim="400000"/>
            </a:ln>
            <a:effectLst/>
          </p:spPr>
          <p:txBody>
            <a:bodyPr wrap="square" lIns="0" tIns="0" rIns="0" bIns="0" numCol="1" anchor="t">
              <a:noAutofit/>
            </a:bodyPr>
            <a:lstStyle/>
            <a:p>
              <a:pPr algn="ctr">
                <a:defRPr b="1" sz="2700">
                  <a:solidFill>
                    <a:srgbClr val="28363B"/>
                  </a:solidFill>
                  <a:latin typeface="Roboto"/>
                  <a:ea typeface="Roboto"/>
                  <a:cs typeface="Roboto"/>
                  <a:sym typeface="Roboto"/>
                </a:defRPr>
              </a:pPr>
            </a:p>
          </p:txBody>
        </p:sp>
        <p:sp>
          <p:nvSpPr>
            <p:cNvPr id="1170" name="A"/>
            <p:cNvSpPr txBox="1"/>
            <p:nvPr/>
          </p:nvSpPr>
          <p:spPr>
            <a:xfrm>
              <a:off x="434120" y="699599"/>
              <a:ext cx="842253" cy="650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t">
              <a:spAutoFit/>
            </a:bodyPr>
            <a:lstStyle>
              <a:lvl1pPr algn="ctr">
                <a:defRPr b="1" sz="2700">
                  <a:solidFill>
                    <a:srgbClr val="28363B"/>
                  </a:solidFill>
                  <a:latin typeface="Roboto"/>
                  <a:ea typeface="Roboto"/>
                  <a:cs typeface="Roboto"/>
                  <a:sym typeface="Roboto"/>
                </a:defRPr>
              </a:lvl1pPr>
            </a:lstStyle>
            <a:p>
              <a:pPr/>
              <a:r>
                <a:t>A</a:t>
              </a:r>
            </a:p>
          </p:txBody>
        </p:sp>
      </p:grpSp>
      <p:grpSp>
        <p:nvGrpSpPr>
          <p:cNvPr id="1174" name="Google Shape;767;p70"/>
          <p:cNvGrpSpPr/>
          <p:nvPr/>
        </p:nvGrpSpPr>
        <p:grpSpPr>
          <a:xfrm>
            <a:off x="2994499" y="5273559"/>
            <a:ext cx="5918703" cy="879903"/>
            <a:chOff x="0" y="0"/>
            <a:chExt cx="5918702" cy="879902"/>
          </a:xfrm>
        </p:grpSpPr>
        <p:sp>
          <p:nvSpPr>
            <p:cNvPr id="1172" name="Shape"/>
            <p:cNvSpPr/>
            <p:nvPr/>
          </p:nvSpPr>
          <p:spPr>
            <a:xfrm>
              <a:off x="0" y="0"/>
              <a:ext cx="5918703" cy="879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93" y="0"/>
                  </a:lnTo>
                  <a:lnTo>
                    <a:pt x="19407"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lgn="ctr">
                <a:defRPr sz="1900">
                  <a:solidFill>
                    <a:srgbClr val="FFFFFF"/>
                  </a:solidFill>
                </a:defRPr>
              </a:pPr>
            </a:p>
          </p:txBody>
        </p:sp>
        <p:sp>
          <p:nvSpPr>
            <p:cNvPr id="1173" name="D"/>
            <p:cNvSpPr txBox="1"/>
            <p:nvPr/>
          </p:nvSpPr>
          <p:spPr>
            <a:xfrm>
              <a:off x="400594" y="144626"/>
              <a:ext cx="5117515" cy="650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D</a:t>
              </a:r>
            </a:p>
          </p:txBody>
        </p:sp>
      </p:grpSp>
      <p:sp>
        <p:nvSpPr>
          <p:cNvPr id="1175" name="Google Shape;768;p70"/>
          <p:cNvSpPr/>
          <p:nvPr/>
        </p:nvSpPr>
        <p:spPr>
          <a:xfrm flipH="1" flipV="1">
            <a:off x="6321911" y="2466602"/>
            <a:ext cx="2159489" cy="2"/>
          </a:xfrm>
          <a:prstGeom prst="line">
            <a:avLst/>
          </a:prstGeom>
          <a:ln cap="rnd">
            <a:solidFill>
              <a:srgbClr val="2E5E73"/>
            </a:solidFill>
            <a:tailEnd type="oval"/>
          </a:ln>
        </p:spPr>
        <p:txBody>
          <a:bodyPr lIns="45718" tIns="45718" rIns="45718" bIns="45718"/>
          <a:lstStyle/>
          <a:p>
            <a:pPr/>
          </a:p>
        </p:txBody>
      </p:sp>
      <p:sp>
        <p:nvSpPr>
          <p:cNvPr id="1176" name="Google Shape;769;p70"/>
          <p:cNvSpPr/>
          <p:nvPr/>
        </p:nvSpPr>
        <p:spPr>
          <a:xfrm flipH="1">
            <a:off x="7401011" y="4597770"/>
            <a:ext cx="2159490" cy="2"/>
          </a:xfrm>
          <a:prstGeom prst="line">
            <a:avLst/>
          </a:prstGeom>
          <a:ln cap="rnd">
            <a:solidFill>
              <a:srgbClr val="2E5E73"/>
            </a:solidFill>
            <a:tailEnd type="oval"/>
          </a:ln>
        </p:spPr>
        <p:txBody>
          <a:bodyPr lIns="45718" tIns="45718" rIns="45718" bIns="45718"/>
          <a:lstStyle/>
          <a:p>
            <a:pPr/>
          </a:p>
        </p:txBody>
      </p:sp>
      <p:sp>
        <p:nvSpPr>
          <p:cNvPr id="1177" name="Google Shape;770;p70"/>
          <p:cNvSpPr/>
          <p:nvPr/>
        </p:nvSpPr>
        <p:spPr>
          <a:xfrm flipH="1">
            <a:off x="2740933" y="3480737"/>
            <a:ext cx="2159489" cy="2"/>
          </a:xfrm>
          <a:prstGeom prst="line">
            <a:avLst/>
          </a:prstGeom>
          <a:ln cap="rnd">
            <a:solidFill>
              <a:srgbClr val="2E5E73"/>
            </a:solidFill>
            <a:headEnd type="oval"/>
          </a:ln>
        </p:spPr>
        <p:txBody>
          <a:bodyPr lIns="45718" tIns="45718" rIns="45718" bIns="45718"/>
          <a:lstStyle/>
          <a:p>
            <a:pPr/>
          </a:p>
        </p:txBody>
      </p:sp>
      <p:sp>
        <p:nvSpPr>
          <p:cNvPr id="1178" name="Google Shape;771;p70"/>
          <p:cNvSpPr/>
          <p:nvPr/>
        </p:nvSpPr>
        <p:spPr>
          <a:xfrm flipH="1">
            <a:off x="3294946" y="5714779"/>
            <a:ext cx="583289" cy="2"/>
          </a:xfrm>
          <a:prstGeom prst="line">
            <a:avLst/>
          </a:prstGeom>
          <a:ln cap="rnd">
            <a:solidFill>
              <a:srgbClr val="FFFFFF"/>
            </a:solidFill>
            <a:headEnd type="oval"/>
          </a:ln>
        </p:spPr>
        <p:txBody>
          <a:bodyPr lIns="45718" tIns="45718" rIns="45718" bIns="45718"/>
          <a:lstStyle/>
          <a:p>
            <a:pPr/>
          </a:p>
        </p:txBody>
      </p:sp>
      <p:sp>
        <p:nvSpPr>
          <p:cNvPr id="1179" name="Google Shape;772;p70"/>
          <p:cNvSpPr/>
          <p:nvPr/>
        </p:nvSpPr>
        <p:spPr>
          <a:xfrm flipH="1">
            <a:off x="1737646" y="5714779"/>
            <a:ext cx="1557302" cy="2"/>
          </a:xfrm>
          <a:prstGeom prst="line">
            <a:avLst/>
          </a:prstGeom>
          <a:ln cap="rnd">
            <a:solidFill>
              <a:srgbClr val="2E5E73"/>
            </a:solidFill>
          </a:ln>
        </p:spPr>
        <p:txBody>
          <a:bodyPr lIns="45718" tIns="45718" rIns="45718" bIns="45718"/>
          <a:lstStyle/>
          <a:p>
            <a:pPr/>
          </a:p>
        </p:txBody>
      </p:sp>
      <p:sp>
        <p:nvSpPr>
          <p:cNvPr id="1180" name="Google Shape;773;p70"/>
          <p:cNvSpPr txBox="1"/>
          <p:nvPr/>
        </p:nvSpPr>
        <p:spPr>
          <a:xfrm>
            <a:off x="6908233" y="1972933"/>
            <a:ext cx="1684502" cy="4850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defRPr b="1" sz="1600">
                <a:solidFill>
                  <a:srgbClr val="2E5E73"/>
                </a:solidFill>
                <a:latin typeface="Roboto"/>
                <a:ea typeface="Roboto"/>
                <a:cs typeface="Roboto"/>
                <a:sym typeface="Roboto"/>
              </a:defRPr>
            </a:lvl1pPr>
          </a:lstStyle>
          <a:p>
            <a:pPr/>
            <a:r>
              <a:t>Heading here</a:t>
            </a:r>
          </a:p>
        </p:txBody>
      </p:sp>
      <p:sp>
        <p:nvSpPr>
          <p:cNvPr id="1181" name="Google Shape;774;p70"/>
          <p:cNvSpPr txBox="1"/>
          <p:nvPr/>
        </p:nvSpPr>
        <p:spPr>
          <a:xfrm>
            <a:off x="2611700" y="2987032"/>
            <a:ext cx="1684502" cy="4850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1600">
                <a:solidFill>
                  <a:srgbClr val="2E5E73"/>
                </a:solidFill>
                <a:latin typeface="Roboto"/>
                <a:ea typeface="Roboto"/>
                <a:cs typeface="Roboto"/>
                <a:sym typeface="Roboto"/>
              </a:defRPr>
            </a:lvl1pPr>
          </a:lstStyle>
          <a:p>
            <a:pPr/>
            <a:r>
              <a:t>Heading here</a:t>
            </a:r>
          </a:p>
        </p:txBody>
      </p:sp>
      <p:sp>
        <p:nvSpPr>
          <p:cNvPr id="1182" name="Google Shape;775;p70"/>
          <p:cNvSpPr txBox="1"/>
          <p:nvPr/>
        </p:nvSpPr>
        <p:spPr>
          <a:xfrm>
            <a:off x="1610566" y="5221166"/>
            <a:ext cx="1684503" cy="4850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1600">
                <a:solidFill>
                  <a:srgbClr val="2E5E73"/>
                </a:solidFill>
                <a:latin typeface="Roboto"/>
                <a:ea typeface="Roboto"/>
                <a:cs typeface="Roboto"/>
                <a:sym typeface="Roboto"/>
              </a:defRPr>
            </a:lvl1pPr>
          </a:lstStyle>
          <a:p>
            <a:pPr/>
            <a:r>
              <a:t>Heading here</a:t>
            </a:r>
          </a:p>
        </p:txBody>
      </p:sp>
      <p:pic>
        <p:nvPicPr>
          <p:cNvPr id="1183" name="Google Shape;776;p70" descr="Google Shape;776;p70"/>
          <p:cNvPicPr>
            <a:picLocks noChangeAspect="1"/>
          </p:cNvPicPr>
          <p:nvPr/>
        </p:nvPicPr>
        <p:blipFill>
          <a:blip r:embed="rId2">
            <a:extLst/>
          </a:blip>
          <a:stretch>
            <a:fillRect/>
          </a:stretch>
        </p:blipFill>
        <p:spPr>
          <a:xfrm>
            <a:off x="714727" y="5269231"/>
            <a:ext cx="798775" cy="763602"/>
          </a:xfrm>
          <a:prstGeom prst="rect">
            <a:avLst/>
          </a:prstGeom>
          <a:ln w="12700">
            <a:miter lim="400000"/>
          </a:ln>
        </p:spPr>
      </p:pic>
      <p:pic>
        <p:nvPicPr>
          <p:cNvPr id="1184" name="Google Shape;777;p70" descr="Google Shape;777;p70"/>
          <p:cNvPicPr>
            <a:picLocks noChangeAspect="1"/>
          </p:cNvPicPr>
          <p:nvPr/>
        </p:nvPicPr>
        <p:blipFill>
          <a:blip r:embed="rId3">
            <a:extLst/>
          </a:blip>
          <a:stretch>
            <a:fillRect/>
          </a:stretch>
        </p:blipFill>
        <p:spPr>
          <a:xfrm>
            <a:off x="1619705" y="2851430"/>
            <a:ext cx="929599" cy="763603"/>
          </a:xfrm>
          <a:prstGeom prst="rect">
            <a:avLst/>
          </a:prstGeom>
          <a:ln w="12700">
            <a:miter lim="400000"/>
          </a:ln>
        </p:spPr>
      </p:pic>
      <p:pic>
        <p:nvPicPr>
          <p:cNvPr id="1185" name="Google Shape;778;p70" descr="Google Shape;778;p70"/>
          <p:cNvPicPr>
            <a:picLocks noChangeAspect="1"/>
          </p:cNvPicPr>
          <p:nvPr/>
        </p:nvPicPr>
        <p:blipFill>
          <a:blip r:embed="rId4">
            <a:extLst/>
          </a:blip>
          <a:stretch>
            <a:fillRect/>
          </a:stretch>
        </p:blipFill>
        <p:spPr>
          <a:xfrm>
            <a:off x="8704760" y="2002200"/>
            <a:ext cx="753212" cy="763602"/>
          </a:xfrm>
          <a:prstGeom prst="rect">
            <a:avLst/>
          </a:prstGeom>
          <a:ln w="12700">
            <a:miter lim="400000"/>
          </a:ln>
        </p:spPr>
      </p:pic>
      <p:pic>
        <p:nvPicPr>
          <p:cNvPr id="1186" name="Google Shape;779;p70" descr="Google Shape;779;p70"/>
          <p:cNvPicPr>
            <a:picLocks noChangeAspect="1"/>
          </p:cNvPicPr>
          <p:nvPr/>
        </p:nvPicPr>
        <p:blipFill>
          <a:blip r:embed="rId5">
            <a:extLst/>
          </a:blip>
          <a:stretch>
            <a:fillRect/>
          </a:stretch>
        </p:blipFill>
        <p:spPr>
          <a:xfrm>
            <a:off x="9765265" y="4083730"/>
            <a:ext cx="798769" cy="1025542"/>
          </a:xfrm>
          <a:prstGeom prst="rect">
            <a:avLst/>
          </a:prstGeom>
          <a:ln w="12700">
            <a:miter lim="400000"/>
          </a:ln>
        </p:spPr>
      </p:pic>
      <p:sp>
        <p:nvSpPr>
          <p:cNvPr id="1187" name="Google Shape;780;p70"/>
          <p:cNvSpPr/>
          <p:nvPr/>
        </p:nvSpPr>
        <p:spPr>
          <a:xfrm flipH="1">
            <a:off x="4664288" y="3480677"/>
            <a:ext cx="333689" cy="2"/>
          </a:xfrm>
          <a:prstGeom prst="line">
            <a:avLst/>
          </a:prstGeom>
          <a:ln cap="rnd">
            <a:solidFill>
              <a:srgbClr val="FFFFFF"/>
            </a:solidFill>
            <a:headEnd type="oval"/>
          </a:ln>
        </p:spPr>
        <p:txBody>
          <a:bodyPr lIns="45718" tIns="45718" rIns="45718" bIns="45718"/>
          <a:lstStyle/>
          <a:p>
            <a:pPr/>
          </a:p>
        </p:txBody>
      </p:sp>
      <p:sp>
        <p:nvSpPr>
          <p:cNvPr id="1188" name="Google Shape;781;p70"/>
          <p:cNvSpPr/>
          <p:nvPr/>
        </p:nvSpPr>
        <p:spPr>
          <a:xfrm flipH="1">
            <a:off x="7400931" y="4597727"/>
            <a:ext cx="531089" cy="2"/>
          </a:xfrm>
          <a:prstGeom prst="line">
            <a:avLst/>
          </a:prstGeom>
          <a:ln cap="rnd">
            <a:solidFill>
              <a:srgbClr val="FFFFFF"/>
            </a:solidFill>
            <a:tailEnd type="oval"/>
          </a:ln>
        </p:spPr>
        <p:txBody>
          <a:bodyPr lIns="45718" tIns="45718" rIns="45718" bIns="45718"/>
          <a:lstStyle/>
          <a:p>
            <a:pPr/>
          </a:p>
        </p:txBody>
      </p:sp>
      <p:sp>
        <p:nvSpPr>
          <p:cNvPr id="1189"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190" name="Google Shape;784;p70"/>
          <p:cNvSpPr txBox="1"/>
          <p:nvPr/>
        </p:nvSpPr>
        <p:spPr>
          <a:xfrm>
            <a:off x="7876099" y="4073333"/>
            <a:ext cx="1684502" cy="4850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defRPr b="1" sz="1600">
                <a:solidFill>
                  <a:srgbClr val="2E5E73"/>
                </a:solidFill>
                <a:latin typeface="Roboto"/>
                <a:ea typeface="Roboto"/>
                <a:cs typeface="Roboto"/>
                <a:sym typeface="Roboto"/>
              </a:defRPr>
            </a:lvl1pPr>
          </a:lstStyle>
          <a:p>
            <a:pPr/>
            <a:r>
              <a:t>Heading here</a:t>
            </a:r>
          </a:p>
        </p:txBody>
      </p:sp>
      <p:sp>
        <p:nvSpPr>
          <p:cNvPr id="1191"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6">
    <p:spTree>
      <p:nvGrpSpPr>
        <p:cNvPr id="1" name=""/>
        <p:cNvGrpSpPr/>
        <p:nvPr/>
      </p:nvGrpSpPr>
      <p:grpSpPr>
        <a:xfrm>
          <a:off x="0" y="0"/>
          <a:ext cx="0" cy="0"/>
          <a:chOff x="0" y="0"/>
          <a:chExt cx="0" cy="0"/>
        </a:xfrm>
      </p:grpSpPr>
      <p:sp>
        <p:nvSpPr>
          <p:cNvPr id="1198" name="Google Shape;786;p71"/>
          <p:cNvSpPr/>
          <p:nvPr/>
        </p:nvSpPr>
        <p:spPr>
          <a:xfrm flipH="1" flipV="1">
            <a:off x="6645663" y="5307736"/>
            <a:ext cx="4309203" cy="2"/>
          </a:xfrm>
          <a:prstGeom prst="line">
            <a:avLst/>
          </a:prstGeom>
          <a:ln>
            <a:solidFill>
              <a:srgbClr val="A9B7C0"/>
            </a:solidFill>
          </a:ln>
        </p:spPr>
        <p:txBody>
          <a:bodyPr lIns="45718" tIns="45718" rIns="45718" bIns="45718"/>
          <a:lstStyle/>
          <a:p>
            <a:pPr/>
          </a:p>
        </p:txBody>
      </p:sp>
      <p:sp>
        <p:nvSpPr>
          <p:cNvPr id="1199" name="Google Shape;787;p71"/>
          <p:cNvSpPr/>
          <p:nvPr/>
        </p:nvSpPr>
        <p:spPr>
          <a:xfrm flipH="1" flipV="1">
            <a:off x="7464962" y="3682136"/>
            <a:ext cx="3489902" cy="2"/>
          </a:xfrm>
          <a:prstGeom prst="line">
            <a:avLst/>
          </a:prstGeom>
          <a:ln>
            <a:solidFill>
              <a:srgbClr val="A9B7C0"/>
            </a:solidFill>
          </a:ln>
        </p:spPr>
        <p:txBody>
          <a:bodyPr lIns="45718" tIns="45718" rIns="45718" bIns="45718"/>
          <a:lstStyle/>
          <a:p>
            <a:pPr/>
          </a:p>
        </p:txBody>
      </p:sp>
      <p:sp>
        <p:nvSpPr>
          <p:cNvPr id="1200" name="Google Shape;788;p71"/>
          <p:cNvSpPr/>
          <p:nvPr/>
        </p:nvSpPr>
        <p:spPr>
          <a:xfrm flipH="1" flipV="1">
            <a:off x="6887767" y="2157003"/>
            <a:ext cx="4067101" cy="2"/>
          </a:xfrm>
          <a:prstGeom prst="line">
            <a:avLst/>
          </a:prstGeom>
          <a:ln>
            <a:solidFill>
              <a:srgbClr val="A9B7C0"/>
            </a:solidFill>
          </a:ln>
        </p:spPr>
        <p:txBody>
          <a:bodyPr lIns="45718" tIns="45718" rIns="45718" bIns="45718"/>
          <a:lstStyle/>
          <a:p>
            <a:pPr/>
          </a:p>
        </p:txBody>
      </p:sp>
      <p:sp>
        <p:nvSpPr>
          <p:cNvPr id="1201" name="Google Shape;789;p71"/>
          <p:cNvSpPr/>
          <p:nvPr/>
        </p:nvSpPr>
        <p:spPr>
          <a:xfrm flipH="1" flipV="1">
            <a:off x="609766" y="4596536"/>
            <a:ext cx="4041902" cy="2"/>
          </a:xfrm>
          <a:prstGeom prst="line">
            <a:avLst/>
          </a:prstGeom>
          <a:ln>
            <a:solidFill>
              <a:srgbClr val="A9B7C0"/>
            </a:solidFill>
          </a:ln>
        </p:spPr>
        <p:txBody>
          <a:bodyPr lIns="45718" tIns="45718" rIns="45718" bIns="45718"/>
          <a:lstStyle/>
          <a:p>
            <a:pPr/>
          </a:p>
        </p:txBody>
      </p:sp>
      <p:sp>
        <p:nvSpPr>
          <p:cNvPr id="1202" name="Google Shape;790;p71"/>
          <p:cNvSpPr/>
          <p:nvPr/>
        </p:nvSpPr>
        <p:spPr>
          <a:xfrm flipH="1" flipV="1">
            <a:off x="609832" y="2767737"/>
            <a:ext cx="4543502" cy="2"/>
          </a:xfrm>
          <a:prstGeom prst="line">
            <a:avLst/>
          </a:prstGeom>
          <a:ln>
            <a:solidFill>
              <a:srgbClr val="2E5E73"/>
            </a:solidFill>
          </a:ln>
        </p:spPr>
        <p:txBody>
          <a:bodyPr lIns="45718" tIns="45718" rIns="45718" bIns="45718"/>
          <a:lstStyle/>
          <a:p>
            <a:pPr/>
          </a:p>
        </p:txBody>
      </p:sp>
      <p:sp>
        <p:nvSpPr>
          <p:cNvPr id="1203" name="Google Shape;791;p71"/>
          <p:cNvSpPr/>
          <p:nvPr/>
        </p:nvSpPr>
        <p:spPr>
          <a:xfrm rot="16620568">
            <a:off x="3869673" y="3605435"/>
            <a:ext cx="1954389" cy="1309085"/>
          </a:xfrm>
          <a:custGeom>
            <a:avLst/>
            <a:gdLst/>
            <a:ahLst/>
            <a:cxnLst>
              <a:cxn ang="0">
                <a:pos x="wd2" y="hd2"/>
              </a:cxn>
              <a:cxn ang="5400000">
                <a:pos x="wd2" y="hd2"/>
              </a:cxn>
              <a:cxn ang="10800000">
                <a:pos x="wd2" y="hd2"/>
              </a:cxn>
              <a:cxn ang="16200000">
                <a:pos x="wd2" y="hd2"/>
              </a:cxn>
            </a:cxnLst>
            <a:rect l="0" t="0" r="r" b="b"/>
            <a:pathLst>
              <a:path w="21600" h="19816" fill="norm" stroke="1" extrusionOk="0">
                <a:moveTo>
                  <a:pt x="0" y="13987"/>
                </a:moveTo>
                <a:cubicBezTo>
                  <a:pt x="4361" y="3625"/>
                  <a:pt x="13043" y="-1784"/>
                  <a:pt x="21600" y="529"/>
                </a:cubicBezTo>
                <a:lnTo>
                  <a:pt x="19959" y="11953"/>
                </a:lnTo>
                <a:cubicBezTo>
                  <a:pt x="14967" y="10601"/>
                  <a:pt x="9901" y="13762"/>
                  <a:pt x="7359" y="19816"/>
                </a:cubicBezTo>
                <a:close/>
              </a:path>
            </a:pathLst>
          </a:custGeom>
          <a:solidFill>
            <a:srgbClr val="F2F2F2"/>
          </a:solidFill>
          <a:ln w="12700">
            <a:miter lim="400000"/>
          </a:ln>
        </p:spPr>
        <p:txBody>
          <a:bodyPr lIns="0" tIns="0" rIns="0" bIns="0" anchor="ctr"/>
          <a:lstStyle/>
          <a:p>
            <a:pPr/>
          </a:p>
        </p:txBody>
      </p:sp>
      <p:sp>
        <p:nvSpPr>
          <p:cNvPr id="1204" name="Google Shape;792;p71"/>
          <p:cNvSpPr/>
          <p:nvPr/>
        </p:nvSpPr>
        <p:spPr>
          <a:xfrm rot="7923107">
            <a:off x="6408069" y="3472046"/>
            <a:ext cx="1958447" cy="1310218"/>
          </a:xfrm>
          <a:custGeom>
            <a:avLst/>
            <a:gdLst/>
            <a:ahLst/>
            <a:cxnLst>
              <a:cxn ang="0">
                <a:pos x="wd2" y="hd2"/>
              </a:cxn>
              <a:cxn ang="5400000">
                <a:pos x="wd2" y="hd2"/>
              </a:cxn>
              <a:cxn ang="10800000">
                <a:pos x="wd2" y="hd2"/>
              </a:cxn>
              <a:cxn ang="16200000">
                <a:pos x="wd2" y="hd2"/>
              </a:cxn>
            </a:cxnLst>
            <a:rect l="0" t="0" r="r" b="b"/>
            <a:pathLst>
              <a:path w="21600" h="19819" fill="norm" stroke="1" extrusionOk="0">
                <a:moveTo>
                  <a:pt x="0" y="13979"/>
                </a:moveTo>
                <a:cubicBezTo>
                  <a:pt x="4365" y="3624"/>
                  <a:pt x="13044" y="-1781"/>
                  <a:pt x="21600" y="528"/>
                </a:cubicBezTo>
                <a:lnTo>
                  <a:pt x="19959" y="11973"/>
                </a:lnTo>
                <a:cubicBezTo>
                  <a:pt x="14969" y="10627"/>
                  <a:pt x="9908" y="13779"/>
                  <a:pt x="7362" y="19819"/>
                </a:cubicBezTo>
                <a:close/>
              </a:path>
            </a:pathLst>
          </a:custGeom>
          <a:solidFill>
            <a:srgbClr val="F2F2F2"/>
          </a:solidFill>
          <a:ln w="12700">
            <a:miter lim="400000"/>
          </a:ln>
        </p:spPr>
        <p:txBody>
          <a:bodyPr lIns="0" tIns="0" rIns="0" bIns="0" anchor="ctr"/>
          <a:lstStyle/>
          <a:p>
            <a:pPr/>
          </a:p>
        </p:txBody>
      </p:sp>
      <p:sp>
        <p:nvSpPr>
          <p:cNvPr id="1205" name="Google Shape;793;p71"/>
          <p:cNvSpPr/>
          <p:nvPr/>
        </p:nvSpPr>
        <p:spPr>
          <a:xfrm rot="3597599">
            <a:off x="5831526" y="2013093"/>
            <a:ext cx="1958507" cy="1311020"/>
          </a:xfrm>
          <a:custGeom>
            <a:avLst/>
            <a:gdLst/>
            <a:ahLst/>
            <a:cxnLst>
              <a:cxn ang="0">
                <a:pos x="wd2" y="hd2"/>
              </a:cxn>
              <a:cxn ang="5400000">
                <a:pos x="wd2" y="hd2"/>
              </a:cxn>
              <a:cxn ang="10800000">
                <a:pos x="wd2" y="hd2"/>
              </a:cxn>
              <a:cxn ang="16200000">
                <a:pos x="wd2" y="hd2"/>
              </a:cxn>
            </a:cxnLst>
            <a:rect l="0" t="0" r="r" b="b"/>
            <a:pathLst>
              <a:path w="21600" h="19818" fill="norm" stroke="1" extrusionOk="0">
                <a:moveTo>
                  <a:pt x="0" y="13984"/>
                </a:moveTo>
                <a:cubicBezTo>
                  <a:pt x="4363" y="3625"/>
                  <a:pt x="13044" y="-1782"/>
                  <a:pt x="21600" y="529"/>
                </a:cubicBezTo>
                <a:lnTo>
                  <a:pt x="19959" y="11964"/>
                </a:lnTo>
                <a:cubicBezTo>
                  <a:pt x="14968" y="10614"/>
                  <a:pt x="9904" y="13771"/>
                  <a:pt x="7361" y="19818"/>
                </a:cubicBezTo>
                <a:close/>
              </a:path>
            </a:pathLst>
          </a:custGeom>
          <a:solidFill>
            <a:srgbClr val="CCCCCC"/>
          </a:solidFill>
          <a:ln w="12700">
            <a:miter lim="400000"/>
          </a:ln>
        </p:spPr>
        <p:txBody>
          <a:bodyPr lIns="0" tIns="0" rIns="0" bIns="0" anchor="ctr"/>
          <a:lstStyle/>
          <a:p>
            <a:pPr/>
          </a:p>
        </p:txBody>
      </p:sp>
      <p:sp>
        <p:nvSpPr>
          <p:cNvPr id="1206" name="Google Shape;794;p71"/>
          <p:cNvSpPr/>
          <p:nvPr/>
        </p:nvSpPr>
        <p:spPr>
          <a:xfrm rot="4023030">
            <a:off x="7204791" y="2803114"/>
            <a:ext cx="385164" cy="738353"/>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cubicBezTo>
                  <a:pt x="4599" y="20175"/>
                  <a:pt x="-1954" y="14098"/>
                  <a:pt x="524" y="8025"/>
                </a:cubicBezTo>
                <a:cubicBezTo>
                  <a:pt x="2034" y="4324"/>
                  <a:pt x="6683" y="1307"/>
                  <a:pt x="12893" y="0"/>
                </a:cubicBezTo>
                <a:lnTo>
                  <a:pt x="19646" y="10605"/>
                </a:lnTo>
                <a:close/>
              </a:path>
            </a:pathLst>
          </a:custGeom>
          <a:solidFill>
            <a:srgbClr val="F2F2F2"/>
          </a:solidFill>
          <a:ln w="12700">
            <a:miter lim="400000"/>
          </a:ln>
        </p:spPr>
        <p:txBody>
          <a:bodyPr lIns="0" tIns="0" rIns="0" bIns="0" anchor="ctr"/>
          <a:lstStyle/>
          <a:p>
            <a:pPr/>
          </a:p>
        </p:txBody>
      </p:sp>
      <p:sp>
        <p:nvSpPr>
          <p:cNvPr id="1207" name="Google Shape;795;p71"/>
          <p:cNvSpPr/>
          <p:nvPr/>
        </p:nvSpPr>
        <p:spPr>
          <a:xfrm rot="14782236">
            <a:off x="7254837" y="3056005"/>
            <a:ext cx="535111" cy="772108"/>
          </a:xfrm>
          <a:custGeom>
            <a:avLst/>
            <a:gdLst/>
            <a:ahLst/>
            <a:cxnLst>
              <a:cxn ang="0">
                <a:pos x="wd2" y="hd2"/>
              </a:cxn>
              <a:cxn ang="5400000">
                <a:pos x="wd2" y="hd2"/>
              </a:cxn>
              <a:cxn ang="10800000">
                <a:pos x="wd2" y="hd2"/>
              </a:cxn>
              <a:cxn ang="16200000">
                <a:pos x="wd2" y="hd2"/>
              </a:cxn>
            </a:cxnLst>
            <a:rect l="0" t="0" r="r" b="b"/>
            <a:pathLst>
              <a:path w="19676" h="19997" fill="norm" stroke="1" extrusionOk="0">
                <a:moveTo>
                  <a:pt x="19676" y="19206"/>
                </a:moveTo>
                <a:cubicBezTo>
                  <a:pt x="12472" y="21355"/>
                  <a:pt x="4165" y="18975"/>
                  <a:pt x="1120" y="13889"/>
                </a:cubicBezTo>
                <a:cubicBezTo>
                  <a:pt x="-1924" y="8803"/>
                  <a:pt x="1448" y="2938"/>
                  <a:pt x="8651" y="789"/>
                </a:cubicBezTo>
                <a:cubicBezTo>
                  <a:pt x="11666" y="-111"/>
                  <a:pt x="15029" y="-245"/>
                  <a:pt x="18169" y="409"/>
                </a:cubicBezTo>
                <a:lnTo>
                  <a:pt x="14164" y="9997"/>
                </a:lnTo>
                <a:close/>
              </a:path>
            </a:pathLst>
          </a:custGeom>
          <a:solidFill>
            <a:srgbClr val="F2F2F2"/>
          </a:solidFill>
          <a:ln w="12700">
            <a:miter lim="400000"/>
          </a:ln>
        </p:spPr>
        <p:txBody>
          <a:bodyPr lIns="0" tIns="0" rIns="0" bIns="0" anchor="ctr"/>
          <a:lstStyle/>
          <a:p>
            <a:pPr/>
          </a:p>
        </p:txBody>
      </p:sp>
      <p:sp>
        <p:nvSpPr>
          <p:cNvPr id="1208" name="Google Shape;796;p71"/>
          <p:cNvSpPr/>
          <p:nvPr/>
        </p:nvSpPr>
        <p:spPr>
          <a:xfrm rot="12238117">
            <a:off x="5201283" y="4470089"/>
            <a:ext cx="1958735" cy="1308465"/>
          </a:xfrm>
          <a:custGeom>
            <a:avLst/>
            <a:gdLst/>
            <a:ahLst/>
            <a:cxnLst>
              <a:cxn ang="0">
                <a:pos x="wd2" y="hd2"/>
              </a:cxn>
              <a:cxn ang="5400000">
                <a:pos x="wd2" y="hd2"/>
              </a:cxn>
              <a:cxn ang="10800000">
                <a:pos x="wd2" y="hd2"/>
              </a:cxn>
              <a:cxn ang="16200000">
                <a:pos x="wd2" y="hd2"/>
              </a:cxn>
            </a:cxnLst>
            <a:rect l="0" t="0" r="r" b="b"/>
            <a:pathLst>
              <a:path w="21600" h="19821" fill="norm" stroke="1" extrusionOk="0">
                <a:moveTo>
                  <a:pt x="0" y="13976"/>
                </a:moveTo>
                <a:cubicBezTo>
                  <a:pt x="4368" y="3624"/>
                  <a:pt x="13046" y="-1779"/>
                  <a:pt x="21600" y="527"/>
                </a:cubicBezTo>
                <a:lnTo>
                  <a:pt x="19960" y="11983"/>
                </a:lnTo>
                <a:cubicBezTo>
                  <a:pt x="14969" y="10640"/>
                  <a:pt x="9908" y="13789"/>
                  <a:pt x="7358" y="19821"/>
                </a:cubicBezTo>
                <a:close/>
              </a:path>
            </a:pathLst>
          </a:custGeom>
          <a:solidFill>
            <a:srgbClr val="CCCCCC"/>
          </a:solidFill>
          <a:ln w="12700">
            <a:miter lim="400000"/>
          </a:ln>
        </p:spPr>
        <p:txBody>
          <a:bodyPr lIns="0" tIns="0" rIns="0" bIns="0" anchor="ctr"/>
          <a:lstStyle/>
          <a:p>
            <a:pPr/>
          </a:p>
        </p:txBody>
      </p:sp>
      <p:sp>
        <p:nvSpPr>
          <p:cNvPr id="1209" name="Google Shape;797;p71"/>
          <p:cNvSpPr/>
          <p:nvPr/>
        </p:nvSpPr>
        <p:spPr>
          <a:xfrm rot="12660349">
            <a:off x="5227453" y="4700191"/>
            <a:ext cx="385630" cy="737402"/>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3" y="21600"/>
                </a:moveTo>
                <a:cubicBezTo>
                  <a:pt x="4609" y="20179"/>
                  <a:pt x="-1951" y="14105"/>
                  <a:pt x="521" y="8033"/>
                </a:cubicBezTo>
                <a:cubicBezTo>
                  <a:pt x="2030" y="4326"/>
                  <a:pt x="6688" y="1306"/>
                  <a:pt x="12911" y="0"/>
                </a:cubicBezTo>
                <a:lnTo>
                  <a:pt x="19649" y="10606"/>
                </a:lnTo>
                <a:close/>
              </a:path>
            </a:pathLst>
          </a:custGeom>
          <a:solidFill>
            <a:srgbClr val="F2F2F2"/>
          </a:solidFill>
          <a:ln w="12700">
            <a:miter lim="400000"/>
          </a:ln>
        </p:spPr>
        <p:txBody>
          <a:bodyPr lIns="0" tIns="0" rIns="0" bIns="0" anchor="ctr"/>
          <a:lstStyle/>
          <a:p>
            <a:pPr/>
          </a:p>
        </p:txBody>
      </p:sp>
      <p:sp>
        <p:nvSpPr>
          <p:cNvPr id="1210" name="Google Shape;798;p71"/>
          <p:cNvSpPr/>
          <p:nvPr/>
        </p:nvSpPr>
        <p:spPr>
          <a:xfrm rot="1822031">
            <a:off x="4882435" y="4529914"/>
            <a:ext cx="535287" cy="771071"/>
          </a:xfrm>
          <a:custGeom>
            <a:avLst/>
            <a:gdLst/>
            <a:ahLst/>
            <a:cxnLst>
              <a:cxn ang="0">
                <a:pos x="wd2" y="hd2"/>
              </a:cxn>
              <a:cxn ang="5400000">
                <a:pos x="wd2" y="hd2"/>
              </a:cxn>
              <a:cxn ang="10800000">
                <a:pos x="wd2" y="hd2"/>
              </a:cxn>
              <a:cxn ang="16200000">
                <a:pos x="wd2" y="hd2"/>
              </a:cxn>
            </a:cxnLst>
            <a:rect l="0" t="0" r="r" b="b"/>
            <a:pathLst>
              <a:path w="19677" h="19998" fill="norm" stroke="1" extrusionOk="0">
                <a:moveTo>
                  <a:pt x="19677" y="19211"/>
                </a:moveTo>
                <a:cubicBezTo>
                  <a:pt x="12467" y="21356"/>
                  <a:pt x="4158" y="18971"/>
                  <a:pt x="1117" y="13883"/>
                </a:cubicBezTo>
                <a:cubicBezTo>
                  <a:pt x="-1923" y="8795"/>
                  <a:pt x="1457" y="2931"/>
                  <a:pt x="8667" y="786"/>
                </a:cubicBezTo>
                <a:cubicBezTo>
                  <a:pt x="11678" y="-110"/>
                  <a:pt x="15036" y="-244"/>
                  <a:pt x="18171" y="407"/>
                </a:cubicBezTo>
                <a:lnTo>
                  <a:pt x="14172" y="9998"/>
                </a:lnTo>
                <a:close/>
              </a:path>
            </a:pathLst>
          </a:custGeom>
          <a:solidFill>
            <a:srgbClr val="F2F2F2"/>
          </a:solidFill>
          <a:ln w="12700">
            <a:miter lim="400000"/>
          </a:ln>
        </p:spPr>
        <p:txBody>
          <a:bodyPr lIns="0" tIns="0" rIns="0" bIns="0" anchor="ctr"/>
          <a:lstStyle/>
          <a:p>
            <a:pPr/>
          </a:p>
        </p:txBody>
      </p:sp>
      <p:sp>
        <p:nvSpPr>
          <p:cNvPr id="1211" name="Google Shape;799;p71"/>
          <p:cNvSpPr/>
          <p:nvPr/>
        </p:nvSpPr>
        <p:spPr>
          <a:xfrm rot="21000989">
            <a:off x="4282723" y="2084346"/>
            <a:ext cx="1982618" cy="1332512"/>
          </a:xfrm>
          <a:custGeom>
            <a:avLst/>
            <a:gdLst/>
            <a:ahLst/>
            <a:cxnLst>
              <a:cxn ang="0">
                <a:pos x="wd2" y="hd2"/>
              </a:cxn>
              <a:cxn ang="5400000">
                <a:pos x="wd2" y="hd2"/>
              </a:cxn>
              <a:cxn ang="10800000">
                <a:pos x="wd2" y="hd2"/>
              </a:cxn>
              <a:cxn ang="16200000">
                <a:pos x="wd2" y="hd2"/>
              </a:cxn>
            </a:cxnLst>
            <a:rect l="0" t="0" r="r" b="b"/>
            <a:pathLst>
              <a:path w="21600" h="19805" fill="norm" stroke="1" extrusionOk="0">
                <a:moveTo>
                  <a:pt x="0" y="14330"/>
                </a:moveTo>
                <a:cubicBezTo>
                  <a:pt x="4215" y="3797"/>
                  <a:pt x="12958" y="-1795"/>
                  <a:pt x="21600" y="517"/>
                </a:cubicBezTo>
                <a:lnTo>
                  <a:pt x="19980" y="11756"/>
                </a:lnTo>
                <a:cubicBezTo>
                  <a:pt x="14937" y="10410"/>
                  <a:pt x="9836" y="13668"/>
                  <a:pt x="7375" y="19805"/>
                </a:cubicBezTo>
                <a:close/>
              </a:path>
            </a:pathLst>
          </a:custGeom>
          <a:solidFill>
            <a:srgbClr val="00C7CC"/>
          </a:solidFill>
          <a:ln w="12700">
            <a:miter lim="400000"/>
          </a:ln>
        </p:spPr>
        <p:txBody>
          <a:bodyPr lIns="0" tIns="0" rIns="0" bIns="0" anchor="ctr"/>
          <a:lstStyle/>
          <a:p>
            <a:pPr/>
          </a:p>
        </p:txBody>
      </p:sp>
      <p:sp>
        <p:nvSpPr>
          <p:cNvPr id="1212" name="Google Shape;800;p71"/>
          <p:cNvSpPr/>
          <p:nvPr/>
        </p:nvSpPr>
        <p:spPr>
          <a:xfrm rot="21423450">
            <a:off x="5737087" y="1989781"/>
            <a:ext cx="385799" cy="737600"/>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4" y="21600"/>
                </a:moveTo>
                <a:cubicBezTo>
                  <a:pt x="4610" y="20179"/>
                  <a:pt x="-1951" y="14106"/>
                  <a:pt x="521" y="8034"/>
                </a:cubicBezTo>
                <a:cubicBezTo>
                  <a:pt x="2030" y="4326"/>
                  <a:pt x="6689" y="1306"/>
                  <a:pt x="12912" y="0"/>
                </a:cubicBezTo>
                <a:lnTo>
                  <a:pt x="19649" y="10606"/>
                </a:lnTo>
                <a:close/>
              </a:path>
            </a:pathLst>
          </a:custGeom>
          <a:solidFill>
            <a:srgbClr val="CCCCCC"/>
          </a:solidFill>
          <a:ln w="12700">
            <a:miter lim="400000"/>
          </a:ln>
        </p:spPr>
        <p:txBody>
          <a:bodyPr lIns="0" tIns="0" rIns="0" bIns="0" anchor="ctr"/>
          <a:lstStyle/>
          <a:p>
            <a:pPr/>
          </a:p>
        </p:txBody>
      </p:sp>
      <p:sp>
        <p:nvSpPr>
          <p:cNvPr id="1213" name="Google Shape;801;p71"/>
          <p:cNvSpPr/>
          <p:nvPr/>
        </p:nvSpPr>
        <p:spPr>
          <a:xfrm rot="10584502">
            <a:off x="5972254" y="1949256"/>
            <a:ext cx="535333" cy="770802"/>
          </a:xfrm>
          <a:custGeom>
            <a:avLst/>
            <a:gdLst/>
            <a:ahLst/>
            <a:cxnLst>
              <a:cxn ang="0">
                <a:pos x="wd2" y="hd2"/>
              </a:cxn>
              <a:cxn ang="5400000">
                <a:pos x="wd2" y="hd2"/>
              </a:cxn>
              <a:cxn ang="10800000">
                <a:pos x="wd2" y="hd2"/>
              </a:cxn>
              <a:cxn ang="16200000">
                <a:pos x="wd2" y="hd2"/>
              </a:cxn>
            </a:cxnLst>
            <a:rect l="0" t="0" r="r" b="b"/>
            <a:pathLst>
              <a:path w="19677" h="19999" fill="norm" stroke="1" extrusionOk="0">
                <a:moveTo>
                  <a:pt x="19677" y="19211"/>
                </a:moveTo>
                <a:cubicBezTo>
                  <a:pt x="12466" y="21356"/>
                  <a:pt x="4156" y="18970"/>
                  <a:pt x="1116" y="13881"/>
                </a:cubicBezTo>
                <a:cubicBezTo>
                  <a:pt x="-1923" y="8793"/>
                  <a:pt x="1459" y="2930"/>
                  <a:pt x="8670" y="785"/>
                </a:cubicBezTo>
                <a:cubicBezTo>
                  <a:pt x="11681" y="-110"/>
                  <a:pt x="15037" y="-244"/>
                  <a:pt x="18172" y="406"/>
                </a:cubicBezTo>
                <a:lnTo>
                  <a:pt x="14174" y="9998"/>
                </a:lnTo>
                <a:close/>
              </a:path>
            </a:pathLst>
          </a:custGeom>
          <a:solidFill>
            <a:srgbClr val="CCCCCC"/>
          </a:solidFill>
          <a:ln w="12700">
            <a:miter lim="400000"/>
          </a:ln>
        </p:spPr>
        <p:txBody>
          <a:bodyPr lIns="0" tIns="0" rIns="0" bIns="0" anchor="ctr"/>
          <a:lstStyle/>
          <a:p>
            <a:pPr/>
          </a:p>
        </p:txBody>
      </p:sp>
      <p:sp>
        <p:nvSpPr>
          <p:cNvPr id="1214" name="Google Shape;802;p71"/>
          <p:cNvSpPr/>
          <p:nvPr/>
        </p:nvSpPr>
        <p:spPr>
          <a:xfrm rot="8348103">
            <a:off x="6909335" y="4460956"/>
            <a:ext cx="385488" cy="737537"/>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1" y="21600"/>
                </a:moveTo>
                <a:cubicBezTo>
                  <a:pt x="4607" y="20178"/>
                  <a:pt x="-1951" y="14103"/>
                  <a:pt x="522" y="8032"/>
                </a:cubicBezTo>
                <a:cubicBezTo>
                  <a:pt x="2032" y="4326"/>
                  <a:pt x="6688" y="1306"/>
                  <a:pt x="12907" y="0"/>
                </a:cubicBezTo>
                <a:lnTo>
                  <a:pt x="19649" y="10606"/>
                </a:lnTo>
                <a:close/>
              </a:path>
            </a:pathLst>
          </a:custGeom>
          <a:solidFill>
            <a:srgbClr val="CCCCCC"/>
          </a:solidFill>
          <a:ln w="12700">
            <a:miter lim="400000"/>
          </a:ln>
        </p:spPr>
        <p:txBody>
          <a:bodyPr lIns="0" tIns="0" rIns="0" bIns="0" anchor="ctr"/>
          <a:lstStyle/>
          <a:p>
            <a:pPr/>
          </a:p>
        </p:txBody>
      </p:sp>
      <p:sp>
        <p:nvSpPr>
          <p:cNvPr id="1215" name="Google Shape;803;p71"/>
          <p:cNvSpPr/>
          <p:nvPr/>
        </p:nvSpPr>
        <p:spPr>
          <a:xfrm rot="19107321">
            <a:off x="6604937" y="4653259"/>
            <a:ext cx="535383" cy="771689"/>
          </a:xfrm>
          <a:custGeom>
            <a:avLst/>
            <a:gdLst/>
            <a:ahLst/>
            <a:cxnLst>
              <a:cxn ang="0">
                <a:pos x="wd2" y="hd2"/>
              </a:cxn>
              <a:cxn ang="5400000">
                <a:pos x="wd2" y="hd2"/>
              </a:cxn>
              <a:cxn ang="10800000">
                <a:pos x="wd2" y="hd2"/>
              </a:cxn>
              <a:cxn ang="16200000">
                <a:pos x="wd2" y="hd2"/>
              </a:cxn>
            </a:cxnLst>
            <a:rect l="0" t="0" r="r" b="b"/>
            <a:pathLst>
              <a:path w="19676" h="19998" fill="norm" stroke="1" extrusionOk="0">
                <a:moveTo>
                  <a:pt x="19676" y="19208"/>
                </a:moveTo>
                <a:cubicBezTo>
                  <a:pt x="12469" y="21355"/>
                  <a:pt x="4160" y="18972"/>
                  <a:pt x="1118" y="13885"/>
                </a:cubicBezTo>
                <a:cubicBezTo>
                  <a:pt x="-1924" y="8798"/>
                  <a:pt x="1453" y="2934"/>
                  <a:pt x="8660" y="787"/>
                </a:cubicBezTo>
                <a:cubicBezTo>
                  <a:pt x="11673" y="-111"/>
                  <a:pt x="15033" y="-245"/>
                  <a:pt x="18170" y="407"/>
                </a:cubicBezTo>
                <a:lnTo>
                  <a:pt x="14168" y="9997"/>
                </a:lnTo>
                <a:close/>
              </a:path>
            </a:pathLst>
          </a:custGeom>
          <a:solidFill>
            <a:srgbClr val="CCCCCC"/>
          </a:solidFill>
          <a:ln w="12700">
            <a:miter lim="400000"/>
          </a:ln>
        </p:spPr>
        <p:txBody>
          <a:bodyPr lIns="0" tIns="0" rIns="0" bIns="0" anchor="ctr"/>
          <a:lstStyle/>
          <a:p>
            <a:pPr/>
          </a:p>
        </p:txBody>
      </p:sp>
      <p:sp>
        <p:nvSpPr>
          <p:cNvPr id="1216" name="Google Shape;804;p71"/>
          <p:cNvSpPr/>
          <p:nvPr/>
        </p:nvSpPr>
        <p:spPr>
          <a:xfrm rot="17044449">
            <a:off x="4482915" y="3151080"/>
            <a:ext cx="384989" cy="738107"/>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cubicBezTo>
                  <a:pt x="4598" y="20175"/>
                  <a:pt x="-1954" y="14097"/>
                  <a:pt x="524" y="8025"/>
                </a:cubicBezTo>
                <a:cubicBezTo>
                  <a:pt x="2035" y="4323"/>
                  <a:pt x="6683" y="1307"/>
                  <a:pt x="12892" y="0"/>
                </a:cubicBezTo>
                <a:lnTo>
                  <a:pt x="19646" y="10605"/>
                </a:lnTo>
                <a:close/>
              </a:path>
            </a:pathLst>
          </a:custGeom>
          <a:solidFill>
            <a:srgbClr val="00C7CC"/>
          </a:solidFill>
          <a:ln w="12700">
            <a:miter lim="400000"/>
          </a:ln>
        </p:spPr>
        <p:txBody>
          <a:bodyPr lIns="0" tIns="0" rIns="0" bIns="0" anchor="ctr"/>
          <a:lstStyle/>
          <a:p>
            <a:pPr/>
          </a:p>
        </p:txBody>
      </p:sp>
      <p:sp>
        <p:nvSpPr>
          <p:cNvPr id="1217" name="Google Shape;805;p71"/>
          <p:cNvSpPr/>
          <p:nvPr/>
        </p:nvSpPr>
        <p:spPr>
          <a:xfrm rot="6205785">
            <a:off x="4475672" y="2831350"/>
            <a:ext cx="534924" cy="772006"/>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5"/>
                </a:moveTo>
                <a:cubicBezTo>
                  <a:pt x="12473" y="21355"/>
                  <a:pt x="4166" y="18975"/>
                  <a:pt x="1121" y="13890"/>
                </a:cubicBezTo>
                <a:cubicBezTo>
                  <a:pt x="-1924" y="8805"/>
                  <a:pt x="1446" y="2939"/>
                  <a:pt x="8649" y="790"/>
                </a:cubicBezTo>
                <a:cubicBezTo>
                  <a:pt x="11665" y="-111"/>
                  <a:pt x="15029" y="-245"/>
                  <a:pt x="18169" y="409"/>
                </a:cubicBezTo>
                <a:lnTo>
                  <a:pt x="14163" y="9997"/>
                </a:lnTo>
                <a:close/>
              </a:path>
            </a:pathLst>
          </a:custGeom>
          <a:solidFill>
            <a:srgbClr val="00C7CC"/>
          </a:solidFill>
          <a:ln w="12700">
            <a:miter lim="400000"/>
          </a:ln>
        </p:spPr>
        <p:txBody>
          <a:bodyPr lIns="0" tIns="0" rIns="0" bIns="0" anchor="ctr"/>
          <a:lstStyle/>
          <a:p>
            <a:pPr/>
          </a:p>
        </p:txBody>
      </p:sp>
      <p:sp>
        <p:nvSpPr>
          <p:cNvPr id="1218" name="Google Shape;806;p71"/>
          <p:cNvSpPr txBox="1"/>
          <p:nvPr/>
        </p:nvSpPr>
        <p:spPr>
          <a:xfrm>
            <a:off x="8229599" y="2283031"/>
            <a:ext cx="3068002"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5 Goes Here: </a:t>
            </a:r>
            <a:br/>
            <a:r>
              <a:rPr b="0"/>
              <a:t>Gray out the steps that you are not explaining. Make the text gray color a9b7c0ff. Completed steps are black. </a:t>
            </a:r>
          </a:p>
        </p:txBody>
      </p:sp>
      <p:sp>
        <p:nvSpPr>
          <p:cNvPr id="1219" name="Google Shape;807;p71"/>
          <p:cNvSpPr txBox="1"/>
          <p:nvPr/>
        </p:nvSpPr>
        <p:spPr>
          <a:xfrm>
            <a:off x="8229599" y="3807031"/>
            <a:ext cx="290120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4 Goes Here: </a:t>
            </a:r>
            <a:br/>
            <a:r>
              <a:rPr b="0"/>
              <a:t>Gray out the steps that you are not explaining. Make the text gray color a9b7c0ff. Completed steps are black. </a:t>
            </a:r>
          </a:p>
        </p:txBody>
      </p:sp>
      <p:sp>
        <p:nvSpPr>
          <p:cNvPr id="1220" name="Google Shape;808;p71"/>
          <p:cNvSpPr txBox="1"/>
          <p:nvPr/>
        </p:nvSpPr>
        <p:spPr>
          <a:xfrm>
            <a:off x="609598" y="2892631"/>
            <a:ext cx="2975004"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spcBef>
                <a:spcPts val="2100"/>
              </a:spcBef>
              <a:defRPr b="1" sz="1300">
                <a:solidFill>
                  <a:srgbClr val="082D49"/>
                </a:solidFill>
                <a:latin typeface="Roboto"/>
                <a:ea typeface="Roboto"/>
                <a:cs typeface="Roboto"/>
                <a:sym typeface="Roboto"/>
              </a:defRPr>
            </a:pPr>
            <a:r>
              <a:t>Step 1 Goes Here: </a:t>
            </a:r>
            <a:br/>
            <a:r>
              <a:rPr b="0"/>
              <a:t>Gray out the steps that you are not explaining. Make the text gray color a9b7c0ff. Completed steps are black. </a:t>
            </a:r>
          </a:p>
        </p:txBody>
      </p:sp>
      <p:sp>
        <p:nvSpPr>
          <p:cNvPr id="1221" name="Google Shape;809;p71"/>
          <p:cNvSpPr txBox="1"/>
          <p:nvPr/>
        </p:nvSpPr>
        <p:spPr>
          <a:xfrm>
            <a:off x="609599" y="4721431"/>
            <a:ext cx="3014603"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2 Goes Here: </a:t>
            </a:r>
            <a:br/>
            <a:r>
              <a:rPr b="0"/>
              <a:t>Gray out the steps that you are not explaining. Make the text gray color a9b7c0ff. Completed steps are black. </a:t>
            </a:r>
          </a:p>
        </p:txBody>
      </p:sp>
      <p:sp>
        <p:nvSpPr>
          <p:cNvPr id="1222" name="Google Shape;810;p71"/>
          <p:cNvSpPr txBox="1"/>
          <p:nvPr/>
        </p:nvSpPr>
        <p:spPr>
          <a:xfrm>
            <a:off x="8229599" y="5432631"/>
            <a:ext cx="290120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3 Goes Here: </a:t>
            </a:r>
            <a:br/>
            <a:r>
              <a:rPr b="0"/>
              <a:t>Gray out the steps that you are not explaining. Make the text gray color a9b7c0ff. Completed steps are black. </a:t>
            </a:r>
          </a:p>
        </p:txBody>
      </p:sp>
      <p:sp>
        <p:nvSpPr>
          <p:cNvPr id="1223" name="Google Shape;811;p71"/>
          <p:cNvSpPr txBox="1"/>
          <p:nvPr/>
        </p:nvSpPr>
        <p:spPr>
          <a:xfrm>
            <a:off x="4352733" y="305201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28363B"/>
                </a:solidFill>
                <a:latin typeface="Roboto"/>
                <a:ea typeface="Roboto"/>
                <a:cs typeface="Roboto"/>
                <a:sym typeface="Roboto"/>
              </a:defRPr>
            </a:lvl1pPr>
          </a:lstStyle>
          <a:p>
            <a:pPr/>
            <a:r>
              <a:t>01</a:t>
            </a:r>
          </a:p>
        </p:txBody>
      </p:sp>
      <p:sp>
        <p:nvSpPr>
          <p:cNvPr id="1224" name="Google Shape;812;p71"/>
          <p:cNvSpPr txBox="1"/>
          <p:nvPr/>
        </p:nvSpPr>
        <p:spPr>
          <a:xfrm>
            <a:off x="5776307" y="2058315"/>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05</a:t>
            </a:r>
          </a:p>
        </p:txBody>
      </p:sp>
      <p:sp>
        <p:nvSpPr>
          <p:cNvPr id="1225" name="Google Shape;813;p71"/>
          <p:cNvSpPr txBox="1"/>
          <p:nvPr/>
        </p:nvSpPr>
        <p:spPr>
          <a:xfrm>
            <a:off x="6594205" y="468800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03</a:t>
            </a:r>
          </a:p>
        </p:txBody>
      </p:sp>
      <p:sp>
        <p:nvSpPr>
          <p:cNvPr id="1226" name="Google Shape;814;p71"/>
          <p:cNvSpPr txBox="1"/>
          <p:nvPr/>
        </p:nvSpPr>
        <p:spPr>
          <a:xfrm>
            <a:off x="4900864" y="468800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9E9E9E"/>
                </a:solidFill>
                <a:latin typeface="Roboto"/>
                <a:ea typeface="Roboto"/>
                <a:cs typeface="Roboto"/>
                <a:sym typeface="Roboto"/>
              </a:defRPr>
            </a:lvl1pPr>
          </a:lstStyle>
          <a:p>
            <a:pPr/>
            <a:r>
              <a:t>02</a:t>
            </a:r>
          </a:p>
        </p:txBody>
      </p:sp>
      <p:sp>
        <p:nvSpPr>
          <p:cNvPr id="1227" name="Google Shape;815;p71"/>
          <p:cNvSpPr txBox="1"/>
          <p:nvPr/>
        </p:nvSpPr>
        <p:spPr>
          <a:xfrm>
            <a:off x="7140088" y="305201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9E9E9E"/>
                </a:solidFill>
                <a:latin typeface="Roboto"/>
                <a:ea typeface="Roboto"/>
                <a:cs typeface="Roboto"/>
                <a:sym typeface="Roboto"/>
              </a:defRPr>
            </a:lvl1pPr>
          </a:lstStyle>
          <a:p>
            <a:pPr/>
            <a:r>
              <a:t>04</a:t>
            </a:r>
          </a:p>
        </p:txBody>
      </p:sp>
      <p:sp>
        <p:nvSpPr>
          <p:cNvPr id="1228"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29"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7">
    <p:spTree>
      <p:nvGrpSpPr>
        <p:cNvPr id="1" name=""/>
        <p:cNvGrpSpPr/>
        <p:nvPr/>
      </p:nvGrpSpPr>
      <p:grpSpPr>
        <a:xfrm>
          <a:off x="0" y="0"/>
          <a:ext cx="0" cy="0"/>
          <a:chOff x="0" y="0"/>
          <a:chExt cx="0" cy="0"/>
        </a:xfrm>
      </p:grpSpPr>
      <p:sp>
        <p:nvSpPr>
          <p:cNvPr id="1236" name="Google Shape;819;p72"/>
          <p:cNvSpPr/>
          <p:nvPr/>
        </p:nvSpPr>
        <p:spPr>
          <a:xfrm flipH="1" flipV="1">
            <a:off x="6645663" y="5307736"/>
            <a:ext cx="4309203" cy="2"/>
          </a:xfrm>
          <a:prstGeom prst="line">
            <a:avLst/>
          </a:prstGeom>
          <a:ln>
            <a:solidFill>
              <a:srgbClr val="2E5E73"/>
            </a:solidFill>
          </a:ln>
        </p:spPr>
        <p:txBody>
          <a:bodyPr lIns="45718" tIns="45718" rIns="45718" bIns="45718"/>
          <a:lstStyle/>
          <a:p>
            <a:pPr/>
          </a:p>
        </p:txBody>
      </p:sp>
      <p:sp>
        <p:nvSpPr>
          <p:cNvPr id="1237" name="Google Shape;820;p72"/>
          <p:cNvSpPr/>
          <p:nvPr/>
        </p:nvSpPr>
        <p:spPr>
          <a:xfrm flipH="1" flipV="1">
            <a:off x="7464962" y="3682136"/>
            <a:ext cx="3489902" cy="2"/>
          </a:xfrm>
          <a:prstGeom prst="line">
            <a:avLst/>
          </a:prstGeom>
          <a:ln>
            <a:solidFill>
              <a:srgbClr val="2E5E73"/>
            </a:solidFill>
          </a:ln>
        </p:spPr>
        <p:txBody>
          <a:bodyPr lIns="45718" tIns="45718" rIns="45718" bIns="45718"/>
          <a:lstStyle/>
          <a:p>
            <a:pPr/>
          </a:p>
        </p:txBody>
      </p:sp>
      <p:sp>
        <p:nvSpPr>
          <p:cNvPr id="1238" name="Google Shape;821;p72"/>
          <p:cNvSpPr/>
          <p:nvPr/>
        </p:nvSpPr>
        <p:spPr>
          <a:xfrm flipH="1" flipV="1">
            <a:off x="6887767" y="2157003"/>
            <a:ext cx="4067101" cy="2"/>
          </a:xfrm>
          <a:prstGeom prst="line">
            <a:avLst/>
          </a:prstGeom>
          <a:ln>
            <a:solidFill>
              <a:srgbClr val="2E5E73"/>
            </a:solidFill>
          </a:ln>
        </p:spPr>
        <p:txBody>
          <a:bodyPr lIns="45718" tIns="45718" rIns="45718" bIns="45718"/>
          <a:lstStyle/>
          <a:p>
            <a:pPr/>
          </a:p>
        </p:txBody>
      </p:sp>
      <p:sp>
        <p:nvSpPr>
          <p:cNvPr id="1239" name="Google Shape;822;p72"/>
          <p:cNvSpPr/>
          <p:nvPr/>
        </p:nvSpPr>
        <p:spPr>
          <a:xfrm flipH="1" flipV="1">
            <a:off x="609766" y="4596536"/>
            <a:ext cx="4041902" cy="2"/>
          </a:xfrm>
          <a:prstGeom prst="line">
            <a:avLst/>
          </a:prstGeom>
          <a:ln>
            <a:solidFill>
              <a:srgbClr val="2E5E73"/>
            </a:solidFill>
          </a:ln>
        </p:spPr>
        <p:txBody>
          <a:bodyPr lIns="45718" tIns="45718" rIns="45718" bIns="45718"/>
          <a:lstStyle/>
          <a:p>
            <a:pPr/>
          </a:p>
        </p:txBody>
      </p:sp>
      <p:sp>
        <p:nvSpPr>
          <p:cNvPr id="1240" name="Google Shape;823;p72"/>
          <p:cNvSpPr/>
          <p:nvPr/>
        </p:nvSpPr>
        <p:spPr>
          <a:xfrm flipH="1" flipV="1">
            <a:off x="609832" y="2767737"/>
            <a:ext cx="4543502" cy="2"/>
          </a:xfrm>
          <a:prstGeom prst="line">
            <a:avLst/>
          </a:prstGeom>
          <a:ln>
            <a:solidFill>
              <a:srgbClr val="2E5E73"/>
            </a:solidFill>
          </a:ln>
        </p:spPr>
        <p:txBody>
          <a:bodyPr lIns="45718" tIns="45718" rIns="45718" bIns="45718"/>
          <a:lstStyle/>
          <a:p>
            <a:pPr/>
          </a:p>
        </p:txBody>
      </p:sp>
      <p:sp>
        <p:nvSpPr>
          <p:cNvPr id="1241" name="Google Shape;824;p72"/>
          <p:cNvSpPr/>
          <p:nvPr/>
        </p:nvSpPr>
        <p:spPr>
          <a:xfrm rot="16620568">
            <a:off x="3869673" y="3605435"/>
            <a:ext cx="1954389" cy="1309085"/>
          </a:xfrm>
          <a:custGeom>
            <a:avLst/>
            <a:gdLst/>
            <a:ahLst/>
            <a:cxnLst>
              <a:cxn ang="0">
                <a:pos x="wd2" y="hd2"/>
              </a:cxn>
              <a:cxn ang="5400000">
                <a:pos x="wd2" y="hd2"/>
              </a:cxn>
              <a:cxn ang="10800000">
                <a:pos x="wd2" y="hd2"/>
              </a:cxn>
              <a:cxn ang="16200000">
                <a:pos x="wd2" y="hd2"/>
              </a:cxn>
            </a:cxnLst>
            <a:rect l="0" t="0" r="r" b="b"/>
            <a:pathLst>
              <a:path w="21600" h="19816" fill="norm" stroke="1" extrusionOk="0">
                <a:moveTo>
                  <a:pt x="0" y="13987"/>
                </a:moveTo>
                <a:cubicBezTo>
                  <a:pt x="4361" y="3625"/>
                  <a:pt x="13043" y="-1784"/>
                  <a:pt x="21600" y="529"/>
                </a:cubicBezTo>
                <a:lnTo>
                  <a:pt x="19959" y="11953"/>
                </a:lnTo>
                <a:cubicBezTo>
                  <a:pt x="14967" y="10601"/>
                  <a:pt x="9901" y="13762"/>
                  <a:pt x="7359" y="19816"/>
                </a:cubicBezTo>
                <a:close/>
              </a:path>
            </a:pathLst>
          </a:custGeom>
          <a:solidFill>
            <a:srgbClr val="082D49"/>
          </a:solidFill>
          <a:ln w="12700">
            <a:miter lim="400000"/>
          </a:ln>
        </p:spPr>
        <p:txBody>
          <a:bodyPr lIns="0" tIns="0" rIns="0" bIns="0" anchor="ctr"/>
          <a:lstStyle/>
          <a:p>
            <a:pPr/>
          </a:p>
        </p:txBody>
      </p:sp>
      <p:sp>
        <p:nvSpPr>
          <p:cNvPr id="1242" name="Google Shape;825;p72"/>
          <p:cNvSpPr/>
          <p:nvPr/>
        </p:nvSpPr>
        <p:spPr>
          <a:xfrm rot="7923107">
            <a:off x="6408069" y="3472046"/>
            <a:ext cx="1958447" cy="1310218"/>
          </a:xfrm>
          <a:custGeom>
            <a:avLst/>
            <a:gdLst/>
            <a:ahLst/>
            <a:cxnLst>
              <a:cxn ang="0">
                <a:pos x="wd2" y="hd2"/>
              </a:cxn>
              <a:cxn ang="5400000">
                <a:pos x="wd2" y="hd2"/>
              </a:cxn>
              <a:cxn ang="10800000">
                <a:pos x="wd2" y="hd2"/>
              </a:cxn>
              <a:cxn ang="16200000">
                <a:pos x="wd2" y="hd2"/>
              </a:cxn>
            </a:cxnLst>
            <a:rect l="0" t="0" r="r" b="b"/>
            <a:pathLst>
              <a:path w="21600" h="19819" fill="norm" stroke="1" extrusionOk="0">
                <a:moveTo>
                  <a:pt x="0" y="13979"/>
                </a:moveTo>
                <a:cubicBezTo>
                  <a:pt x="4365" y="3624"/>
                  <a:pt x="13044" y="-1781"/>
                  <a:pt x="21600" y="528"/>
                </a:cubicBezTo>
                <a:lnTo>
                  <a:pt x="19959" y="11973"/>
                </a:lnTo>
                <a:cubicBezTo>
                  <a:pt x="14969" y="10627"/>
                  <a:pt x="9908" y="13779"/>
                  <a:pt x="7362" y="19819"/>
                </a:cubicBezTo>
                <a:close/>
              </a:path>
            </a:pathLst>
          </a:custGeom>
          <a:solidFill>
            <a:srgbClr val="2E5E73"/>
          </a:solidFill>
          <a:ln w="12700">
            <a:miter lim="400000"/>
          </a:ln>
        </p:spPr>
        <p:txBody>
          <a:bodyPr lIns="0" tIns="0" rIns="0" bIns="0" anchor="ctr"/>
          <a:lstStyle/>
          <a:p>
            <a:pPr/>
          </a:p>
        </p:txBody>
      </p:sp>
      <p:sp>
        <p:nvSpPr>
          <p:cNvPr id="1243" name="Google Shape;826;p72"/>
          <p:cNvSpPr/>
          <p:nvPr/>
        </p:nvSpPr>
        <p:spPr>
          <a:xfrm rot="3597599">
            <a:off x="5831526" y="2013093"/>
            <a:ext cx="1958507" cy="1311020"/>
          </a:xfrm>
          <a:custGeom>
            <a:avLst/>
            <a:gdLst/>
            <a:ahLst/>
            <a:cxnLst>
              <a:cxn ang="0">
                <a:pos x="wd2" y="hd2"/>
              </a:cxn>
              <a:cxn ang="5400000">
                <a:pos x="wd2" y="hd2"/>
              </a:cxn>
              <a:cxn ang="10800000">
                <a:pos x="wd2" y="hd2"/>
              </a:cxn>
              <a:cxn ang="16200000">
                <a:pos x="wd2" y="hd2"/>
              </a:cxn>
            </a:cxnLst>
            <a:rect l="0" t="0" r="r" b="b"/>
            <a:pathLst>
              <a:path w="21600" h="19818" fill="norm" stroke="1" extrusionOk="0">
                <a:moveTo>
                  <a:pt x="0" y="13984"/>
                </a:moveTo>
                <a:cubicBezTo>
                  <a:pt x="4363" y="3625"/>
                  <a:pt x="13044" y="-1782"/>
                  <a:pt x="21600" y="529"/>
                </a:cubicBezTo>
                <a:lnTo>
                  <a:pt x="19959" y="11964"/>
                </a:lnTo>
                <a:cubicBezTo>
                  <a:pt x="14968" y="10614"/>
                  <a:pt x="9904" y="13771"/>
                  <a:pt x="7361" y="19818"/>
                </a:cubicBezTo>
                <a:close/>
              </a:path>
            </a:pathLst>
          </a:custGeom>
          <a:solidFill>
            <a:srgbClr val="FCB912"/>
          </a:solidFill>
          <a:ln w="12700">
            <a:miter lim="400000"/>
          </a:ln>
        </p:spPr>
        <p:txBody>
          <a:bodyPr lIns="0" tIns="0" rIns="0" bIns="0" anchor="ctr"/>
          <a:lstStyle/>
          <a:p>
            <a:pPr/>
          </a:p>
        </p:txBody>
      </p:sp>
      <p:sp>
        <p:nvSpPr>
          <p:cNvPr id="1244" name="Google Shape;827;p72"/>
          <p:cNvSpPr/>
          <p:nvPr/>
        </p:nvSpPr>
        <p:spPr>
          <a:xfrm rot="4023030">
            <a:off x="7204791" y="2803114"/>
            <a:ext cx="385164" cy="738353"/>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cubicBezTo>
                  <a:pt x="4599" y="20175"/>
                  <a:pt x="-1954" y="14098"/>
                  <a:pt x="524" y="8025"/>
                </a:cubicBezTo>
                <a:cubicBezTo>
                  <a:pt x="2034" y="4324"/>
                  <a:pt x="6683" y="1307"/>
                  <a:pt x="12893" y="0"/>
                </a:cubicBezTo>
                <a:lnTo>
                  <a:pt x="19646" y="10605"/>
                </a:lnTo>
                <a:close/>
              </a:path>
            </a:pathLst>
          </a:custGeom>
          <a:solidFill>
            <a:srgbClr val="2E5E73"/>
          </a:solidFill>
          <a:ln w="12700">
            <a:miter lim="400000"/>
          </a:ln>
        </p:spPr>
        <p:txBody>
          <a:bodyPr lIns="0" tIns="0" rIns="0" bIns="0" anchor="ctr"/>
          <a:lstStyle/>
          <a:p>
            <a:pPr/>
          </a:p>
        </p:txBody>
      </p:sp>
      <p:sp>
        <p:nvSpPr>
          <p:cNvPr id="1245" name="Google Shape;828;p72"/>
          <p:cNvSpPr/>
          <p:nvPr/>
        </p:nvSpPr>
        <p:spPr>
          <a:xfrm rot="14782236">
            <a:off x="7254837" y="3056005"/>
            <a:ext cx="535111" cy="772108"/>
          </a:xfrm>
          <a:custGeom>
            <a:avLst/>
            <a:gdLst/>
            <a:ahLst/>
            <a:cxnLst>
              <a:cxn ang="0">
                <a:pos x="wd2" y="hd2"/>
              </a:cxn>
              <a:cxn ang="5400000">
                <a:pos x="wd2" y="hd2"/>
              </a:cxn>
              <a:cxn ang="10800000">
                <a:pos x="wd2" y="hd2"/>
              </a:cxn>
              <a:cxn ang="16200000">
                <a:pos x="wd2" y="hd2"/>
              </a:cxn>
            </a:cxnLst>
            <a:rect l="0" t="0" r="r" b="b"/>
            <a:pathLst>
              <a:path w="19676" h="19997" fill="norm" stroke="1" extrusionOk="0">
                <a:moveTo>
                  <a:pt x="19676" y="19206"/>
                </a:moveTo>
                <a:cubicBezTo>
                  <a:pt x="12472" y="21355"/>
                  <a:pt x="4165" y="18975"/>
                  <a:pt x="1120" y="13889"/>
                </a:cubicBezTo>
                <a:cubicBezTo>
                  <a:pt x="-1924" y="8803"/>
                  <a:pt x="1448" y="2938"/>
                  <a:pt x="8651" y="789"/>
                </a:cubicBezTo>
                <a:cubicBezTo>
                  <a:pt x="11666" y="-111"/>
                  <a:pt x="15029" y="-245"/>
                  <a:pt x="18169" y="409"/>
                </a:cubicBezTo>
                <a:lnTo>
                  <a:pt x="14164" y="9997"/>
                </a:lnTo>
                <a:close/>
              </a:path>
            </a:pathLst>
          </a:custGeom>
          <a:solidFill>
            <a:srgbClr val="2E5E73"/>
          </a:solidFill>
          <a:ln w="12700">
            <a:miter lim="400000"/>
          </a:ln>
        </p:spPr>
        <p:txBody>
          <a:bodyPr lIns="0" tIns="0" rIns="0" bIns="0" anchor="ctr"/>
          <a:lstStyle/>
          <a:p>
            <a:pPr/>
          </a:p>
        </p:txBody>
      </p:sp>
      <p:sp>
        <p:nvSpPr>
          <p:cNvPr id="1246" name="Google Shape;829;p72"/>
          <p:cNvSpPr/>
          <p:nvPr/>
        </p:nvSpPr>
        <p:spPr>
          <a:xfrm rot="12238117">
            <a:off x="5201283" y="4470089"/>
            <a:ext cx="1958735" cy="1308465"/>
          </a:xfrm>
          <a:custGeom>
            <a:avLst/>
            <a:gdLst/>
            <a:ahLst/>
            <a:cxnLst>
              <a:cxn ang="0">
                <a:pos x="wd2" y="hd2"/>
              </a:cxn>
              <a:cxn ang="5400000">
                <a:pos x="wd2" y="hd2"/>
              </a:cxn>
              <a:cxn ang="10800000">
                <a:pos x="wd2" y="hd2"/>
              </a:cxn>
              <a:cxn ang="16200000">
                <a:pos x="wd2" y="hd2"/>
              </a:cxn>
            </a:cxnLst>
            <a:rect l="0" t="0" r="r" b="b"/>
            <a:pathLst>
              <a:path w="21600" h="19821" fill="norm" stroke="1" extrusionOk="0">
                <a:moveTo>
                  <a:pt x="0" y="13976"/>
                </a:moveTo>
                <a:cubicBezTo>
                  <a:pt x="4368" y="3624"/>
                  <a:pt x="13046" y="-1779"/>
                  <a:pt x="21600" y="527"/>
                </a:cubicBezTo>
                <a:lnTo>
                  <a:pt x="19960" y="11983"/>
                </a:lnTo>
                <a:cubicBezTo>
                  <a:pt x="14969" y="10640"/>
                  <a:pt x="9908" y="13789"/>
                  <a:pt x="7358" y="19821"/>
                </a:cubicBezTo>
                <a:close/>
              </a:path>
            </a:pathLst>
          </a:custGeom>
          <a:solidFill>
            <a:srgbClr val="1475D4"/>
          </a:solidFill>
          <a:ln w="12700">
            <a:miter lim="400000"/>
          </a:ln>
        </p:spPr>
        <p:txBody>
          <a:bodyPr lIns="0" tIns="0" rIns="0" bIns="0" anchor="ctr"/>
          <a:lstStyle/>
          <a:p>
            <a:pPr/>
          </a:p>
        </p:txBody>
      </p:sp>
      <p:sp>
        <p:nvSpPr>
          <p:cNvPr id="1247" name="Google Shape;830;p72"/>
          <p:cNvSpPr/>
          <p:nvPr/>
        </p:nvSpPr>
        <p:spPr>
          <a:xfrm rot="12660349">
            <a:off x="5227453" y="4700191"/>
            <a:ext cx="385630" cy="737402"/>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3" y="21600"/>
                </a:moveTo>
                <a:cubicBezTo>
                  <a:pt x="4609" y="20179"/>
                  <a:pt x="-1951" y="14105"/>
                  <a:pt x="521" y="8033"/>
                </a:cubicBezTo>
                <a:cubicBezTo>
                  <a:pt x="2030" y="4326"/>
                  <a:pt x="6688" y="1306"/>
                  <a:pt x="12911" y="0"/>
                </a:cubicBezTo>
                <a:lnTo>
                  <a:pt x="19649" y="10606"/>
                </a:lnTo>
                <a:close/>
              </a:path>
            </a:pathLst>
          </a:custGeom>
          <a:solidFill>
            <a:srgbClr val="082D49"/>
          </a:solidFill>
          <a:ln w="12700">
            <a:miter lim="400000"/>
          </a:ln>
        </p:spPr>
        <p:txBody>
          <a:bodyPr lIns="0" tIns="0" rIns="0" bIns="0" anchor="ctr"/>
          <a:lstStyle/>
          <a:p>
            <a:pPr/>
          </a:p>
        </p:txBody>
      </p:sp>
      <p:sp>
        <p:nvSpPr>
          <p:cNvPr id="1248" name="Google Shape;831;p72"/>
          <p:cNvSpPr/>
          <p:nvPr/>
        </p:nvSpPr>
        <p:spPr>
          <a:xfrm rot="1822031">
            <a:off x="4882435" y="4529914"/>
            <a:ext cx="535287" cy="771071"/>
          </a:xfrm>
          <a:custGeom>
            <a:avLst/>
            <a:gdLst/>
            <a:ahLst/>
            <a:cxnLst>
              <a:cxn ang="0">
                <a:pos x="wd2" y="hd2"/>
              </a:cxn>
              <a:cxn ang="5400000">
                <a:pos x="wd2" y="hd2"/>
              </a:cxn>
              <a:cxn ang="10800000">
                <a:pos x="wd2" y="hd2"/>
              </a:cxn>
              <a:cxn ang="16200000">
                <a:pos x="wd2" y="hd2"/>
              </a:cxn>
            </a:cxnLst>
            <a:rect l="0" t="0" r="r" b="b"/>
            <a:pathLst>
              <a:path w="19677" h="19998" fill="norm" stroke="1" extrusionOk="0">
                <a:moveTo>
                  <a:pt x="19677" y="19211"/>
                </a:moveTo>
                <a:cubicBezTo>
                  <a:pt x="12467" y="21356"/>
                  <a:pt x="4158" y="18971"/>
                  <a:pt x="1117" y="13883"/>
                </a:cubicBezTo>
                <a:cubicBezTo>
                  <a:pt x="-1923" y="8795"/>
                  <a:pt x="1457" y="2931"/>
                  <a:pt x="8667" y="786"/>
                </a:cubicBezTo>
                <a:cubicBezTo>
                  <a:pt x="11678" y="-110"/>
                  <a:pt x="15036" y="-244"/>
                  <a:pt x="18171" y="407"/>
                </a:cubicBezTo>
                <a:lnTo>
                  <a:pt x="14172" y="9998"/>
                </a:lnTo>
                <a:close/>
              </a:path>
            </a:pathLst>
          </a:custGeom>
          <a:solidFill>
            <a:srgbClr val="082D49"/>
          </a:solidFill>
          <a:ln w="12700">
            <a:miter lim="400000"/>
          </a:ln>
        </p:spPr>
        <p:txBody>
          <a:bodyPr lIns="0" tIns="0" rIns="0" bIns="0" anchor="ctr"/>
          <a:lstStyle/>
          <a:p>
            <a:pPr/>
          </a:p>
        </p:txBody>
      </p:sp>
      <p:sp>
        <p:nvSpPr>
          <p:cNvPr id="1249" name="Google Shape;832;p72"/>
          <p:cNvSpPr/>
          <p:nvPr/>
        </p:nvSpPr>
        <p:spPr>
          <a:xfrm rot="21000989">
            <a:off x="4282723" y="2084346"/>
            <a:ext cx="1982618" cy="1332512"/>
          </a:xfrm>
          <a:custGeom>
            <a:avLst/>
            <a:gdLst/>
            <a:ahLst/>
            <a:cxnLst>
              <a:cxn ang="0">
                <a:pos x="wd2" y="hd2"/>
              </a:cxn>
              <a:cxn ang="5400000">
                <a:pos x="wd2" y="hd2"/>
              </a:cxn>
              <a:cxn ang="10800000">
                <a:pos x="wd2" y="hd2"/>
              </a:cxn>
              <a:cxn ang="16200000">
                <a:pos x="wd2" y="hd2"/>
              </a:cxn>
            </a:cxnLst>
            <a:rect l="0" t="0" r="r" b="b"/>
            <a:pathLst>
              <a:path w="21600" h="19805" fill="norm" stroke="1" extrusionOk="0">
                <a:moveTo>
                  <a:pt x="0" y="14330"/>
                </a:moveTo>
                <a:cubicBezTo>
                  <a:pt x="4215" y="3797"/>
                  <a:pt x="12958" y="-1795"/>
                  <a:pt x="21600" y="517"/>
                </a:cubicBezTo>
                <a:lnTo>
                  <a:pt x="19980" y="11756"/>
                </a:lnTo>
                <a:cubicBezTo>
                  <a:pt x="14937" y="10410"/>
                  <a:pt x="9836" y="13668"/>
                  <a:pt x="7375" y="19805"/>
                </a:cubicBezTo>
                <a:close/>
              </a:path>
            </a:pathLst>
          </a:custGeom>
          <a:solidFill>
            <a:srgbClr val="00C7CC"/>
          </a:solidFill>
          <a:ln w="12700">
            <a:miter lim="400000"/>
          </a:ln>
        </p:spPr>
        <p:txBody>
          <a:bodyPr lIns="0" tIns="0" rIns="0" bIns="0" anchor="ctr"/>
          <a:lstStyle/>
          <a:p>
            <a:pPr/>
          </a:p>
        </p:txBody>
      </p:sp>
      <p:sp>
        <p:nvSpPr>
          <p:cNvPr id="1250" name="Google Shape;833;p72"/>
          <p:cNvSpPr/>
          <p:nvPr/>
        </p:nvSpPr>
        <p:spPr>
          <a:xfrm rot="21423450">
            <a:off x="5737087" y="1989781"/>
            <a:ext cx="385799" cy="737600"/>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4" y="21600"/>
                </a:moveTo>
                <a:cubicBezTo>
                  <a:pt x="4610" y="20179"/>
                  <a:pt x="-1951" y="14106"/>
                  <a:pt x="521" y="8034"/>
                </a:cubicBezTo>
                <a:cubicBezTo>
                  <a:pt x="2030" y="4326"/>
                  <a:pt x="6689" y="1306"/>
                  <a:pt x="12912" y="0"/>
                </a:cubicBezTo>
                <a:lnTo>
                  <a:pt x="19649" y="10606"/>
                </a:lnTo>
                <a:close/>
              </a:path>
            </a:pathLst>
          </a:custGeom>
          <a:solidFill>
            <a:srgbClr val="FCB912"/>
          </a:solidFill>
          <a:ln w="12700">
            <a:miter lim="400000"/>
          </a:ln>
        </p:spPr>
        <p:txBody>
          <a:bodyPr lIns="0" tIns="0" rIns="0" bIns="0" anchor="ctr"/>
          <a:lstStyle/>
          <a:p>
            <a:pPr/>
          </a:p>
        </p:txBody>
      </p:sp>
      <p:sp>
        <p:nvSpPr>
          <p:cNvPr id="1251" name="Google Shape;834;p72"/>
          <p:cNvSpPr/>
          <p:nvPr/>
        </p:nvSpPr>
        <p:spPr>
          <a:xfrm rot="10584502">
            <a:off x="5972254" y="1949256"/>
            <a:ext cx="535333" cy="770802"/>
          </a:xfrm>
          <a:custGeom>
            <a:avLst/>
            <a:gdLst/>
            <a:ahLst/>
            <a:cxnLst>
              <a:cxn ang="0">
                <a:pos x="wd2" y="hd2"/>
              </a:cxn>
              <a:cxn ang="5400000">
                <a:pos x="wd2" y="hd2"/>
              </a:cxn>
              <a:cxn ang="10800000">
                <a:pos x="wd2" y="hd2"/>
              </a:cxn>
              <a:cxn ang="16200000">
                <a:pos x="wd2" y="hd2"/>
              </a:cxn>
            </a:cxnLst>
            <a:rect l="0" t="0" r="r" b="b"/>
            <a:pathLst>
              <a:path w="19677" h="19999" fill="norm" stroke="1" extrusionOk="0">
                <a:moveTo>
                  <a:pt x="19677" y="19211"/>
                </a:moveTo>
                <a:cubicBezTo>
                  <a:pt x="12466" y="21356"/>
                  <a:pt x="4156" y="18970"/>
                  <a:pt x="1116" y="13881"/>
                </a:cubicBezTo>
                <a:cubicBezTo>
                  <a:pt x="-1923" y="8793"/>
                  <a:pt x="1459" y="2930"/>
                  <a:pt x="8670" y="785"/>
                </a:cubicBezTo>
                <a:cubicBezTo>
                  <a:pt x="11681" y="-110"/>
                  <a:pt x="15037" y="-244"/>
                  <a:pt x="18172" y="406"/>
                </a:cubicBezTo>
                <a:lnTo>
                  <a:pt x="14174" y="9998"/>
                </a:lnTo>
                <a:close/>
              </a:path>
            </a:pathLst>
          </a:custGeom>
          <a:solidFill>
            <a:srgbClr val="FCB912"/>
          </a:solidFill>
          <a:ln w="12700">
            <a:miter lim="400000"/>
          </a:ln>
        </p:spPr>
        <p:txBody>
          <a:bodyPr lIns="0" tIns="0" rIns="0" bIns="0" anchor="ctr"/>
          <a:lstStyle/>
          <a:p>
            <a:pPr/>
          </a:p>
        </p:txBody>
      </p:sp>
      <p:sp>
        <p:nvSpPr>
          <p:cNvPr id="1252" name="Google Shape;835;p72"/>
          <p:cNvSpPr/>
          <p:nvPr/>
        </p:nvSpPr>
        <p:spPr>
          <a:xfrm rot="8348103">
            <a:off x="6909335" y="4460956"/>
            <a:ext cx="385488" cy="737537"/>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1" y="21600"/>
                </a:moveTo>
                <a:cubicBezTo>
                  <a:pt x="4607" y="20178"/>
                  <a:pt x="-1951" y="14103"/>
                  <a:pt x="522" y="8032"/>
                </a:cubicBezTo>
                <a:cubicBezTo>
                  <a:pt x="2032" y="4326"/>
                  <a:pt x="6688" y="1306"/>
                  <a:pt x="12907" y="0"/>
                </a:cubicBezTo>
                <a:lnTo>
                  <a:pt x="19649" y="10606"/>
                </a:lnTo>
                <a:close/>
              </a:path>
            </a:pathLst>
          </a:custGeom>
          <a:solidFill>
            <a:srgbClr val="1475D4"/>
          </a:solidFill>
          <a:ln w="12700">
            <a:miter lim="400000"/>
          </a:ln>
        </p:spPr>
        <p:txBody>
          <a:bodyPr lIns="0" tIns="0" rIns="0" bIns="0" anchor="ctr"/>
          <a:lstStyle/>
          <a:p>
            <a:pPr/>
          </a:p>
        </p:txBody>
      </p:sp>
      <p:sp>
        <p:nvSpPr>
          <p:cNvPr id="1253" name="Google Shape;836;p72"/>
          <p:cNvSpPr/>
          <p:nvPr/>
        </p:nvSpPr>
        <p:spPr>
          <a:xfrm rot="19107321">
            <a:off x="6604937" y="4653259"/>
            <a:ext cx="535383" cy="771689"/>
          </a:xfrm>
          <a:custGeom>
            <a:avLst/>
            <a:gdLst/>
            <a:ahLst/>
            <a:cxnLst>
              <a:cxn ang="0">
                <a:pos x="wd2" y="hd2"/>
              </a:cxn>
              <a:cxn ang="5400000">
                <a:pos x="wd2" y="hd2"/>
              </a:cxn>
              <a:cxn ang="10800000">
                <a:pos x="wd2" y="hd2"/>
              </a:cxn>
              <a:cxn ang="16200000">
                <a:pos x="wd2" y="hd2"/>
              </a:cxn>
            </a:cxnLst>
            <a:rect l="0" t="0" r="r" b="b"/>
            <a:pathLst>
              <a:path w="19676" h="19998" fill="norm" stroke="1" extrusionOk="0">
                <a:moveTo>
                  <a:pt x="19676" y="19208"/>
                </a:moveTo>
                <a:cubicBezTo>
                  <a:pt x="12469" y="21355"/>
                  <a:pt x="4160" y="18972"/>
                  <a:pt x="1118" y="13885"/>
                </a:cubicBezTo>
                <a:cubicBezTo>
                  <a:pt x="-1924" y="8798"/>
                  <a:pt x="1453" y="2934"/>
                  <a:pt x="8660" y="787"/>
                </a:cubicBezTo>
                <a:cubicBezTo>
                  <a:pt x="11673" y="-111"/>
                  <a:pt x="15033" y="-245"/>
                  <a:pt x="18170" y="407"/>
                </a:cubicBezTo>
                <a:lnTo>
                  <a:pt x="14168" y="9997"/>
                </a:lnTo>
                <a:close/>
              </a:path>
            </a:pathLst>
          </a:custGeom>
          <a:solidFill>
            <a:srgbClr val="1475D4"/>
          </a:solidFill>
          <a:ln w="12700">
            <a:miter lim="400000"/>
          </a:ln>
        </p:spPr>
        <p:txBody>
          <a:bodyPr lIns="0" tIns="0" rIns="0" bIns="0" anchor="ctr"/>
          <a:lstStyle/>
          <a:p>
            <a:pPr/>
          </a:p>
        </p:txBody>
      </p:sp>
      <p:sp>
        <p:nvSpPr>
          <p:cNvPr id="1254" name="Google Shape;837;p72"/>
          <p:cNvSpPr/>
          <p:nvPr/>
        </p:nvSpPr>
        <p:spPr>
          <a:xfrm rot="17044449">
            <a:off x="4482915" y="3151080"/>
            <a:ext cx="384989" cy="738107"/>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cubicBezTo>
                  <a:pt x="4598" y="20175"/>
                  <a:pt x="-1954" y="14097"/>
                  <a:pt x="524" y="8025"/>
                </a:cubicBezTo>
                <a:cubicBezTo>
                  <a:pt x="2035" y="4323"/>
                  <a:pt x="6683" y="1307"/>
                  <a:pt x="12892" y="0"/>
                </a:cubicBezTo>
                <a:lnTo>
                  <a:pt x="19646" y="10605"/>
                </a:lnTo>
                <a:close/>
              </a:path>
            </a:pathLst>
          </a:custGeom>
          <a:solidFill>
            <a:srgbClr val="00C7CC"/>
          </a:solidFill>
          <a:ln w="12700">
            <a:miter lim="400000"/>
          </a:ln>
        </p:spPr>
        <p:txBody>
          <a:bodyPr lIns="0" tIns="0" rIns="0" bIns="0" anchor="ctr"/>
          <a:lstStyle/>
          <a:p>
            <a:pPr/>
          </a:p>
        </p:txBody>
      </p:sp>
      <p:sp>
        <p:nvSpPr>
          <p:cNvPr id="1255" name="Google Shape;838;p72"/>
          <p:cNvSpPr/>
          <p:nvPr/>
        </p:nvSpPr>
        <p:spPr>
          <a:xfrm rot="6205785">
            <a:off x="4475672" y="2831350"/>
            <a:ext cx="534924" cy="772006"/>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5"/>
                </a:moveTo>
                <a:cubicBezTo>
                  <a:pt x="12473" y="21355"/>
                  <a:pt x="4166" y="18975"/>
                  <a:pt x="1121" y="13890"/>
                </a:cubicBezTo>
                <a:cubicBezTo>
                  <a:pt x="-1924" y="8805"/>
                  <a:pt x="1446" y="2939"/>
                  <a:pt x="8649" y="790"/>
                </a:cubicBezTo>
                <a:cubicBezTo>
                  <a:pt x="11665" y="-111"/>
                  <a:pt x="15029" y="-245"/>
                  <a:pt x="18169" y="409"/>
                </a:cubicBezTo>
                <a:lnTo>
                  <a:pt x="14163" y="9997"/>
                </a:lnTo>
                <a:close/>
              </a:path>
            </a:pathLst>
          </a:custGeom>
          <a:solidFill>
            <a:srgbClr val="00C7CC"/>
          </a:solidFill>
          <a:ln w="12700">
            <a:miter lim="400000"/>
          </a:ln>
        </p:spPr>
        <p:txBody>
          <a:bodyPr lIns="0" tIns="0" rIns="0" bIns="0" anchor="ctr"/>
          <a:lstStyle/>
          <a:p>
            <a:pPr/>
          </a:p>
        </p:txBody>
      </p:sp>
      <p:sp>
        <p:nvSpPr>
          <p:cNvPr id="1256" name="Google Shape;839;p72"/>
          <p:cNvSpPr txBox="1"/>
          <p:nvPr/>
        </p:nvSpPr>
        <p:spPr>
          <a:xfrm>
            <a:off x="8229599" y="2277631"/>
            <a:ext cx="3068002"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5 Goes Here: </a:t>
            </a:r>
            <a:br/>
            <a:r>
              <a:rPr b="0"/>
              <a:t>Gray out the steps that you are not explaining. Make the text gray color a9b7c0ff. Completed steps are black. </a:t>
            </a:r>
          </a:p>
        </p:txBody>
      </p:sp>
      <p:sp>
        <p:nvSpPr>
          <p:cNvPr id="1257" name="Google Shape;840;p72"/>
          <p:cNvSpPr txBox="1"/>
          <p:nvPr/>
        </p:nvSpPr>
        <p:spPr>
          <a:xfrm>
            <a:off x="609598" y="2892631"/>
            <a:ext cx="2975004"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spcBef>
                <a:spcPts val="2100"/>
              </a:spcBef>
              <a:defRPr b="1" sz="1300">
                <a:solidFill>
                  <a:srgbClr val="2E5E73"/>
                </a:solidFill>
                <a:latin typeface="Roboto"/>
                <a:ea typeface="Roboto"/>
                <a:cs typeface="Roboto"/>
                <a:sym typeface="Roboto"/>
              </a:defRPr>
            </a:pPr>
            <a:r>
              <a:t>Step 1 Goes Here: </a:t>
            </a:r>
            <a:br/>
            <a:r>
              <a:rPr b="0"/>
              <a:t>Gray out the steps that you are not explaining. Make the text gray color a9b7c0ff. Completed steps are black. </a:t>
            </a:r>
          </a:p>
        </p:txBody>
      </p:sp>
      <p:sp>
        <p:nvSpPr>
          <p:cNvPr id="1258" name="Google Shape;841;p72"/>
          <p:cNvSpPr txBox="1"/>
          <p:nvPr/>
        </p:nvSpPr>
        <p:spPr>
          <a:xfrm>
            <a:off x="609599" y="4716033"/>
            <a:ext cx="3014603"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2 Goes Here: </a:t>
            </a:r>
            <a:br/>
            <a:r>
              <a:rPr b="0"/>
              <a:t>Gray out the steps that you are not explaining. Make the text gray color a9b7c0ff. Completed steps are black. </a:t>
            </a:r>
          </a:p>
        </p:txBody>
      </p:sp>
      <p:sp>
        <p:nvSpPr>
          <p:cNvPr id="1259" name="Google Shape;842;p72"/>
          <p:cNvSpPr txBox="1"/>
          <p:nvPr/>
        </p:nvSpPr>
        <p:spPr>
          <a:xfrm>
            <a:off x="8229599" y="5427233"/>
            <a:ext cx="290120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3 Goes Here: </a:t>
            </a:r>
            <a:br/>
            <a:r>
              <a:rPr b="0"/>
              <a:t>Gray out the steps that you are not explaining. Make the text gray color a9b7c0ff. Completed steps are black. </a:t>
            </a:r>
          </a:p>
        </p:txBody>
      </p:sp>
      <p:sp>
        <p:nvSpPr>
          <p:cNvPr id="1260" name="Google Shape;843;p72"/>
          <p:cNvSpPr txBox="1"/>
          <p:nvPr/>
        </p:nvSpPr>
        <p:spPr>
          <a:xfrm>
            <a:off x="4352733" y="305201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082D49"/>
                </a:solidFill>
                <a:latin typeface="Roboto"/>
                <a:ea typeface="Roboto"/>
                <a:cs typeface="Roboto"/>
                <a:sym typeface="Roboto"/>
              </a:defRPr>
            </a:lvl1pPr>
          </a:lstStyle>
          <a:p>
            <a:pPr/>
            <a:r>
              <a:t>01</a:t>
            </a:r>
          </a:p>
        </p:txBody>
      </p:sp>
      <p:sp>
        <p:nvSpPr>
          <p:cNvPr id="1261" name="Google Shape;844;p72"/>
          <p:cNvSpPr txBox="1"/>
          <p:nvPr/>
        </p:nvSpPr>
        <p:spPr>
          <a:xfrm>
            <a:off x="4900864" y="468800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02</a:t>
            </a:r>
          </a:p>
        </p:txBody>
      </p:sp>
      <p:sp>
        <p:nvSpPr>
          <p:cNvPr id="1262" name="Google Shape;845;p72"/>
          <p:cNvSpPr txBox="1"/>
          <p:nvPr/>
        </p:nvSpPr>
        <p:spPr>
          <a:xfrm>
            <a:off x="6594205" y="468800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03</a:t>
            </a:r>
          </a:p>
        </p:txBody>
      </p:sp>
      <p:sp>
        <p:nvSpPr>
          <p:cNvPr id="1263" name="Google Shape;846;p72"/>
          <p:cNvSpPr txBox="1"/>
          <p:nvPr/>
        </p:nvSpPr>
        <p:spPr>
          <a:xfrm>
            <a:off x="7140088" y="3052011"/>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04</a:t>
            </a:r>
          </a:p>
        </p:txBody>
      </p:sp>
      <p:sp>
        <p:nvSpPr>
          <p:cNvPr id="1264" name="Google Shape;847;p72"/>
          <p:cNvSpPr txBox="1"/>
          <p:nvPr/>
        </p:nvSpPr>
        <p:spPr>
          <a:xfrm>
            <a:off x="5776307" y="2058315"/>
            <a:ext cx="677102" cy="5612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082D49"/>
                </a:solidFill>
                <a:latin typeface="Roboto"/>
                <a:ea typeface="Roboto"/>
                <a:cs typeface="Roboto"/>
                <a:sym typeface="Roboto"/>
              </a:defRPr>
            </a:lvl1pPr>
          </a:lstStyle>
          <a:p>
            <a:pPr/>
            <a:r>
              <a:t>05</a:t>
            </a:r>
          </a:p>
        </p:txBody>
      </p:sp>
      <p:sp>
        <p:nvSpPr>
          <p:cNvPr id="1265" name="Google Shape;848;p72"/>
          <p:cNvSpPr txBox="1"/>
          <p:nvPr/>
        </p:nvSpPr>
        <p:spPr>
          <a:xfrm>
            <a:off x="8229599" y="3801633"/>
            <a:ext cx="290120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4 Goes Here: </a:t>
            </a:r>
            <a:br/>
            <a:r>
              <a:rPr b="0"/>
              <a:t>Gray out the steps that you are not explaining. Make the text gray color a9b7c0ff. Completed steps are black. </a:t>
            </a:r>
          </a:p>
        </p:txBody>
      </p:sp>
      <p:sp>
        <p:nvSpPr>
          <p:cNvPr id="1266"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6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8">
    <p:spTree>
      <p:nvGrpSpPr>
        <p:cNvPr id="1" name=""/>
        <p:cNvGrpSpPr/>
        <p:nvPr/>
      </p:nvGrpSpPr>
      <p:grpSpPr>
        <a:xfrm>
          <a:off x="0" y="0"/>
          <a:ext cx="0" cy="0"/>
          <a:chOff x="0" y="0"/>
          <a:chExt cx="0" cy="0"/>
        </a:xfrm>
      </p:grpSpPr>
      <p:grpSp>
        <p:nvGrpSpPr>
          <p:cNvPr id="1276" name="Google Shape;852;p73"/>
          <p:cNvGrpSpPr/>
          <p:nvPr/>
        </p:nvGrpSpPr>
        <p:grpSpPr>
          <a:xfrm>
            <a:off x="6021138" y="1583564"/>
            <a:ext cx="4845303" cy="2043306"/>
            <a:chOff x="0" y="-1"/>
            <a:chExt cx="4845301" cy="2043304"/>
          </a:xfrm>
        </p:grpSpPr>
        <p:sp>
          <p:nvSpPr>
            <p:cNvPr id="1274" name="Shape"/>
            <p:cNvSpPr/>
            <p:nvPr/>
          </p:nvSpPr>
          <p:spPr>
            <a:xfrm>
              <a:off x="-1" y="-2"/>
              <a:ext cx="4845303" cy="2043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78" y="0"/>
                  </a:lnTo>
                  <a:cubicBezTo>
                    <a:pt x="21545" y="0"/>
                    <a:pt x="21600" y="129"/>
                    <a:pt x="21600" y="289"/>
                  </a:cubicBezTo>
                  <a:lnTo>
                    <a:pt x="21600" y="21600"/>
                  </a:lnTo>
                  <a:lnTo>
                    <a:pt x="122" y="21600"/>
                  </a:lnTo>
                  <a:cubicBezTo>
                    <a:pt x="55" y="21600"/>
                    <a:pt x="0" y="21471"/>
                    <a:pt x="0" y="21311"/>
                  </a:cubicBezTo>
                  <a:lnTo>
                    <a:pt x="0" y="0"/>
                  </a:lnTo>
                  <a:close/>
                </a:path>
              </a:pathLst>
            </a:custGeom>
            <a:solidFill>
              <a:srgbClr val="F2F2F2"/>
            </a:solidFill>
            <a:ln w="12700" cap="flat">
              <a:noFill/>
              <a:miter lim="400000"/>
            </a:ln>
            <a:effectLst/>
          </p:spPr>
          <p:txBody>
            <a:bodyPr wrap="square" lIns="0" tIns="0" rIns="0" bIns="0" numCol="1" anchor="t">
              <a:noAutofit/>
            </a:bodyPr>
            <a:lstStyle/>
            <a:p>
              <a:pPr>
                <a:defRPr sz="1300">
                  <a:solidFill>
                    <a:srgbClr val="A9B7C0"/>
                  </a:solidFill>
                </a:defRPr>
              </a:pPr>
            </a:p>
          </p:txBody>
        </p:sp>
        <p:sp>
          <p:nvSpPr>
            <p:cNvPr id="1275" name="This slide has 4 parts. Explain the second part here. The parts that have not yet been explained are grayed out. You can change the point size of this text depending on how much space you need."/>
            <p:cNvSpPr txBox="1"/>
            <p:nvPr/>
          </p:nvSpPr>
          <p:spPr>
            <a:xfrm>
              <a:off x="8011" y="154312"/>
              <a:ext cx="4829279"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9E9E9E"/>
                  </a:solidFill>
                  <a:latin typeface="Roboto"/>
                  <a:ea typeface="Roboto"/>
                  <a:cs typeface="Roboto"/>
                  <a:sym typeface="Roboto"/>
                </a:defRPr>
              </a:pPr>
              <a:r>
                <a:t>This slide has 4 parts. Explain the </a:t>
              </a:r>
              <a:r>
                <a:rPr b="1"/>
                <a:t>second</a:t>
              </a:r>
              <a:r>
                <a:t> part here. The parts that have not yet been explained are grayed out. You can change the point size of this text depending on how much space you need.  </a:t>
              </a:r>
            </a:p>
          </p:txBody>
        </p:sp>
      </p:grpSp>
      <p:grpSp>
        <p:nvGrpSpPr>
          <p:cNvPr id="1279" name="Google Shape;853;p73"/>
          <p:cNvGrpSpPr/>
          <p:nvPr/>
        </p:nvGrpSpPr>
        <p:grpSpPr>
          <a:xfrm>
            <a:off x="1098032" y="3708764"/>
            <a:ext cx="4845302" cy="2043304"/>
            <a:chOff x="0" y="0"/>
            <a:chExt cx="4845301" cy="2043302"/>
          </a:xfrm>
        </p:grpSpPr>
        <p:sp>
          <p:nvSpPr>
            <p:cNvPr id="1277" name="Rectangle"/>
            <p:cNvSpPr/>
            <p:nvPr/>
          </p:nvSpPr>
          <p:spPr>
            <a:xfrm>
              <a:off x="0" y="-1"/>
              <a:ext cx="4845302" cy="2043304"/>
            </a:xfrm>
            <a:prstGeom prst="rect">
              <a:avLst/>
            </a:prstGeom>
            <a:solidFill>
              <a:srgbClr val="F2F2F2"/>
            </a:solidFill>
            <a:ln w="12700" cap="flat">
              <a:noFill/>
              <a:miter lim="400000"/>
            </a:ln>
            <a:effectLst/>
          </p:spPr>
          <p:txBody>
            <a:bodyPr wrap="square" lIns="0" tIns="0" rIns="0" bIns="0" numCol="1" anchor="b">
              <a:noAutofit/>
            </a:bodyPr>
            <a:lstStyle/>
            <a:p>
              <a:pPr>
                <a:defRPr sz="1300">
                  <a:solidFill>
                    <a:srgbClr val="9E9E9E"/>
                  </a:solidFill>
                </a:defRPr>
              </a:pPr>
            </a:p>
          </p:txBody>
        </p:sp>
        <p:sp>
          <p:nvSpPr>
            <p:cNvPr id="1278" name="This slide has 4 parts. Explain the fourth part here. The parts that have not yet been explained are grayed out. You can change the point size of this text depending on how much space you need."/>
            <p:cNvSpPr txBox="1"/>
            <p:nvPr/>
          </p:nvSpPr>
          <p:spPr>
            <a:xfrm>
              <a:off x="0" y="787550"/>
              <a:ext cx="4845302"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9E9E9E"/>
                  </a:solidFill>
                  <a:latin typeface="Roboto"/>
                  <a:ea typeface="Roboto"/>
                  <a:cs typeface="Roboto"/>
                  <a:sym typeface="Roboto"/>
                </a:defRPr>
              </a:pPr>
              <a:r>
                <a:t>This slide has 4 parts. Explain the </a:t>
              </a:r>
              <a:r>
                <a:rPr b="1"/>
                <a:t>fourth</a:t>
              </a:r>
              <a:r>
                <a:t> part here. The parts that have not yet been explained are grayed out. You can change the point size of this text depending on how much space you need.</a:t>
              </a:r>
              <a:r>
                <a:rPr>
                  <a:latin typeface="+mj-lt"/>
                  <a:ea typeface="+mj-ea"/>
                  <a:cs typeface="+mj-cs"/>
                  <a:sym typeface="Arial"/>
                </a:rPr>
                <a:t> </a:t>
              </a:r>
            </a:p>
          </p:txBody>
        </p:sp>
      </p:grpSp>
      <p:grpSp>
        <p:nvGrpSpPr>
          <p:cNvPr id="1282" name="Google Shape;854;p73"/>
          <p:cNvGrpSpPr/>
          <p:nvPr/>
        </p:nvGrpSpPr>
        <p:grpSpPr>
          <a:xfrm>
            <a:off x="6020831" y="3708767"/>
            <a:ext cx="4845305" cy="2043303"/>
            <a:chOff x="0" y="0"/>
            <a:chExt cx="4845303" cy="2043302"/>
          </a:xfrm>
        </p:grpSpPr>
        <p:sp>
          <p:nvSpPr>
            <p:cNvPr id="1280" name="Rectangle"/>
            <p:cNvSpPr/>
            <p:nvPr/>
          </p:nvSpPr>
          <p:spPr>
            <a:xfrm flipH="1">
              <a:off x="0" y="0"/>
              <a:ext cx="4845304" cy="2043303"/>
            </a:xfrm>
            <a:prstGeom prst="rect">
              <a:avLst/>
            </a:prstGeom>
            <a:solidFill>
              <a:srgbClr val="F2F2F2"/>
            </a:solidFill>
            <a:ln w="12700" cap="flat">
              <a:noFill/>
              <a:miter lim="400000"/>
            </a:ln>
            <a:effectLst/>
          </p:spPr>
          <p:txBody>
            <a:bodyPr wrap="square" lIns="0" tIns="0" rIns="0" bIns="0" numCol="1" anchor="b">
              <a:noAutofit/>
            </a:bodyPr>
            <a:lstStyle/>
            <a:p>
              <a:pPr>
                <a:defRPr sz="1300">
                  <a:solidFill>
                    <a:srgbClr val="9E9E9E"/>
                  </a:solidFill>
                  <a:latin typeface="Roboto"/>
                  <a:ea typeface="Roboto"/>
                  <a:cs typeface="Roboto"/>
                  <a:sym typeface="Roboto"/>
                </a:defRPr>
              </a:pPr>
            </a:p>
          </p:txBody>
        </p:sp>
        <p:sp>
          <p:nvSpPr>
            <p:cNvPr id="1281" name="This slide has 4 parts. Explain the third part here. The parts that have not yet been explained are grayed out. You can change the point size of this text depending on how much space you need."/>
            <p:cNvSpPr txBox="1"/>
            <p:nvPr/>
          </p:nvSpPr>
          <p:spPr>
            <a:xfrm>
              <a:off x="-1" y="787550"/>
              <a:ext cx="4845304"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9E9E9E"/>
                  </a:solidFill>
                  <a:latin typeface="Roboto"/>
                  <a:ea typeface="Roboto"/>
                  <a:cs typeface="Roboto"/>
                  <a:sym typeface="Roboto"/>
                </a:defRPr>
              </a:pPr>
              <a:r>
                <a:t>This slide has 4 parts. Explain the </a:t>
              </a:r>
              <a:r>
                <a:rPr b="1"/>
                <a:t>third</a:t>
              </a:r>
              <a:r>
                <a:t> part here. The parts that have not yet been explained are grayed out. You can change the point size of this text depending on how much space you need. </a:t>
              </a:r>
            </a:p>
          </p:txBody>
        </p:sp>
      </p:grpSp>
      <p:grpSp>
        <p:nvGrpSpPr>
          <p:cNvPr id="1285" name="Google Shape;855;p73"/>
          <p:cNvGrpSpPr/>
          <p:nvPr/>
        </p:nvGrpSpPr>
        <p:grpSpPr>
          <a:xfrm>
            <a:off x="1101061" y="1583567"/>
            <a:ext cx="4839302" cy="2043303"/>
            <a:chOff x="0" y="0"/>
            <a:chExt cx="4839302" cy="2043302"/>
          </a:xfrm>
        </p:grpSpPr>
        <p:sp>
          <p:nvSpPr>
            <p:cNvPr id="1283" name="Rectangle"/>
            <p:cNvSpPr/>
            <p:nvPr/>
          </p:nvSpPr>
          <p:spPr>
            <a:xfrm flipH="1">
              <a:off x="-1" y="0"/>
              <a:ext cx="4839303" cy="2043303"/>
            </a:xfrm>
            <a:prstGeom prst="rect">
              <a:avLst/>
            </a:prstGeom>
            <a:solidFill>
              <a:srgbClr val="AADCF2"/>
            </a:solidFill>
            <a:ln w="12700" cap="flat">
              <a:noFill/>
              <a:miter lim="400000"/>
            </a:ln>
            <a:effectLst/>
          </p:spPr>
          <p:txBody>
            <a:bodyPr wrap="square" lIns="0" tIns="0" rIns="0" bIns="0" numCol="1" anchor="t">
              <a:noAutofit/>
            </a:bodyPr>
            <a:lstStyle/>
            <a:p>
              <a:pPr>
                <a:defRPr sz="1300">
                  <a:solidFill>
                    <a:srgbClr val="082D49"/>
                  </a:solidFill>
                  <a:latin typeface="Roboto"/>
                  <a:ea typeface="Roboto"/>
                  <a:cs typeface="Roboto"/>
                  <a:sym typeface="Roboto"/>
                </a:defRPr>
              </a:pPr>
            </a:p>
          </p:txBody>
        </p:sp>
        <p:sp>
          <p:nvSpPr>
            <p:cNvPr id="1284" name="This slide has 4 parts. Explain the first part here. The parts that have not yet been explained are grayed out. You can change the point size of this text depending on how much space you need."/>
            <p:cNvSpPr txBox="1"/>
            <p:nvPr/>
          </p:nvSpPr>
          <p:spPr>
            <a:xfrm>
              <a:off x="0" y="146299"/>
              <a:ext cx="4839302"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first</a:t>
              </a:r>
              <a:r>
                <a:t> part here. The parts that have not yet been explained are grayed out. You can change the point size of this text depending on how much space you need. </a:t>
              </a:r>
            </a:p>
          </p:txBody>
        </p:sp>
      </p:grpSp>
      <p:sp>
        <p:nvSpPr>
          <p:cNvPr id="1286" name="Google Shape;856;p73"/>
          <p:cNvSpPr txBox="1"/>
          <p:nvPr/>
        </p:nvSpPr>
        <p:spPr>
          <a:xfrm>
            <a:off x="5143500" y="2989766"/>
            <a:ext cx="8775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01</a:t>
            </a:r>
          </a:p>
        </p:txBody>
      </p:sp>
      <p:sp>
        <p:nvSpPr>
          <p:cNvPr id="1287" name="Google Shape;857;p73"/>
          <p:cNvSpPr txBox="1"/>
          <p:nvPr/>
        </p:nvSpPr>
        <p:spPr>
          <a:xfrm>
            <a:off x="5943400" y="2989766"/>
            <a:ext cx="8001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02</a:t>
            </a:r>
          </a:p>
        </p:txBody>
      </p:sp>
      <p:sp>
        <p:nvSpPr>
          <p:cNvPr id="1288" name="Google Shape;858;p73"/>
          <p:cNvSpPr txBox="1"/>
          <p:nvPr/>
        </p:nvSpPr>
        <p:spPr>
          <a:xfrm>
            <a:off x="5143500" y="3599367"/>
            <a:ext cx="8775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04</a:t>
            </a:r>
          </a:p>
        </p:txBody>
      </p:sp>
      <p:sp>
        <p:nvSpPr>
          <p:cNvPr id="1289" name="Google Shape;859;p73"/>
          <p:cNvSpPr txBox="1"/>
          <p:nvPr/>
        </p:nvSpPr>
        <p:spPr>
          <a:xfrm>
            <a:off x="5943400" y="3599367"/>
            <a:ext cx="8001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03</a:t>
            </a:r>
          </a:p>
        </p:txBody>
      </p:sp>
      <p:sp>
        <p:nvSpPr>
          <p:cNvPr id="1290"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91"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9">
    <p:spTree>
      <p:nvGrpSpPr>
        <p:cNvPr id="1" name=""/>
        <p:cNvGrpSpPr/>
        <p:nvPr/>
      </p:nvGrpSpPr>
      <p:grpSpPr>
        <a:xfrm>
          <a:off x="0" y="0"/>
          <a:ext cx="0" cy="0"/>
          <a:chOff x="0" y="0"/>
          <a:chExt cx="0" cy="0"/>
        </a:xfrm>
      </p:grpSpPr>
      <p:grpSp>
        <p:nvGrpSpPr>
          <p:cNvPr id="1300" name="Google Shape;863;p74"/>
          <p:cNvGrpSpPr/>
          <p:nvPr/>
        </p:nvGrpSpPr>
        <p:grpSpPr>
          <a:xfrm>
            <a:off x="6021138" y="1583564"/>
            <a:ext cx="4845303" cy="2043306"/>
            <a:chOff x="0" y="-1"/>
            <a:chExt cx="4845301" cy="2043304"/>
          </a:xfrm>
        </p:grpSpPr>
        <p:sp>
          <p:nvSpPr>
            <p:cNvPr id="1298" name="Shape"/>
            <p:cNvSpPr/>
            <p:nvPr/>
          </p:nvSpPr>
          <p:spPr>
            <a:xfrm>
              <a:off x="-1" y="-2"/>
              <a:ext cx="4845303" cy="2043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78" y="0"/>
                  </a:lnTo>
                  <a:cubicBezTo>
                    <a:pt x="21545" y="0"/>
                    <a:pt x="21600" y="129"/>
                    <a:pt x="21600" y="289"/>
                  </a:cubicBezTo>
                  <a:lnTo>
                    <a:pt x="21600" y="21600"/>
                  </a:lnTo>
                  <a:lnTo>
                    <a:pt x="122" y="21600"/>
                  </a:lnTo>
                  <a:cubicBezTo>
                    <a:pt x="55" y="21600"/>
                    <a:pt x="0" y="21471"/>
                    <a:pt x="0" y="21311"/>
                  </a:cubicBezTo>
                  <a:lnTo>
                    <a:pt x="0" y="0"/>
                  </a:lnTo>
                  <a:close/>
                </a:path>
              </a:pathLst>
            </a:custGeom>
            <a:solidFill>
              <a:srgbClr val="00C7CC"/>
            </a:solidFill>
            <a:ln w="12700" cap="flat">
              <a:noFill/>
              <a:miter lim="400000"/>
            </a:ln>
            <a:effectLst/>
          </p:spPr>
          <p:txBody>
            <a:bodyPr wrap="square" lIns="0" tIns="0" rIns="0" bIns="0" numCol="1" anchor="t">
              <a:noAutofit/>
            </a:bodyPr>
            <a:lstStyle/>
            <a:p>
              <a:pPr>
                <a:defRPr sz="1300">
                  <a:solidFill>
                    <a:srgbClr val="082D49"/>
                  </a:solidFill>
                </a:defRPr>
              </a:pPr>
            </a:p>
          </p:txBody>
        </p:sp>
        <p:sp>
          <p:nvSpPr>
            <p:cNvPr id="1299" name="This slide has 4 parts. Explain the second part here. The parts that have not yet been explained are grayed out. You can change the point size of this text depending on how much space you need."/>
            <p:cNvSpPr txBox="1"/>
            <p:nvPr/>
          </p:nvSpPr>
          <p:spPr>
            <a:xfrm>
              <a:off x="8011" y="154312"/>
              <a:ext cx="4829279"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second</a:t>
              </a:r>
              <a:r>
                <a:t> part here. The parts that have not yet been explained are grayed out. You can change the point size of this text depending on how much space you need.  </a:t>
              </a:r>
            </a:p>
          </p:txBody>
        </p:sp>
      </p:grpSp>
      <p:grpSp>
        <p:nvGrpSpPr>
          <p:cNvPr id="1303" name="Google Shape;864;p74"/>
          <p:cNvGrpSpPr/>
          <p:nvPr/>
        </p:nvGrpSpPr>
        <p:grpSpPr>
          <a:xfrm>
            <a:off x="1098166" y="3708764"/>
            <a:ext cx="4845302" cy="2043304"/>
            <a:chOff x="0" y="0"/>
            <a:chExt cx="4845301" cy="2043302"/>
          </a:xfrm>
        </p:grpSpPr>
        <p:sp>
          <p:nvSpPr>
            <p:cNvPr id="1301" name="Rectangle"/>
            <p:cNvSpPr/>
            <p:nvPr/>
          </p:nvSpPr>
          <p:spPr>
            <a:xfrm>
              <a:off x="0" y="-1"/>
              <a:ext cx="4845302" cy="2043304"/>
            </a:xfrm>
            <a:prstGeom prst="rect">
              <a:avLst/>
            </a:prstGeom>
            <a:solidFill>
              <a:srgbClr val="2E5E73"/>
            </a:solidFill>
            <a:ln w="12700" cap="flat">
              <a:noFill/>
              <a:miter lim="400000"/>
            </a:ln>
            <a:effectLst/>
          </p:spPr>
          <p:txBody>
            <a:bodyPr wrap="square" lIns="0" tIns="0" rIns="0" bIns="0" numCol="1" anchor="b">
              <a:noAutofit/>
            </a:bodyPr>
            <a:lstStyle/>
            <a:p>
              <a:pPr>
                <a:defRPr sz="1300">
                  <a:solidFill>
                    <a:srgbClr val="FFFFFF"/>
                  </a:solidFill>
                </a:defRPr>
              </a:pPr>
            </a:p>
          </p:txBody>
        </p:sp>
        <p:sp>
          <p:nvSpPr>
            <p:cNvPr id="1302" name="This slide has 4 parts. Explain the fourth part here. The parts that have not yet been explained are grayed out. You can change the point size of this text depending on how much space you need."/>
            <p:cNvSpPr txBox="1"/>
            <p:nvPr/>
          </p:nvSpPr>
          <p:spPr>
            <a:xfrm>
              <a:off x="0" y="787550"/>
              <a:ext cx="4845302"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FFFFFF"/>
                  </a:solidFill>
                  <a:latin typeface="Roboto"/>
                  <a:ea typeface="Roboto"/>
                  <a:cs typeface="Roboto"/>
                  <a:sym typeface="Roboto"/>
                </a:defRPr>
              </a:pPr>
              <a:r>
                <a:t>This slide has 4 parts. Explain the </a:t>
              </a:r>
              <a:r>
                <a:rPr b="1"/>
                <a:t>fourth</a:t>
              </a:r>
              <a:r>
                <a:t> part here. The parts that have not yet been explained are grayed out. You can change the point size of this text depending on how much space you need.</a:t>
              </a:r>
              <a:r>
                <a:rPr>
                  <a:latin typeface="+mj-lt"/>
                  <a:ea typeface="+mj-ea"/>
                  <a:cs typeface="+mj-cs"/>
                  <a:sym typeface="Arial"/>
                </a:rPr>
                <a:t> </a:t>
              </a:r>
            </a:p>
          </p:txBody>
        </p:sp>
      </p:grpSp>
      <p:grpSp>
        <p:nvGrpSpPr>
          <p:cNvPr id="1306" name="Google Shape;865;p74"/>
          <p:cNvGrpSpPr/>
          <p:nvPr/>
        </p:nvGrpSpPr>
        <p:grpSpPr>
          <a:xfrm>
            <a:off x="6020831" y="3708767"/>
            <a:ext cx="4845305" cy="2043303"/>
            <a:chOff x="0" y="0"/>
            <a:chExt cx="4845303" cy="2043302"/>
          </a:xfrm>
        </p:grpSpPr>
        <p:sp>
          <p:nvSpPr>
            <p:cNvPr id="1304" name="Rectangle"/>
            <p:cNvSpPr/>
            <p:nvPr/>
          </p:nvSpPr>
          <p:spPr>
            <a:xfrm flipH="1">
              <a:off x="0" y="0"/>
              <a:ext cx="4845304" cy="2043303"/>
            </a:xfrm>
            <a:prstGeom prst="rect">
              <a:avLst/>
            </a:prstGeom>
            <a:solidFill>
              <a:srgbClr val="FCB912"/>
            </a:solidFill>
            <a:ln w="12700" cap="flat">
              <a:noFill/>
              <a:miter lim="400000"/>
            </a:ln>
            <a:effectLst/>
          </p:spPr>
          <p:txBody>
            <a:bodyPr wrap="square" lIns="0" tIns="0" rIns="0" bIns="0" numCol="1" anchor="b">
              <a:noAutofit/>
            </a:bodyPr>
            <a:lstStyle/>
            <a:p>
              <a:pPr>
                <a:defRPr sz="1300">
                  <a:solidFill>
                    <a:srgbClr val="082D49"/>
                  </a:solidFill>
                  <a:latin typeface="Roboto"/>
                  <a:ea typeface="Roboto"/>
                  <a:cs typeface="Roboto"/>
                  <a:sym typeface="Roboto"/>
                </a:defRPr>
              </a:pPr>
            </a:p>
          </p:txBody>
        </p:sp>
        <p:sp>
          <p:nvSpPr>
            <p:cNvPr id="1305" name="This slide has 4 parts. Explain the third part here. The parts that have not yet been explained are grayed out. You can change the point size of this text depending on how much space you need."/>
            <p:cNvSpPr txBox="1"/>
            <p:nvPr/>
          </p:nvSpPr>
          <p:spPr>
            <a:xfrm>
              <a:off x="-1" y="787550"/>
              <a:ext cx="4845304"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082D49"/>
                  </a:solidFill>
                  <a:latin typeface="Roboto"/>
                  <a:ea typeface="Roboto"/>
                  <a:cs typeface="Roboto"/>
                  <a:sym typeface="Roboto"/>
                </a:defRPr>
              </a:pPr>
              <a:r>
                <a:t>This slide has 4 parts. Explain the </a:t>
              </a:r>
              <a:r>
                <a:rPr b="1"/>
                <a:t>third</a:t>
              </a:r>
              <a:r>
                <a:t> part here. The parts that have not yet been explained are grayed out. You can change the point size of this text depending on how much space you need. </a:t>
              </a:r>
            </a:p>
          </p:txBody>
        </p:sp>
      </p:grpSp>
      <p:grpSp>
        <p:nvGrpSpPr>
          <p:cNvPr id="1309" name="Google Shape;866;p74"/>
          <p:cNvGrpSpPr/>
          <p:nvPr/>
        </p:nvGrpSpPr>
        <p:grpSpPr>
          <a:xfrm>
            <a:off x="1101061" y="1583567"/>
            <a:ext cx="4839302" cy="2043303"/>
            <a:chOff x="0" y="0"/>
            <a:chExt cx="4839302" cy="2043302"/>
          </a:xfrm>
        </p:grpSpPr>
        <p:sp>
          <p:nvSpPr>
            <p:cNvPr id="1307" name="Rectangle"/>
            <p:cNvSpPr/>
            <p:nvPr/>
          </p:nvSpPr>
          <p:spPr>
            <a:xfrm flipH="1">
              <a:off x="-1" y="0"/>
              <a:ext cx="4839303" cy="2043303"/>
            </a:xfrm>
            <a:prstGeom prst="rect">
              <a:avLst/>
            </a:prstGeom>
            <a:solidFill>
              <a:srgbClr val="AADCF2"/>
            </a:solidFill>
            <a:ln w="12700" cap="flat">
              <a:noFill/>
              <a:miter lim="400000"/>
            </a:ln>
            <a:effectLst/>
          </p:spPr>
          <p:txBody>
            <a:bodyPr wrap="square" lIns="0" tIns="0" rIns="0" bIns="0" numCol="1" anchor="t">
              <a:noAutofit/>
            </a:bodyPr>
            <a:lstStyle/>
            <a:p>
              <a:pPr>
                <a:defRPr sz="1300">
                  <a:solidFill>
                    <a:srgbClr val="082D49"/>
                  </a:solidFill>
                  <a:latin typeface="Roboto"/>
                  <a:ea typeface="Roboto"/>
                  <a:cs typeface="Roboto"/>
                  <a:sym typeface="Roboto"/>
                </a:defRPr>
              </a:pPr>
            </a:p>
          </p:txBody>
        </p:sp>
        <p:sp>
          <p:nvSpPr>
            <p:cNvPr id="1308" name="This slide has 4 parts. Explain the first part here. The parts that have not yet been explained are grayed out. You can change the point size of this text depending on how much space you need."/>
            <p:cNvSpPr txBox="1"/>
            <p:nvPr/>
          </p:nvSpPr>
          <p:spPr>
            <a:xfrm>
              <a:off x="0" y="146299"/>
              <a:ext cx="4839302"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first</a:t>
              </a:r>
              <a:r>
                <a:t> part here. The parts that have not yet been explained are grayed out. You can change the point size of this text depending on how much space you need. </a:t>
              </a:r>
            </a:p>
          </p:txBody>
        </p:sp>
      </p:grpSp>
      <p:sp>
        <p:nvSpPr>
          <p:cNvPr id="1310" name="Google Shape;867;p74"/>
          <p:cNvSpPr txBox="1"/>
          <p:nvPr/>
        </p:nvSpPr>
        <p:spPr>
          <a:xfrm>
            <a:off x="5143500" y="2989766"/>
            <a:ext cx="8775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01</a:t>
            </a:r>
          </a:p>
        </p:txBody>
      </p:sp>
      <p:sp>
        <p:nvSpPr>
          <p:cNvPr id="1311" name="Google Shape;868;p74"/>
          <p:cNvSpPr txBox="1"/>
          <p:nvPr/>
        </p:nvSpPr>
        <p:spPr>
          <a:xfrm>
            <a:off x="5943400" y="2989766"/>
            <a:ext cx="8001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02</a:t>
            </a:r>
          </a:p>
        </p:txBody>
      </p:sp>
      <p:sp>
        <p:nvSpPr>
          <p:cNvPr id="1312" name="Google Shape;869;p74"/>
          <p:cNvSpPr txBox="1"/>
          <p:nvPr/>
        </p:nvSpPr>
        <p:spPr>
          <a:xfrm>
            <a:off x="5143500" y="3599367"/>
            <a:ext cx="877501"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04</a:t>
            </a:r>
          </a:p>
        </p:txBody>
      </p:sp>
      <p:sp>
        <p:nvSpPr>
          <p:cNvPr id="1313" name="Google Shape;870;p74"/>
          <p:cNvSpPr txBox="1"/>
          <p:nvPr/>
        </p:nvSpPr>
        <p:spPr>
          <a:xfrm>
            <a:off x="5943400" y="3599367"/>
            <a:ext cx="800102" cy="726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03</a:t>
            </a:r>
          </a:p>
        </p:txBody>
      </p:sp>
      <p:sp>
        <p:nvSpPr>
          <p:cNvPr id="1314"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15"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0">
    <p:spTree>
      <p:nvGrpSpPr>
        <p:cNvPr id="1" name=""/>
        <p:cNvGrpSpPr/>
        <p:nvPr/>
      </p:nvGrpSpPr>
      <p:grpSpPr>
        <a:xfrm>
          <a:off x="0" y="0"/>
          <a:ext cx="0" cy="0"/>
          <a:chOff x="0" y="0"/>
          <a:chExt cx="0" cy="0"/>
        </a:xfrm>
      </p:grpSpPr>
      <p:sp>
        <p:nvSpPr>
          <p:cNvPr id="1322" name="Google Shape;874;p75"/>
          <p:cNvSpPr/>
          <p:nvPr/>
        </p:nvSpPr>
        <p:spPr>
          <a:xfrm>
            <a:off x="4737136" y="1900563"/>
            <a:ext cx="2708103" cy="2708103"/>
          </a:xfrm>
          <a:prstGeom prst="ellipse">
            <a:avLst/>
          </a:prstGeom>
          <a:ln w="28575">
            <a:solidFill>
              <a:srgbClr val="FCB912"/>
            </a:solidFill>
          </a:ln>
        </p:spPr>
        <p:txBody>
          <a:bodyPr lIns="0" tIns="0" rIns="0" bIns="0" anchor="ctr"/>
          <a:lstStyle/>
          <a:p>
            <a:pPr/>
          </a:p>
        </p:txBody>
      </p:sp>
      <p:sp>
        <p:nvSpPr>
          <p:cNvPr id="1323" name="Google Shape;875;p75"/>
          <p:cNvSpPr/>
          <p:nvPr/>
        </p:nvSpPr>
        <p:spPr>
          <a:xfrm>
            <a:off x="3766132" y="3267278"/>
            <a:ext cx="2708103" cy="2708103"/>
          </a:xfrm>
          <a:prstGeom prst="ellipse">
            <a:avLst/>
          </a:prstGeom>
          <a:ln w="28575">
            <a:solidFill>
              <a:srgbClr val="2E5E73"/>
            </a:solidFill>
          </a:ln>
        </p:spPr>
        <p:txBody>
          <a:bodyPr lIns="0" tIns="0" rIns="0" bIns="0" anchor="ctr"/>
          <a:lstStyle/>
          <a:p>
            <a:pPr/>
          </a:p>
        </p:txBody>
      </p:sp>
      <p:sp>
        <p:nvSpPr>
          <p:cNvPr id="1324" name="Google Shape;876;p75"/>
          <p:cNvSpPr/>
          <p:nvPr/>
        </p:nvSpPr>
        <p:spPr>
          <a:xfrm>
            <a:off x="5675753" y="3267278"/>
            <a:ext cx="2708103" cy="2708103"/>
          </a:xfrm>
          <a:prstGeom prst="ellipse">
            <a:avLst/>
          </a:prstGeom>
          <a:ln w="28575">
            <a:solidFill>
              <a:srgbClr val="1475D4"/>
            </a:solidFill>
          </a:ln>
        </p:spPr>
        <p:txBody>
          <a:bodyPr lIns="0" tIns="0" rIns="0" bIns="0" anchor="ctr"/>
          <a:lstStyle/>
          <a:p>
            <a:pPr/>
          </a:p>
        </p:txBody>
      </p:sp>
      <p:sp>
        <p:nvSpPr>
          <p:cNvPr id="1325" name="Google Shape;877;p75"/>
          <p:cNvSpPr/>
          <p:nvPr/>
        </p:nvSpPr>
        <p:spPr>
          <a:xfrm flipH="1" flipV="1">
            <a:off x="3233433" y="2434270"/>
            <a:ext cx="2789499" cy="2"/>
          </a:xfrm>
          <a:prstGeom prst="line">
            <a:avLst/>
          </a:prstGeom>
          <a:ln>
            <a:solidFill>
              <a:srgbClr val="082D49"/>
            </a:solidFill>
            <a:headEnd type="oval"/>
          </a:ln>
        </p:spPr>
        <p:txBody>
          <a:bodyPr lIns="45718" tIns="45718" rIns="45718" bIns="45718"/>
          <a:lstStyle/>
          <a:p>
            <a:pPr/>
          </a:p>
        </p:txBody>
      </p:sp>
      <p:sp>
        <p:nvSpPr>
          <p:cNvPr id="1326" name="Google Shape;878;p75"/>
          <p:cNvSpPr txBox="1"/>
          <p:nvPr/>
        </p:nvSpPr>
        <p:spPr>
          <a:xfrm>
            <a:off x="398533" y="2061847"/>
            <a:ext cx="2836504" cy="161031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2E5E73"/>
                </a:solidFill>
                <a:latin typeface="Roboto"/>
                <a:ea typeface="Roboto"/>
                <a:cs typeface="Roboto"/>
                <a:sym typeface="Roboto"/>
              </a:defRPr>
            </a:pPr>
            <a:r>
              <a:t>Vestibulum congue tempus</a:t>
            </a:r>
          </a:p>
          <a:p>
            <a:pPr algn="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27" name="Google Shape;879;p75"/>
          <p:cNvSpPr/>
          <p:nvPr/>
        </p:nvSpPr>
        <p:spPr>
          <a:xfrm flipH="1">
            <a:off x="3241032" y="5221337"/>
            <a:ext cx="1450600" cy="2"/>
          </a:xfrm>
          <a:prstGeom prst="line">
            <a:avLst/>
          </a:prstGeom>
          <a:ln>
            <a:solidFill>
              <a:srgbClr val="082D49"/>
            </a:solidFill>
            <a:headEnd type="oval"/>
          </a:ln>
        </p:spPr>
        <p:txBody>
          <a:bodyPr lIns="45718" tIns="45718" rIns="45718" bIns="45718"/>
          <a:lstStyle/>
          <a:p>
            <a:pPr/>
          </a:p>
        </p:txBody>
      </p:sp>
      <p:sp>
        <p:nvSpPr>
          <p:cNvPr id="1328" name="Google Shape;880;p75"/>
          <p:cNvSpPr txBox="1"/>
          <p:nvPr/>
        </p:nvSpPr>
        <p:spPr>
          <a:xfrm>
            <a:off x="398533" y="4849013"/>
            <a:ext cx="2836504" cy="161031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2E5E73"/>
                </a:solidFill>
                <a:latin typeface="Roboto"/>
                <a:ea typeface="Roboto"/>
                <a:cs typeface="Roboto"/>
                <a:sym typeface="Roboto"/>
              </a:defRPr>
            </a:pPr>
            <a:r>
              <a:t>Vestibulum congue tempus</a:t>
            </a:r>
          </a:p>
          <a:p>
            <a:pPr algn="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29" name="Google Shape;881;p75"/>
          <p:cNvSpPr/>
          <p:nvPr/>
        </p:nvSpPr>
        <p:spPr>
          <a:xfrm flipH="1">
            <a:off x="6056968" y="4394403"/>
            <a:ext cx="2622700" cy="2"/>
          </a:xfrm>
          <a:prstGeom prst="line">
            <a:avLst/>
          </a:prstGeom>
          <a:ln>
            <a:solidFill>
              <a:srgbClr val="CCCCCC"/>
            </a:solidFill>
            <a:tailEnd type="oval"/>
          </a:ln>
        </p:spPr>
        <p:txBody>
          <a:bodyPr lIns="45718" tIns="45718" rIns="45718" bIns="45718"/>
          <a:lstStyle/>
          <a:p>
            <a:pPr/>
          </a:p>
        </p:txBody>
      </p:sp>
      <p:sp>
        <p:nvSpPr>
          <p:cNvPr id="1330" name="Google Shape;882;p75"/>
          <p:cNvSpPr txBox="1"/>
          <p:nvPr/>
        </p:nvSpPr>
        <p:spPr>
          <a:xfrm>
            <a:off x="8782304" y="4174971"/>
            <a:ext cx="2972702" cy="1332824"/>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CCCCCC"/>
                </a:solidFill>
                <a:latin typeface="Roboto"/>
                <a:ea typeface="Roboto"/>
                <a:cs typeface="Roboto"/>
                <a:sym typeface="Roboto"/>
              </a:defRPr>
            </a:pPr>
            <a:r>
              <a:t>Vestibulum congue tempus</a:t>
            </a:r>
          </a:p>
          <a:p>
            <a:pP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1" name="Google Shape;883;p75"/>
          <p:cNvSpPr/>
          <p:nvPr/>
        </p:nvSpPr>
        <p:spPr>
          <a:xfrm flipH="1">
            <a:off x="6888434" y="3380818"/>
            <a:ext cx="1898201" cy="2"/>
          </a:xfrm>
          <a:prstGeom prst="line">
            <a:avLst/>
          </a:prstGeom>
          <a:ln>
            <a:solidFill>
              <a:srgbClr val="CCCCCC"/>
            </a:solidFill>
            <a:tailEnd type="oval"/>
          </a:ln>
        </p:spPr>
        <p:txBody>
          <a:bodyPr lIns="45718" tIns="45718" rIns="45718" bIns="45718"/>
          <a:lstStyle/>
          <a:p>
            <a:pPr/>
          </a:p>
        </p:txBody>
      </p:sp>
      <p:sp>
        <p:nvSpPr>
          <p:cNvPr id="1332" name="Google Shape;884;p75"/>
          <p:cNvSpPr txBox="1"/>
          <p:nvPr/>
        </p:nvSpPr>
        <p:spPr>
          <a:xfrm>
            <a:off x="8786634" y="3033447"/>
            <a:ext cx="2836503" cy="161031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CCCCCC"/>
                </a:solidFill>
                <a:latin typeface="Roboto"/>
                <a:ea typeface="Roboto"/>
                <a:cs typeface="Roboto"/>
                <a:sym typeface="Roboto"/>
              </a:defRPr>
            </a:pPr>
            <a:r>
              <a:t>Vestibulum congue tempus</a:t>
            </a:r>
          </a:p>
          <a:p>
            <a:pP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3" name="Google Shape;885;p75"/>
          <p:cNvSpPr/>
          <p:nvPr/>
        </p:nvSpPr>
        <p:spPr>
          <a:xfrm flipH="1">
            <a:off x="3297632" y="3704837"/>
            <a:ext cx="1673800" cy="2"/>
          </a:xfrm>
          <a:prstGeom prst="line">
            <a:avLst/>
          </a:prstGeom>
          <a:ln>
            <a:solidFill>
              <a:srgbClr val="CCCCCC"/>
            </a:solidFill>
            <a:headEnd type="oval"/>
          </a:ln>
        </p:spPr>
        <p:txBody>
          <a:bodyPr lIns="45718" tIns="45718" rIns="45718" bIns="45718"/>
          <a:lstStyle/>
          <a:p>
            <a:pPr/>
          </a:p>
        </p:txBody>
      </p:sp>
      <p:sp>
        <p:nvSpPr>
          <p:cNvPr id="1334" name="Google Shape;886;p75"/>
          <p:cNvSpPr txBox="1"/>
          <p:nvPr/>
        </p:nvSpPr>
        <p:spPr>
          <a:xfrm>
            <a:off x="471866" y="3332497"/>
            <a:ext cx="2836504" cy="161031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CCCCCC"/>
                </a:solidFill>
                <a:latin typeface="Roboto"/>
                <a:ea typeface="Roboto"/>
                <a:cs typeface="Roboto"/>
                <a:sym typeface="Roboto"/>
              </a:defRPr>
            </a:pPr>
            <a:r>
              <a:t>Vestibulum congue tempus</a:t>
            </a:r>
          </a:p>
          <a:p>
            <a:pPr algn="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5" name="Google Shape;887;p75"/>
          <p:cNvSpPr/>
          <p:nvPr/>
        </p:nvSpPr>
        <p:spPr>
          <a:xfrm flipH="1">
            <a:off x="7128901" y="5411303"/>
            <a:ext cx="1690300" cy="2"/>
          </a:xfrm>
          <a:prstGeom prst="line">
            <a:avLst/>
          </a:prstGeom>
          <a:ln>
            <a:solidFill>
              <a:srgbClr val="082D49"/>
            </a:solidFill>
            <a:tailEnd type="oval"/>
          </a:ln>
        </p:spPr>
        <p:txBody>
          <a:bodyPr lIns="45718" tIns="45718" rIns="45718" bIns="45718"/>
          <a:lstStyle/>
          <a:p>
            <a:pPr/>
          </a:p>
        </p:txBody>
      </p:sp>
      <p:sp>
        <p:nvSpPr>
          <p:cNvPr id="1336" name="Google Shape;888;p75"/>
          <p:cNvSpPr txBox="1"/>
          <p:nvPr/>
        </p:nvSpPr>
        <p:spPr>
          <a:xfrm>
            <a:off x="8782304" y="5177738"/>
            <a:ext cx="2972702" cy="1332824"/>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2E5E73"/>
                </a:solidFill>
                <a:latin typeface="Roboto"/>
                <a:ea typeface="Roboto"/>
                <a:cs typeface="Roboto"/>
                <a:sym typeface="Roboto"/>
              </a:defRPr>
            </a:pPr>
            <a:r>
              <a:t>Vestibulum congue tempus</a:t>
            </a:r>
          </a:p>
          <a:p>
            <a:pP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37"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38"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345" name="Body Level One…"/>
          <p:cNvSpPr txBox="1"/>
          <p:nvPr>
            <p:ph type="body" idx="1"/>
          </p:nvPr>
        </p:nvSpPr>
        <p:spPr>
          <a:xfrm>
            <a:off x="923067" y="1497267"/>
            <a:ext cx="10853102" cy="45945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46" name="Title Text"/>
          <p:cNvSpPr txBox="1"/>
          <p:nvPr>
            <p:ph type="title"/>
          </p:nvPr>
        </p:nvSpPr>
        <p:spPr>
          <a:xfrm>
            <a:off x="65" y="169867"/>
            <a:ext cx="12192002" cy="5247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47" name="Slide Number"/>
          <p:cNvSpPr txBox="1"/>
          <p:nvPr>
            <p:ph type="sldNum" sz="quarter" idx="2"/>
          </p:nvPr>
        </p:nvSpPr>
        <p:spPr>
          <a:xfrm>
            <a:off x="8608309" y="6232219"/>
            <a:ext cx="258582" cy="24826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1354" name="Title Text"/>
          <p:cNvSpPr txBox="1"/>
          <p:nvPr>
            <p:ph type="title"/>
          </p:nvPr>
        </p:nvSpPr>
        <p:spPr>
          <a:xfrm>
            <a:off x="0" y="992767"/>
            <a:ext cx="12192000" cy="2736901"/>
          </a:xfrm>
          <a:prstGeom prst="rect">
            <a:avLst/>
          </a:prstGeom>
        </p:spPr>
        <p:txBody>
          <a:bodyPr lIns="121899" tIns="121899" rIns="121899" bIns="121899" anchor="b"/>
          <a:lstStyle>
            <a:lvl1pPr algn="ctr">
              <a:lnSpc>
                <a:spcPct val="100000"/>
              </a:lnSpc>
              <a:defRPr b="1" sz="6900">
                <a:solidFill>
                  <a:srgbClr val="2E5E73"/>
                </a:solidFill>
                <a:latin typeface="Roboto"/>
                <a:ea typeface="Roboto"/>
                <a:cs typeface="Roboto"/>
                <a:sym typeface="Roboto"/>
              </a:defRPr>
            </a:lvl1pPr>
          </a:lstStyle>
          <a:p>
            <a:pPr/>
            <a:r>
              <a:t>Title Text</a:t>
            </a:r>
          </a:p>
        </p:txBody>
      </p:sp>
      <p:sp>
        <p:nvSpPr>
          <p:cNvPr id="1355" name="Body Level One…"/>
          <p:cNvSpPr txBox="1"/>
          <p:nvPr>
            <p:ph type="body" sz="quarter" idx="1"/>
          </p:nvPr>
        </p:nvSpPr>
        <p:spPr>
          <a:xfrm>
            <a:off x="415600" y="3778832"/>
            <a:ext cx="11360702" cy="1056902"/>
          </a:xfrm>
          <a:prstGeom prst="rect">
            <a:avLst/>
          </a:prstGeom>
        </p:spPr>
        <p:txBody>
          <a:bodyPr lIns="121899" tIns="121899" rIns="121899" bIns="121899"/>
          <a:lstStyle>
            <a:lvl1pPr marL="304800" indent="-228600" algn="ctr">
              <a:lnSpc>
                <a:spcPct val="100000"/>
              </a:lnSpc>
              <a:spcBef>
                <a:spcPts val="0"/>
              </a:spcBef>
              <a:buClrTx/>
              <a:buSzTx/>
              <a:buFontTx/>
              <a:buNone/>
              <a:defRPr sz="3700">
                <a:solidFill>
                  <a:srgbClr val="2E5E73"/>
                </a:solidFill>
                <a:latin typeface="Roboto Light"/>
                <a:ea typeface="Roboto Light"/>
                <a:cs typeface="Roboto Light"/>
                <a:sym typeface="Roboto Light"/>
              </a:defRPr>
            </a:lvl1pPr>
            <a:lvl2pPr marL="304800" indent="76200" algn="ctr">
              <a:lnSpc>
                <a:spcPct val="100000"/>
              </a:lnSpc>
              <a:spcBef>
                <a:spcPts val="0"/>
              </a:spcBef>
              <a:buClrTx/>
              <a:buSzTx/>
              <a:buFontTx/>
              <a:buNone/>
              <a:defRPr sz="3700">
                <a:solidFill>
                  <a:srgbClr val="2E5E73"/>
                </a:solidFill>
                <a:latin typeface="Roboto Light"/>
                <a:ea typeface="Roboto Light"/>
                <a:cs typeface="Roboto Light"/>
                <a:sym typeface="Roboto Light"/>
              </a:defRPr>
            </a:lvl2pPr>
            <a:lvl3pPr marL="304800" indent="76200" algn="ctr">
              <a:lnSpc>
                <a:spcPct val="100000"/>
              </a:lnSpc>
              <a:spcBef>
                <a:spcPts val="0"/>
              </a:spcBef>
              <a:buClrTx/>
              <a:buSzTx/>
              <a:buFontTx/>
              <a:buNone/>
              <a:defRPr sz="3700">
                <a:solidFill>
                  <a:srgbClr val="2E5E73"/>
                </a:solidFill>
                <a:latin typeface="Roboto Light"/>
                <a:ea typeface="Roboto Light"/>
                <a:cs typeface="Roboto Light"/>
                <a:sym typeface="Roboto Light"/>
              </a:defRPr>
            </a:lvl3pPr>
            <a:lvl4pPr marL="304800" indent="76200" algn="ctr">
              <a:lnSpc>
                <a:spcPct val="100000"/>
              </a:lnSpc>
              <a:spcBef>
                <a:spcPts val="0"/>
              </a:spcBef>
              <a:buClrTx/>
              <a:buSzTx/>
              <a:buFontTx/>
              <a:buNone/>
              <a:defRPr sz="3700">
                <a:solidFill>
                  <a:srgbClr val="2E5E73"/>
                </a:solidFill>
                <a:latin typeface="Roboto Light"/>
                <a:ea typeface="Roboto Light"/>
                <a:cs typeface="Roboto Light"/>
                <a:sym typeface="Roboto Light"/>
              </a:defRPr>
            </a:lvl4pPr>
            <a:lvl5pPr marL="304800" indent="76200" algn="ctr">
              <a:lnSpc>
                <a:spcPct val="100000"/>
              </a:lnSpc>
              <a:spcBef>
                <a:spcPts val="0"/>
              </a:spcBef>
              <a:buClrTx/>
              <a:buSzTx/>
              <a:buFontTx/>
              <a:buNone/>
              <a:defRPr sz="37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56" name="Slide Number"/>
          <p:cNvSpPr txBox="1"/>
          <p:nvPr>
            <p:ph type="sldNum" sz="quarter" idx="2"/>
          </p:nvPr>
        </p:nvSpPr>
        <p:spPr>
          <a:xfrm>
            <a:off x="11296608" y="6222319"/>
            <a:ext cx="524899" cy="515305"/>
          </a:xfrm>
          <a:prstGeom prst="rect">
            <a:avLst/>
          </a:prstGeom>
        </p:spPr>
        <p:txBody>
          <a:bodyPr lIns="121899" tIns="121899" rIns="121899" bIns="121899"/>
          <a:lstStyle>
            <a:lvl1pPr algn="l">
              <a:defRPr sz="19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1363" name="Title Text"/>
          <p:cNvSpPr txBox="1"/>
          <p:nvPr>
            <p:ph type="title"/>
          </p:nvPr>
        </p:nvSpPr>
        <p:spPr>
          <a:xfrm>
            <a:off x="415600" y="593366"/>
            <a:ext cx="11360702" cy="763502"/>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64" name="Body Level One…"/>
          <p:cNvSpPr txBox="1"/>
          <p:nvPr>
            <p:ph type="body" idx="1"/>
          </p:nvPr>
        </p:nvSpPr>
        <p:spPr>
          <a:xfrm>
            <a:off x="415600" y="1536633"/>
            <a:ext cx="11360702" cy="4555200"/>
          </a:xfrm>
          <a:prstGeom prst="rect">
            <a:avLst/>
          </a:prstGeom>
        </p:spPr>
        <p:txBody>
          <a:bodyPr lIns="121899" tIns="121899" rIns="121899" bIns="121899"/>
          <a:lstStyle>
            <a:lvl1pPr indent="-381000">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1pPr>
            <a:lvl2pPr marL="1006306" indent="-441156">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2pPr>
            <a:lvl3pPr marL="1463506" indent="-441156">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3pPr>
            <a:lvl4pPr marL="1920706" indent="-441156">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4pPr>
            <a:lvl5pPr marL="2377906" indent="-441156">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65" name="Slide Number"/>
          <p:cNvSpPr txBox="1"/>
          <p:nvPr>
            <p:ph type="sldNum" sz="quarter" idx="2"/>
          </p:nvPr>
        </p:nvSpPr>
        <p:spPr>
          <a:xfrm>
            <a:off x="11296608" y="6222319"/>
            <a:ext cx="524899" cy="515305"/>
          </a:xfrm>
          <a:prstGeom prst="rect">
            <a:avLst/>
          </a:prstGeom>
        </p:spPr>
        <p:txBody>
          <a:bodyPr lIns="121899" tIns="121899" rIns="121899" bIns="121899"/>
          <a:lstStyle>
            <a:lvl1pPr algn="l">
              <a:defRPr sz="19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6" name="Google Shape;67;p10"/>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852909" y="6414781"/>
            <a:ext cx="258582" cy="248264"/>
          </a:xfrm>
          <a:prstGeom prst="rect">
            <a:avLst/>
          </a:prstGeom>
          <a:ln w="12700">
            <a:miter lim="400000"/>
          </a:ln>
        </p:spPr>
        <p:txBody>
          <a:bodyPr wrap="none" lIns="45699" tIns="45699" rIns="45699" bIns="45699" anchor="ctr">
            <a:spAutoFit/>
          </a:bodyPr>
          <a:lstStyle>
            <a:lvl1pPr algn="ct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1.g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82D49"/>
        </a:solidFill>
      </p:bgPr>
    </p:bg>
    <p:spTree>
      <p:nvGrpSpPr>
        <p:cNvPr id="1" name=""/>
        <p:cNvGrpSpPr/>
        <p:nvPr/>
      </p:nvGrpSpPr>
      <p:grpSpPr>
        <a:xfrm>
          <a:off x="0" y="0"/>
          <a:ext cx="0" cy="0"/>
          <a:chOff x="0" y="0"/>
          <a:chExt cx="0" cy="0"/>
        </a:xfrm>
      </p:grpSpPr>
      <p:sp>
        <p:nvSpPr>
          <p:cNvPr id="1374" name="Google Shape;907;p79"/>
          <p:cNvSpPr txBox="1"/>
          <p:nvPr/>
        </p:nvSpPr>
        <p:spPr>
          <a:xfrm>
            <a:off x="5695331" y="2142332"/>
            <a:ext cx="3158102" cy="4850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nSpc>
                <a:spcPct val="115000"/>
              </a:lnSpc>
              <a:spcBef>
                <a:spcPts val="2100"/>
              </a:spcBef>
              <a:defRPr b="1" sz="1600">
                <a:solidFill>
                  <a:srgbClr val="FFFFFF"/>
                </a:solidFill>
                <a:latin typeface="Roboto"/>
                <a:ea typeface="Roboto"/>
                <a:cs typeface="Roboto"/>
                <a:sym typeface="Roboto"/>
              </a:defRPr>
            </a:pPr>
            <a:r>
              <a:t>AI Boot Camp </a:t>
            </a:r>
            <a:r>
              <a:rPr>
                <a:solidFill>
                  <a:srgbClr val="FCB912"/>
                </a:solidFill>
              </a:rPr>
              <a:t>Project 1</a:t>
            </a:r>
          </a:p>
        </p:txBody>
      </p:sp>
      <p:sp>
        <p:nvSpPr>
          <p:cNvPr id="1375" name="Google Shape;908;p79"/>
          <p:cNvSpPr txBox="1"/>
          <p:nvPr>
            <p:ph type="title"/>
          </p:nvPr>
        </p:nvSpPr>
        <p:spPr>
          <a:xfrm>
            <a:off x="5646277" y="2634725"/>
            <a:ext cx="6283802" cy="1733102"/>
          </a:xfrm>
          <a:prstGeom prst="rect">
            <a:avLst/>
          </a:prstGeom>
        </p:spPr>
        <p:txBody>
          <a:bodyPr/>
          <a:lstStyle>
            <a:lvl1pPr defTabSz="832103">
              <a:defRPr b="0" sz="4800">
                <a:solidFill>
                  <a:srgbClr val="FFFFFF"/>
                </a:solidFill>
                <a:latin typeface="Roboto Medium"/>
                <a:ea typeface="Roboto Medium"/>
                <a:cs typeface="Roboto Medium"/>
                <a:sym typeface="Roboto Medium"/>
              </a:defRPr>
            </a:lvl1pPr>
          </a:lstStyle>
          <a:p>
            <a:pPr/>
            <a:r>
              <a:t>Accident Analysis Alliance</a:t>
            </a:r>
          </a:p>
        </p:txBody>
      </p:sp>
      <p:sp>
        <p:nvSpPr>
          <p:cNvPr id="1376" name="Google Shape;909;p79"/>
          <p:cNvSpPr txBox="1"/>
          <p:nvPr/>
        </p:nvSpPr>
        <p:spPr>
          <a:xfrm>
            <a:off x="1505094" y="4682350"/>
            <a:ext cx="5216702" cy="148712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lvl="2">
              <a:lnSpc>
                <a:spcPct val="115000"/>
              </a:lnSpc>
              <a:spcBef>
                <a:spcPts val="2100"/>
              </a:spcBef>
              <a:defRPr sz="1800">
                <a:solidFill>
                  <a:srgbClr val="FFFFFF"/>
                </a:solidFill>
                <a:latin typeface="Roboto Medium"/>
                <a:ea typeface="Roboto Medium"/>
                <a:cs typeface="Roboto Medium"/>
                <a:sym typeface="Roboto Medium"/>
              </a:defRPr>
            </a:pPr>
            <a:r>
              <a:t>- Fredy Aguirre</a:t>
            </a:r>
            <a:br/>
            <a:r>
              <a:t>- Brian Hansen-Turton</a:t>
            </a:r>
            <a:br/>
            <a:r>
              <a:t>- Alan Hunt</a:t>
            </a:r>
            <a:br/>
            <a:r>
              <a:t>- Ketan Parekh</a:t>
            </a:r>
          </a:p>
        </p:txBody>
      </p:sp>
      <p:sp>
        <p:nvSpPr>
          <p:cNvPr id="1377" name="Google Shape;910;p79"/>
          <p:cNvSpPr/>
          <p:nvPr/>
        </p:nvSpPr>
        <p:spPr>
          <a:xfrm>
            <a:off x="5797000" y="2634732"/>
            <a:ext cx="1291502" cy="2"/>
          </a:xfrm>
          <a:prstGeom prst="line">
            <a:avLst/>
          </a:prstGeom>
          <a:ln w="19050">
            <a:solidFill>
              <a:srgbClr val="FFFFFF"/>
            </a:solidFill>
          </a:ln>
        </p:spPr>
        <p:txBody>
          <a:bodyPr lIns="45718" tIns="45718" rIns="45718" bIns="45718"/>
          <a:lstStyle/>
          <a:p>
            <a:pPr/>
          </a:p>
        </p:txBody>
      </p:sp>
      <p:sp>
        <p:nvSpPr>
          <p:cNvPr id="1378" name="Google Shape;911;p79"/>
          <p:cNvSpPr/>
          <p:nvPr/>
        </p:nvSpPr>
        <p:spPr>
          <a:xfrm>
            <a:off x="5810932" y="2634600"/>
            <a:ext cx="7218478" cy="2"/>
          </a:xfrm>
          <a:prstGeom prst="line">
            <a:avLst/>
          </a:prstGeom>
          <a:ln w="19050">
            <a:solidFill>
              <a:srgbClr val="FFFFFF"/>
            </a:solidFill>
            <a:tailEnd type="oval"/>
          </a:ln>
        </p:spPr>
        <p:txBody>
          <a:bodyPr lIns="45718" tIns="45718" rIns="45718" bIns="45718"/>
          <a:lstStyle/>
          <a:p>
            <a:pPr/>
          </a:p>
        </p:txBody>
      </p:sp>
      <p:grpSp>
        <p:nvGrpSpPr>
          <p:cNvPr id="1381" name="Image Gallery"/>
          <p:cNvGrpSpPr/>
          <p:nvPr/>
        </p:nvGrpSpPr>
        <p:grpSpPr>
          <a:xfrm>
            <a:off x="1503154" y="962025"/>
            <a:ext cx="3021270" cy="3771399"/>
            <a:chOff x="0" y="0"/>
            <a:chExt cx="3021269" cy="3771399"/>
          </a:xfrm>
        </p:grpSpPr>
        <p:pic>
          <p:nvPicPr>
            <p:cNvPr id="1379" name="AAA.jpeg" descr="AAA.jpeg"/>
            <p:cNvPicPr>
              <a:picLocks noChangeAspect="1"/>
            </p:cNvPicPr>
            <p:nvPr/>
          </p:nvPicPr>
          <p:blipFill>
            <a:blip r:embed="rId2">
              <a:extLst/>
            </a:blip>
            <a:srcRect l="4844" t="0" r="4844" b="0"/>
            <a:stretch>
              <a:fillRect/>
            </a:stretch>
          </p:blipFill>
          <p:spPr>
            <a:xfrm>
              <a:off x="-1" y="0"/>
              <a:ext cx="3021270" cy="3345417"/>
            </a:xfrm>
            <a:prstGeom prst="rect">
              <a:avLst/>
            </a:prstGeom>
            <a:ln w="12700" cap="flat">
              <a:noFill/>
              <a:miter lim="400000"/>
            </a:ln>
            <a:effectLst/>
          </p:spPr>
        </p:pic>
        <p:sp>
          <p:nvSpPr>
            <p:cNvPr id="1380" name="Rectangle"/>
            <p:cNvSpPr txBox="1"/>
            <p:nvPr/>
          </p:nvSpPr>
          <p:spPr>
            <a:xfrm>
              <a:off x="0" y="3421615"/>
              <a:ext cx="3021269" cy="349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74"/>
                                        </p:tgtEl>
                                        <p:attrNameLst>
                                          <p:attrName>style.visibility</p:attrName>
                                        </p:attrNameLst>
                                      </p:cBhvr>
                                      <p:to>
                                        <p:strVal val="visible"/>
                                      </p:to>
                                    </p:set>
                                    <p:animEffect filter="fade" transition="in">
                                      <p:cBhvr>
                                        <p:cTn id="7" dur="1000"/>
                                        <p:tgtEl>
                                          <p:spTgt spid="1374"/>
                                        </p:tgtEl>
                                      </p:cBhvr>
                                    </p:animEffect>
                                  </p:childTnLst>
                                </p:cTn>
                              </p:par>
                            </p:childTnLst>
                          </p:cTn>
                        </p:par>
                        <p:par>
                          <p:cTn id="8" fill="hold">
                            <p:stCondLst>
                              <p:cond delay="1000"/>
                            </p:stCondLst>
                            <p:childTnLst>
                              <p:par>
                                <p:cTn id="9" presetClass="entr" nodeType="afterEffect" presetID="10" grpId="2" fill="hold">
                                  <p:stCondLst>
                                    <p:cond delay="0"/>
                                  </p:stCondLst>
                                  <p:iterate type="el" backwards="0">
                                    <p:tmAbs val="0"/>
                                  </p:iterate>
                                  <p:childTnLst>
                                    <p:set>
                                      <p:cBhvr>
                                        <p:cTn id="10" fill="hold"/>
                                        <p:tgtEl>
                                          <p:spTgt spid="1375"/>
                                        </p:tgtEl>
                                        <p:attrNameLst>
                                          <p:attrName>style.visibility</p:attrName>
                                        </p:attrNameLst>
                                      </p:cBhvr>
                                      <p:to>
                                        <p:strVal val="visible"/>
                                      </p:to>
                                    </p:set>
                                    <p:animEffect filter="fade" transition="in">
                                      <p:cBhvr>
                                        <p:cTn id="11" dur="1000"/>
                                        <p:tgtEl>
                                          <p:spTgt spid="1375"/>
                                        </p:tgtEl>
                                      </p:cBhvr>
                                    </p:animEffect>
                                  </p:childTnLst>
                                </p:cTn>
                              </p:par>
                            </p:childTnLst>
                          </p:cTn>
                        </p:par>
                        <p:par>
                          <p:cTn id="12" fill="hold">
                            <p:stCondLst>
                              <p:cond delay="2000"/>
                            </p:stCondLst>
                            <p:childTnLst>
                              <p:par>
                                <p:cTn id="13" presetClass="entr" nodeType="afterEffect" presetID="10" grpId="3" fill="hold">
                                  <p:stCondLst>
                                    <p:cond delay="0"/>
                                  </p:stCondLst>
                                  <p:iterate type="el" backwards="0">
                                    <p:tmAbs val="0"/>
                                  </p:iterate>
                                  <p:childTnLst>
                                    <p:set>
                                      <p:cBhvr>
                                        <p:cTn id="14" fill="hold"/>
                                        <p:tgtEl>
                                          <p:spTgt spid="1376"/>
                                        </p:tgtEl>
                                        <p:attrNameLst>
                                          <p:attrName>style.visibility</p:attrName>
                                        </p:attrNameLst>
                                      </p:cBhvr>
                                      <p:to>
                                        <p:strVal val="visible"/>
                                      </p:to>
                                    </p:set>
                                    <p:animEffect filter="fade" transition="in">
                                      <p:cBhvr>
                                        <p:cTn id="15" dur="1000"/>
                                        <p:tgtEl>
                                          <p:spTgt spid="1376"/>
                                        </p:tgtEl>
                                      </p:cBhvr>
                                    </p:animEffect>
                                  </p:childTnLst>
                                </p:cTn>
                              </p:par>
                            </p:childTnLst>
                          </p:cTn>
                        </p:par>
                        <p:par>
                          <p:cTn id="16" fill="hold">
                            <p:stCondLst>
                              <p:cond delay="3000"/>
                            </p:stCondLst>
                            <p:childTnLst>
                              <p:par>
                                <p:cTn id="17" presetClass="entr" nodeType="afterEffect" presetID="10" grpId="4" fill="hold">
                                  <p:stCondLst>
                                    <p:cond delay="0"/>
                                  </p:stCondLst>
                                  <p:iterate type="el" backwards="0">
                                    <p:tmAbs val="0"/>
                                  </p:iterate>
                                  <p:childTnLst>
                                    <p:set>
                                      <p:cBhvr>
                                        <p:cTn id="18" fill="hold"/>
                                        <p:tgtEl>
                                          <p:spTgt spid="1377"/>
                                        </p:tgtEl>
                                        <p:attrNameLst>
                                          <p:attrName>style.visibility</p:attrName>
                                        </p:attrNameLst>
                                      </p:cBhvr>
                                      <p:to>
                                        <p:strVal val="visible"/>
                                      </p:to>
                                    </p:set>
                                    <p:animEffect filter="fade" transition="in">
                                      <p:cBhvr>
                                        <p:cTn id="19" dur="1000"/>
                                        <p:tgtEl>
                                          <p:spTgt spid="1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6" grpId="3"/>
      <p:bldP build="whole" bldLvl="1" animBg="1" rev="0" advAuto="0" spid="1375" grpId="2"/>
      <p:bldP build="whole" bldLvl="1" animBg="1" rev="0" advAuto="0" spid="1377" grpId="4"/>
      <p:bldP build="whole" bldLvl="1" animBg="1" rev="0" advAuto="0" spid="1374"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1" name="Google Shape;998;p88"/>
          <p:cNvSpPr/>
          <p:nvPr/>
        </p:nvSpPr>
        <p:spPr>
          <a:xfrm>
            <a:off x="3339700" y="1079799"/>
            <a:ext cx="8429702" cy="5358603"/>
          </a:xfrm>
          <a:prstGeom prst="rect">
            <a:avLst/>
          </a:prstGeom>
          <a:solidFill>
            <a:srgbClr val="F2F2F2"/>
          </a:solidFill>
          <a:ln w="12700">
            <a:miter lim="400000"/>
          </a:ln>
        </p:spPr>
        <p:txBody>
          <a:bodyPr lIns="0" tIns="0" rIns="0" bIns="0" anchor="ctr"/>
          <a:lstStyle/>
          <a:p>
            <a:pPr/>
          </a:p>
        </p:txBody>
      </p:sp>
      <p:sp>
        <p:nvSpPr>
          <p:cNvPr id="1432" name="Google Shape;999;p88"/>
          <p:cNvSpPr/>
          <p:nvPr/>
        </p:nvSpPr>
        <p:spPr>
          <a:xfrm>
            <a:off x="426002" y="445800"/>
            <a:ext cx="2761801" cy="2761802"/>
          </a:xfrm>
          <a:prstGeom prst="rect">
            <a:avLst/>
          </a:prstGeom>
          <a:solidFill>
            <a:srgbClr val="FCB912"/>
          </a:solidFill>
          <a:ln w="12700">
            <a:miter lim="400000"/>
          </a:ln>
        </p:spPr>
        <p:txBody>
          <a:bodyPr lIns="0" tIns="0" rIns="0" bIns="0" anchor="ctr"/>
          <a:lstStyle/>
          <a:p>
            <a:pPr/>
          </a:p>
        </p:txBody>
      </p:sp>
      <p:sp>
        <p:nvSpPr>
          <p:cNvPr id="1433" name="Google Shape;1000;p88"/>
          <p:cNvSpPr txBox="1"/>
          <p:nvPr/>
        </p:nvSpPr>
        <p:spPr>
          <a:xfrm>
            <a:off x="581639" y="1281885"/>
            <a:ext cx="2408403" cy="1097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082D49"/>
                </a:solidFill>
                <a:latin typeface="Roboto Light"/>
                <a:ea typeface="Roboto Light"/>
                <a:cs typeface="Roboto Light"/>
                <a:sym typeface="Roboto Light"/>
              </a:defRPr>
            </a:lvl1pPr>
          </a:lstStyle>
          <a:p>
            <a:pPr/>
            <a:r>
              <a:t>Problems Encountered</a:t>
            </a:r>
          </a:p>
        </p:txBody>
      </p:sp>
      <p:sp>
        <p:nvSpPr>
          <p:cNvPr id="1434" name="Google Shape;1002;p88"/>
          <p:cNvSpPr txBox="1"/>
          <p:nvPr/>
        </p:nvSpPr>
        <p:spPr>
          <a:xfrm>
            <a:off x="3352400" y="1141399"/>
            <a:ext cx="8518802" cy="16433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defTabSz="457200">
              <a:defRPr sz="1900">
                <a:latin typeface="Times Roman"/>
                <a:ea typeface="Times Roman"/>
                <a:cs typeface="Times Roman"/>
                <a:sym typeface="Times Roman"/>
              </a:defRPr>
            </a:lvl1pPr>
          </a:lstStyle>
          <a:p>
            <a:pPr/>
            <a:r>
              <a:t>A major challenge in the analysis is the lack of daily traffic volume data. While we know the number of accidents, locations, weather, and road conditions, we cannot determine if higher accidents on clear days are due to more drivers on the road. For instance, fewer accidents on snowy days may simply reflect lower traffic rather than safer conditions, making it hard to assess the true impact of weather on accident rates.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Google Shape;1008;p89"/>
          <p:cNvSpPr/>
          <p:nvPr/>
        </p:nvSpPr>
        <p:spPr>
          <a:xfrm>
            <a:off x="3339700" y="1079799"/>
            <a:ext cx="8429702" cy="5358603"/>
          </a:xfrm>
          <a:prstGeom prst="rect">
            <a:avLst/>
          </a:prstGeom>
          <a:solidFill>
            <a:srgbClr val="F2F2F2"/>
          </a:solidFill>
          <a:ln w="12700">
            <a:miter lim="400000"/>
          </a:ln>
        </p:spPr>
        <p:txBody>
          <a:bodyPr lIns="0" tIns="0" rIns="0" bIns="0" anchor="ctr"/>
          <a:lstStyle/>
          <a:p>
            <a:pPr/>
          </a:p>
        </p:txBody>
      </p:sp>
      <p:sp>
        <p:nvSpPr>
          <p:cNvPr id="1437" name="Google Shape;1009;p89"/>
          <p:cNvSpPr/>
          <p:nvPr/>
        </p:nvSpPr>
        <p:spPr>
          <a:xfrm>
            <a:off x="426002" y="445800"/>
            <a:ext cx="2761801" cy="2761802"/>
          </a:xfrm>
          <a:prstGeom prst="rect">
            <a:avLst/>
          </a:prstGeom>
          <a:solidFill>
            <a:srgbClr val="AADCF2"/>
          </a:solidFill>
          <a:ln w="12700">
            <a:miter lim="400000"/>
          </a:ln>
        </p:spPr>
        <p:txBody>
          <a:bodyPr lIns="0" tIns="0" rIns="0" bIns="0" anchor="ctr"/>
          <a:lstStyle/>
          <a:p>
            <a:pPr/>
          </a:p>
        </p:txBody>
      </p:sp>
      <p:sp>
        <p:nvSpPr>
          <p:cNvPr id="1438" name="Google Shape;1010;p89"/>
          <p:cNvSpPr txBox="1"/>
          <p:nvPr/>
        </p:nvSpPr>
        <p:spPr>
          <a:xfrm>
            <a:off x="581650" y="1307273"/>
            <a:ext cx="2847302" cy="10464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2800">
                <a:solidFill>
                  <a:srgbClr val="082D49"/>
                </a:solidFill>
                <a:latin typeface="Roboto Light"/>
                <a:ea typeface="Roboto Light"/>
                <a:cs typeface="Roboto Light"/>
                <a:sym typeface="Roboto Light"/>
              </a:defRPr>
            </a:lvl1pPr>
          </a:lstStyle>
          <a:p>
            <a:pPr/>
            <a:r>
              <a:t>Future Considerations</a:t>
            </a:r>
          </a:p>
        </p:txBody>
      </p:sp>
      <p:sp>
        <p:nvSpPr>
          <p:cNvPr id="1439" name="Google Shape;1012;p89"/>
          <p:cNvSpPr txBox="1"/>
          <p:nvPr/>
        </p:nvSpPr>
        <p:spPr>
          <a:xfrm>
            <a:off x="3339700" y="1141399"/>
            <a:ext cx="8518802" cy="1351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defTabSz="457200">
              <a:defRPr sz="1800">
                <a:latin typeface="Times Roman"/>
                <a:ea typeface="Times Roman"/>
                <a:cs typeface="Times Roman"/>
                <a:sym typeface="Times Roman"/>
              </a:defRPr>
            </a:lvl1pPr>
          </a:lstStyle>
          <a:p>
            <a:pPr/>
            <a:r>
              <a:t>Future consideration should focus on obtaining daily traffic volume data to normalize the crash data. This would allow for more accurate predictions and stronger correlations, helping to better understand the relationship between traffic conditions, weather, and accident rates.</a:t>
            </a:r>
          </a:p>
        </p:txBody>
      </p:sp>
      <p:sp>
        <p:nvSpPr>
          <p:cNvPr id="1440" name="Google Shape;1013;p89"/>
          <p:cNvSpPr txBox="1"/>
          <p:nvPr/>
        </p:nvSpPr>
        <p:spPr>
          <a:xfrm>
            <a:off x="3339700" y="362699"/>
            <a:ext cx="8518802" cy="71370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spcBef>
                <a:spcPts val="1000"/>
              </a:spcBef>
              <a:defRPr sz="1800">
                <a:solidFill>
                  <a:srgbClr val="082D49"/>
                </a:solidFill>
                <a:latin typeface="Roboto"/>
                <a:ea typeface="Roboto"/>
                <a:cs typeface="Roboto"/>
                <a:sym typeface="Roboto"/>
              </a:defRPr>
            </a:lvl1pPr>
          </a:lstStyle>
          <a:p>
            <a:pPr/>
            <a:r>
              <a:t>Summarize any additional questions that surfaced, what your group might research next if more time was available, or share a plan for future development.</a:t>
            </a:r>
          </a:p>
        </p:txBody>
      </p:sp>
      <p:pic>
        <p:nvPicPr>
          <p:cNvPr id="1441" name="Google Shape;1014;p89" descr="Google Shape;1014;p89"/>
          <p:cNvPicPr>
            <a:picLocks noChangeAspect="0"/>
          </p:cNvPicPr>
          <p:nvPr/>
        </p:nvPicPr>
        <p:blipFill>
          <a:blip r:embed="rId2">
            <a:extLst/>
          </a:blip>
          <a:stretch>
            <a:fillRect/>
          </a:stretch>
        </p:blipFill>
        <p:spPr>
          <a:xfrm>
            <a:off x="1496250" y="2402412"/>
            <a:ext cx="621303" cy="62130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3" name="Google Shape;917;p80"/>
          <p:cNvSpPr/>
          <p:nvPr/>
        </p:nvSpPr>
        <p:spPr>
          <a:xfrm>
            <a:off x="3339700" y="3446850"/>
            <a:ext cx="8429702" cy="3089702"/>
          </a:xfrm>
          <a:prstGeom prst="rect">
            <a:avLst/>
          </a:prstGeom>
          <a:solidFill>
            <a:srgbClr val="F2F2F2"/>
          </a:solidFill>
          <a:ln w="12700">
            <a:miter lim="400000"/>
          </a:ln>
        </p:spPr>
        <p:txBody>
          <a:bodyPr lIns="0" tIns="0" rIns="0" bIns="0" anchor="ctr"/>
          <a:lstStyle/>
          <a:p>
            <a:pPr/>
          </a:p>
        </p:txBody>
      </p:sp>
      <p:sp>
        <p:nvSpPr>
          <p:cNvPr id="1384" name="Google Shape;918;p80"/>
          <p:cNvSpPr/>
          <p:nvPr/>
        </p:nvSpPr>
        <p:spPr>
          <a:xfrm>
            <a:off x="426002" y="445800"/>
            <a:ext cx="2761801" cy="2761802"/>
          </a:xfrm>
          <a:prstGeom prst="rect">
            <a:avLst/>
          </a:prstGeom>
          <a:solidFill>
            <a:srgbClr val="082D49"/>
          </a:solidFill>
          <a:ln w="12700">
            <a:miter lim="400000"/>
          </a:ln>
        </p:spPr>
        <p:txBody>
          <a:bodyPr lIns="0" tIns="0" rIns="0" bIns="0" anchor="ctr"/>
          <a:lstStyle/>
          <a:p>
            <a:pPr/>
          </a:p>
        </p:txBody>
      </p:sp>
      <p:sp>
        <p:nvSpPr>
          <p:cNvPr id="1385" name="Google Shape;919;p80"/>
          <p:cNvSpPr txBox="1"/>
          <p:nvPr/>
        </p:nvSpPr>
        <p:spPr>
          <a:xfrm>
            <a:off x="581639" y="1281885"/>
            <a:ext cx="2408403" cy="1097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
        <p:nvSpPr>
          <p:cNvPr id="1386" name="Google Shape;920;p80"/>
          <p:cNvSpPr txBox="1"/>
          <p:nvPr/>
        </p:nvSpPr>
        <p:spPr>
          <a:xfrm>
            <a:off x="3339700" y="2812850"/>
            <a:ext cx="8518802" cy="551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2400">
                <a:solidFill>
                  <a:srgbClr val="082D49"/>
                </a:solidFill>
                <a:latin typeface="Roboto"/>
                <a:ea typeface="Roboto"/>
                <a:cs typeface="Roboto"/>
                <a:sym typeface="Roboto"/>
              </a:defRPr>
            </a:lvl1pPr>
          </a:lstStyle>
          <a:p>
            <a:pPr/>
            <a:r>
              <a:t>Project Purpose / Description</a:t>
            </a:r>
          </a:p>
        </p:txBody>
      </p:sp>
      <p:sp>
        <p:nvSpPr>
          <p:cNvPr id="1387" name="Google Shape;921;p80"/>
          <p:cNvSpPr txBox="1"/>
          <p:nvPr/>
        </p:nvSpPr>
        <p:spPr>
          <a:xfrm>
            <a:off x="3339700" y="3495674"/>
            <a:ext cx="8518802" cy="186605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defTabSz="355600">
              <a:spcBef>
                <a:spcPts val="200"/>
              </a:spcBef>
              <a:defRPr b="1" sz="1600">
                <a:latin typeface="Helvetica Neue"/>
                <a:ea typeface="Helvetica Neue"/>
                <a:cs typeface="Helvetica Neue"/>
                <a:sym typeface="Helvetica Neue"/>
              </a:defRPr>
            </a:lvl1pPr>
          </a:lstStyle>
          <a:p>
            <a:pPr/>
            <a:r>
              <a:t>The purpose of this project is to analyze crash data using advanced AI and data analytics techniques to identify key factors contributing to vehicle accidents. By examining patterns in the data, the project aims to generate actionable insights and recommendations to reduce the frequency and severity of crashes. The analysis will focus on variables such as road conditions, driver behavior, weather, and vehicle types, with the ultimate goal of improving road safety and informing policy decisions for accident prevention.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9" name="Google Shape;927;p81"/>
          <p:cNvSpPr/>
          <p:nvPr/>
        </p:nvSpPr>
        <p:spPr>
          <a:xfrm>
            <a:off x="3339700" y="3446850"/>
            <a:ext cx="8429702" cy="3089702"/>
          </a:xfrm>
          <a:prstGeom prst="rect">
            <a:avLst/>
          </a:prstGeom>
          <a:solidFill>
            <a:srgbClr val="F2F2F2"/>
          </a:solidFill>
          <a:ln w="12700">
            <a:miter lim="400000"/>
          </a:ln>
        </p:spPr>
        <p:txBody>
          <a:bodyPr lIns="0" tIns="0" rIns="0" bIns="0" anchor="ctr"/>
          <a:lstStyle/>
          <a:p>
            <a:pPr/>
          </a:p>
        </p:txBody>
      </p:sp>
      <p:sp>
        <p:nvSpPr>
          <p:cNvPr id="1390" name="Google Shape;928;p81"/>
          <p:cNvSpPr/>
          <p:nvPr/>
        </p:nvSpPr>
        <p:spPr>
          <a:xfrm>
            <a:off x="426002" y="445800"/>
            <a:ext cx="2761801" cy="2761802"/>
          </a:xfrm>
          <a:prstGeom prst="rect">
            <a:avLst/>
          </a:prstGeom>
          <a:solidFill>
            <a:srgbClr val="005E77"/>
          </a:solidFill>
          <a:ln w="12700">
            <a:miter lim="400000"/>
          </a:ln>
        </p:spPr>
        <p:txBody>
          <a:bodyPr lIns="0" tIns="0" rIns="0" bIns="0" anchor="ctr"/>
          <a:lstStyle/>
          <a:p>
            <a:pPr/>
          </a:p>
        </p:txBody>
      </p:sp>
      <p:sp>
        <p:nvSpPr>
          <p:cNvPr id="1391" name="Google Shape;929;p81"/>
          <p:cNvSpPr txBox="1"/>
          <p:nvPr/>
        </p:nvSpPr>
        <p:spPr>
          <a:xfrm>
            <a:off x="3339700" y="2812850"/>
            <a:ext cx="8518802" cy="551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2400">
                <a:solidFill>
                  <a:srgbClr val="005E77"/>
                </a:solidFill>
                <a:latin typeface="Roboto"/>
                <a:ea typeface="Roboto"/>
                <a:cs typeface="Roboto"/>
                <a:sym typeface="Roboto"/>
              </a:defRPr>
            </a:lvl1pPr>
          </a:lstStyle>
          <a:p>
            <a:pPr/>
            <a:r>
              <a:t>Goals/Questions to be addressed</a:t>
            </a:r>
          </a:p>
        </p:txBody>
      </p:sp>
      <p:sp>
        <p:nvSpPr>
          <p:cNvPr id="1392" name="Google Shape;930;p81"/>
          <p:cNvSpPr txBox="1"/>
          <p:nvPr/>
        </p:nvSpPr>
        <p:spPr>
          <a:xfrm>
            <a:off x="3339700" y="3495675"/>
            <a:ext cx="8518802" cy="1843373"/>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320040" indent="-180339">
              <a:lnSpc>
                <a:spcPct val="115000"/>
              </a:lnSpc>
              <a:buClr>
                <a:srgbClr val="005E77"/>
              </a:buClr>
              <a:buSzPts val="1400"/>
              <a:buFont typeface="Helvetica"/>
              <a:buChar char="●"/>
              <a:defRPr>
                <a:solidFill>
                  <a:srgbClr val="082D49"/>
                </a:solidFill>
                <a:latin typeface="Roboto"/>
                <a:ea typeface="Roboto"/>
                <a:cs typeface="Roboto"/>
                <a:sym typeface="Roboto"/>
              </a:defRPr>
            </a:pPr>
            <a:r>
              <a:rPr b="1"/>
              <a:t>Identify Key Risk Factors</a:t>
            </a:r>
            <a:r>
              <a:t>: Analyze crash data to pinpoint the primary causes and contributing factors of vehicle accidents.</a:t>
            </a:r>
          </a:p>
          <a:p>
            <a:pPr marL="320040" indent="-180339">
              <a:lnSpc>
                <a:spcPct val="115000"/>
              </a:lnSpc>
              <a:spcBef>
                <a:spcPts val="800"/>
              </a:spcBef>
              <a:buClr>
                <a:srgbClr val="005E77"/>
              </a:buClr>
              <a:buSzPts val="1400"/>
              <a:buFont typeface="Helvetica"/>
              <a:buChar char="●"/>
              <a:defRPr>
                <a:solidFill>
                  <a:srgbClr val="082D49"/>
                </a:solidFill>
                <a:latin typeface="Roboto"/>
                <a:ea typeface="Roboto"/>
                <a:cs typeface="Roboto"/>
                <a:sym typeface="Roboto"/>
              </a:defRPr>
            </a:pPr>
            <a:r>
              <a:rPr b="1"/>
              <a:t>Develop Safety Recommendations</a:t>
            </a:r>
            <a:r>
              <a:t>: Use data-driven insights to create actionable strategies for reducing accident rates and improving road safety.</a:t>
            </a:r>
          </a:p>
          <a:p>
            <a:pPr marL="320040" indent="-180339">
              <a:lnSpc>
                <a:spcPct val="115000"/>
              </a:lnSpc>
              <a:spcBef>
                <a:spcPts val="800"/>
              </a:spcBef>
              <a:buClr>
                <a:srgbClr val="005E77"/>
              </a:buClr>
              <a:buSzPts val="1400"/>
              <a:buFont typeface="Helvetica"/>
              <a:buChar char="●"/>
              <a:defRPr>
                <a:solidFill>
                  <a:srgbClr val="082D49"/>
                </a:solidFill>
                <a:latin typeface="Roboto"/>
                <a:ea typeface="Roboto"/>
                <a:cs typeface="Roboto"/>
                <a:sym typeface="Roboto"/>
              </a:defRPr>
            </a:pPr>
            <a:r>
              <a:rPr b="1"/>
              <a:t>Support Policy and Decision-Making</a:t>
            </a:r>
            <a:r>
              <a:t>: Provide evidence-based recommendations to assist policymakers and stakeholders in implementing effective safety measures.</a:t>
            </a:r>
          </a:p>
        </p:txBody>
      </p:sp>
      <p:sp>
        <p:nvSpPr>
          <p:cNvPr id="1393" name="Google Shape;931;p81"/>
          <p:cNvSpPr txBox="1"/>
          <p:nvPr/>
        </p:nvSpPr>
        <p:spPr>
          <a:xfrm>
            <a:off x="581639" y="1281885"/>
            <a:ext cx="2408403" cy="1097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5" name="Google Shape;937;p82"/>
          <p:cNvSpPr/>
          <p:nvPr/>
        </p:nvSpPr>
        <p:spPr>
          <a:xfrm>
            <a:off x="3339700" y="3446850"/>
            <a:ext cx="8429702" cy="3089702"/>
          </a:xfrm>
          <a:prstGeom prst="rect">
            <a:avLst/>
          </a:prstGeom>
          <a:solidFill>
            <a:srgbClr val="F2F2F2"/>
          </a:solidFill>
          <a:ln w="12700">
            <a:miter lim="400000"/>
          </a:ln>
        </p:spPr>
        <p:txBody>
          <a:bodyPr lIns="0" tIns="0" rIns="0" bIns="0" anchor="ctr"/>
          <a:lstStyle/>
          <a:p>
            <a:pPr/>
          </a:p>
        </p:txBody>
      </p:sp>
      <p:sp>
        <p:nvSpPr>
          <p:cNvPr id="1396" name="Google Shape;938;p82"/>
          <p:cNvSpPr/>
          <p:nvPr/>
        </p:nvSpPr>
        <p:spPr>
          <a:xfrm>
            <a:off x="426002" y="445800"/>
            <a:ext cx="2761801" cy="2761802"/>
          </a:xfrm>
          <a:prstGeom prst="rect">
            <a:avLst/>
          </a:prstGeom>
          <a:solidFill>
            <a:srgbClr val="00C7CC"/>
          </a:solidFill>
          <a:ln w="12700">
            <a:miter lim="400000"/>
          </a:ln>
        </p:spPr>
        <p:txBody>
          <a:bodyPr lIns="0" tIns="0" rIns="0" bIns="0" anchor="ctr"/>
          <a:lstStyle/>
          <a:p>
            <a:pPr/>
          </a:p>
        </p:txBody>
      </p:sp>
      <p:sp>
        <p:nvSpPr>
          <p:cNvPr id="1397" name="Google Shape;939;p82"/>
          <p:cNvSpPr txBox="1"/>
          <p:nvPr/>
        </p:nvSpPr>
        <p:spPr>
          <a:xfrm>
            <a:off x="3339700" y="2812850"/>
            <a:ext cx="8518802" cy="88261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2400">
                <a:solidFill>
                  <a:srgbClr val="00C7CC"/>
                </a:solidFill>
                <a:latin typeface="Roboto"/>
                <a:ea typeface="Roboto"/>
                <a:cs typeface="Roboto"/>
                <a:sym typeface="Roboto"/>
              </a:defRPr>
            </a:lvl1pPr>
          </a:lstStyle>
          <a:p>
            <a:pPr/>
            <a:r>
              <a:t>Overview of data collection, cleanup and exploration process</a:t>
            </a:r>
          </a:p>
        </p:txBody>
      </p:sp>
      <p:sp>
        <p:nvSpPr>
          <p:cNvPr id="1398" name="Google Shape;940;p82"/>
          <p:cNvSpPr txBox="1"/>
          <p:nvPr/>
        </p:nvSpPr>
        <p:spPr>
          <a:xfrm>
            <a:off x="3352400" y="3495674"/>
            <a:ext cx="8518802" cy="2418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defTabSz="457200">
              <a:spcBef>
                <a:spcPts val="1200"/>
              </a:spcBef>
              <a:defRPr sz="1600">
                <a:latin typeface="Times Roman"/>
                <a:ea typeface="Times Roman"/>
                <a:cs typeface="Times Roman"/>
                <a:sym typeface="Times Roman"/>
              </a:defRPr>
            </a:pPr>
            <a:r>
              <a:t>The data collection process involves gathering crash-related datasets from reliable sources such as traffic agencies, insurance reports, and weather databases. Once collected, the data is cleaned to remove inconsistencies, duplicates, and missing values, ensuring accuracy and consistency. This process includes handling outliers and normalizing the data where necessary.</a:t>
            </a:r>
          </a:p>
          <a:p>
            <a:pPr defTabSz="457200">
              <a:spcBef>
                <a:spcPts val="1200"/>
              </a:spcBef>
              <a:defRPr sz="1600">
                <a:latin typeface="Times Roman"/>
                <a:ea typeface="Times Roman"/>
                <a:cs typeface="Times Roman"/>
                <a:sym typeface="Times Roman"/>
              </a:defRPr>
            </a:pPr>
            <a:r>
              <a:t>During the exploration phase, descriptive statistics and visualizations are used to identify trends, correlations, and anomalies in the data. Key variables such as accident location, time, road conditions, and driver behavior are analyzed to gain initial insights and guide further in-depth analysis.</a:t>
            </a:r>
          </a:p>
        </p:txBody>
      </p:sp>
      <p:sp>
        <p:nvSpPr>
          <p:cNvPr id="1399" name="Google Shape;941;p82"/>
          <p:cNvSpPr txBox="1"/>
          <p:nvPr/>
        </p:nvSpPr>
        <p:spPr>
          <a:xfrm>
            <a:off x="581639" y="1281885"/>
            <a:ext cx="2408403" cy="1097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082D49"/>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1" name="Google Shape;947;p83"/>
          <p:cNvSpPr/>
          <p:nvPr/>
        </p:nvSpPr>
        <p:spPr>
          <a:xfrm>
            <a:off x="3339700" y="3446850"/>
            <a:ext cx="8429702" cy="3089702"/>
          </a:xfrm>
          <a:prstGeom prst="rect">
            <a:avLst/>
          </a:prstGeom>
          <a:solidFill>
            <a:srgbClr val="F2F2F2"/>
          </a:solidFill>
          <a:ln w="12700">
            <a:miter lim="400000"/>
          </a:ln>
        </p:spPr>
        <p:txBody>
          <a:bodyPr lIns="0" tIns="0" rIns="0" bIns="0" anchor="ctr"/>
          <a:lstStyle/>
          <a:p>
            <a:pPr/>
          </a:p>
        </p:txBody>
      </p:sp>
      <p:sp>
        <p:nvSpPr>
          <p:cNvPr id="1402" name="Google Shape;948;p83"/>
          <p:cNvSpPr/>
          <p:nvPr/>
        </p:nvSpPr>
        <p:spPr>
          <a:xfrm>
            <a:off x="426002" y="445800"/>
            <a:ext cx="2761801" cy="2761802"/>
          </a:xfrm>
          <a:prstGeom prst="rect">
            <a:avLst/>
          </a:prstGeom>
          <a:solidFill>
            <a:srgbClr val="0077DB"/>
          </a:solidFill>
          <a:ln w="12700">
            <a:miter lim="400000"/>
          </a:ln>
        </p:spPr>
        <p:txBody>
          <a:bodyPr lIns="0" tIns="0" rIns="0" bIns="0" anchor="ctr"/>
          <a:lstStyle/>
          <a:p>
            <a:pPr/>
          </a:p>
        </p:txBody>
      </p:sp>
      <p:sp>
        <p:nvSpPr>
          <p:cNvPr id="1403" name="Google Shape;949;p83"/>
          <p:cNvSpPr txBox="1"/>
          <p:nvPr/>
        </p:nvSpPr>
        <p:spPr>
          <a:xfrm>
            <a:off x="3339700" y="2812850"/>
            <a:ext cx="8518802" cy="5511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2400">
                <a:solidFill>
                  <a:srgbClr val="0077DB"/>
                </a:solidFill>
                <a:latin typeface="Roboto"/>
                <a:ea typeface="Roboto"/>
                <a:cs typeface="Roboto"/>
                <a:sym typeface="Roboto"/>
              </a:defRPr>
            </a:lvl1pPr>
          </a:lstStyle>
          <a:p>
            <a:pPr/>
            <a:r>
              <a:t>Approach taken to achieve goals</a:t>
            </a:r>
          </a:p>
        </p:txBody>
      </p:sp>
      <p:sp>
        <p:nvSpPr>
          <p:cNvPr id="1404" name="Google Shape;950;p83"/>
          <p:cNvSpPr txBox="1"/>
          <p:nvPr/>
        </p:nvSpPr>
        <p:spPr>
          <a:xfrm>
            <a:off x="3339700" y="3495674"/>
            <a:ext cx="85188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115000"/>
              </a:lnSpc>
              <a:spcBef>
                <a:spcPts val="800"/>
              </a:spcBef>
              <a:defRPr>
                <a:solidFill>
                  <a:srgbClr val="082D49"/>
                </a:solidFill>
                <a:latin typeface="Roboto"/>
                <a:ea typeface="Roboto"/>
                <a:cs typeface="Roboto"/>
                <a:sym typeface="Roboto"/>
              </a:defRPr>
            </a:lvl1pPr>
          </a:lstStyle>
          <a:p>
            <a:pPr/>
            <a:r>
              <a:t>Provide a summary</a:t>
            </a:r>
          </a:p>
        </p:txBody>
      </p:sp>
      <p:sp>
        <p:nvSpPr>
          <p:cNvPr id="1405" name="Google Shape;951;p83"/>
          <p:cNvSpPr txBox="1"/>
          <p:nvPr/>
        </p:nvSpPr>
        <p:spPr>
          <a:xfrm>
            <a:off x="581639" y="1281885"/>
            <a:ext cx="2408403" cy="1097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7" name="Google Shape;957;p84"/>
          <p:cNvSpPr/>
          <p:nvPr/>
        </p:nvSpPr>
        <p:spPr>
          <a:xfrm>
            <a:off x="425999" y="2193125"/>
            <a:ext cx="11352302" cy="4236301"/>
          </a:xfrm>
          <a:prstGeom prst="rect">
            <a:avLst/>
          </a:prstGeom>
          <a:solidFill>
            <a:srgbClr val="F2F2F2"/>
          </a:solidFill>
          <a:ln w="12700">
            <a:miter lim="400000"/>
          </a:ln>
        </p:spPr>
        <p:txBody>
          <a:bodyPr lIns="0" tIns="0" rIns="0" bIns="0" anchor="ctr"/>
          <a:lstStyle/>
          <a:p>
            <a:pPr/>
          </a:p>
        </p:txBody>
      </p:sp>
      <p:sp>
        <p:nvSpPr>
          <p:cNvPr id="1408" name="Google Shape;958;p84"/>
          <p:cNvSpPr/>
          <p:nvPr/>
        </p:nvSpPr>
        <p:spPr>
          <a:xfrm>
            <a:off x="425996" y="445800"/>
            <a:ext cx="4779904" cy="902702"/>
          </a:xfrm>
          <a:prstGeom prst="rect">
            <a:avLst/>
          </a:prstGeom>
          <a:solidFill>
            <a:srgbClr val="082D49"/>
          </a:solidFill>
          <a:ln w="12700">
            <a:miter lim="400000"/>
          </a:ln>
        </p:spPr>
        <p:txBody>
          <a:bodyPr lIns="0" tIns="0" rIns="0" bIns="0" anchor="ctr"/>
          <a:lstStyle/>
          <a:p>
            <a:pPr/>
          </a:p>
        </p:txBody>
      </p:sp>
      <p:sp>
        <p:nvSpPr>
          <p:cNvPr id="1409" name="Google Shape;959;p84"/>
          <p:cNvSpPr txBox="1"/>
          <p:nvPr/>
        </p:nvSpPr>
        <p:spPr>
          <a:xfrm>
            <a:off x="695369" y="578235"/>
            <a:ext cx="4168501" cy="64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Result/Conclusion 1</a:t>
            </a:r>
          </a:p>
        </p:txBody>
      </p:sp>
      <p:sp>
        <p:nvSpPr>
          <p:cNvPr id="1410" name="Google Shape;960;p84"/>
          <p:cNvSpPr txBox="1"/>
          <p:nvPr/>
        </p:nvSpPr>
        <p:spPr>
          <a:xfrm>
            <a:off x="425999" y="1607350"/>
            <a:ext cx="11298602" cy="462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11" name="Google Shape;961;p84"/>
          <p:cNvSpPr txBox="1"/>
          <p:nvPr/>
        </p:nvSpPr>
        <p:spPr>
          <a:xfrm>
            <a:off x="425999" y="2241949"/>
            <a:ext cx="85188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3" name="Google Shape;967;p85"/>
          <p:cNvSpPr/>
          <p:nvPr/>
        </p:nvSpPr>
        <p:spPr>
          <a:xfrm>
            <a:off x="425999" y="2193125"/>
            <a:ext cx="11352302" cy="4236301"/>
          </a:xfrm>
          <a:prstGeom prst="rect">
            <a:avLst/>
          </a:prstGeom>
          <a:solidFill>
            <a:srgbClr val="F2F2F2"/>
          </a:solidFill>
          <a:ln w="12700">
            <a:miter lim="400000"/>
          </a:ln>
        </p:spPr>
        <p:txBody>
          <a:bodyPr lIns="0" tIns="0" rIns="0" bIns="0" anchor="ctr"/>
          <a:lstStyle/>
          <a:p>
            <a:pPr/>
          </a:p>
        </p:txBody>
      </p:sp>
      <p:sp>
        <p:nvSpPr>
          <p:cNvPr id="1414" name="Google Shape;968;p85"/>
          <p:cNvSpPr/>
          <p:nvPr/>
        </p:nvSpPr>
        <p:spPr>
          <a:xfrm>
            <a:off x="425996" y="445800"/>
            <a:ext cx="4779904" cy="902702"/>
          </a:xfrm>
          <a:prstGeom prst="rect">
            <a:avLst/>
          </a:prstGeom>
          <a:solidFill>
            <a:srgbClr val="005E77"/>
          </a:solidFill>
          <a:ln w="12700">
            <a:miter lim="400000"/>
          </a:ln>
        </p:spPr>
        <p:txBody>
          <a:bodyPr lIns="0" tIns="0" rIns="0" bIns="0" anchor="ctr"/>
          <a:lstStyle/>
          <a:p>
            <a:pPr/>
          </a:p>
        </p:txBody>
      </p:sp>
      <p:sp>
        <p:nvSpPr>
          <p:cNvPr id="1415" name="Google Shape;969;p85"/>
          <p:cNvSpPr txBox="1"/>
          <p:nvPr/>
        </p:nvSpPr>
        <p:spPr>
          <a:xfrm>
            <a:off x="695369" y="578235"/>
            <a:ext cx="4168501" cy="64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Result/Conclusion 2</a:t>
            </a:r>
          </a:p>
        </p:txBody>
      </p:sp>
      <p:sp>
        <p:nvSpPr>
          <p:cNvPr id="1416" name="Google Shape;970;p85"/>
          <p:cNvSpPr txBox="1"/>
          <p:nvPr/>
        </p:nvSpPr>
        <p:spPr>
          <a:xfrm>
            <a:off x="425999" y="1607350"/>
            <a:ext cx="11298602" cy="462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17" name="Google Shape;971;p85"/>
          <p:cNvSpPr txBox="1"/>
          <p:nvPr/>
        </p:nvSpPr>
        <p:spPr>
          <a:xfrm>
            <a:off x="425999" y="2241949"/>
            <a:ext cx="85188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9" name="Google Shape;977;p86"/>
          <p:cNvSpPr/>
          <p:nvPr/>
        </p:nvSpPr>
        <p:spPr>
          <a:xfrm>
            <a:off x="425999" y="2193125"/>
            <a:ext cx="11352302" cy="4236301"/>
          </a:xfrm>
          <a:prstGeom prst="rect">
            <a:avLst/>
          </a:prstGeom>
          <a:solidFill>
            <a:srgbClr val="F2F2F2"/>
          </a:solidFill>
          <a:ln w="12700">
            <a:miter lim="400000"/>
          </a:ln>
        </p:spPr>
        <p:txBody>
          <a:bodyPr lIns="0" tIns="0" rIns="0" bIns="0" anchor="ctr"/>
          <a:lstStyle/>
          <a:p>
            <a:pPr/>
          </a:p>
        </p:txBody>
      </p:sp>
      <p:sp>
        <p:nvSpPr>
          <p:cNvPr id="1420" name="Google Shape;978;p86"/>
          <p:cNvSpPr/>
          <p:nvPr/>
        </p:nvSpPr>
        <p:spPr>
          <a:xfrm>
            <a:off x="425996" y="445800"/>
            <a:ext cx="4779904" cy="902702"/>
          </a:xfrm>
          <a:prstGeom prst="rect">
            <a:avLst/>
          </a:prstGeom>
          <a:solidFill>
            <a:srgbClr val="0077DB"/>
          </a:solidFill>
          <a:ln w="12700">
            <a:miter lim="400000"/>
          </a:ln>
        </p:spPr>
        <p:txBody>
          <a:bodyPr lIns="0" tIns="0" rIns="0" bIns="0" anchor="ctr"/>
          <a:lstStyle/>
          <a:p>
            <a:pPr/>
          </a:p>
        </p:txBody>
      </p:sp>
      <p:sp>
        <p:nvSpPr>
          <p:cNvPr id="1421" name="Google Shape;979;p86"/>
          <p:cNvSpPr txBox="1"/>
          <p:nvPr/>
        </p:nvSpPr>
        <p:spPr>
          <a:xfrm>
            <a:off x="695369" y="578235"/>
            <a:ext cx="4168501" cy="64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Result/Conclusion 3</a:t>
            </a:r>
          </a:p>
        </p:txBody>
      </p:sp>
      <p:sp>
        <p:nvSpPr>
          <p:cNvPr id="1422" name="Google Shape;980;p86"/>
          <p:cNvSpPr txBox="1"/>
          <p:nvPr/>
        </p:nvSpPr>
        <p:spPr>
          <a:xfrm>
            <a:off x="425999" y="1607350"/>
            <a:ext cx="11298602" cy="462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23" name="Google Shape;981;p86"/>
          <p:cNvSpPr txBox="1"/>
          <p:nvPr/>
        </p:nvSpPr>
        <p:spPr>
          <a:xfrm>
            <a:off x="425999" y="2241949"/>
            <a:ext cx="8518802"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5" name="Google Shape;987;p87"/>
          <p:cNvSpPr/>
          <p:nvPr/>
        </p:nvSpPr>
        <p:spPr>
          <a:xfrm>
            <a:off x="3339700" y="1079799"/>
            <a:ext cx="8429702" cy="5358603"/>
          </a:xfrm>
          <a:prstGeom prst="rect">
            <a:avLst/>
          </a:prstGeom>
          <a:solidFill>
            <a:srgbClr val="F2F2F2"/>
          </a:solidFill>
          <a:ln w="12700">
            <a:miter lim="400000"/>
          </a:ln>
        </p:spPr>
        <p:txBody>
          <a:bodyPr lIns="0" tIns="0" rIns="0" bIns="0" anchor="ctr"/>
          <a:lstStyle/>
          <a:p>
            <a:pPr/>
          </a:p>
        </p:txBody>
      </p:sp>
      <p:sp>
        <p:nvSpPr>
          <p:cNvPr id="1426" name="Google Shape;988;p87"/>
          <p:cNvSpPr/>
          <p:nvPr/>
        </p:nvSpPr>
        <p:spPr>
          <a:xfrm>
            <a:off x="426002" y="445800"/>
            <a:ext cx="2761801" cy="2761802"/>
          </a:xfrm>
          <a:prstGeom prst="rect">
            <a:avLst/>
          </a:prstGeom>
          <a:solidFill>
            <a:srgbClr val="082D49"/>
          </a:solidFill>
          <a:ln w="12700">
            <a:miter lim="400000"/>
          </a:ln>
        </p:spPr>
        <p:txBody>
          <a:bodyPr lIns="0" tIns="0" rIns="0" bIns="0" anchor="ctr"/>
          <a:lstStyle/>
          <a:p>
            <a:pPr/>
          </a:p>
        </p:txBody>
      </p:sp>
      <p:sp>
        <p:nvSpPr>
          <p:cNvPr id="1427" name="Google Shape;989;p87"/>
          <p:cNvSpPr txBox="1"/>
          <p:nvPr/>
        </p:nvSpPr>
        <p:spPr>
          <a:xfrm>
            <a:off x="581639" y="1510485"/>
            <a:ext cx="2408403" cy="64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spAutoFit/>
          </a:bodyPr>
          <a:lstStyle>
            <a:lvl1pPr>
              <a:defRPr sz="3000">
                <a:solidFill>
                  <a:srgbClr val="FFFFFF"/>
                </a:solidFill>
                <a:latin typeface="Roboto Light"/>
                <a:ea typeface="Roboto Light"/>
                <a:cs typeface="Roboto Light"/>
                <a:sym typeface="Roboto Light"/>
              </a:defRPr>
            </a:lvl1pPr>
          </a:lstStyle>
          <a:p>
            <a:pPr/>
            <a:r>
              <a:t>Summary</a:t>
            </a:r>
          </a:p>
        </p:txBody>
      </p:sp>
      <p:sp>
        <p:nvSpPr>
          <p:cNvPr id="1428" name="Google Shape;991;p87"/>
          <p:cNvSpPr txBox="1"/>
          <p:nvPr/>
        </p:nvSpPr>
        <p:spPr>
          <a:xfrm>
            <a:off x="3339700" y="1141399"/>
            <a:ext cx="8518802" cy="462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marL="320040" indent="-205740">
              <a:lnSpc>
                <a:spcPct val="90000"/>
              </a:lnSpc>
              <a:buClr>
                <a:srgbClr val="082D49"/>
              </a:buClr>
              <a:buSzPts val="1800"/>
              <a:buFont typeface="Helvetica"/>
              <a:buChar char="➔"/>
              <a:defRPr sz="1800">
                <a:solidFill>
                  <a:srgbClr val="082D49"/>
                </a:solidFill>
                <a:latin typeface="Roboto"/>
                <a:ea typeface="Roboto"/>
                <a:cs typeface="Roboto"/>
                <a:sym typeface="Roboto"/>
              </a:defRPr>
            </a:lvl1pPr>
          </a:lstStyle>
          <a:p>
            <a:pPr/>
            <a:r>
              <a:t>First</a:t>
            </a:r>
          </a:p>
        </p:txBody>
      </p:sp>
      <p:sp>
        <p:nvSpPr>
          <p:cNvPr id="1429" name="Google Shape;992;p87"/>
          <p:cNvSpPr txBox="1"/>
          <p:nvPr/>
        </p:nvSpPr>
        <p:spPr>
          <a:xfrm>
            <a:off x="3339700" y="3542050"/>
            <a:ext cx="8518802" cy="462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marL="320040" indent="-205740">
              <a:lnSpc>
                <a:spcPct val="90000"/>
              </a:lnSpc>
              <a:buClr>
                <a:srgbClr val="082D49"/>
              </a:buClr>
              <a:buSzPts val="1800"/>
              <a:buFont typeface="Helvetica"/>
              <a:buChar char="➔"/>
              <a:defRPr sz="1800">
                <a:solidFill>
                  <a:srgbClr val="082D49"/>
                </a:solidFill>
                <a:latin typeface="Roboto"/>
                <a:ea typeface="Roboto"/>
                <a:cs typeface="Roboto"/>
                <a:sym typeface="Roboto"/>
              </a:defRPr>
            </a:lvl1pPr>
          </a:lstStyle>
          <a:p>
            <a:pPr/>
            <a:r>
              <a:t>Second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