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05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2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13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0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0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87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1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8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2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66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1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D786462B-60E9-4FD4-9FE7-D44441700399}"/>
              </a:ext>
            </a:extLst>
          </p:cNvPr>
          <p:cNvSpPr/>
          <p:nvPr/>
        </p:nvSpPr>
        <p:spPr>
          <a:xfrm>
            <a:off x="990844" y="3104420"/>
            <a:ext cx="643830" cy="35454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E614453-CA31-4670-BB4D-45982197D1C2}"/>
              </a:ext>
            </a:extLst>
          </p:cNvPr>
          <p:cNvSpPr/>
          <p:nvPr/>
        </p:nvSpPr>
        <p:spPr>
          <a:xfrm>
            <a:off x="277049" y="2013118"/>
            <a:ext cx="2078157" cy="1293758"/>
          </a:xfrm>
          <a:prstGeom prst="roundRect">
            <a:avLst>
              <a:gd name="adj" fmla="val 56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63FC0BE-8371-4D02-B1A8-C7D88C91E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4" y="2040535"/>
            <a:ext cx="1963328" cy="121122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19F95F-0C14-47FC-8AEC-17DCDF041B79}"/>
              </a:ext>
            </a:extLst>
          </p:cNvPr>
          <p:cNvSpPr txBox="1"/>
          <p:nvPr/>
        </p:nvSpPr>
        <p:spPr>
          <a:xfrm>
            <a:off x="792684" y="3681412"/>
            <a:ext cx="2078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シミュレーション用</a:t>
            </a:r>
            <a:r>
              <a:rPr lang="en-US" altLang="ja-JP" sz="1400" b="1" dirty="0"/>
              <a:t>PC</a:t>
            </a:r>
            <a:endParaRPr lang="ja-JP" altLang="en-US" sz="1400" b="1" dirty="0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7EEE9C0C-798D-4293-BF5C-0E9B64B15C30}"/>
              </a:ext>
            </a:extLst>
          </p:cNvPr>
          <p:cNvSpPr/>
          <p:nvPr/>
        </p:nvSpPr>
        <p:spPr>
          <a:xfrm>
            <a:off x="7017664" y="3106751"/>
            <a:ext cx="643830" cy="35454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FE4B2E4-3F18-49B1-9E07-F69C977A770B}"/>
              </a:ext>
            </a:extLst>
          </p:cNvPr>
          <p:cNvSpPr/>
          <p:nvPr/>
        </p:nvSpPr>
        <p:spPr>
          <a:xfrm>
            <a:off x="6303868" y="2015449"/>
            <a:ext cx="2078157" cy="1293758"/>
          </a:xfrm>
          <a:prstGeom prst="roundRect">
            <a:avLst>
              <a:gd name="adj" fmla="val 56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B223D23-7B43-4C36-86F0-B5783BE568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" r="4103"/>
          <a:stretch/>
        </p:blipFill>
        <p:spPr>
          <a:xfrm>
            <a:off x="6352857" y="2054602"/>
            <a:ext cx="1999341" cy="119715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148CF82-DC74-45C0-BF49-0FCEE87B4B03}"/>
              </a:ext>
            </a:extLst>
          </p:cNvPr>
          <p:cNvSpPr/>
          <p:nvPr/>
        </p:nvSpPr>
        <p:spPr>
          <a:xfrm>
            <a:off x="2511613" y="1896561"/>
            <a:ext cx="824593" cy="1577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E972F4-5F08-47A9-B97D-F8FC96953D3D}"/>
              </a:ext>
            </a:extLst>
          </p:cNvPr>
          <p:cNvSpPr txBox="1"/>
          <p:nvPr/>
        </p:nvSpPr>
        <p:spPr>
          <a:xfrm>
            <a:off x="6348056" y="3681412"/>
            <a:ext cx="167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遠隔操作用</a:t>
            </a:r>
            <a:r>
              <a:rPr lang="en-US" altLang="ja-JP" sz="1400" b="1" dirty="0"/>
              <a:t>PC</a:t>
            </a:r>
            <a:endParaRPr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46B083-0F33-4953-BD33-DA294F063DC9}"/>
              </a:ext>
            </a:extLst>
          </p:cNvPr>
          <p:cNvSpPr/>
          <p:nvPr/>
        </p:nvSpPr>
        <p:spPr>
          <a:xfrm>
            <a:off x="5324670" y="1896561"/>
            <a:ext cx="824593" cy="1577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4436DB9-7550-461D-92D9-31FD2C10CFC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336206" y="2685150"/>
            <a:ext cx="19884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5E5650-A1C3-41E4-9F68-FDFCA841BA19}"/>
              </a:ext>
            </a:extLst>
          </p:cNvPr>
          <p:cNvSpPr txBox="1"/>
          <p:nvPr/>
        </p:nvSpPr>
        <p:spPr>
          <a:xfrm>
            <a:off x="3443385" y="2090609"/>
            <a:ext cx="167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ネットワーク接続</a:t>
            </a:r>
            <a:endParaRPr lang="en-US" altLang="ja-JP" sz="1400" b="1" dirty="0"/>
          </a:p>
          <a:p>
            <a:pPr algn="ctr"/>
            <a:r>
              <a:rPr lang="en-US" altLang="ja-JP" sz="1400" b="1" dirty="0"/>
              <a:t>(TCP/IP)</a:t>
            </a:r>
            <a:endParaRPr lang="ja-JP" altLang="en-US" sz="14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81E8362-386F-484F-A079-85968E8C5F4D}"/>
              </a:ext>
            </a:extLst>
          </p:cNvPr>
          <p:cNvSpPr txBox="1"/>
          <p:nvPr/>
        </p:nvSpPr>
        <p:spPr>
          <a:xfrm>
            <a:off x="3492371" y="3298466"/>
            <a:ext cx="167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通信障害？</a:t>
            </a:r>
          </a:p>
        </p:txBody>
      </p:sp>
      <p:sp>
        <p:nvSpPr>
          <p:cNvPr id="26" name="爆発: 8 pt 25">
            <a:extLst>
              <a:ext uri="{FF2B5EF4-FFF2-40B4-BE49-F238E27FC236}">
                <a16:creationId xmlns:a16="http://schemas.microsoft.com/office/drawing/2014/main" id="{CF8968B6-7F15-4E41-9FC8-9B1FA11DFA87}"/>
              </a:ext>
            </a:extLst>
          </p:cNvPr>
          <p:cNvSpPr/>
          <p:nvPr/>
        </p:nvSpPr>
        <p:spPr>
          <a:xfrm>
            <a:off x="4071642" y="2774898"/>
            <a:ext cx="474434" cy="47686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992C50-F56E-4AF4-97FC-1C26FF92533C}"/>
              </a:ext>
            </a:extLst>
          </p:cNvPr>
          <p:cNvSpPr txBox="1"/>
          <p:nvPr/>
        </p:nvSpPr>
        <p:spPr>
          <a:xfrm>
            <a:off x="1529443" y="1041020"/>
            <a:ext cx="18067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 b="1" dirty="0"/>
              <a:t>制御用ソフトウェア</a:t>
            </a:r>
            <a:endParaRPr lang="en-US" altLang="ja-JP" sz="1400" b="1" dirty="0"/>
          </a:p>
          <a:p>
            <a:pPr algn="ctr"/>
            <a:r>
              <a:rPr lang="ja-JP" altLang="en-US" sz="1400" b="1" dirty="0"/>
              <a:t>一式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2F9B7C2-90F9-4E2E-83AB-FD22AA42FAC7}"/>
              </a:ext>
            </a:extLst>
          </p:cNvPr>
          <p:cNvCxnSpPr>
            <a:endCxn id="12" idx="0"/>
          </p:cNvCxnSpPr>
          <p:nvPr/>
        </p:nvCxnSpPr>
        <p:spPr>
          <a:xfrm>
            <a:off x="2923909" y="1564240"/>
            <a:ext cx="1" cy="332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2B5EC48-8FCE-48F6-9FC2-2218024CA59D}"/>
              </a:ext>
            </a:extLst>
          </p:cNvPr>
          <p:cNvSpPr txBox="1"/>
          <p:nvPr/>
        </p:nvSpPr>
        <p:spPr>
          <a:xfrm>
            <a:off x="5243419" y="1042144"/>
            <a:ext cx="18067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遠隔操作用</a:t>
            </a:r>
            <a:endParaRPr lang="en-US" altLang="ja-JP" sz="1400" b="1" dirty="0"/>
          </a:p>
          <a:p>
            <a:pPr algn="ctr"/>
            <a:r>
              <a:rPr lang="ja-JP" altLang="en-US" sz="1400" b="1" dirty="0"/>
              <a:t>インタフェース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EBE5EFE-284F-441A-BA64-65844C7362F3}"/>
              </a:ext>
            </a:extLst>
          </p:cNvPr>
          <p:cNvCxnSpPr/>
          <p:nvPr/>
        </p:nvCxnSpPr>
        <p:spPr>
          <a:xfrm>
            <a:off x="5739816" y="1565364"/>
            <a:ext cx="1" cy="332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21</Words>
  <Application>Microsoft Office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Shin'ichiro Nakaoka</dc:creator>
  <cp:lastModifiedBy>Shin'ichiro Nakaoka</cp:lastModifiedBy>
  <cp:revision>3</cp:revision>
  <dcterms:created xsi:type="dcterms:W3CDTF">2018-08-14T08:29:39Z</dcterms:created>
  <dcterms:modified xsi:type="dcterms:W3CDTF">2018-08-14T08:48:50Z</dcterms:modified>
</cp:coreProperties>
</file>