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2/22/19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C02A43-4CD7-4571-B7DF-55FB0D1FAEF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90720" y="3104280"/>
            <a:ext cx="643320" cy="3542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277200" y="2013120"/>
            <a:ext cx="2077920" cy="1293480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図 5" descr=""/>
          <p:cNvPicPr/>
          <p:nvPr/>
        </p:nvPicPr>
        <p:blipFill>
          <a:blip r:embed="rId1"/>
          <a:stretch/>
        </p:blipFill>
        <p:spPr>
          <a:xfrm>
            <a:off x="343080" y="2040480"/>
            <a:ext cx="1963080" cy="121104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792720" y="3681360"/>
            <a:ext cx="2077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017840" y="3106800"/>
            <a:ext cx="643320" cy="3542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6303960" y="2015280"/>
            <a:ext cx="2077920" cy="1293480"/>
          </a:xfrm>
          <a:prstGeom prst="roundRect">
            <a:avLst>
              <a:gd name="adj" fmla="val 56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図 9" descr=""/>
          <p:cNvPicPr/>
          <p:nvPr/>
        </p:nvPicPr>
        <p:blipFill>
          <a:blip r:embed="rId2"/>
          <a:srcRect l="4696" t="0" r="4101" b="0"/>
          <a:stretch/>
        </p:blipFill>
        <p:spPr>
          <a:xfrm>
            <a:off x="6352920" y="2054520"/>
            <a:ext cx="1999080" cy="1196640"/>
          </a:xfrm>
          <a:prstGeom prst="rect">
            <a:avLst/>
          </a:prstGeom>
          <a:ln>
            <a:noFill/>
          </a:ln>
        </p:spPr>
      </p:pic>
      <p:sp>
        <p:nvSpPr>
          <p:cNvPr id="44" name="CustomShape 6"/>
          <p:cNvSpPr/>
          <p:nvPr/>
        </p:nvSpPr>
        <p:spPr>
          <a:xfrm>
            <a:off x="2511720" y="1896480"/>
            <a:ext cx="824400" cy="15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347880" y="3681360"/>
            <a:ext cx="1860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kaoPGothic"/>
              </a:rPr>
              <a:t>Teleoperation 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324760" y="1896480"/>
            <a:ext cx="824400" cy="15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3336120" y="2685240"/>
            <a:ext cx="198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3443400" y="1944000"/>
            <a:ext cx="16758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(TCP/IP)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3024000" y="3168000"/>
            <a:ext cx="277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kaoPGothic"/>
              </a:rPr>
              <a:t>Communication problems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4071600" y="2774880"/>
            <a:ext cx="474120" cy="476640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1529280" y="1044000"/>
            <a:ext cx="1806480" cy="51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set of robot control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923920" y="1564200"/>
            <a:ext cx="360" cy="3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5243400" y="1042200"/>
            <a:ext cx="1806480" cy="51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Teleoperation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5739840" y="1565280"/>
            <a:ext cx="360" cy="33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Application>LibreOffice/5.1.6.2$Linux_X86_64 LibreOffice_project/10m0$Build-2</Application>
  <Words>21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2018-08-14T08:29:39Z</dcterms:created>
  <dc:creator>Shin'ichiro Nakaoka</dc:creator>
  <dc:description/>
  <dc:language>ja-JP</dc:language>
  <cp:lastModifiedBy/>
  <dcterms:modified xsi:type="dcterms:W3CDTF">2019-02-22T14:25:49Z</dcterms:modified>
  <cp:revision>4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