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854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217E3D-95AA-2898-D7AD-A87AFC7E2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C0DAB7D-F503-CAB9-63CA-2CCF59427B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2D3D8C-C765-DA31-CCAF-22C3FD7DC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25ED-ACED-463B-9B1F-3E393547C55A}" type="datetimeFigureOut">
              <a:rPr lang="zh-CN" altLang="en-US" smtClean="0"/>
              <a:t>2025/8/12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0C2C6E-F1E9-8711-9A44-181141B99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6898FF-6873-A209-4121-2239C4919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1A006-8656-4EE9-8226-DB2F27489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77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AE255F-6123-CF3E-80DB-D80D974CD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2ADA7AA-0A9D-6046-6F2B-D28D8364BA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C6FAEB-D306-E8B1-FE60-963A4D649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25ED-ACED-463B-9B1F-3E393547C55A}" type="datetimeFigureOut">
              <a:rPr lang="zh-CN" altLang="en-US" smtClean="0"/>
              <a:t>2025/8/12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31D4CC-6157-7A5D-44E8-082A1E0CC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3C1828A-8E0F-8297-5641-F9CDD5025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1A006-8656-4EE9-8226-DB2F27489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035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010728-EFE0-3ED0-D8D0-468382EE9B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D092DC-C887-EBD3-56A1-D74F8944A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47FD73-F501-3BDB-5EAF-BCD9EF0F9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25ED-ACED-463B-9B1F-3E393547C55A}" type="datetimeFigureOut">
              <a:rPr lang="zh-CN" altLang="en-US" smtClean="0"/>
              <a:t>2025/8/12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888A72-92CE-8F01-A4A9-B8C353F4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83CB73A-0714-CD74-A5E4-B599570C4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1A006-8656-4EE9-8226-DB2F27489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6630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3DFA56-5380-EA1C-6FF0-67F012B62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EF8A46-F600-D540-7A31-9FE70EA29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656F2C-2F8A-4383-8F52-42CD695DC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25ED-ACED-463B-9B1F-3E393547C55A}" type="datetimeFigureOut">
              <a:rPr lang="zh-CN" altLang="en-US" smtClean="0"/>
              <a:t>2025/8/12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D90052-DA8D-8AAE-5370-91717628A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746540-C6B3-7794-9C82-B0450B508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1A006-8656-4EE9-8226-DB2F27489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54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50664A-FF8D-3180-2A0E-927039EB4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479C0C-AAED-0799-5B6B-05DEBFBFA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D5513D-0905-0876-719D-F86D8BDD0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25ED-ACED-463B-9B1F-3E393547C55A}" type="datetimeFigureOut">
              <a:rPr lang="zh-CN" altLang="en-US" smtClean="0"/>
              <a:t>2025/8/12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0456C0-E6E9-AF85-D1B3-71D1E45FC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6A011E-DEC6-68E4-1462-7E41C5696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1A006-8656-4EE9-8226-DB2F27489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2800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AB537A-A252-C448-E626-050EC106A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7F2610-01A9-AA2B-ED4D-E713E3AB24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2ADA42B-55F0-A714-813B-4C5F0EA25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4D80BF-3CA6-6080-4DC2-C64E17B47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25ED-ACED-463B-9B1F-3E393547C55A}" type="datetimeFigureOut">
              <a:rPr lang="zh-CN" altLang="en-US" smtClean="0"/>
              <a:t>2025/8/12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A0AF6A-9F63-7016-9679-30C7ECFF8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53E44DA-DACF-607A-7FF2-F6537E046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1A006-8656-4EE9-8226-DB2F27489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308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D661C5-C252-8B56-2AA7-686DACF6D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760E50-5F67-3E9F-EA11-A8AF97B7D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97AD65-F059-922C-D359-26100AC685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7C3A64-9047-7B1A-D2A9-6C37C28EB5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1603B3-5EA1-8C4B-CB97-562B04B3DD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AD83324-7B50-C2B0-EBE6-EFF352142B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25ED-ACED-463B-9B1F-3E393547C55A}" type="datetimeFigureOut">
              <a:rPr lang="zh-CN" altLang="en-US" smtClean="0"/>
              <a:t>2025/8/12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3E903AE-188A-F7FD-E0C6-B8FC818EA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97594C5-4DC9-B0DD-E2B5-773EF9371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1A006-8656-4EE9-8226-DB2F27489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43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72CC48-ECAE-B1A6-D14D-97AFCC2FF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EF6146-C66B-7962-EF62-EEB03CE6D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25ED-ACED-463B-9B1F-3E393547C55A}" type="datetimeFigureOut">
              <a:rPr lang="zh-CN" altLang="en-US" smtClean="0"/>
              <a:t>2025/8/12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E7D9B19-D253-F130-AC38-F0BD62577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7BA395-6F3E-2AE5-6F9B-A1EE9C9CD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1A006-8656-4EE9-8226-DB2F27489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901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91A17B2-43FC-4616-40CF-CBB624150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25ED-ACED-463B-9B1F-3E393547C55A}" type="datetimeFigureOut">
              <a:rPr lang="zh-CN" altLang="en-US" smtClean="0"/>
              <a:t>2025/8/12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E382D8-7661-8B22-847F-6AB639FA5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B8C92B1-9E48-D152-88BF-21531188F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1A006-8656-4EE9-8226-DB2F27489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7992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0D6F2A-4698-595B-1C35-6D89BB38C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414F6F9-5D70-1E61-475F-A007D3B7E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1E9C88-1326-BE1F-4EFA-B6A905610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72BFBD-2E9D-42D7-CBCF-57E5621C0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25ED-ACED-463B-9B1F-3E393547C55A}" type="datetimeFigureOut">
              <a:rPr lang="zh-CN" altLang="en-US" smtClean="0"/>
              <a:t>2025/8/12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524CD5-0065-E519-A107-410A68D8F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AE57AD-E767-7482-E6CA-619C29855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1A006-8656-4EE9-8226-DB2F27489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2531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F30364-2660-A2B9-6C32-358622867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925D68-CBA0-C32F-0E75-BBD2B8B2F9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D456484-036B-CBB7-8DCF-9211AA3DC5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73A683-42A2-BE35-8D05-496BE1AC2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725ED-ACED-463B-9B1F-3E393547C55A}" type="datetimeFigureOut">
              <a:rPr lang="zh-CN" altLang="en-US" smtClean="0"/>
              <a:t>2025/8/12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D314F3-44B7-E9F2-6C7C-E5C7F52FD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AA37790-64D2-1B6E-BDF0-DAE84CF02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1A006-8656-4EE9-8226-DB2F27489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3290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FC5D229-83BD-8088-D6BA-62DFCF0C7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5329B0-32F9-B5A9-F767-550CB05C1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85ABC0-A756-59A1-70E9-A7C505283A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C725ED-ACED-463B-9B1F-3E393547C55A}" type="datetimeFigureOut">
              <a:rPr lang="zh-CN" altLang="en-US" smtClean="0"/>
              <a:t>2025/8/12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2709CA-37AA-055C-1D98-896D4ED133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196E3A-237B-B458-B2C5-E2A635CBC4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51A006-8656-4EE9-8226-DB2F2748914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2026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D59FCA-9C75-09CF-17B1-165AC4358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08813" y="771993"/>
            <a:ext cx="8574373" cy="3420022"/>
          </a:xfrm>
        </p:spPr>
        <p:txBody>
          <a:bodyPr>
            <a:noAutofit/>
          </a:bodyPr>
          <a:lstStyle/>
          <a:p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Dynamical compensation in physiological circuits </a:t>
            </a:r>
            <a:b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b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Endocrine Autoimmune Disease as a Fragility of Immune Surveillance against Hypersecreting Mutants</a:t>
            </a:r>
            <a:endParaRPr lang="zh-CN" alt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9C4CB67-2B05-DB1F-8B14-B2EDC20E38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66143"/>
            <a:ext cx="9144000" cy="1655762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2025.08.12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Presenter: Zhang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Muyuan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Club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166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27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Dynamical compensation in physiological circuits  &amp; Endocrine Autoimmune Disease as a Fragility of Immune Surveillance against Hypersecreting Mutants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牧原 张</dc:creator>
  <cp:lastModifiedBy>牧原 张</cp:lastModifiedBy>
  <cp:revision>1</cp:revision>
  <dcterms:created xsi:type="dcterms:W3CDTF">2025-08-12T04:28:10Z</dcterms:created>
  <dcterms:modified xsi:type="dcterms:W3CDTF">2025-08-12T04:33:07Z</dcterms:modified>
</cp:coreProperties>
</file>