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4" r:id="rId5"/>
    <p:sldId id="260" r:id="rId6"/>
    <p:sldId id="265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350863-89F7-443B-9D95-2724ED41A93F}" v="156" dt="2025-05-06T02:23:05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1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u miu" userId="701c1527a08706e0" providerId="LiveId" clId="{BC350863-89F7-443B-9D95-2724ED41A93F}"/>
    <pc:docChg chg="undo redo custSel addSld delSld modSld sldOrd">
      <pc:chgData name="miu miu" userId="701c1527a08706e0" providerId="LiveId" clId="{BC350863-89F7-443B-9D95-2724ED41A93F}" dt="2025-05-07T06:16:50.395" v="2110" actId="20577"/>
      <pc:docMkLst>
        <pc:docMk/>
      </pc:docMkLst>
      <pc:sldChg chg="modSp mod">
        <pc:chgData name="miu miu" userId="701c1527a08706e0" providerId="LiveId" clId="{BC350863-89F7-443B-9D95-2724ED41A93F}" dt="2025-05-05T14:11:33.050" v="1256" actId="20577"/>
        <pc:sldMkLst>
          <pc:docMk/>
          <pc:sldMk cId="39786887" sldId="256"/>
        </pc:sldMkLst>
        <pc:spChg chg="mod">
          <ac:chgData name="miu miu" userId="701c1527a08706e0" providerId="LiveId" clId="{BC350863-89F7-443B-9D95-2724ED41A93F}" dt="2025-05-05T14:11:33.050" v="1256" actId="20577"/>
          <ac:spMkLst>
            <pc:docMk/>
            <pc:sldMk cId="39786887" sldId="256"/>
            <ac:spMk id="2" creationId="{5C67ADE6-BBB9-5593-DE63-881EF60D2568}"/>
          </ac:spMkLst>
        </pc:spChg>
        <pc:spChg chg="mod">
          <ac:chgData name="miu miu" userId="701c1527a08706e0" providerId="LiveId" clId="{BC350863-89F7-443B-9D95-2724ED41A93F}" dt="2025-05-05T06:21:38.588" v="74" actId="20577"/>
          <ac:spMkLst>
            <pc:docMk/>
            <pc:sldMk cId="39786887" sldId="256"/>
            <ac:spMk id="3" creationId="{B2DF1E1D-46DE-0A2E-7AEA-3857F1A3B643}"/>
          </ac:spMkLst>
        </pc:spChg>
      </pc:sldChg>
      <pc:sldChg chg="modSp new mod ord">
        <pc:chgData name="miu miu" userId="701c1527a08706e0" providerId="LiveId" clId="{BC350863-89F7-443B-9D95-2724ED41A93F}" dt="2025-05-05T12:50:20.252" v="572"/>
        <pc:sldMkLst>
          <pc:docMk/>
          <pc:sldMk cId="1943695715" sldId="257"/>
        </pc:sldMkLst>
        <pc:spChg chg="mod">
          <ac:chgData name="miu miu" userId="701c1527a08706e0" providerId="LiveId" clId="{BC350863-89F7-443B-9D95-2724ED41A93F}" dt="2025-05-05T08:24:11.432" v="284" actId="113"/>
          <ac:spMkLst>
            <pc:docMk/>
            <pc:sldMk cId="1943695715" sldId="257"/>
            <ac:spMk id="2" creationId="{DA13B461-F136-E65C-7ECC-903BF968DFAD}"/>
          </ac:spMkLst>
        </pc:spChg>
        <pc:spChg chg="mod">
          <ac:chgData name="miu miu" userId="701c1527a08706e0" providerId="LiveId" clId="{BC350863-89F7-443B-9D95-2724ED41A93F}" dt="2025-05-05T12:49:14.107" v="570" actId="20577"/>
          <ac:spMkLst>
            <pc:docMk/>
            <pc:sldMk cId="1943695715" sldId="257"/>
            <ac:spMk id="3" creationId="{3E64D5DE-8D82-5B69-5A6B-318AC986EF79}"/>
          </ac:spMkLst>
        </pc:spChg>
      </pc:sldChg>
      <pc:sldChg chg="addSp delSp modSp new mod ord modNotesTx">
        <pc:chgData name="miu miu" userId="701c1527a08706e0" providerId="LiveId" clId="{BC350863-89F7-443B-9D95-2724ED41A93F}" dt="2025-05-07T06:16:50.395" v="2110" actId="20577"/>
        <pc:sldMkLst>
          <pc:docMk/>
          <pc:sldMk cId="2141162578" sldId="258"/>
        </pc:sldMkLst>
        <pc:spChg chg="mod">
          <ac:chgData name="miu miu" userId="701c1527a08706e0" providerId="LiveId" clId="{BC350863-89F7-443B-9D95-2724ED41A93F}" dt="2025-05-05T10:17:29.134" v="540" actId="113"/>
          <ac:spMkLst>
            <pc:docMk/>
            <pc:sldMk cId="2141162578" sldId="258"/>
            <ac:spMk id="2" creationId="{99CE2065-36BC-36D7-E7F3-0567E10E931E}"/>
          </ac:spMkLst>
        </pc:spChg>
        <pc:spChg chg="mod">
          <ac:chgData name="miu miu" userId="701c1527a08706e0" providerId="LiveId" clId="{BC350863-89F7-443B-9D95-2724ED41A93F}" dt="2025-05-07T06:16:50.395" v="2110" actId="20577"/>
          <ac:spMkLst>
            <pc:docMk/>
            <pc:sldMk cId="2141162578" sldId="258"/>
            <ac:spMk id="3" creationId="{F2AE173A-844E-D01E-EA5C-534ADEB49BDC}"/>
          </ac:spMkLst>
        </pc:spChg>
        <pc:picChg chg="add mod">
          <ac:chgData name="miu miu" userId="701c1527a08706e0" providerId="LiveId" clId="{BC350863-89F7-443B-9D95-2724ED41A93F}" dt="2025-05-05T14:36:03.656" v="1851" actId="1076"/>
          <ac:picMkLst>
            <pc:docMk/>
            <pc:sldMk cId="2141162578" sldId="258"/>
            <ac:picMk id="7" creationId="{775FDDA8-F21C-3EB5-2F88-8BDF15843140}"/>
          </ac:picMkLst>
        </pc:picChg>
      </pc:sldChg>
      <pc:sldChg chg="modSp new del mod">
        <pc:chgData name="miu miu" userId="701c1527a08706e0" providerId="LiveId" clId="{BC350863-89F7-443B-9D95-2724ED41A93F}" dt="2025-05-05T13:44:10.493" v="641" actId="2696"/>
        <pc:sldMkLst>
          <pc:docMk/>
          <pc:sldMk cId="3306945400" sldId="259"/>
        </pc:sldMkLst>
      </pc:sldChg>
      <pc:sldChg chg="addSp delSp modSp new mod ord">
        <pc:chgData name="miu miu" userId="701c1527a08706e0" providerId="LiveId" clId="{BC350863-89F7-443B-9D95-2724ED41A93F}" dt="2025-05-06T02:25:09.513" v="2091" actId="20577"/>
        <pc:sldMkLst>
          <pc:docMk/>
          <pc:sldMk cId="651146899" sldId="260"/>
        </pc:sldMkLst>
        <pc:spChg chg="mod">
          <ac:chgData name="miu miu" userId="701c1527a08706e0" providerId="LiveId" clId="{BC350863-89F7-443B-9D95-2724ED41A93F}" dt="2025-05-05T14:38:11.838" v="1855" actId="1076"/>
          <ac:spMkLst>
            <pc:docMk/>
            <pc:sldMk cId="651146899" sldId="260"/>
            <ac:spMk id="2" creationId="{F168CFD4-B132-FAC5-07C0-888BFB691D2C}"/>
          </ac:spMkLst>
        </pc:spChg>
        <pc:spChg chg="mod">
          <ac:chgData name="miu miu" userId="701c1527a08706e0" providerId="LiveId" clId="{BC350863-89F7-443B-9D95-2724ED41A93F}" dt="2025-05-06T02:25:09.513" v="2091" actId="20577"/>
          <ac:spMkLst>
            <pc:docMk/>
            <pc:sldMk cId="651146899" sldId="260"/>
            <ac:spMk id="3" creationId="{BC7B297E-7A1B-1B1F-3655-F27199AAFEBB}"/>
          </ac:spMkLst>
        </pc:spChg>
        <pc:picChg chg="add del">
          <ac:chgData name="miu miu" userId="701c1527a08706e0" providerId="LiveId" clId="{BC350863-89F7-443B-9D95-2724ED41A93F}" dt="2025-05-06T02:19:40.071" v="1893" actId="22"/>
          <ac:picMkLst>
            <pc:docMk/>
            <pc:sldMk cId="651146899" sldId="260"/>
            <ac:picMk id="5" creationId="{14512DD9-89F0-1A41-A94E-45B11BA36305}"/>
          </ac:picMkLst>
        </pc:picChg>
      </pc:sldChg>
      <pc:sldChg chg="new del">
        <pc:chgData name="miu miu" userId="701c1527a08706e0" providerId="LiveId" clId="{BC350863-89F7-443B-9D95-2724ED41A93F}" dt="2025-05-05T13:44:14.171" v="642" actId="47"/>
        <pc:sldMkLst>
          <pc:docMk/>
          <pc:sldMk cId="1423590767" sldId="261"/>
        </pc:sldMkLst>
      </pc:sldChg>
      <pc:sldChg chg="new del">
        <pc:chgData name="miu miu" userId="701c1527a08706e0" providerId="LiveId" clId="{BC350863-89F7-443B-9D95-2724ED41A93F}" dt="2025-05-05T13:44:15.646" v="643" actId="47"/>
        <pc:sldMkLst>
          <pc:docMk/>
          <pc:sldMk cId="1213732898" sldId="262"/>
        </pc:sldMkLst>
      </pc:sldChg>
      <pc:sldChg chg="new del">
        <pc:chgData name="miu miu" userId="701c1527a08706e0" providerId="LiveId" clId="{BC350863-89F7-443B-9D95-2724ED41A93F}" dt="2025-05-05T13:44:16.305" v="644" actId="47"/>
        <pc:sldMkLst>
          <pc:docMk/>
          <pc:sldMk cId="1643251828" sldId="263"/>
        </pc:sldMkLst>
      </pc:sldChg>
      <pc:sldChg chg="modSp new mod ord">
        <pc:chgData name="miu miu" userId="701c1527a08706e0" providerId="LiveId" clId="{BC350863-89F7-443B-9D95-2724ED41A93F}" dt="2025-05-06T02:12:47.472" v="1869" actId="20577"/>
        <pc:sldMkLst>
          <pc:docMk/>
          <pc:sldMk cId="493192296" sldId="264"/>
        </pc:sldMkLst>
        <pc:spChg chg="mod">
          <ac:chgData name="miu miu" userId="701c1527a08706e0" providerId="LiveId" clId="{BC350863-89F7-443B-9D95-2724ED41A93F}" dt="2025-05-05T13:55:25.797" v="1019" actId="255"/>
          <ac:spMkLst>
            <pc:docMk/>
            <pc:sldMk cId="493192296" sldId="264"/>
            <ac:spMk id="2" creationId="{52E03AEE-3A7A-7D6B-D36A-2507F8BC7A31}"/>
          </ac:spMkLst>
        </pc:spChg>
        <pc:spChg chg="mod">
          <ac:chgData name="miu miu" userId="701c1527a08706e0" providerId="LiveId" clId="{BC350863-89F7-443B-9D95-2724ED41A93F}" dt="2025-05-06T02:12:47.472" v="1869" actId="20577"/>
          <ac:spMkLst>
            <pc:docMk/>
            <pc:sldMk cId="493192296" sldId="264"/>
            <ac:spMk id="3" creationId="{CD4AB880-C6B9-DC44-1ECB-7F4026F8B182}"/>
          </ac:spMkLst>
        </pc:spChg>
      </pc:sldChg>
      <pc:sldChg chg="addSp delSp modSp new mod">
        <pc:chgData name="miu miu" userId="701c1527a08706e0" providerId="LiveId" clId="{BC350863-89F7-443B-9D95-2724ED41A93F}" dt="2025-05-06T02:24:26.242" v="2078" actId="11529"/>
        <pc:sldMkLst>
          <pc:docMk/>
          <pc:sldMk cId="780007831" sldId="265"/>
        </pc:sldMkLst>
        <pc:spChg chg="add mod">
          <ac:chgData name="miu miu" userId="701c1527a08706e0" providerId="LiveId" clId="{BC350863-89F7-443B-9D95-2724ED41A93F}" dt="2025-05-05T14:39:22.621" v="1864" actId="1076"/>
          <ac:spMkLst>
            <pc:docMk/>
            <pc:sldMk cId="780007831" sldId="265"/>
            <ac:spMk id="2" creationId="{93135E67-19F0-0EA5-5695-1D1BFBD553B9}"/>
          </ac:spMkLst>
        </pc:spChg>
        <pc:spChg chg="mod">
          <ac:chgData name="miu miu" userId="701c1527a08706e0" providerId="LiveId" clId="{BC350863-89F7-443B-9D95-2724ED41A93F}" dt="2025-05-06T02:14:02.263" v="1883" actId="20577"/>
          <ac:spMkLst>
            <pc:docMk/>
            <pc:sldMk cId="780007831" sldId="265"/>
            <ac:spMk id="3" creationId="{DBC6886E-5C2C-9F9A-B241-BBC2595B4327}"/>
          </ac:spMkLst>
        </pc:spChg>
        <pc:picChg chg="add del mod">
          <ac:chgData name="miu miu" userId="701c1527a08706e0" providerId="LiveId" clId="{BC350863-89F7-443B-9D95-2724ED41A93F}" dt="2025-05-06T02:19:55.032" v="1897" actId="22"/>
          <ac:picMkLst>
            <pc:docMk/>
            <pc:sldMk cId="780007831" sldId="265"/>
            <ac:picMk id="5" creationId="{B0E8F118-8DF2-3CF6-D525-7C7279425C64}"/>
          </ac:picMkLst>
        </pc:picChg>
        <pc:picChg chg="add mod">
          <ac:chgData name="miu miu" userId="701c1527a08706e0" providerId="LiveId" clId="{BC350863-89F7-443B-9D95-2724ED41A93F}" dt="2025-05-06T02:20:32.448" v="1902" actId="1076"/>
          <ac:picMkLst>
            <pc:docMk/>
            <pc:sldMk cId="780007831" sldId="265"/>
            <ac:picMk id="7" creationId="{49EFB5B4-DB54-077D-DD0F-E290719E6F3F}"/>
          </ac:picMkLst>
        </pc:picChg>
        <pc:picChg chg="add mod">
          <ac:chgData name="miu miu" userId="701c1527a08706e0" providerId="LiveId" clId="{BC350863-89F7-443B-9D95-2724ED41A93F}" dt="2025-05-06T02:23:13.061" v="2059" actId="1076"/>
          <ac:picMkLst>
            <pc:docMk/>
            <pc:sldMk cId="780007831" sldId="265"/>
            <ac:picMk id="9" creationId="{EA059534-6814-894A-8A8E-5A234D76C928}"/>
          </ac:picMkLst>
        </pc:picChg>
        <pc:cxnChg chg="add del mod">
          <ac:chgData name="miu miu" userId="701c1527a08706e0" providerId="LiveId" clId="{BC350863-89F7-443B-9D95-2724ED41A93F}" dt="2025-05-06T02:24:26.242" v="2078" actId="11529"/>
          <ac:cxnSpMkLst>
            <pc:docMk/>
            <pc:sldMk cId="780007831" sldId="265"/>
            <ac:cxnSpMk id="11" creationId="{BC9DA5D3-7F89-D188-1CDB-636012D92B0F}"/>
          </ac:cxnSpMkLst>
        </pc:cxnChg>
        <pc:cxnChg chg="add del mod">
          <ac:chgData name="miu miu" userId="701c1527a08706e0" providerId="LiveId" clId="{BC350863-89F7-443B-9D95-2724ED41A93F}" dt="2025-05-06T02:24:25.419" v="2076" actId="11529"/>
          <ac:cxnSpMkLst>
            <pc:docMk/>
            <pc:sldMk cId="780007831" sldId="265"/>
            <ac:cxnSpMk id="13" creationId="{989EA947-4CFD-BA37-5C0D-D69F1283189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812AC-E033-453C-82D0-7636A9C556F5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A7044-A0BE-4C9C-B182-DCFBD13D83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78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やまもと　ひろき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A7044-A0BE-4C9C-B182-DCFBD13D831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59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E84D5-B299-8E38-8671-D77F313E3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0BF712-0B05-4FBE-15BB-EF37EFCF6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35223-D93B-8C47-3415-DA39AB22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24F3-CCC1-4267-AF15-F681D092E59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C7E161-88B8-74E3-A278-5BAF66C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FEF76B-FE70-2CF1-7E39-711A7750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5FC-A753-4F34-9DA5-927AF9F2D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34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20C97-2517-668F-232C-6E64B015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B55E5C-95C8-CFF5-575C-A0E82E86E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952657-BC4B-9156-BCD5-A2E77576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24F3-CCC1-4267-AF15-F681D092E59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32FE94-4697-65F9-1C2D-2FC2941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AC142-0A3E-62CB-0C9E-EC688CBD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5FC-A753-4F34-9DA5-927AF9F2D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98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57CA634-C260-F0A7-A5FB-D10073BA4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97CCBA-BD81-29A1-3C92-330EA0880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412547-174C-69F0-DEAB-770B259E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24F3-CCC1-4267-AF15-F681D092E59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0CC19C-ED01-EA6D-8535-68691037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FAA0A9-68D9-BB0C-90A0-70F39D68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5FC-A753-4F34-9DA5-927AF9F2D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91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DBDF5-A565-3AA9-81B3-16EE4843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601DC6-6E2E-7E52-BB38-52BA9208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1C9C8E-ACB6-B16B-9532-D7FD2D35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24F3-CCC1-4267-AF15-F681D092E59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000E62-EE88-9E9E-E07D-84448CA1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453843-F279-4055-C951-A72CDEC6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5FC-A753-4F34-9DA5-927AF9F2D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63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A06A9-E1DC-C422-9618-A3ED0DD7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B6AADA-3DAA-5DE9-4470-66FE855DF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44E99-80D4-6FB4-BCAA-C5B5FB5A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24F3-CCC1-4267-AF15-F681D092E59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5A5CD9-A7C9-FB4C-7A86-E3F86149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3AA247-CACE-386C-804B-A80D0166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5FC-A753-4F34-9DA5-927AF9F2D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40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6DD84-D001-E9F6-4436-484B49A2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3FCEAB-F956-07C2-F7FA-0E72666CE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3DABE5-DEFB-4156-040D-89E7910CF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8C07F6-4174-43C3-8727-CAA53529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24F3-CCC1-4267-AF15-F681D092E59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686BC1-531A-6CE6-5B2B-07B24985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1A5181-A241-F234-01EB-19BC0ED4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5FC-A753-4F34-9DA5-927AF9F2D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63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AC14B-3251-29F6-7FBC-70855DAE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7B4D58-7487-A6F3-6C53-2ECAB6526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413CE3-A85C-0F25-864E-C1E6A7BA1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035FBCE-CF13-2116-DA27-255D1AF27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D944CBD-11E8-2400-4EEE-E8199C489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C997FC-FCE9-2954-0B5E-67EDF379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24F3-CCC1-4267-AF15-F681D092E59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CD7D47-376E-61FD-3E18-A5EA1AD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B8FC18B-C411-4322-98E6-2D1F3636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5FC-A753-4F34-9DA5-927AF9F2D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8C751A-43D2-3CB2-8287-4DFD5F9F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0B6382-534D-5FD1-BC8D-E7312E18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24F3-CCC1-4267-AF15-F681D092E59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C2BE2F-A2F7-2B7C-F463-BD838BBF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CC7C5D-3C58-9A65-C1CA-6CEB1818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5FC-A753-4F34-9DA5-927AF9F2D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5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AD48231-C85C-4D2F-2512-AE7A4A75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24F3-CCC1-4267-AF15-F681D092E59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215A10-E259-DCB0-B3CE-6BB2F64E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145EFB-DD96-FBC8-A79D-4CCBCC36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5FC-A753-4F34-9DA5-927AF9F2D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15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3547BD-E5E0-F87B-B3C0-7069869C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C54620-D757-E877-3D8C-3C2A9F01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C0C296-0E17-6BB2-3A18-ACEFA9DFA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15A453-CBA8-86D4-A566-ADAE96D3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24F3-CCC1-4267-AF15-F681D092E59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B299A2-876D-F06C-FC42-F8BA12E2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CBEDAE-2F32-A234-6881-8244C007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5FC-A753-4F34-9DA5-927AF9F2D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15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C8ADF-BE5E-65B4-1103-A59A5111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086CD7-6A78-CB93-CFBA-28A8CFC45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EC0870-1DE7-3A7E-41A5-A66BFE0A6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B696A4-CF79-4B4F-3782-786DE8D8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324F3-CCC1-4267-AF15-F681D092E59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B7C6A3-DD00-0A7D-9441-767D6E66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CB2064-96B2-380A-F1AA-0A286695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3D5FC-A753-4F34-9DA5-927AF9F2D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78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6AFDA42-0B32-5CFD-55D5-15BB99CA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F9552E-57E6-D90A-98F8-A703CD7E4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8280E1-D5F5-8FAF-368D-7049BE799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8324F3-CCC1-4267-AF15-F681D092E59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041BDB-1C46-4DAC-600B-5561D5787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E2BD8E-FB0E-752E-B02A-B28064FDC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D3D5FC-A753-4F34-9DA5-927AF9F2D2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8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67ADE6-BBB9-5593-DE63-881EF60D2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9044" y="1600201"/>
            <a:ext cx="8528956" cy="1909762"/>
          </a:xfrm>
        </p:spPr>
        <p:txBody>
          <a:bodyPr>
            <a:noAutofit/>
          </a:bodyPr>
          <a:lstStyle/>
          <a:p>
            <a:r>
              <a:rPr lang="en-US" altLang="ja-JP" sz="4000" dirty="0" err="1"/>
              <a:t>Mediapipe</a:t>
            </a:r>
            <a:r>
              <a:rPr lang="ja-JP" altLang="en-US" sz="4000" dirty="0"/>
              <a:t>を用いた</a:t>
            </a:r>
            <a:br>
              <a:rPr lang="en-US" altLang="ja-JP" sz="4000" dirty="0"/>
            </a:br>
            <a:r>
              <a:rPr lang="ja-JP" altLang="en-US" sz="4000" dirty="0"/>
              <a:t>仮想バイオリン演奏システム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DF1E1D-46DE-0A2E-7AEA-3857F1A3B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工学部　情報工学課程</a:t>
            </a:r>
            <a:endParaRPr lang="en-US" altLang="ja-JP" dirty="0"/>
          </a:p>
          <a:p>
            <a:r>
              <a:rPr kumimoji="1" lang="en-US" altLang="ja-JP" dirty="0"/>
              <a:t>37023538 </a:t>
            </a:r>
            <a:r>
              <a:rPr kumimoji="1" lang="ja-JP" altLang="en-US" dirty="0"/>
              <a:t>　三浦結人</a:t>
            </a:r>
          </a:p>
        </p:txBody>
      </p:sp>
    </p:spTree>
    <p:extLst>
      <p:ext uri="{BB962C8B-B14F-4D97-AF65-F5344CB8AC3E}">
        <p14:creationId xmlns:p14="http://schemas.microsoft.com/office/powerpoint/2010/main" val="3978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3B461-F136-E65C-7ECC-903BF968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4D5DE-8D82-5B69-5A6B-318AC986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楽器は値段が高い</a:t>
            </a:r>
            <a:endParaRPr kumimoji="1" lang="en-US" altLang="ja-JP" dirty="0"/>
          </a:p>
          <a:p>
            <a:endParaRPr kumimoji="1" lang="ja-JP" altLang="en-US" dirty="0"/>
          </a:p>
          <a:p>
            <a:r>
              <a:rPr lang="ja-JP" altLang="en-US" dirty="0"/>
              <a:t>初心者には手を出しにくい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→誰でも手軽にバイオリンを経験できるようにしたい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4369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E2065-36BC-36D7-E7F3-0567E10E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関連研究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AE173A-844E-D01E-EA5C-534ADEB49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97"/>
            <a:ext cx="10515600" cy="4574666"/>
          </a:xfrm>
        </p:spPr>
        <p:txBody>
          <a:bodyPr>
            <a:normAutofit/>
          </a:bodyPr>
          <a:lstStyle/>
          <a:p>
            <a:r>
              <a:rPr lang="ja-JP" altLang="en-US" sz="2400" b="0" i="0" dirty="0">
                <a:solidFill>
                  <a:srgbClr val="222222"/>
                </a:solidFill>
                <a:effectLst/>
                <a:latin typeface="Helvetica Neue"/>
              </a:rPr>
              <a:t>山本紘暉</a:t>
            </a:r>
            <a:r>
              <a:rPr lang="en-US" altLang="ja-JP" sz="2400" b="0" i="0" dirty="0">
                <a:solidFill>
                  <a:srgbClr val="222222"/>
                </a:solidFill>
                <a:effectLst/>
                <a:latin typeface="Helvetica Neue"/>
              </a:rPr>
              <a:t>. “【</a:t>
            </a:r>
            <a:r>
              <a:rPr lang="en-US" altLang="ja-JP" sz="2400" b="0" i="0" dirty="0" err="1">
                <a:solidFill>
                  <a:srgbClr val="222222"/>
                </a:solidFill>
                <a:effectLst/>
                <a:latin typeface="Helvetica Neue"/>
              </a:rPr>
              <a:t>MediaPipe】Landmark</a:t>
            </a:r>
            <a:r>
              <a:rPr lang="en-US" altLang="ja-JP" sz="2400" b="0" i="0" dirty="0">
                <a:solidFill>
                  <a:srgbClr val="222222"/>
                </a:solidFill>
                <a:effectLst/>
                <a:latin typeface="Helvetica Neue"/>
              </a:rPr>
              <a:t> </a:t>
            </a:r>
            <a:r>
              <a:rPr lang="ja-JP" altLang="en-US" sz="2400" b="0" i="0" dirty="0">
                <a:solidFill>
                  <a:srgbClr val="222222"/>
                </a:solidFill>
                <a:effectLst/>
                <a:latin typeface="Helvetica Neue"/>
              </a:rPr>
              <a:t>データから手のポーズを認識するため</a:t>
            </a:r>
            <a:r>
              <a:rPr lang="en-US" altLang="ja-JP" sz="2400" b="0" i="0" dirty="0">
                <a:solidFill>
                  <a:srgbClr val="222222"/>
                </a:solidFill>
                <a:effectLst/>
                <a:latin typeface="Helvetica Neue"/>
              </a:rPr>
              <a:t>,”</a:t>
            </a:r>
            <a:r>
              <a:rPr lang="ja-JP" altLang="en-US" sz="2400" b="0" i="0" dirty="0">
                <a:solidFill>
                  <a:srgbClr val="222222"/>
                </a:solidFill>
                <a:effectLst/>
                <a:latin typeface="Helvetica Neue"/>
              </a:rPr>
              <a:t>指の状態”を認識する（その１）”</a:t>
            </a:r>
            <a:r>
              <a:rPr lang="en-US" altLang="ja-JP" sz="2400" b="0" i="0" dirty="0">
                <a:solidFill>
                  <a:srgbClr val="222222"/>
                </a:solidFill>
                <a:effectLst/>
                <a:latin typeface="Helvetica Neue"/>
              </a:rPr>
              <a:t>. 2025/5/5.</a:t>
            </a:r>
            <a:r>
              <a:rPr lang="ja-JP" altLang="en-US" sz="2400" b="0" i="0" dirty="0">
                <a:solidFill>
                  <a:srgbClr val="222222"/>
                </a:solidFill>
                <a:effectLst/>
                <a:latin typeface="Helvetica Neue"/>
              </a:rPr>
              <a:t>アクセス</a:t>
            </a:r>
            <a:r>
              <a:rPr lang="en-US" altLang="ja-JP" sz="2400" b="0" i="0" dirty="0">
                <a:solidFill>
                  <a:srgbClr val="222222"/>
                </a:solidFill>
                <a:effectLst/>
                <a:latin typeface="Helvetica Neue"/>
              </a:rPr>
              <a:t>https://dev.classmethod.jp/articles/mediapipe-recognize-hand-pose-with-multi-hand-tracking/</a:t>
            </a:r>
          </a:p>
          <a:p>
            <a:endParaRPr kumimoji="1" lang="en-US" altLang="ja-JP" sz="2400" dirty="0"/>
          </a:p>
          <a:p>
            <a:r>
              <a:rPr lang="ja-JP" altLang="en-US" sz="2400" dirty="0"/>
              <a:t>ここでは</a:t>
            </a:r>
            <a:r>
              <a:rPr lang="en-US" altLang="ja-JP" sz="2400" dirty="0" err="1"/>
              <a:t>MediaPipe</a:t>
            </a:r>
            <a:r>
              <a:rPr lang="ja-JP" altLang="en-US" sz="2400" dirty="0"/>
              <a:t>を用いた指の状態の検出について書かれている</a:t>
            </a:r>
            <a:endParaRPr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dirty="0"/>
              <a:t>各関節につながる２直線のなす角度。</a:t>
            </a:r>
            <a:r>
              <a:rPr lang="en-US" altLang="ja-JP" sz="2400" dirty="0"/>
              <a:t>Landmark(</a:t>
            </a:r>
            <a:r>
              <a:rPr lang="ja-JP" altLang="en-US" sz="2400" dirty="0"/>
              <a:t>指の座標</a:t>
            </a:r>
            <a:r>
              <a:rPr lang="en-US" altLang="ja-JP" sz="2400" dirty="0"/>
              <a:t>)</a:t>
            </a:r>
            <a:r>
              <a:rPr lang="ja-JP" altLang="en-US" sz="2400" dirty="0"/>
              <a:t>は</a:t>
            </a:r>
            <a:r>
              <a:rPr lang="en-US" altLang="ja-JP" sz="2400" dirty="0"/>
              <a:t>3</a:t>
            </a:r>
            <a:r>
              <a:rPr lang="ja-JP" altLang="en-US" sz="2400" dirty="0"/>
              <a:t>次元座標で得られているので、</a:t>
            </a:r>
            <a:r>
              <a:rPr lang="en-US" altLang="ja-JP" sz="2400" dirty="0"/>
              <a:t>3</a:t>
            </a:r>
            <a:r>
              <a:rPr lang="ja-JP" altLang="en-US" sz="2400" dirty="0"/>
              <a:t>次元空間内のベクトル計算で</a:t>
            </a:r>
            <a:r>
              <a:rPr lang="ja-JP" altLang="en-US" sz="2400"/>
              <a:t>角度を出力</a:t>
            </a:r>
            <a:endParaRPr kumimoji="1" lang="ja-JP" altLang="en-US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75FDDA8-F21C-3EB5-2F88-8BDF15843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006" y="4796986"/>
            <a:ext cx="2231419" cy="19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6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03AEE-3A7A-7D6B-D36A-2507F8BC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b="1" dirty="0" err="1"/>
              <a:t>MediaPipe</a:t>
            </a:r>
            <a:r>
              <a:rPr kumimoji="1" lang="ja-JP" altLang="en-US" sz="4000" b="1" dirty="0"/>
              <a:t>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4AB880-C6B9-DC44-1ECB-7F4026F8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43394E"/>
                </a:solidFill>
                <a:effectLst/>
                <a:latin typeface="urw-din-semi-condensed"/>
              </a:rPr>
              <a:t>Google</a:t>
            </a:r>
            <a:r>
              <a:rPr lang="ja-JP" altLang="en-US" b="0" i="0" dirty="0">
                <a:solidFill>
                  <a:srgbClr val="43394E"/>
                </a:solidFill>
                <a:effectLst/>
                <a:latin typeface="urw-din-semi-condensed"/>
              </a:rPr>
              <a:t>が提供するオープンソースの機械学習フレームワーク</a:t>
            </a:r>
            <a:endParaRPr lang="en-US" altLang="ja-JP" b="0" i="0" dirty="0">
              <a:solidFill>
                <a:srgbClr val="43394E"/>
              </a:solidFill>
              <a:effectLst/>
              <a:latin typeface="urw-din-semi-condensed"/>
            </a:endParaRPr>
          </a:p>
          <a:p>
            <a:endParaRPr lang="en-US" altLang="ja-JP" b="0" i="0" dirty="0">
              <a:solidFill>
                <a:srgbClr val="43394E"/>
              </a:solidFill>
              <a:effectLst/>
              <a:latin typeface="urw-din-semi-condensed"/>
            </a:endParaRPr>
          </a:p>
          <a:p>
            <a:r>
              <a:rPr lang="ja-JP" altLang="en-US" b="0" i="0" dirty="0">
                <a:solidFill>
                  <a:srgbClr val="43394E"/>
                </a:solidFill>
                <a:effectLst/>
                <a:latin typeface="urw-din-semi-condensed"/>
              </a:rPr>
              <a:t>ディープラーニングで</a:t>
            </a:r>
            <a:r>
              <a:rPr lang="en-US" altLang="ja-JP" b="0" i="0" dirty="0">
                <a:solidFill>
                  <a:srgbClr val="43394E"/>
                </a:solidFill>
                <a:effectLst/>
                <a:latin typeface="urw-din-semi-condensed"/>
              </a:rPr>
              <a:t>2</a:t>
            </a:r>
            <a:r>
              <a:rPr lang="ja-JP" altLang="en-US" b="0" i="0" dirty="0">
                <a:solidFill>
                  <a:srgbClr val="43394E"/>
                </a:solidFill>
                <a:effectLst/>
                <a:latin typeface="urw-din-semi-condensed"/>
              </a:rPr>
              <a:t>次元画像から</a:t>
            </a:r>
            <a:r>
              <a:rPr lang="en-US" altLang="ja-JP" b="0" i="0" dirty="0">
                <a:solidFill>
                  <a:srgbClr val="43394E"/>
                </a:solidFill>
                <a:effectLst/>
                <a:latin typeface="urw-din-semi-condensed"/>
              </a:rPr>
              <a:t>3</a:t>
            </a:r>
            <a:r>
              <a:rPr lang="ja-JP" altLang="en-US" b="0" i="0" dirty="0">
                <a:solidFill>
                  <a:srgbClr val="43394E"/>
                </a:solidFill>
                <a:effectLst/>
                <a:latin typeface="urw-din-semi-condensed"/>
              </a:rPr>
              <a:t>次元骨格を推定する</a:t>
            </a:r>
            <a:endParaRPr lang="en-US" altLang="ja-JP" b="0" i="0" dirty="0">
              <a:solidFill>
                <a:srgbClr val="43394E"/>
              </a:solidFill>
              <a:effectLst/>
              <a:latin typeface="urw-din-semi-condensed"/>
            </a:endParaRPr>
          </a:p>
          <a:p>
            <a:endParaRPr kumimoji="1" lang="en-US" altLang="ja-JP" dirty="0">
              <a:solidFill>
                <a:srgbClr val="43394E"/>
              </a:solidFill>
              <a:latin typeface="urw-din-semi-condensed"/>
            </a:endParaRPr>
          </a:p>
          <a:p>
            <a:r>
              <a:rPr kumimoji="1" lang="ja-JP" altLang="en-US" dirty="0">
                <a:solidFill>
                  <a:srgbClr val="43394E"/>
                </a:solidFill>
                <a:latin typeface="urw-din-semi-condensed"/>
              </a:rPr>
              <a:t>軽量で高性能なリアルタイム動作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19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8CFD4-B132-FAC5-07C0-888BFB69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研究方針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7B297E-7A1B-1B1F-3655-F27199AA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カメラ映像から</a:t>
            </a:r>
            <a:r>
              <a:rPr lang="en-US" altLang="ja-JP" dirty="0" err="1"/>
              <a:t>M</a:t>
            </a:r>
            <a:r>
              <a:rPr kumimoji="1" lang="en-US" altLang="ja-JP" dirty="0" err="1"/>
              <a:t>ediapipe</a:t>
            </a:r>
            <a:r>
              <a:rPr kumimoji="1" lang="ja-JP" altLang="en-US" dirty="0"/>
              <a:t>を用いた指の骨格推定</a:t>
            </a:r>
            <a:endParaRPr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リアルタイムで</a:t>
            </a:r>
            <a:r>
              <a:rPr lang="ja-JP" altLang="en-US" dirty="0"/>
              <a:t>音がコンピュータから出力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sz="2800" dirty="0"/>
              <a:t>バイオリンは左手と右手の２部分で演奏している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→両方の手の骨格推定を行う</a:t>
            </a:r>
            <a:endParaRPr lang="en-US" altLang="ja-JP" sz="2800" dirty="0"/>
          </a:p>
          <a:p>
            <a:pPr marL="0" indent="0">
              <a:buNone/>
            </a:pPr>
            <a:endParaRPr lang="en-US" altLang="ja-JP" sz="2800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4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C6886E-5C2C-9F9A-B241-BBC2595B4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左手</a:t>
            </a:r>
            <a:r>
              <a:rPr kumimoji="1" lang="en-US" altLang="ja-JP" dirty="0"/>
              <a:t>)</a:t>
            </a:r>
            <a:r>
              <a:rPr kumimoji="1" lang="ja-JP" altLang="en-US" dirty="0"/>
              <a:t>：</a:t>
            </a:r>
            <a:r>
              <a:rPr lang="ja-JP" altLang="en-US" sz="2800" dirty="0"/>
              <a:t>弦を押さえる部分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・各指から得られる座標から指の曲がり具合を計算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→どの弦のどこが押されているかを判定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右手</a:t>
            </a:r>
            <a:r>
              <a:rPr lang="en-US" altLang="ja-JP" dirty="0"/>
              <a:t>)</a:t>
            </a:r>
            <a:r>
              <a:rPr lang="ja-JP" altLang="en-US" dirty="0"/>
              <a:t>：</a:t>
            </a:r>
            <a:r>
              <a:rPr lang="ja-JP" altLang="en-US" sz="2800" dirty="0"/>
              <a:t>弓を扱う部分</a:t>
            </a:r>
            <a:endParaRPr lang="en-US" altLang="ja-JP" sz="2800" dirty="0"/>
          </a:p>
          <a:p>
            <a:pPr marL="457200" lvl="1" indent="0">
              <a:buNone/>
            </a:pPr>
            <a:r>
              <a:rPr lang="ja-JP" altLang="en-US" dirty="0"/>
              <a:t>・右手首、指の座標から弓の動きの角度・速度を計算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135E67-19F0-0EA5-5695-1D1BFBD553B9}"/>
              </a:ext>
            </a:extLst>
          </p:cNvPr>
          <p:cNvSpPr txBox="1"/>
          <p:nvPr/>
        </p:nvSpPr>
        <p:spPr>
          <a:xfrm>
            <a:off x="838200" y="59714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>
                <a:latin typeface="+mj-ea"/>
                <a:ea typeface="+mj-ea"/>
              </a:rPr>
              <a:t>研究方針</a:t>
            </a:r>
            <a:endParaRPr kumimoji="1" lang="ja-JP" altLang="en-US" sz="4400" dirty="0">
              <a:latin typeface="+mj-ea"/>
              <a:ea typeface="+mj-ea"/>
            </a:endParaRPr>
          </a:p>
        </p:txBody>
      </p:sp>
      <p:pic>
        <p:nvPicPr>
          <p:cNvPr id="7" name="図 6" descr="線画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9EFB5B4-DB54-077D-DD0F-E290719E6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222" y="2330001"/>
            <a:ext cx="2190363" cy="160080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A059534-6814-894A-8A8E-5A234D76C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16322">
            <a:off x="9598473" y="3508290"/>
            <a:ext cx="1061579" cy="3266398"/>
          </a:xfrm>
          <a:prstGeom prst="rect">
            <a:avLst/>
          </a:prstGeom>
          <a:scene3d>
            <a:camera prst="orthographicFront">
              <a:rot lat="10800000" lon="0" rev="150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78000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264</Words>
  <Application>Microsoft Office PowerPoint</Application>
  <PresentationFormat>ワイド画面</PresentationFormat>
  <Paragraphs>38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Helvetica Neue</vt:lpstr>
      <vt:lpstr>urw-din-semi-condensed</vt:lpstr>
      <vt:lpstr>游ゴシック</vt:lpstr>
      <vt:lpstr>游ゴシック Light</vt:lpstr>
      <vt:lpstr>Arial</vt:lpstr>
      <vt:lpstr>Office テーマ</vt:lpstr>
      <vt:lpstr>Mediapipeを用いた 仮想バイオリン演奏システム</vt:lpstr>
      <vt:lpstr>目的</vt:lpstr>
      <vt:lpstr>関連研究</vt:lpstr>
      <vt:lpstr>MediaPipeの特徴</vt:lpstr>
      <vt:lpstr>研究方針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miu miu</dc:creator>
  <cp:lastModifiedBy>miu miu</cp:lastModifiedBy>
  <cp:revision>1</cp:revision>
  <dcterms:created xsi:type="dcterms:W3CDTF">2025-05-05T05:44:58Z</dcterms:created>
  <dcterms:modified xsi:type="dcterms:W3CDTF">2025-05-07T06:16:58Z</dcterms:modified>
</cp:coreProperties>
</file>