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2" r:id="rId9"/>
    <p:sldId id="263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rizona.edu/about/staff" TargetMode="External"/><Relationship Id="rId2" Type="http://schemas.openxmlformats.org/officeDocument/2006/relationships/hyperlink" Target="https://www.cs.arizona.edu/about/facul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arizona.edu/about/graduate-stud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BE6D-A7B2-A243-B9C8-BCF590BD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Introduction to Functional Programming in F#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C866-8DF3-C848-AA96-7A616FD58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Cameron </a:t>
            </a:r>
            <a:r>
              <a:rPr lang="en-US" dirty="0" err="1">
                <a:solidFill>
                  <a:schemeClr val="tx1"/>
                </a:solidFill>
              </a:rPr>
              <a:t>Kazmierski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Jueping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FDC2-C8D4-214E-8209-DC1782D6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EE3-6DCE-6443-B13C-8F48383E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 type in F# is used when an actual value might not exist for a named value or variable</a:t>
            </a:r>
          </a:p>
          <a:p>
            <a:endParaRPr lang="en-US" dirty="0"/>
          </a:p>
          <a:p>
            <a:r>
              <a:rPr lang="en-US" dirty="0"/>
              <a:t>Option type is defined with two cases Some and None.</a:t>
            </a:r>
          </a:p>
          <a:p>
            <a:endParaRPr lang="en-US" dirty="0"/>
          </a:p>
          <a:p>
            <a:r>
              <a:rPr lang="en-US" dirty="0"/>
              <a:t>It is Similar to </a:t>
            </a:r>
            <a:r>
              <a:rPr lang="en-US" dirty="0" err="1"/>
              <a:t>Data.Maybe</a:t>
            </a:r>
            <a:r>
              <a:rPr lang="en-US" dirty="0"/>
              <a:t> in Haskell, BUT it is very easy to use in F# and more readable compared to Haskell .  </a:t>
            </a:r>
          </a:p>
        </p:txBody>
      </p:sp>
    </p:spTree>
    <p:extLst>
      <p:ext uri="{BB962C8B-B14F-4D97-AF65-F5344CB8AC3E}">
        <p14:creationId xmlns:p14="http://schemas.microsoft.com/office/powerpoint/2010/main" val="9616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03BA-9228-1342-9C49-338A073A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6033-E1D4-5348-903A-32EDCC78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functional programming, F# has a lots of similarities to Haskell</a:t>
            </a:r>
          </a:p>
          <a:p>
            <a:endParaRPr lang="en-US" dirty="0"/>
          </a:p>
          <a:p>
            <a:r>
              <a:rPr lang="en-US" dirty="0"/>
              <a:t>F# is more friendly on syntax compared to Haskell</a:t>
            </a:r>
          </a:p>
          <a:p>
            <a:endParaRPr lang="en-US" dirty="0"/>
          </a:p>
          <a:p>
            <a:r>
              <a:rPr lang="en-US" dirty="0"/>
              <a:t>F# easy to read and easy to maintain the codes </a:t>
            </a:r>
          </a:p>
          <a:p>
            <a:endParaRPr lang="en-US" dirty="0"/>
          </a:p>
          <a:p>
            <a:r>
              <a:rPr lang="en-US" dirty="0"/>
              <a:t>It support more Data types  </a:t>
            </a:r>
          </a:p>
        </p:txBody>
      </p:sp>
    </p:spTree>
    <p:extLst>
      <p:ext uri="{BB962C8B-B14F-4D97-AF65-F5344CB8AC3E}">
        <p14:creationId xmlns:p14="http://schemas.microsoft.com/office/powerpoint/2010/main" val="42865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BE6D-A7B2-A243-B9C8-BCF590BD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400" b="1" dirty="0"/>
              <a:t>Thank you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8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6554-5F41-3C48-9946-6F3E7D85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.NET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F4BB-9DE0-EE44-A7AC-903AE43E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developers using one language to interact with other languages</a:t>
            </a:r>
          </a:p>
          <a:p>
            <a:endParaRPr lang="en-US" dirty="0"/>
          </a:p>
          <a:p>
            <a:r>
              <a:rPr lang="en-US" dirty="0"/>
              <a:t>It provides services like thread management, garbage collection, type-safety, exception handling, and more</a:t>
            </a:r>
          </a:p>
          <a:p>
            <a:endParaRPr lang="en-US" dirty="0"/>
          </a:p>
          <a:p>
            <a:r>
              <a:rPr lang="en-US" dirty="0"/>
              <a:t>Provides a set of APIs and types for common functionality.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0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1598-6448-D546-BA51-55654D3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Why F#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799D-40D8-B843-8A96-4F323F28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Before F# emerged, C# and Visual Basic were the two main languages in the .NET Framework ecosystem</a:t>
            </a:r>
          </a:p>
          <a:p>
            <a:r>
              <a:rPr lang="en-US" dirty="0">
                <a:solidFill>
                  <a:srgbClr val="FFFFFF"/>
                </a:solidFill>
              </a:rPr>
              <a:t>They are OOP!</a:t>
            </a:r>
          </a:p>
          <a:p>
            <a:r>
              <a:rPr lang="en-US" dirty="0">
                <a:solidFill>
                  <a:srgbClr val="FFFFFF"/>
                </a:solidFill>
              </a:rPr>
              <a:t>F# was designed specifically to bring together the utility of functional programming with the .NET library</a:t>
            </a:r>
          </a:p>
          <a:p>
            <a:r>
              <a:rPr lang="en-US" dirty="0">
                <a:solidFill>
                  <a:srgbClr val="FFFFFF"/>
                </a:solidFill>
              </a:rPr>
              <a:t>F# became the perfect complement to C# and Visual Basic in the .NET Framework.</a:t>
            </a:r>
          </a:p>
          <a:p>
            <a:r>
              <a:rPr lang="en-US" dirty="0"/>
              <a:t>F# is a powerful computing language for manipulating data, such as in the fields of data analysis, data visualizations, and high-performance analytics</a:t>
            </a:r>
          </a:p>
        </p:txBody>
      </p:sp>
    </p:spTree>
    <p:extLst>
      <p:ext uri="{BB962C8B-B14F-4D97-AF65-F5344CB8AC3E}">
        <p14:creationId xmlns:p14="http://schemas.microsoft.com/office/powerpoint/2010/main" val="28242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E9C0-D5DF-C643-8C25-0B82B71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HTML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D631-B1D3-7C4E-9725-5B86DC43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Extraction will create a </a:t>
            </a:r>
            <a:r>
              <a:rPr lang="en-US" dirty="0" err="1"/>
              <a:t>UofA</a:t>
            </a:r>
            <a:r>
              <a:rPr lang="en-US" dirty="0"/>
              <a:t> Computer Science department directory. This program will extract all peoples’ information from the following links:</a:t>
            </a:r>
          </a:p>
          <a:p>
            <a:pPr lvl="2"/>
            <a:r>
              <a:rPr lang="en-US" dirty="0">
                <a:hlinkClick r:id="rId2"/>
              </a:rPr>
              <a:t>https://www.cs.arizona.edu/about/faculty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https://www.cs.arizona.edu/about/staff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https://www.cs.arizona.edu/about/graduate-students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is a csv file that will be created after the program finishes. The csv file contains all the peoples’ information that arranged by office floor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BE6D-A7B2-A243-B9C8-BCF590BD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400" b="1" dirty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44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AC07-8F1E-DE4A-949D-A1B8637C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21C6-E9ED-1647-9E6A-1A940B4B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5D09E-608C-0049-B64A-72112CD2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7149"/>
            <a:ext cx="5075067" cy="52007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77F9E2-F3DF-9B41-802E-BDE2E5E1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52" y="1327148"/>
            <a:ext cx="5745175" cy="23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AC07-8F1E-DE4A-949D-A1B8637C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21C6-E9ED-1647-9E6A-1A940B4B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92C970-FD02-C34D-AF16-429D95AB1700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Like Haskell, F# has List.</a:t>
            </a:r>
          </a:p>
          <a:p>
            <a:endParaRPr lang="en-US" dirty="0"/>
          </a:p>
          <a:p>
            <a:r>
              <a:rPr lang="en-US" dirty="0"/>
              <a:t>F# has Array !!!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Easier to modify the value by index</a:t>
            </a:r>
          </a:p>
          <a:p>
            <a:endParaRPr lang="en-US" dirty="0"/>
          </a:p>
          <a:p>
            <a:r>
              <a:rPr lang="en-US" dirty="0"/>
              <a:t>F# provides mutable data type. we can change the states at the running time.  </a:t>
            </a:r>
          </a:p>
        </p:txBody>
      </p:sp>
    </p:spTree>
    <p:extLst>
      <p:ext uri="{BB962C8B-B14F-4D97-AF65-F5344CB8AC3E}">
        <p14:creationId xmlns:p14="http://schemas.microsoft.com/office/powerpoint/2010/main" val="132970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E9C0-D5DF-C643-8C25-0B82B71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D631-B1D3-7C4E-9725-5B86DC43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is very similar to Haskell</a:t>
            </a:r>
          </a:p>
          <a:p>
            <a:pPr lvl="1"/>
            <a:r>
              <a:rPr lang="en-US" dirty="0"/>
              <a:t>Pattern Matching and </a:t>
            </a:r>
            <a:r>
              <a:rPr lang="en-US" i="1" dirty="0"/>
              <a:t>guard</a:t>
            </a:r>
            <a:endParaRPr lang="en-US" dirty="0"/>
          </a:p>
          <a:p>
            <a:pPr lvl="1"/>
            <a:r>
              <a:rPr lang="en-US" dirty="0"/>
              <a:t>If-else and if - else if - then </a:t>
            </a:r>
          </a:p>
          <a:p>
            <a:endParaRPr lang="en-US" dirty="0"/>
          </a:p>
          <a:p>
            <a:r>
              <a:rPr lang="en-US" dirty="0"/>
              <a:t>F# provides For-Loop and While Loop</a:t>
            </a:r>
          </a:p>
          <a:p>
            <a:pPr lvl="1"/>
            <a:r>
              <a:rPr lang="en-US" dirty="0"/>
              <a:t>The syntax is very similar to Python, Java and C# </a:t>
            </a:r>
          </a:p>
        </p:txBody>
      </p:sp>
    </p:spTree>
    <p:extLst>
      <p:ext uri="{BB962C8B-B14F-4D97-AF65-F5344CB8AC3E}">
        <p14:creationId xmlns:p14="http://schemas.microsoft.com/office/powerpoint/2010/main" val="269688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ABA3-4553-0742-B44C-11E8E16E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A514-1675-0C49-8D91-DD476FAC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to Haskell, Function Composition is much easier in F#</a:t>
            </a:r>
          </a:p>
          <a:p>
            <a:endParaRPr lang="en-US" dirty="0"/>
          </a:p>
          <a:p>
            <a:r>
              <a:rPr lang="en-US" dirty="0"/>
              <a:t>Friendly Syntax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|&gt; func1 |&gt;  func2 		F#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(func2 . Func1)  value 		Haskell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func2 ( Func1(value) );  		Java syntax</a:t>
            </a:r>
          </a:p>
        </p:txBody>
      </p:sp>
    </p:spTree>
    <p:extLst>
      <p:ext uri="{BB962C8B-B14F-4D97-AF65-F5344CB8AC3E}">
        <p14:creationId xmlns:p14="http://schemas.microsoft.com/office/powerpoint/2010/main" val="270658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474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Introduction to Functional Programming in F#</vt:lpstr>
      <vt:lpstr>.NET Framework</vt:lpstr>
      <vt:lpstr>Why F#?</vt:lpstr>
      <vt:lpstr>Project – HTML Extraction </vt:lpstr>
      <vt:lpstr>DEMO</vt:lpstr>
      <vt:lpstr>Data Type In F#</vt:lpstr>
      <vt:lpstr>Data Type In F#</vt:lpstr>
      <vt:lpstr>Control-structures</vt:lpstr>
      <vt:lpstr>Function Composition</vt:lpstr>
      <vt:lpstr>Option Type</vt:lpstr>
      <vt:lpstr>Summary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Functional Programming in F#</dc:title>
  <dc:creator>Wang, Jueping - (juepingwang)</dc:creator>
  <cp:lastModifiedBy>Wang, Jueping - (juepingwang)</cp:lastModifiedBy>
  <cp:revision>7</cp:revision>
  <dcterms:created xsi:type="dcterms:W3CDTF">2020-04-28T09:27:38Z</dcterms:created>
  <dcterms:modified xsi:type="dcterms:W3CDTF">2020-04-29T00:34:42Z</dcterms:modified>
</cp:coreProperties>
</file>