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414" autoAdjust="0"/>
  </p:normalViewPr>
  <p:slideViewPr>
    <p:cSldViewPr snapToGrid="0">
      <p:cViewPr varScale="1">
        <p:scale>
          <a:sx n="70" d="100"/>
          <a:sy n="70" d="100"/>
        </p:scale>
        <p:origin x="7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67A81-978C-46E6-BB6E-2942F5447D6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4F9D6-B22D-4C6A-94D4-33F4CB2F640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67A81-978C-46E6-BB6E-2942F5447D6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4F9D6-B22D-4C6A-94D4-33F4CB2F640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67A81-978C-46E6-BB6E-2942F5447D6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4F9D6-B22D-4C6A-94D4-33F4CB2F640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67A81-978C-46E6-BB6E-2942F5447D6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4F9D6-B22D-4C6A-94D4-33F4CB2F640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67A81-978C-46E6-BB6E-2942F5447D6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4F9D6-B22D-4C6A-94D4-33F4CB2F640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67A81-978C-46E6-BB6E-2942F5447D6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4F9D6-B22D-4C6A-94D4-33F4CB2F640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67A81-978C-46E6-BB6E-2942F5447D6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4F9D6-B22D-4C6A-94D4-33F4CB2F640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67A81-978C-46E6-BB6E-2942F5447D6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4F9D6-B22D-4C6A-94D4-33F4CB2F640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67A81-978C-46E6-BB6E-2942F5447D6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4F9D6-B22D-4C6A-94D4-33F4CB2F640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67A81-978C-46E6-BB6E-2942F5447D6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4F9D6-B22D-4C6A-94D4-33F4CB2F640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67A81-978C-46E6-BB6E-2942F5447D6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4F9D6-B22D-4C6A-94D4-33F4CB2F640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E67A81-978C-46E6-BB6E-2942F5447D6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D4F9D6-B22D-4C6A-94D4-33F4CB2F640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0.jpeg"/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1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1.jpeg"/><Relationship Id="rId1" Type="http://schemas.openxmlformats.org/officeDocument/2006/relationships/image" Target="../media/image1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4652" y="2772632"/>
            <a:ext cx="1941549" cy="3064007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461010" y="354922"/>
            <a:ext cx="38623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— 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页面总览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48968" y="5836637"/>
            <a:ext cx="8215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长图文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201738" y="5836637"/>
            <a:ext cx="9937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弹出页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222752" y="5836637"/>
            <a:ext cx="9732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弹出页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357369" y="5836637"/>
            <a:ext cx="10613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弹出页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3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374780" y="5836637"/>
            <a:ext cx="8215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个人页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0357981" y="5836637"/>
            <a:ext cx="8215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分享页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3902" y="2772630"/>
            <a:ext cx="1941548" cy="3064007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5402" y="2772629"/>
            <a:ext cx="1941549" cy="3064007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4182" y="2772629"/>
            <a:ext cx="1941549" cy="3064007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6152" y="2772629"/>
            <a:ext cx="1941549" cy="3064007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010" y="1078151"/>
            <a:ext cx="1087265" cy="47584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3582"/>
          <a:stretch>
            <a:fillRect/>
          </a:stretch>
        </p:blipFill>
        <p:spPr>
          <a:xfrm>
            <a:off x="840406" y="1053252"/>
            <a:ext cx="3281218" cy="5229778"/>
          </a:xfrm>
          <a:prstGeom prst="rect">
            <a:avLst/>
          </a:prstGeom>
        </p:spPr>
      </p:pic>
      <p:sp>
        <p:nvSpPr>
          <p:cNvPr id="2" name="椭圆 1"/>
          <p:cNvSpPr/>
          <p:nvPr/>
        </p:nvSpPr>
        <p:spPr>
          <a:xfrm>
            <a:off x="3261816" y="2265529"/>
            <a:ext cx="395785" cy="395785"/>
          </a:xfrm>
          <a:prstGeom prst="ellipse">
            <a:avLst/>
          </a:prstGeom>
          <a:noFill/>
          <a:ln w="412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3274363" y="3074083"/>
            <a:ext cx="395785" cy="395785"/>
          </a:xfrm>
          <a:prstGeom prst="ellipse">
            <a:avLst/>
          </a:prstGeom>
          <a:noFill/>
          <a:ln w="412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2814741" y="4923103"/>
            <a:ext cx="829212" cy="235975"/>
          </a:xfrm>
          <a:prstGeom prst="roundRect">
            <a:avLst/>
          </a:prstGeom>
          <a:noFill/>
          <a:ln w="412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连接符 21"/>
          <p:cNvCxnSpPr>
            <a:stCxn id="2" idx="6"/>
          </p:cNvCxnSpPr>
          <p:nvPr/>
        </p:nvCxnSpPr>
        <p:spPr>
          <a:xfrm>
            <a:off x="3657601" y="2463422"/>
            <a:ext cx="2843137" cy="556069"/>
          </a:xfrm>
          <a:prstGeom prst="line">
            <a:avLst/>
          </a:prstGeom>
          <a:noFill/>
          <a:ln w="412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" name="直接连接符 23"/>
          <p:cNvCxnSpPr/>
          <p:nvPr/>
        </p:nvCxnSpPr>
        <p:spPr>
          <a:xfrm flipV="1">
            <a:off x="3601908" y="2992195"/>
            <a:ext cx="2857886" cy="322433"/>
          </a:xfrm>
          <a:prstGeom prst="line">
            <a:avLst/>
          </a:prstGeom>
          <a:noFill/>
          <a:ln w="412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直接连接符 25"/>
          <p:cNvCxnSpPr>
            <a:stCxn id="3" idx="3"/>
          </p:cNvCxnSpPr>
          <p:nvPr/>
        </p:nvCxnSpPr>
        <p:spPr>
          <a:xfrm flipV="1">
            <a:off x="3643953" y="3210563"/>
            <a:ext cx="2843137" cy="1830528"/>
          </a:xfrm>
          <a:prstGeom prst="line">
            <a:avLst/>
          </a:prstGeom>
          <a:noFill/>
          <a:ln w="412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9" name="文本框 28"/>
          <p:cNvSpPr txBox="1"/>
          <p:nvPr/>
        </p:nvSpPr>
        <p:spPr>
          <a:xfrm>
            <a:off x="6474543" y="2794306"/>
            <a:ext cx="5324167" cy="700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点击相应位置分别</a:t>
            </a:r>
            <a:r>
              <a:rPr lang="zh-CN" altLang="en-US" sz="1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弹出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“弹出页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”“弹出页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”“弹出页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”，弹出页右上角有</a:t>
            </a:r>
            <a:r>
              <a:rPr lang="zh-CN" altLang="en-US" sz="1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关闭按键</a:t>
            </a:r>
            <a:endParaRPr lang="zh-CN" altLang="en-US" sz="14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2477" y="3907458"/>
            <a:ext cx="1459412" cy="2303135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9035" y="3907458"/>
            <a:ext cx="1459412" cy="2303135"/>
          </a:xfrm>
          <a:prstGeom prst="rect">
            <a:avLst/>
          </a:prstGeom>
        </p:spPr>
      </p:pic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5593" y="3907458"/>
            <a:ext cx="1459412" cy="2303135"/>
          </a:xfrm>
          <a:prstGeom prst="rect">
            <a:avLst/>
          </a:prstGeom>
        </p:spPr>
      </p:pic>
      <p:sp>
        <p:nvSpPr>
          <p:cNvPr id="33" name="文本框 32"/>
          <p:cNvSpPr txBox="1"/>
          <p:nvPr/>
        </p:nvSpPr>
        <p:spPr>
          <a:xfrm>
            <a:off x="6215296" y="6284615"/>
            <a:ext cx="9937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弹出页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8163328" y="6284615"/>
            <a:ext cx="9732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弹出页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10090884" y="6284615"/>
            <a:ext cx="10613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弹出页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3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461010" y="354922"/>
            <a:ext cx="38623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— 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长图文页说明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3582"/>
          <a:stretch>
            <a:fillRect/>
          </a:stretch>
        </p:blipFill>
        <p:spPr>
          <a:xfrm>
            <a:off x="840406" y="1053252"/>
            <a:ext cx="3281218" cy="5229778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1278267" y="5063322"/>
            <a:ext cx="2728451" cy="1156918"/>
          </a:xfrm>
          <a:prstGeom prst="rect">
            <a:avLst/>
          </a:prstGeom>
          <a:noFill/>
          <a:ln w="412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/>
          <p:cNvCxnSpPr>
            <a:stCxn id="2" idx="3"/>
            <a:endCxn id="7" idx="1"/>
          </p:cNvCxnSpPr>
          <p:nvPr/>
        </p:nvCxnSpPr>
        <p:spPr>
          <a:xfrm>
            <a:off x="4006718" y="5641781"/>
            <a:ext cx="1312607" cy="0"/>
          </a:xfrm>
          <a:prstGeom prst="line">
            <a:avLst/>
          </a:prstGeom>
          <a:noFill/>
          <a:ln w="412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" name="文本框 6"/>
          <p:cNvSpPr txBox="1"/>
          <p:nvPr/>
        </p:nvSpPr>
        <p:spPr>
          <a:xfrm>
            <a:off x="5319325" y="5453075"/>
            <a:ext cx="5324167" cy="377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输入</a:t>
            </a:r>
            <a:r>
              <a:rPr lang="zh-CN" altLang="en-US" sz="1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文字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en-US" sz="1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电话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、捕捉</a:t>
            </a:r>
            <a:r>
              <a:rPr lang="zh-CN" altLang="en-US" sz="1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微信头像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，点击确认发布</a:t>
            </a:r>
            <a:r>
              <a:rPr lang="zh-CN" altLang="en-US" sz="1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跳转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到个人页面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61010" y="354922"/>
            <a:ext cx="38623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— 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长图文页说明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206"/>
          <a:stretch>
            <a:fillRect/>
          </a:stretch>
        </p:blipFill>
        <p:spPr>
          <a:xfrm>
            <a:off x="1067067" y="1033893"/>
            <a:ext cx="2017327" cy="5632378"/>
          </a:xfrm>
          <a:prstGeom prst="rect">
            <a:avLst/>
          </a:prstGeom>
        </p:spPr>
      </p:pic>
      <p:cxnSp>
        <p:nvCxnSpPr>
          <p:cNvPr id="6" name="直接连接符 5"/>
          <p:cNvCxnSpPr/>
          <p:nvPr/>
        </p:nvCxnSpPr>
        <p:spPr>
          <a:xfrm>
            <a:off x="2743200" y="3731345"/>
            <a:ext cx="2920181" cy="0"/>
          </a:xfrm>
          <a:prstGeom prst="line">
            <a:avLst/>
          </a:prstGeom>
          <a:noFill/>
          <a:ln w="412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" name="文本框 7"/>
          <p:cNvSpPr txBox="1"/>
          <p:nvPr/>
        </p:nvSpPr>
        <p:spPr>
          <a:xfrm>
            <a:off x="5781368" y="3542639"/>
            <a:ext cx="5324167" cy="700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榜单部分显示</a:t>
            </a:r>
            <a:r>
              <a:rPr lang="en-US" altLang="zh-CN" sz="1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sz="1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名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，每条文字可以点开</a:t>
            </a:r>
            <a:r>
              <a:rPr lang="zh-CN" altLang="en-US" sz="1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看全文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，点开后右上角有</a:t>
            </a:r>
            <a:r>
              <a:rPr lang="zh-CN" altLang="en-US" sz="1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关闭按钮</a:t>
            </a:r>
            <a:endParaRPr lang="zh-CN" altLang="en-US" sz="14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61010" y="354922"/>
            <a:ext cx="38623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— 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长图文页说明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519084" y="6356555"/>
            <a:ext cx="1106129" cy="309716"/>
          </a:xfrm>
          <a:prstGeom prst="rect">
            <a:avLst/>
          </a:prstGeom>
          <a:noFill/>
          <a:ln w="412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2625213" y="6548287"/>
            <a:ext cx="2920181" cy="0"/>
          </a:xfrm>
          <a:prstGeom prst="line">
            <a:avLst/>
          </a:prstGeom>
          <a:noFill/>
          <a:ln w="412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" name="文本框 11"/>
          <p:cNvSpPr txBox="1"/>
          <p:nvPr/>
        </p:nvSpPr>
        <p:spPr>
          <a:xfrm>
            <a:off x="5663381" y="6322707"/>
            <a:ext cx="532416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点击</a:t>
            </a:r>
            <a:r>
              <a:rPr lang="zh-CN" altLang="en-US" sz="1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跳转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到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商品链接</a:t>
            </a:r>
            <a:endParaRPr lang="zh-CN" altLang="en-US" sz="14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929" y="1151974"/>
            <a:ext cx="3356511" cy="5296994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461010" y="354922"/>
            <a:ext cx="38623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 个人页说明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任意多边形 1"/>
          <p:cNvSpPr/>
          <p:nvPr/>
        </p:nvSpPr>
        <p:spPr>
          <a:xfrm>
            <a:off x="1725561" y="1281227"/>
            <a:ext cx="3923071" cy="486697"/>
          </a:xfrm>
          <a:custGeom>
            <a:avLst/>
            <a:gdLst>
              <a:gd name="connsiteX0" fmla="*/ 0 w 3923071"/>
              <a:gd name="connsiteY0" fmla="*/ 486697 h 486697"/>
              <a:gd name="connsiteX1" fmla="*/ 294968 w 3923071"/>
              <a:gd name="connsiteY1" fmla="*/ 0 h 486697"/>
              <a:gd name="connsiteX2" fmla="*/ 3923071 w 3923071"/>
              <a:gd name="connsiteY2" fmla="*/ 0 h 486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23071" h="486697">
                <a:moveTo>
                  <a:pt x="0" y="486697"/>
                </a:moveTo>
                <a:lnTo>
                  <a:pt x="294968" y="0"/>
                </a:lnTo>
                <a:lnTo>
                  <a:pt x="3923071" y="0"/>
                </a:lnTo>
              </a:path>
            </a:pathLst>
          </a:custGeom>
          <a:noFill/>
          <a:ln w="412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/>
          <p:cNvCxnSpPr/>
          <p:nvPr/>
        </p:nvCxnSpPr>
        <p:spPr>
          <a:xfrm>
            <a:off x="3288890" y="1799303"/>
            <a:ext cx="2359742" cy="0"/>
          </a:xfrm>
          <a:prstGeom prst="line">
            <a:avLst/>
          </a:prstGeom>
          <a:noFill/>
          <a:ln w="412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" name="文本框 6"/>
          <p:cNvSpPr txBox="1"/>
          <p:nvPr/>
        </p:nvSpPr>
        <p:spPr>
          <a:xfrm>
            <a:off x="5648632" y="1076832"/>
            <a:ext cx="532416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返回</a:t>
            </a:r>
            <a:r>
              <a:rPr lang="zh-CN" altLang="en-US" sz="1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长图文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页顶端</a:t>
            </a:r>
            <a:endParaRPr lang="zh-CN" altLang="en-US" sz="14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648632" y="1610597"/>
            <a:ext cx="532416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点击“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邀请好友加牛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”</a:t>
            </a:r>
            <a:r>
              <a:rPr lang="zh-CN" altLang="en-US" sz="1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箭头指引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分享</a:t>
            </a:r>
            <a:endParaRPr lang="zh-CN" altLang="en-US" sz="14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3143455" y="3273261"/>
            <a:ext cx="2359742" cy="0"/>
          </a:xfrm>
          <a:prstGeom prst="line">
            <a:avLst/>
          </a:prstGeom>
          <a:noFill/>
          <a:ln w="412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" name="文本框 10"/>
          <p:cNvSpPr txBox="1"/>
          <p:nvPr/>
        </p:nvSpPr>
        <p:spPr>
          <a:xfrm>
            <a:off x="5648632" y="3065512"/>
            <a:ext cx="309958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电话显示格式为“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139XXXX5681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”</a:t>
            </a:r>
            <a:endParaRPr lang="zh-CN" altLang="en-US" sz="14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706" y="1253548"/>
            <a:ext cx="3417291" cy="5392912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461010" y="354922"/>
            <a:ext cx="38623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 分享页说明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任意多边形 3"/>
          <p:cNvSpPr/>
          <p:nvPr/>
        </p:nvSpPr>
        <p:spPr>
          <a:xfrm>
            <a:off x="1430593" y="1457943"/>
            <a:ext cx="3923071" cy="486697"/>
          </a:xfrm>
          <a:custGeom>
            <a:avLst/>
            <a:gdLst>
              <a:gd name="connsiteX0" fmla="*/ 0 w 3923071"/>
              <a:gd name="connsiteY0" fmla="*/ 486697 h 486697"/>
              <a:gd name="connsiteX1" fmla="*/ 294968 w 3923071"/>
              <a:gd name="connsiteY1" fmla="*/ 0 h 486697"/>
              <a:gd name="connsiteX2" fmla="*/ 3923071 w 3923071"/>
              <a:gd name="connsiteY2" fmla="*/ 0 h 486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23071" h="486697">
                <a:moveTo>
                  <a:pt x="0" y="486697"/>
                </a:moveTo>
                <a:lnTo>
                  <a:pt x="294968" y="0"/>
                </a:lnTo>
                <a:lnTo>
                  <a:pt x="3923071" y="0"/>
                </a:lnTo>
              </a:path>
            </a:pathLst>
          </a:custGeom>
          <a:noFill/>
          <a:ln w="412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/>
          <p:cNvCxnSpPr/>
          <p:nvPr/>
        </p:nvCxnSpPr>
        <p:spPr>
          <a:xfrm>
            <a:off x="2993922" y="1976019"/>
            <a:ext cx="2359742" cy="0"/>
          </a:xfrm>
          <a:prstGeom prst="line">
            <a:avLst/>
          </a:prstGeom>
          <a:noFill/>
          <a:ln w="412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" name="文本框 5"/>
          <p:cNvSpPr txBox="1"/>
          <p:nvPr/>
        </p:nvSpPr>
        <p:spPr>
          <a:xfrm>
            <a:off x="5353664" y="1253548"/>
            <a:ext cx="532416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返回</a:t>
            </a:r>
            <a:r>
              <a:rPr lang="zh-CN" altLang="en-US" sz="1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长图文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页顶端</a:t>
            </a:r>
            <a:endParaRPr lang="zh-CN" altLang="en-US" sz="14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353664" y="1787313"/>
            <a:ext cx="532416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此按键</a:t>
            </a:r>
            <a:r>
              <a:rPr lang="zh-CN" altLang="en-US" sz="1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闪烁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，点击“为好友加牛”</a:t>
            </a:r>
            <a:r>
              <a:rPr lang="zh-CN" altLang="en-US" sz="1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牛头</a:t>
            </a:r>
            <a:r>
              <a:rPr lang="en-US" altLang="zh-CN" sz="1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+1</a:t>
            </a:r>
            <a:endParaRPr lang="zh-CN" altLang="en-US" sz="14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2848487" y="3368796"/>
            <a:ext cx="2359742" cy="0"/>
          </a:xfrm>
          <a:prstGeom prst="line">
            <a:avLst/>
          </a:prstGeom>
          <a:noFill/>
          <a:ln w="412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" name="文本框 8"/>
          <p:cNvSpPr txBox="1"/>
          <p:nvPr/>
        </p:nvSpPr>
        <p:spPr>
          <a:xfrm>
            <a:off x="5353664" y="3161047"/>
            <a:ext cx="309958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电话显示格式为“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139XXXX5681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”</a:t>
            </a:r>
            <a:endParaRPr lang="zh-CN" altLang="en-US" sz="14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9301" y="1106304"/>
            <a:ext cx="1265675" cy="5539307"/>
          </a:xfrm>
          <a:prstGeom prst="rect">
            <a:avLst/>
          </a:prstGeom>
        </p:spPr>
      </p:pic>
      <p:sp>
        <p:nvSpPr>
          <p:cNvPr id="8" name="矩形标注 7"/>
          <p:cNvSpPr/>
          <p:nvPr/>
        </p:nvSpPr>
        <p:spPr>
          <a:xfrm>
            <a:off x="3302758" y="928045"/>
            <a:ext cx="3875964" cy="5595585"/>
          </a:xfrm>
          <a:prstGeom prst="wedgeRectCallout">
            <a:avLst>
              <a:gd name="adj1" fmla="val -74002"/>
              <a:gd name="adj2" fmla="val -15793"/>
            </a:avLst>
          </a:prstGeom>
          <a:solidFill>
            <a:srgbClr val="FFC000"/>
          </a:solidFill>
          <a:ln w="412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461010" y="354922"/>
            <a:ext cx="38623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 提交过的再次进入页面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274285" y="2577381"/>
            <a:ext cx="3722097" cy="13469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已经提交过的再次点击链接进入，没有输入电话的位置，换成“</a:t>
            </a:r>
            <a:r>
              <a:rPr lang="zh-CN" altLang="en-US" sz="1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我的秘籍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”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点击“查看更多信息”</a:t>
            </a:r>
            <a:r>
              <a:rPr lang="zh-CN" altLang="en-US" sz="1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进入到个人主页</a:t>
            </a:r>
            <a:endParaRPr lang="zh-CN" altLang="en-US" sz="14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3270"/>
          <a:stretch>
            <a:fillRect/>
          </a:stretch>
        </p:blipFill>
        <p:spPr>
          <a:xfrm>
            <a:off x="3630304" y="1086778"/>
            <a:ext cx="3310029" cy="53209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341</Words>
  <Application>WPS 演示</Application>
  <PresentationFormat>宽屏</PresentationFormat>
  <Paragraphs>56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Sky123.Org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Edison Guo</dc:creator>
  <cp:lastModifiedBy>Administrator</cp:lastModifiedBy>
  <cp:revision>12</cp:revision>
  <dcterms:created xsi:type="dcterms:W3CDTF">2016-07-12T05:37:00Z</dcterms:created>
  <dcterms:modified xsi:type="dcterms:W3CDTF">2016-07-27T06:54:13Z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2052-10.1.0.5740</vt:lpwstr>
  </property>
</Properties>
</file>