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894A-2643-443E-82D2-AA330BF13E28}" type="datetimeFigureOut">
              <a:rPr lang="zh-TW" altLang="en-US" smtClean="0"/>
              <a:t>2015/10/21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43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894A-2643-443E-82D2-AA330BF13E28}" type="datetimeFigureOut">
              <a:rPr lang="zh-TW" altLang="en-US" smtClean="0"/>
              <a:t>2015/10/21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6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894A-2643-443E-82D2-AA330BF13E28}" type="datetimeFigureOut">
              <a:rPr lang="zh-TW" altLang="en-US" smtClean="0"/>
              <a:t>2015/10/21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8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894A-2643-443E-82D2-AA330BF13E28}" type="datetimeFigureOut">
              <a:rPr lang="zh-TW" altLang="en-US" smtClean="0"/>
              <a:t>2015/10/21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894A-2643-443E-82D2-AA330BF13E28}" type="datetimeFigureOut">
              <a:rPr lang="zh-TW" altLang="en-US" smtClean="0"/>
              <a:t>2015/10/21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24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894A-2643-443E-82D2-AA330BF13E28}" type="datetimeFigureOut">
              <a:rPr lang="zh-TW" altLang="en-US" smtClean="0"/>
              <a:t>2015/10/21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71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894A-2643-443E-82D2-AA330BF13E28}" type="datetimeFigureOut">
              <a:rPr lang="zh-TW" altLang="en-US" smtClean="0"/>
              <a:t>2015/10/21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6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894A-2643-443E-82D2-AA330BF13E28}" type="datetimeFigureOut">
              <a:rPr lang="zh-TW" altLang="en-US" smtClean="0"/>
              <a:t>2015/10/21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88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894A-2643-443E-82D2-AA330BF13E28}" type="datetimeFigureOut">
              <a:rPr lang="zh-TW" altLang="en-US" smtClean="0"/>
              <a:t>2015/10/21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90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894A-2643-443E-82D2-AA330BF13E28}" type="datetimeFigureOut">
              <a:rPr lang="zh-TW" altLang="en-US" smtClean="0"/>
              <a:t>2015/10/21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07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894A-2643-443E-82D2-AA330BF13E28}" type="datetimeFigureOut">
              <a:rPr lang="zh-TW" altLang="en-US" smtClean="0"/>
              <a:t>2015/10/21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92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9894A-2643-443E-82D2-AA330BF13E28}" type="datetimeFigureOut">
              <a:rPr lang="zh-TW" altLang="en-US" smtClean="0"/>
              <a:t>2015/10/21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7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我是標題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副標題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567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111</a:t>
            </a:r>
          </a:p>
          <a:p>
            <a:r>
              <a:rPr lang="en-US" altLang="zh-TW" dirty="0" smtClean="0"/>
              <a:t>222</a:t>
            </a:r>
          </a:p>
          <a:p>
            <a:r>
              <a:rPr lang="en-US" altLang="zh-TW" dirty="0" smtClean="0"/>
              <a:t>333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433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圖片測試</a:t>
            </a:r>
            <a:endParaRPr lang="zh-TW" altLang="en-US" i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57762"/>
            <a:ext cx="7886700" cy="4087063"/>
          </a:xfrm>
        </p:spPr>
      </p:pic>
    </p:spTree>
    <p:extLst>
      <p:ext uri="{BB962C8B-B14F-4D97-AF65-F5344CB8AC3E}">
        <p14:creationId xmlns:p14="http://schemas.microsoft.com/office/powerpoint/2010/main" val="283128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10</Words>
  <Application>Microsoft Office PowerPoint</Application>
  <PresentationFormat>如螢幕大小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標楷體</vt:lpstr>
      <vt:lpstr>Arial</vt:lpstr>
      <vt:lpstr>Calibri</vt:lpstr>
      <vt:lpstr>Calibri Light</vt:lpstr>
      <vt:lpstr>Office 佈景主題</vt:lpstr>
      <vt:lpstr>我是標題</vt:lpstr>
      <vt:lpstr>標題</vt:lpstr>
      <vt:lpstr>圖片測試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我是標題</dc:title>
  <dc:creator>Guan-Bin Chen</dc:creator>
  <cp:lastModifiedBy>Guan-Bin Chen</cp:lastModifiedBy>
  <cp:revision>4</cp:revision>
  <dcterms:created xsi:type="dcterms:W3CDTF">2015-10-17T12:14:54Z</dcterms:created>
  <dcterms:modified xsi:type="dcterms:W3CDTF">2015-10-21T11:49:48Z</dcterms:modified>
</cp:coreProperties>
</file>