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175"/>
    <a:srgbClr val="0000FF"/>
    <a:srgbClr val="FF0000"/>
    <a:srgbClr val="0066FF"/>
    <a:srgbClr val="3366FF"/>
    <a:srgbClr val="546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06" autoAdjust="0"/>
  </p:normalViewPr>
  <p:slideViewPr>
    <p:cSldViewPr snapToGrid="0">
      <p:cViewPr varScale="1">
        <p:scale>
          <a:sx n="65" d="100"/>
          <a:sy n="65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0071856"/>
        <c:axId val="1190080016"/>
      </c:lineChart>
      <c:catAx>
        <c:axId val="11900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90080016"/>
        <c:crosses val="autoZero"/>
        <c:auto val="1"/>
        <c:lblAlgn val="ctr"/>
        <c:lblOffset val="100"/>
        <c:noMultiLvlLbl val="0"/>
      </c:catAx>
      <c:valAx>
        <c:axId val="119008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9007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895392"/>
        <c:axId val="1269908448"/>
      </c:barChart>
      <c:catAx>
        <c:axId val="126989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9908448"/>
        <c:crosses val="autoZero"/>
        <c:auto val="1"/>
        <c:lblAlgn val="ctr"/>
        <c:lblOffset val="100"/>
        <c:noMultiLvlLbl val="0"/>
      </c:catAx>
      <c:valAx>
        <c:axId val="12699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6989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257120"/>
        <c:axId val="1359248416"/>
      </c:barChart>
      <c:catAx>
        <c:axId val="135925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59248416"/>
        <c:crosses val="autoZero"/>
        <c:auto val="1"/>
        <c:lblAlgn val="ctr"/>
        <c:lblOffset val="100"/>
        <c:noMultiLvlLbl val="0"/>
      </c:catAx>
      <c:valAx>
        <c:axId val="135924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5925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折線圖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9575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長條圖</a:t>
            </a:r>
            <a:endParaRPr lang="zh-TW" altLang="en-US" dirty="0"/>
          </a:p>
        </p:txBody>
      </p:sp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519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61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堆疊長條圖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55015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65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圓餅圖</a:t>
            </a:r>
            <a:endParaRPr lang="zh-TW" altLang="en-US" dirty="0"/>
          </a:p>
        </p:txBody>
      </p:sp>
      <p:graphicFrame>
        <p:nvGraphicFramePr>
          <p:cNvPr id="22" name="內容版面配置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0828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2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-3D</a:t>
            </a:r>
            <a:r>
              <a:rPr lang="zh-TW" altLang="en-US" dirty="0" smtClean="0"/>
              <a:t>圓餅圖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29435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92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2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圖片縮放測試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3" y="21644"/>
            <a:ext cx="4077002" cy="211279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487" y="1690689"/>
            <a:ext cx="12789439" cy="6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8896121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" y="4548970"/>
            <a:ext cx="5782020" cy="2257632"/>
            <a:chOff x="0" y="3803495"/>
            <a:chExt cx="7691255" cy="3003107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3803495"/>
              <a:ext cx="7447404" cy="3003107"/>
              <a:chOff x="848297" y="4259857"/>
              <a:chExt cx="7447404" cy="1046602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243851" y="4470794"/>
              <a:ext cx="7447404" cy="1885557"/>
              <a:chOff x="848297" y="4259857"/>
              <a:chExt cx="7447404" cy="1046602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0000FF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814531"/>
              </p:ext>
            </p:extLst>
          </p:nvPr>
        </p:nvGraphicFramePr>
        <p:xfrm>
          <a:off x="3050150" y="3887487"/>
          <a:ext cx="3043700" cy="1519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925"/>
                <a:gridCol w="760925"/>
                <a:gridCol w="760925"/>
                <a:gridCol w="760925"/>
              </a:tblGrid>
              <a:tr h="506507">
                <a:tc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</a:tr>
              <a:tr h="5065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65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57885" y="222365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5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5892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89198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19472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49746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002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029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6" idx="1"/>
            <a:endCxn id="8" idx="1"/>
          </p:cNvCxnSpPr>
          <p:nvPr/>
        </p:nvCxnSpPr>
        <p:spPr>
          <a:xfrm rot="10800000" flipH="1" flipV="1">
            <a:off x="650420" y="2612571"/>
            <a:ext cx="1925865" cy="1676401"/>
          </a:xfrm>
          <a:prstGeom prst="bentConnector3">
            <a:avLst>
              <a:gd name="adj1" fmla="val -1187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0"/>
          <p:cNvCxnSpPr>
            <a:stCxn id="6" idx="2"/>
            <a:endCxn id="8" idx="1"/>
          </p:cNvCxnSpPr>
          <p:nvPr/>
        </p:nvCxnSpPr>
        <p:spPr>
          <a:xfrm rot="16200000" flipH="1">
            <a:off x="1791153" y="3503839"/>
            <a:ext cx="1081315" cy="488951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199</Words>
  <Application>Microsoft Office PowerPoint</Application>
  <PresentationFormat>如螢幕大小 (4:3)</PresentationFormat>
  <Paragraphs>122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背景測試</vt:lpstr>
      <vt:lpstr>圖片測試</vt:lpstr>
      <vt:lpstr>圖片縮放測試</vt:lpstr>
      <vt:lpstr>PowerPoint 簡報</vt:lpstr>
      <vt:lpstr>群組測試</vt:lpstr>
      <vt:lpstr>表格測試</vt:lpstr>
      <vt:lpstr>圖形測試</vt:lpstr>
      <vt:lpstr>版面5</vt:lpstr>
      <vt:lpstr>圖表測試-折線圖</vt:lpstr>
      <vt:lpstr>圖表測試-長條圖</vt:lpstr>
      <vt:lpstr>圖表測試-堆疊長條圖</vt:lpstr>
      <vt:lpstr>圖表測試-圓餅圖</vt:lpstr>
      <vt:lpstr>圖表測試-3D圓餅圖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76</cp:revision>
  <dcterms:created xsi:type="dcterms:W3CDTF">2015-10-17T12:14:54Z</dcterms:created>
  <dcterms:modified xsi:type="dcterms:W3CDTF">2015-12-01T12:14:57Z</dcterms:modified>
</cp:coreProperties>
</file>