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374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894A-2643-443E-82D2-AA330BF13E28}" type="datetimeFigureOut">
              <a:rPr lang="zh-TW" altLang="en-US" smtClean="0"/>
              <a:t>2015/10/22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43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我是標題</vt:lpstr>
      <vt:lpstr>標題</vt:lpstr>
      <vt:lpstr>圖片測試</vt:lpstr>
      <vt:lpstr>PowerPoint 簡報</vt:lpstr>
      <vt:lpstr>群組測試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20</cp:revision>
  <dcterms:created xsi:type="dcterms:W3CDTF">2015-10-17T12:14:54Z</dcterms:created>
  <dcterms:modified xsi:type="dcterms:W3CDTF">2015-10-22T14:14:53Z</dcterms:modified>
</cp:coreProperties>
</file>