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FF"/>
    <a:srgbClr val="3366FF"/>
    <a:srgbClr val="546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6" autoAdjust="0"/>
  </p:normalViewPr>
  <p:slideViewPr>
    <p:cSldViewPr snapToGrid="0">
      <p:cViewPr varScale="1">
        <p:scale>
          <a:sx n="38" d="100"/>
          <a:sy n="38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18367952"/>
        <c:axId val="-1818371216"/>
      </c:lineChart>
      <c:catAx>
        <c:axId val="-181836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818371216"/>
        <c:crosses val="autoZero"/>
        <c:auto val="1"/>
        <c:lblAlgn val="ctr"/>
        <c:lblOffset val="100"/>
        <c:noMultiLvlLbl val="0"/>
      </c:catAx>
      <c:valAx>
        <c:axId val="-181837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81836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圖表測試</a:t>
            </a:r>
            <a:endParaRPr lang="zh-TW" altLang="en-US" dirty="0"/>
          </a:p>
        </p:txBody>
      </p:sp>
      <p:graphicFrame>
        <p:nvGraphicFramePr>
          <p:cNvPr id="23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007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25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圖片縮放測試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3" y="21644"/>
            <a:ext cx="4077002" cy="211279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2487" y="1690689"/>
            <a:ext cx="12789439" cy="66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FF0000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819181" y="24523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971581" y="26047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3981" y="27571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485263" y="2452391"/>
            <a:ext cx="2420039" cy="1351402"/>
            <a:chOff x="6485263" y="2452391"/>
            <a:chExt cx="2420039" cy="1351402"/>
          </a:xfrm>
        </p:grpSpPr>
        <p:sp>
          <p:nvSpPr>
            <p:cNvPr id="20" name="文字方塊 19"/>
            <p:cNvSpPr txBox="1"/>
            <p:nvPr/>
          </p:nvSpPr>
          <p:spPr>
            <a:xfrm>
              <a:off x="6485263" y="24523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37663" y="26047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790063" y="27571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153099" y="2452391"/>
            <a:ext cx="2572439" cy="1503802"/>
            <a:chOff x="1153099" y="2452391"/>
            <a:chExt cx="2572439" cy="1503802"/>
          </a:xfrm>
        </p:grpSpPr>
        <p:sp>
          <p:nvSpPr>
            <p:cNvPr id="18" name="文字方塊 17"/>
            <p:cNvSpPr txBox="1"/>
            <p:nvPr/>
          </p:nvSpPr>
          <p:spPr>
            <a:xfrm>
              <a:off x="1153099" y="24523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05499" y="26047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457899" y="27571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610299" y="2909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276381" y="29095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942463" y="2909591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247879" y="5389099"/>
            <a:ext cx="8896121" cy="1046602"/>
            <a:chOff x="920870" y="2147591"/>
            <a:chExt cx="7447403" cy="1046602"/>
          </a:xfrm>
        </p:grpSpPr>
        <p:sp>
          <p:nvSpPr>
            <p:cNvPr id="34" name="文字方塊 3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00699" y="2299991"/>
            <a:ext cx="7447403" cy="1046602"/>
            <a:chOff x="920870" y="2147591"/>
            <a:chExt cx="7447403" cy="1046602"/>
          </a:xfrm>
        </p:grpSpPr>
        <p:sp>
          <p:nvSpPr>
            <p:cNvPr id="14" name="文字方塊 1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" y="4548970"/>
            <a:ext cx="5782020" cy="2257632"/>
            <a:chOff x="0" y="3803495"/>
            <a:chExt cx="7691255" cy="3003107"/>
          </a:xfrm>
        </p:grpSpPr>
        <p:grpSp>
          <p:nvGrpSpPr>
            <p:cNvPr id="11" name="群組 10"/>
            <p:cNvGrpSpPr/>
            <p:nvPr/>
          </p:nvGrpSpPr>
          <p:grpSpPr>
            <a:xfrm>
              <a:off x="0" y="3803495"/>
              <a:ext cx="7447404" cy="3003107"/>
              <a:chOff x="848297" y="4259857"/>
              <a:chExt cx="7447404" cy="1046602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3514381" y="4259857"/>
                <a:ext cx="2115239" cy="1046602"/>
              </a:xfrm>
              <a:prstGeom prst="rect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prstDash val="lgDashDotDot"/>
              </a:ln>
            </p:spPr>
            <p:txBody>
              <a:bodyPr wrap="square" rtlCol="0" anchor="b">
                <a:noAutofit/>
              </a:bodyPr>
              <a:lstStyle/>
              <a:p>
                <a:pPr algn="ctr"/>
                <a:r>
                  <a:rPr lang="zh-TW" altLang="en-US" b="1" dirty="0" smtClean="0"/>
                  <a:t>下 中</a:t>
                </a:r>
                <a:endParaRPr lang="zh-TW" altLang="en-US" b="1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6180462" y="4259857"/>
                <a:ext cx="2115239" cy="1046602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chemeClr val="tx1"/>
                </a:solidFill>
                <a:prstDash val="dash"/>
              </a:ln>
            </p:spPr>
            <p:txBody>
              <a:bodyPr wrap="square" rtlCol="0" anchor="b">
                <a:noAutofit/>
              </a:bodyPr>
              <a:lstStyle/>
              <a:p>
                <a:pPr algn="r"/>
                <a:r>
                  <a:rPr lang="zh-TW" altLang="en-US" dirty="0" smtClean="0"/>
                  <a:t>下 </a:t>
                </a:r>
                <a:r>
                  <a:rPr lang="zh-TW" altLang="en-US" dirty="0"/>
                  <a:t>右</a:t>
                </a: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848297" y="4259857"/>
                <a:ext cx="2115239" cy="104660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prstDash val="lgDashDot"/>
              </a:ln>
            </p:spPr>
            <p:txBody>
              <a:bodyPr wrap="square" rtlCol="0" anchor="b">
                <a:noAutofit/>
              </a:bodyPr>
              <a:lstStyle/>
              <a:p>
                <a:r>
                  <a:rPr lang="zh-TW" altLang="en-US" i="1" dirty="0" smtClean="0"/>
                  <a:t>下 左</a:t>
                </a:r>
                <a:endParaRPr lang="zh-TW" altLang="en-US" i="1" dirty="0"/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243851" y="4470794"/>
              <a:ext cx="7447404" cy="1885557"/>
              <a:chOff x="848297" y="4259857"/>
              <a:chExt cx="7447404" cy="1046602"/>
            </a:xfrm>
          </p:grpSpPr>
          <p:sp>
            <p:nvSpPr>
              <p:cNvPr id="40" name="文字方塊 39"/>
              <p:cNvSpPr txBox="1"/>
              <p:nvPr/>
            </p:nvSpPr>
            <p:spPr>
              <a:xfrm>
                <a:off x="3514381" y="4259857"/>
                <a:ext cx="2115239" cy="1046602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prstDash val="lgDashDotDot"/>
              </a:ln>
            </p:spPr>
            <p:txBody>
              <a:bodyPr wrap="square" rtlCol="0" anchor="b">
                <a:noAutofit/>
              </a:bodyPr>
              <a:lstStyle/>
              <a:p>
                <a:pPr algn="ctr"/>
                <a:r>
                  <a:rPr lang="zh-TW" altLang="en-US" b="1" dirty="0" smtClean="0"/>
                  <a:t>下 中</a:t>
                </a:r>
                <a:endParaRPr lang="zh-TW" altLang="en-US" b="1" dirty="0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6180462" y="4259857"/>
                <a:ext cx="2115239" cy="1046602"/>
              </a:xfrm>
              <a:prstGeom prst="rect">
                <a:avLst/>
              </a:prstGeom>
              <a:solidFill>
                <a:srgbClr val="0000FF"/>
              </a:solidFill>
              <a:ln w="57150">
                <a:solidFill>
                  <a:schemeClr val="tx1"/>
                </a:solidFill>
                <a:prstDash val="dash"/>
              </a:ln>
            </p:spPr>
            <p:txBody>
              <a:bodyPr wrap="square" rtlCol="0" anchor="b">
                <a:noAutofit/>
              </a:bodyPr>
              <a:lstStyle/>
              <a:p>
                <a:pPr algn="r"/>
                <a:r>
                  <a:rPr lang="zh-TW" altLang="en-US" dirty="0" smtClean="0"/>
                  <a:t>下 </a:t>
                </a:r>
                <a:r>
                  <a:rPr lang="zh-TW" altLang="en-US" dirty="0"/>
                  <a:t>右</a:t>
                </a: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848297" y="4259857"/>
                <a:ext cx="2115239" cy="1046602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lgDashDot"/>
              </a:ln>
            </p:spPr>
            <p:txBody>
              <a:bodyPr wrap="square" rtlCol="0" anchor="b">
                <a:noAutofit/>
              </a:bodyPr>
              <a:lstStyle/>
              <a:p>
                <a:r>
                  <a:rPr lang="zh-TW" altLang="en-US" i="1" dirty="0" smtClean="0"/>
                  <a:t>下 左</a:t>
                </a:r>
                <a:endParaRPr lang="zh-TW" altLang="en-US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6664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Header1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814531"/>
              </p:ext>
            </p:extLst>
          </p:nvPr>
        </p:nvGraphicFramePr>
        <p:xfrm>
          <a:off x="3050150" y="3887487"/>
          <a:ext cx="3043700" cy="1519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925"/>
                <a:gridCol w="760925"/>
                <a:gridCol w="760925"/>
                <a:gridCol w="760925"/>
              </a:tblGrid>
              <a:tr h="506507">
                <a:tc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u="sng" dirty="0"/>
                    </a:p>
                  </a:txBody>
                  <a:tcPr/>
                </a:tc>
              </a:tr>
              <a:tr h="5065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DDD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650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DDDD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圖形測試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0421" y="2017486"/>
            <a:ext cx="2873828" cy="1190172"/>
          </a:xfrm>
          <a:prstGeom prst="rect">
            <a:avLst/>
          </a:prstGeom>
          <a:solidFill>
            <a:srgbClr val="33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04025" y="1929947"/>
            <a:ext cx="1365250" cy="1365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76286" y="3918858"/>
            <a:ext cx="3991428" cy="740229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57885" y="222365"/>
            <a:ext cx="1088571" cy="769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6" idx="2"/>
            <a:endCxn id="8" idx="1"/>
          </p:cNvCxnSpPr>
          <p:nvPr/>
        </p:nvCxnSpPr>
        <p:spPr>
          <a:xfrm>
            <a:off x="2087335" y="3207658"/>
            <a:ext cx="488951" cy="1081315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3"/>
            <a:endCxn id="7" idx="4"/>
          </p:cNvCxnSpPr>
          <p:nvPr/>
        </p:nvCxnSpPr>
        <p:spPr>
          <a:xfrm flipV="1">
            <a:off x="6567714" y="3295197"/>
            <a:ext cx="918936" cy="993776"/>
          </a:xfrm>
          <a:prstGeom prst="bentConnector2">
            <a:avLst/>
          </a:prstGeom>
          <a:ln w="57150"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1"/>
            <a:endCxn id="8" idx="0"/>
          </p:cNvCxnSpPr>
          <p:nvPr/>
        </p:nvCxnSpPr>
        <p:spPr>
          <a:xfrm rot="16200000" flipH="1" flipV="1">
            <a:off x="4893493" y="1808389"/>
            <a:ext cx="1788975" cy="2431961"/>
          </a:xfrm>
          <a:prstGeom prst="curvedConnector3">
            <a:avLst>
              <a:gd name="adj1" fmla="val -18412"/>
            </a:avLst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62865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55892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89198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19472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49746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8002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21029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stCxn id="6" idx="1"/>
            <a:endCxn id="8" idx="1"/>
          </p:cNvCxnSpPr>
          <p:nvPr/>
        </p:nvCxnSpPr>
        <p:spPr>
          <a:xfrm rot="10800000" flipH="1" flipV="1">
            <a:off x="650420" y="2612571"/>
            <a:ext cx="1925865" cy="1676401"/>
          </a:xfrm>
          <a:prstGeom prst="bentConnector3">
            <a:avLst>
              <a:gd name="adj1" fmla="val -1187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0"/>
          <p:cNvCxnSpPr>
            <a:stCxn id="6" idx="2"/>
            <a:endCxn id="8" idx="1"/>
          </p:cNvCxnSpPr>
          <p:nvPr/>
        </p:nvCxnSpPr>
        <p:spPr>
          <a:xfrm rot="16200000" flipH="1">
            <a:off x="1791153" y="3503839"/>
            <a:ext cx="1081315" cy="488951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1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AAA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QQQ</a:t>
            </a:r>
          </a:p>
          <a:p>
            <a:r>
              <a:rPr lang="en-US" altLang="zh-TW" dirty="0" smtClean="0"/>
              <a:t>BE</a:t>
            </a:r>
          </a:p>
          <a:p>
            <a:pPr lvl="1"/>
            <a:r>
              <a:rPr lang="en-US" altLang="zh-TW" dirty="0" smtClean="0"/>
              <a:t>DQ</a:t>
            </a:r>
          </a:p>
          <a:p>
            <a:pPr lvl="1"/>
            <a:r>
              <a:rPr lang="en-US" altLang="zh-TW" dirty="0" err="1" smtClean="0"/>
              <a:t>Fgg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Sfdhggfh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fdhdfh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BBB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4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152</Words>
  <Application>Microsoft Office PowerPoint</Application>
  <PresentationFormat>如螢幕大小 (4:3)</PresentationFormat>
  <Paragraphs>103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我是標題</vt:lpstr>
      <vt:lpstr>標題</vt:lpstr>
      <vt:lpstr>圖片測試</vt:lpstr>
      <vt:lpstr>圖片縮放測試</vt:lpstr>
      <vt:lpstr>PowerPoint 簡報</vt:lpstr>
      <vt:lpstr>群組測試</vt:lpstr>
      <vt:lpstr>表格測試</vt:lpstr>
      <vt:lpstr>圖形測試</vt:lpstr>
      <vt:lpstr>版面5</vt:lpstr>
      <vt:lpstr>圖表測試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Guan-Bin Chen</cp:lastModifiedBy>
  <cp:revision>63</cp:revision>
  <dcterms:created xsi:type="dcterms:W3CDTF">2015-10-17T12:14:54Z</dcterms:created>
  <dcterms:modified xsi:type="dcterms:W3CDTF">2015-11-24T13:25:35Z</dcterms:modified>
</cp:coreProperties>
</file>