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66FF"/>
    <a:srgbClr val="546374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7447403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5760000"/>
            <a:ext cx="7447404" cy="1046602"/>
            <a:chOff x="848297" y="4259857"/>
            <a:chExt cx="7447404" cy="1046602"/>
          </a:xfrm>
        </p:grpSpPr>
        <p:sp>
          <p:nvSpPr>
            <p:cNvPr id="9" name="文字方塊 8"/>
            <p:cNvSpPr txBox="1"/>
            <p:nvPr/>
          </p:nvSpPr>
          <p:spPr>
            <a:xfrm>
              <a:off x="3514381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DotDot"/>
            </a:ln>
          </p:spPr>
          <p:txBody>
            <a:bodyPr wrap="square" rtlCol="0" anchor="b">
              <a:noAutofit/>
            </a:bodyPr>
            <a:lstStyle/>
            <a:p>
              <a:pPr algn="ctr"/>
              <a:r>
                <a:rPr lang="zh-TW" altLang="en-US" b="1" dirty="0" smtClean="0"/>
                <a:t>下 中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80462" y="4259857"/>
              <a:ext cx="2115239" cy="10466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  <a:prstDash val="dash"/>
            </a:ln>
          </p:spPr>
          <p:txBody>
            <a:bodyPr wrap="square" rtlCol="0" anchor="b">
              <a:noAutofit/>
            </a:bodyPr>
            <a:lstStyle/>
            <a:p>
              <a:pPr algn="r"/>
              <a:r>
                <a:rPr lang="zh-TW" altLang="en-US" dirty="0" smtClean="0"/>
                <a:t>下 </a:t>
              </a:r>
              <a:r>
                <a:rPr lang="zh-TW" altLang="en-US" dirty="0"/>
                <a:t>右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8297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lgDashDot"/>
            </a:ln>
          </p:spPr>
          <p:txBody>
            <a:bodyPr wrap="square" rtlCol="0" anchor="b">
              <a:noAutofit/>
            </a:bodyPr>
            <a:lstStyle/>
            <a:p>
              <a:r>
                <a:rPr lang="zh-TW" altLang="en-US" i="1" dirty="0" smtClean="0"/>
                <a:t>下 左</a:t>
              </a:r>
              <a:endParaRPr lang="zh-TW" altLang="en-US" i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027714" y="5370287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860973" y="3833870"/>
            <a:ext cx="2654377" cy="1536417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8" idx="0"/>
          </p:cNvCxnSpPr>
          <p:nvPr/>
        </p:nvCxnSpPr>
        <p:spPr>
          <a:xfrm flipH="1">
            <a:off x="4572000" y="3095261"/>
            <a:ext cx="2431961" cy="8235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125</Words>
  <Application>Microsoft Office PowerPoint</Application>
  <PresentationFormat>如螢幕大小 (4:3)</PresentationFormat>
  <Paragraphs>84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我是標題</vt:lpstr>
      <vt:lpstr>標題</vt:lpstr>
      <vt:lpstr>圖片測試</vt:lpstr>
      <vt:lpstr>PowerPoint 簡報</vt:lpstr>
      <vt:lpstr>群組測試</vt:lpstr>
      <vt:lpstr>表格測試</vt:lpstr>
      <vt:lpstr>圖形測試</vt:lpstr>
      <vt:lpstr>版面5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User</cp:lastModifiedBy>
  <cp:revision>37</cp:revision>
  <dcterms:created xsi:type="dcterms:W3CDTF">2015-10-17T12:14:54Z</dcterms:created>
  <dcterms:modified xsi:type="dcterms:W3CDTF">2015-11-12T03:42:59Z</dcterms:modified>
</cp:coreProperties>
</file>