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374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57510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70</Words>
  <Application>Microsoft Office PowerPoint</Application>
  <PresentationFormat>如螢幕大小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User</cp:lastModifiedBy>
  <cp:revision>24</cp:revision>
  <dcterms:created xsi:type="dcterms:W3CDTF">2015-10-17T12:14:54Z</dcterms:created>
  <dcterms:modified xsi:type="dcterms:W3CDTF">2015-10-23T03:27:57Z</dcterms:modified>
</cp:coreProperties>
</file>