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65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F175"/>
    <a:srgbClr val="0000FF"/>
    <a:srgbClr val="FF0000"/>
    <a:srgbClr val="0066FF"/>
    <a:srgbClr val="3366FF"/>
    <a:srgbClr val="546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06" autoAdjust="0"/>
  </p:normalViewPr>
  <p:slideViewPr>
    <p:cSldViewPr snapToGrid="0">
      <p:cViewPr varScale="1">
        <p:scale>
          <a:sx n="65" d="100"/>
          <a:sy n="65" d="100"/>
        </p:scale>
        <p:origin x="14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1598368"/>
        <c:axId val="811605984"/>
      </c:lineChart>
      <c:catAx>
        <c:axId val="81159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11605984"/>
        <c:crosses val="autoZero"/>
        <c:auto val="1"/>
        <c:lblAlgn val="ctr"/>
        <c:lblOffset val="100"/>
        <c:noMultiLvlLbl val="0"/>
      </c:catAx>
      <c:valAx>
        <c:axId val="81160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1159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196F6-7584-4650-82DD-1A823E372E93}" type="datetimeFigureOut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E44E-4572-4925-A6D2-CC5FB92EF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47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E44E-4572-4925-A6D2-CC5FB92EFD7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69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7A2D-0523-400E-8364-8FCFDAAEE150}" type="datetime1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43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E85D-BD6F-4D26-B110-7E28230C593F}" type="datetime1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6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93F5-55DB-4F1A-9A97-9192FB5AEB42}" type="datetime1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8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D321-95FB-497B-BD7E-3BD909DE64AD}" type="datetime1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24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4E27-12DC-43A4-A531-93F92B4B5AEB}" type="datetime1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71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5D98-A40D-4F6A-B778-B48D2F7EC464}" type="datetime1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6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0F8D-04B0-4510-8208-7A8AB7D75261}" type="datetime1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88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83AE-CBBB-4AB3-9A7C-32D18F7AB593}" type="datetime1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90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A43A-76D7-43A7-8042-3520281B1840}" type="datetime1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07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C0ED-AAF8-4DB2-AF56-EE0DC21174BB}" type="datetime1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92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9CC3-7329-43C8-BC56-DBF8F15634F0}" type="datetime1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7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我是標題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副標題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C7B0-3E75-4441-B63F-4CC3A5531728}" type="datetime1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67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版面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AAA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QQQ</a:t>
            </a:r>
          </a:p>
          <a:p>
            <a:r>
              <a:rPr lang="en-US" altLang="zh-TW" dirty="0" smtClean="0"/>
              <a:t>BE</a:t>
            </a:r>
          </a:p>
          <a:p>
            <a:pPr lvl="1"/>
            <a:r>
              <a:rPr lang="en-US" altLang="zh-TW" dirty="0" smtClean="0"/>
              <a:t>DQ</a:t>
            </a:r>
          </a:p>
          <a:p>
            <a:pPr lvl="1"/>
            <a:r>
              <a:rPr lang="en-US" altLang="zh-TW" dirty="0" err="1" smtClean="0"/>
              <a:t>Fgg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Sfdhggfh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fdhdfh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BBB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54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圖表測試</a:t>
            </a:r>
            <a:endParaRPr lang="zh-TW" altLang="en-US" dirty="0"/>
          </a:p>
        </p:txBody>
      </p:sp>
      <p:graphicFrame>
        <p:nvGraphicFramePr>
          <p:cNvPr id="23" name="內容版面配置區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3007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5D98-A40D-4F6A-B778-B48D2F7EC464}" type="datetime1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25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111</a:t>
            </a:r>
          </a:p>
          <a:p>
            <a:r>
              <a:rPr lang="en-US" altLang="zh-TW" dirty="0" smtClean="0"/>
              <a:t>222</a:t>
            </a:r>
          </a:p>
          <a:p>
            <a:r>
              <a:rPr lang="en-US" altLang="zh-TW" dirty="0" smtClean="0"/>
              <a:t>333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9E43-2377-4BD5-9EF1-8A04A4F66F0C}" type="datetime1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33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1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2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i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圖片測試</a:t>
            </a:r>
            <a:endParaRPr lang="zh-TW" altLang="en-US" i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57762"/>
            <a:ext cx="7886700" cy="4087063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548D-D54C-4064-8B18-89FB2D942122}" type="datetime1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28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i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圖片縮放測試</a:t>
            </a:r>
            <a:endParaRPr lang="zh-TW" altLang="en-US" i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3" y="21644"/>
            <a:ext cx="4077002" cy="2112793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548D-D54C-4064-8B18-89FB2D942122}" type="datetime1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2487" y="1690689"/>
            <a:ext cx="12789439" cy="662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1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48299" y="870333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上 左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14381" y="870333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80463" y="870333"/>
            <a:ext cx="2115239" cy="1046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dirty="0" smtClean="0"/>
              <a:t>上 右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8298" y="2565095"/>
            <a:ext cx="2115239" cy="1046602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zh-TW" altLang="en-US" dirty="0" smtClean="0"/>
              <a:t>中 左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14381" y="2565095"/>
            <a:ext cx="2115239" cy="1046602"/>
          </a:xfrm>
          <a:prstGeom prst="rect">
            <a:avLst/>
          </a:prstGeom>
          <a:solidFill>
            <a:srgbClr val="546374"/>
          </a:solidFill>
          <a:ln>
            <a:solidFill>
              <a:schemeClr val="tx1"/>
            </a:solidFill>
            <a:prstDash val="dash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中 中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180463" y="2565095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zh-TW" altLang="en-US" u="sng" dirty="0" smtClean="0"/>
              <a:t>中 右</a:t>
            </a:r>
            <a:endParaRPr lang="zh-TW" altLang="en-US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48297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lgDashDot"/>
          </a:ln>
        </p:spPr>
        <p:txBody>
          <a:bodyPr wrap="square" rtlCol="0" anchor="b">
            <a:noAutofit/>
          </a:bodyPr>
          <a:lstStyle/>
          <a:p>
            <a:r>
              <a:rPr lang="zh-TW" altLang="en-US" i="1" dirty="0" smtClean="0"/>
              <a:t>下 左</a:t>
            </a:r>
            <a:endParaRPr lang="zh-TW" altLang="en-US" i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514381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00FF"/>
            </a:solidFill>
            <a:prstDash val="lgDashDotDot"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zh-TW" altLang="en-US" b="1" dirty="0" smtClean="0"/>
              <a:t>下 中</a:t>
            </a:r>
            <a:endParaRPr lang="zh-TW" altLang="en-US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180462" y="4259857"/>
            <a:ext cx="2115239" cy="104660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rgbClr val="FF0000"/>
            </a:solidFill>
            <a:prstDash val="dash"/>
          </a:ln>
        </p:spPr>
        <p:txBody>
          <a:bodyPr wrap="square" rtlCol="0" anchor="b">
            <a:noAutofit/>
          </a:bodyPr>
          <a:lstStyle/>
          <a:p>
            <a:pPr algn="r"/>
            <a:r>
              <a:rPr lang="zh-TW" altLang="en-US" dirty="0" smtClean="0"/>
              <a:t>下 </a:t>
            </a:r>
            <a:r>
              <a:rPr lang="zh-TW" altLang="en-US" dirty="0"/>
              <a:t>右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48B1-D508-49FA-BBA0-5047EEF68D44}" type="datetime1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92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群組測試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848299" y="2147591"/>
            <a:ext cx="7447403" cy="1046602"/>
            <a:chOff x="920870" y="2147591"/>
            <a:chExt cx="7447403" cy="1046602"/>
          </a:xfrm>
        </p:grpSpPr>
        <p:sp>
          <p:nvSpPr>
            <p:cNvPr id="4" name="文字方塊 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F268-3616-48FD-9778-BBA6A4676333}" type="datetime1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819181" y="24523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971581" y="26047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23981" y="27571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6485263" y="2452391"/>
            <a:ext cx="2420039" cy="1351402"/>
            <a:chOff x="6485263" y="2452391"/>
            <a:chExt cx="2420039" cy="1351402"/>
          </a:xfrm>
        </p:grpSpPr>
        <p:sp>
          <p:nvSpPr>
            <p:cNvPr id="20" name="文字方塊 19"/>
            <p:cNvSpPr txBox="1"/>
            <p:nvPr/>
          </p:nvSpPr>
          <p:spPr>
            <a:xfrm>
              <a:off x="6485263" y="24523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637663" y="26047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790063" y="27571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153099" y="2452391"/>
            <a:ext cx="2572439" cy="1503802"/>
            <a:chOff x="1153099" y="2452391"/>
            <a:chExt cx="2572439" cy="1503802"/>
          </a:xfrm>
        </p:grpSpPr>
        <p:sp>
          <p:nvSpPr>
            <p:cNvPr id="18" name="文字方塊 17"/>
            <p:cNvSpPr txBox="1"/>
            <p:nvPr/>
          </p:nvSpPr>
          <p:spPr>
            <a:xfrm>
              <a:off x="1153099" y="24523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305499" y="26047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457899" y="27571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610299" y="2909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4276381" y="29095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942463" y="2909591"/>
            <a:ext cx="2115239" cy="1046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dirty="0" smtClean="0"/>
              <a:t>上 右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247879" y="5389099"/>
            <a:ext cx="8896121" cy="1046602"/>
            <a:chOff x="920870" y="2147591"/>
            <a:chExt cx="7447403" cy="1046602"/>
          </a:xfrm>
        </p:grpSpPr>
        <p:sp>
          <p:nvSpPr>
            <p:cNvPr id="34" name="文字方塊 3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000699" y="2299991"/>
            <a:ext cx="7447403" cy="1046602"/>
            <a:chOff x="920870" y="2147591"/>
            <a:chExt cx="7447403" cy="1046602"/>
          </a:xfrm>
        </p:grpSpPr>
        <p:sp>
          <p:nvSpPr>
            <p:cNvPr id="14" name="文字方塊 1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" y="4548970"/>
            <a:ext cx="5782020" cy="2257632"/>
            <a:chOff x="0" y="3803495"/>
            <a:chExt cx="7691255" cy="3003107"/>
          </a:xfrm>
        </p:grpSpPr>
        <p:grpSp>
          <p:nvGrpSpPr>
            <p:cNvPr id="11" name="群組 10"/>
            <p:cNvGrpSpPr/>
            <p:nvPr/>
          </p:nvGrpSpPr>
          <p:grpSpPr>
            <a:xfrm>
              <a:off x="0" y="3803495"/>
              <a:ext cx="7447404" cy="3003107"/>
              <a:chOff x="848297" y="4259857"/>
              <a:chExt cx="7447404" cy="1046602"/>
            </a:xfrm>
          </p:grpSpPr>
          <p:sp>
            <p:nvSpPr>
              <p:cNvPr id="9" name="文字方塊 8"/>
              <p:cNvSpPr txBox="1"/>
              <p:nvPr/>
            </p:nvSpPr>
            <p:spPr>
              <a:xfrm>
                <a:off x="3514381" y="4259857"/>
                <a:ext cx="2115239" cy="1046602"/>
              </a:xfrm>
              <a:prstGeom prst="rect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prstDash val="lgDashDotDot"/>
              </a:ln>
            </p:spPr>
            <p:txBody>
              <a:bodyPr wrap="square" rtlCol="0" anchor="b">
                <a:noAutofit/>
              </a:bodyPr>
              <a:lstStyle/>
              <a:p>
                <a:pPr algn="ctr"/>
                <a:r>
                  <a:rPr lang="zh-TW" altLang="en-US" b="1" dirty="0" smtClean="0"/>
                  <a:t>下 中</a:t>
                </a:r>
                <a:endParaRPr lang="zh-TW" altLang="en-US" b="1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6180462" y="4259857"/>
                <a:ext cx="2115239" cy="1046602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chemeClr val="tx1"/>
                </a:solidFill>
                <a:prstDash val="dash"/>
              </a:ln>
            </p:spPr>
            <p:txBody>
              <a:bodyPr wrap="square" rtlCol="0" anchor="b">
                <a:noAutofit/>
              </a:bodyPr>
              <a:lstStyle/>
              <a:p>
                <a:pPr algn="r"/>
                <a:r>
                  <a:rPr lang="zh-TW" altLang="en-US" dirty="0" smtClean="0"/>
                  <a:t>下 </a:t>
                </a:r>
                <a:r>
                  <a:rPr lang="zh-TW" altLang="en-US" dirty="0"/>
                  <a:t>右</a:t>
                </a: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848297" y="4259857"/>
                <a:ext cx="2115239" cy="1046602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prstDash val="lgDashDot"/>
              </a:ln>
            </p:spPr>
            <p:txBody>
              <a:bodyPr wrap="square" rtlCol="0" anchor="b">
                <a:noAutofit/>
              </a:bodyPr>
              <a:lstStyle/>
              <a:p>
                <a:r>
                  <a:rPr lang="zh-TW" altLang="en-US" i="1" dirty="0" smtClean="0"/>
                  <a:t>下 左</a:t>
                </a:r>
                <a:endParaRPr lang="zh-TW" altLang="en-US" i="1" dirty="0"/>
              </a:p>
            </p:txBody>
          </p:sp>
        </p:grpSp>
        <p:grpSp>
          <p:nvGrpSpPr>
            <p:cNvPr id="39" name="群組 38"/>
            <p:cNvGrpSpPr/>
            <p:nvPr/>
          </p:nvGrpSpPr>
          <p:grpSpPr>
            <a:xfrm>
              <a:off x="243851" y="4470794"/>
              <a:ext cx="7447404" cy="1885557"/>
              <a:chOff x="848297" y="4259857"/>
              <a:chExt cx="7447404" cy="1046602"/>
            </a:xfrm>
          </p:grpSpPr>
          <p:sp>
            <p:nvSpPr>
              <p:cNvPr id="40" name="文字方塊 39"/>
              <p:cNvSpPr txBox="1"/>
              <p:nvPr/>
            </p:nvSpPr>
            <p:spPr>
              <a:xfrm>
                <a:off x="3514381" y="4259857"/>
                <a:ext cx="2115239" cy="1046602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prstDash val="lgDashDotDot"/>
              </a:ln>
            </p:spPr>
            <p:txBody>
              <a:bodyPr wrap="square" rtlCol="0" anchor="b">
                <a:noAutofit/>
              </a:bodyPr>
              <a:lstStyle/>
              <a:p>
                <a:pPr algn="ctr"/>
                <a:r>
                  <a:rPr lang="zh-TW" altLang="en-US" b="1" dirty="0" smtClean="0"/>
                  <a:t>下 中</a:t>
                </a:r>
                <a:endParaRPr lang="zh-TW" altLang="en-US" b="1" dirty="0"/>
              </a:p>
            </p:txBody>
          </p:sp>
          <p:sp>
            <p:nvSpPr>
              <p:cNvPr id="41" name="文字方塊 40"/>
              <p:cNvSpPr txBox="1"/>
              <p:nvPr/>
            </p:nvSpPr>
            <p:spPr>
              <a:xfrm>
                <a:off x="6180462" y="4259857"/>
                <a:ext cx="2115239" cy="1046602"/>
              </a:xfrm>
              <a:prstGeom prst="rect">
                <a:avLst/>
              </a:prstGeom>
              <a:solidFill>
                <a:srgbClr val="0000FF"/>
              </a:solidFill>
              <a:ln w="57150">
                <a:solidFill>
                  <a:schemeClr val="tx1"/>
                </a:solidFill>
                <a:prstDash val="dash"/>
              </a:ln>
            </p:spPr>
            <p:txBody>
              <a:bodyPr wrap="square" rtlCol="0" anchor="b">
                <a:noAutofit/>
              </a:bodyPr>
              <a:lstStyle/>
              <a:p>
                <a:pPr algn="r"/>
                <a:r>
                  <a:rPr lang="zh-TW" altLang="en-US" dirty="0" smtClean="0"/>
                  <a:t>下 </a:t>
                </a:r>
                <a:r>
                  <a:rPr lang="zh-TW" altLang="en-US" dirty="0"/>
                  <a:t>右</a:t>
                </a:r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848297" y="4259857"/>
                <a:ext cx="2115239" cy="1046602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lgDashDot"/>
              </a:ln>
            </p:spPr>
            <p:txBody>
              <a:bodyPr wrap="square" rtlCol="0" anchor="b">
                <a:noAutofit/>
              </a:bodyPr>
              <a:lstStyle/>
              <a:p>
                <a:r>
                  <a:rPr lang="zh-TW" altLang="en-US" i="1" dirty="0" smtClean="0"/>
                  <a:t>下 左</a:t>
                </a:r>
                <a:endParaRPr lang="zh-TW" altLang="en-US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823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b="1" i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r>
              <a:rPr lang="zh-TW" altLang="en-US" u="sng" strike="sngStrik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endParaRPr lang="zh-TW" altLang="en-US" u="sng" strike="sngStrik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866644"/>
              </p:ext>
            </p:extLst>
          </p:nvPr>
        </p:nvGraphicFramePr>
        <p:xfrm>
          <a:off x="628650" y="182562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Header1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Header1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/>
                        <a:t>Header1</a:t>
                      </a:r>
                      <a:endParaRPr lang="zh-TW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/>
                        <a:t>Header1</a:t>
                      </a:r>
                      <a:endParaRPr lang="zh-TW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AAA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BB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DDDD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17C9-1A35-4216-82FA-299D192A2D4E}" type="datetime1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2814531"/>
              </p:ext>
            </p:extLst>
          </p:nvPr>
        </p:nvGraphicFramePr>
        <p:xfrm>
          <a:off x="3050150" y="3887487"/>
          <a:ext cx="3043700" cy="15195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0925"/>
                <a:gridCol w="760925"/>
                <a:gridCol w="760925"/>
                <a:gridCol w="760925"/>
              </a:tblGrid>
              <a:tr h="506507">
                <a:tc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u="sng" dirty="0"/>
                    </a:p>
                  </a:txBody>
                  <a:tcPr/>
                </a:tc>
              </a:tr>
              <a:tr h="50650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DDD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650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CCC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DDDD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1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圖形測試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0421" y="2017486"/>
            <a:ext cx="2873828" cy="1190172"/>
          </a:xfrm>
          <a:prstGeom prst="rect">
            <a:avLst/>
          </a:prstGeom>
          <a:solidFill>
            <a:srgbClr val="3366FF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6804025" y="1929947"/>
            <a:ext cx="1365250" cy="136525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576286" y="3918858"/>
            <a:ext cx="3991428" cy="740229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757885" y="222365"/>
            <a:ext cx="1088571" cy="7692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6" idx="2"/>
            <a:endCxn id="8" idx="1"/>
          </p:cNvCxnSpPr>
          <p:nvPr/>
        </p:nvCxnSpPr>
        <p:spPr>
          <a:xfrm>
            <a:off x="2087335" y="3207658"/>
            <a:ext cx="488951" cy="1081315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8" idx="3"/>
            <a:endCxn id="7" idx="4"/>
          </p:cNvCxnSpPr>
          <p:nvPr/>
        </p:nvCxnSpPr>
        <p:spPr>
          <a:xfrm flipV="1">
            <a:off x="6567714" y="3295197"/>
            <a:ext cx="918936" cy="993776"/>
          </a:xfrm>
          <a:prstGeom prst="bentConnector2">
            <a:avLst/>
          </a:prstGeom>
          <a:ln w="57150"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1"/>
            <a:endCxn id="8" idx="0"/>
          </p:cNvCxnSpPr>
          <p:nvPr/>
        </p:nvCxnSpPr>
        <p:spPr>
          <a:xfrm rot="16200000" flipH="1" flipV="1">
            <a:off x="4893493" y="1808389"/>
            <a:ext cx="1788975" cy="2431961"/>
          </a:xfrm>
          <a:prstGeom prst="curvedConnector3">
            <a:avLst>
              <a:gd name="adj1" fmla="val -18412"/>
            </a:avLst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628650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558924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489198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19472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49746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80020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210294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>
            <a:stCxn id="6" idx="1"/>
            <a:endCxn id="8" idx="1"/>
          </p:cNvCxnSpPr>
          <p:nvPr/>
        </p:nvCxnSpPr>
        <p:spPr>
          <a:xfrm rot="10800000" flipH="1" flipV="1">
            <a:off x="650420" y="2612571"/>
            <a:ext cx="1925865" cy="1676401"/>
          </a:xfrm>
          <a:prstGeom prst="bentConnector3">
            <a:avLst>
              <a:gd name="adj1" fmla="val -11870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0"/>
          <p:cNvCxnSpPr>
            <a:stCxn id="6" idx="2"/>
            <a:endCxn id="8" idx="1"/>
          </p:cNvCxnSpPr>
          <p:nvPr/>
        </p:nvCxnSpPr>
        <p:spPr>
          <a:xfrm rot="16200000" flipH="1">
            <a:off x="1791153" y="3503839"/>
            <a:ext cx="1081315" cy="488951"/>
          </a:xfrm>
          <a:prstGeom prst="bentConnector2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91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156</Words>
  <Application>Microsoft Office PowerPoint</Application>
  <PresentationFormat>如螢幕大小 (4:3)</PresentationFormat>
  <Paragraphs>106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我是標題</vt:lpstr>
      <vt:lpstr>標題</vt:lpstr>
      <vt:lpstr>背景測試</vt:lpstr>
      <vt:lpstr>圖片測試</vt:lpstr>
      <vt:lpstr>圖片縮放測試</vt:lpstr>
      <vt:lpstr>PowerPoint 簡報</vt:lpstr>
      <vt:lpstr>群組測試</vt:lpstr>
      <vt:lpstr>表格測試</vt:lpstr>
      <vt:lpstr>圖形測試</vt:lpstr>
      <vt:lpstr>版面5</vt:lpstr>
      <vt:lpstr>圖表測試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我是標題</dc:title>
  <dc:creator>Guan-Bin Chen</dc:creator>
  <cp:lastModifiedBy>Guan-Bin Chen</cp:lastModifiedBy>
  <cp:revision>65</cp:revision>
  <dcterms:created xsi:type="dcterms:W3CDTF">2015-10-17T12:14:54Z</dcterms:created>
  <dcterms:modified xsi:type="dcterms:W3CDTF">2015-11-25T12:38:45Z</dcterms:modified>
</cp:coreProperties>
</file>