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6" autoAdjust="0"/>
  </p:normalViewPr>
  <p:slideViewPr>
    <p:cSldViewPr snapToGrid="0">
      <p:cViewPr varScale="1">
        <p:scale>
          <a:sx n="65" d="100"/>
          <a:sy n="65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77274112"/>
        <c:axId val="-1777273568"/>
      </c:lineChart>
      <c:catAx>
        <c:axId val="-177727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77273568"/>
        <c:crosses val="autoZero"/>
        <c:auto val="1"/>
        <c:lblAlgn val="ctr"/>
        <c:lblOffset val="100"/>
        <c:noMultiLvlLbl val="0"/>
      </c:catAx>
      <c:valAx>
        <c:axId val="-177727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7727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138</Words>
  <Application>Microsoft Office PowerPoint</Application>
  <PresentationFormat>如螢幕大小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55</cp:revision>
  <dcterms:created xsi:type="dcterms:W3CDTF">2015-10-17T12:14:54Z</dcterms:created>
  <dcterms:modified xsi:type="dcterms:W3CDTF">2015-11-22T11:19:29Z</dcterms:modified>
</cp:coreProperties>
</file>