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3366FF"/>
    <a:srgbClr val="546374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196F6-7584-4650-82DD-1A823E372E93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E44E-4572-4925-A6D2-CC5FB92EF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47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E44E-4572-4925-A6D2-CC5FB92EFD7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69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7A2D-0523-400E-8364-8FCFDAAEE150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43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E85D-BD6F-4D26-B110-7E28230C593F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6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93F5-55DB-4F1A-9A97-9192FB5AEB42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8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D321-95FB-497B-BD7E-3BD909DE64AD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24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4E27-12DC-43A4-A531-93F92B4B5AEB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71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5D98-A40D-4F6A-B778-B48D2F7EC464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6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0F8D-04B0-4510-8208-7A8AB7D75261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88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83AE-CBBB-4AB3-9A7C-32D18F7AB593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90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A43A-76D7-43A7-8042-3520281B1840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07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C0ED-AAF8-4DB2-AF56-EE0DC21174BB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92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9CC3-7329-43C8-BC56-DBF8F15634F0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7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我是標題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副標題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C7B0-3E75-4441-B63F-4CC3A5531728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67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111</a:t>
            </a:r>
          </a:p>
          <a:p>
            <a:r>
              <a:rPr lang="en-US" altLang="zh-TW" dirty="0" smtClean="0"/>
              <a:t>222</a:t>
            </a:r>
          </a:p>
          <a:p>
            <a:r>
              <a:rPr lang="en-US" altLang="zh-TW" dirty="0" smtClean="0"/>
              <a:t>333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9E43-2377-4BD5-9EF1-8A04A4F66F0C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33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i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圖片測試</a:t>
            </a:r>
            <a:endParaRPr lang="zh-TW" altLang="en-US" i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57762"/>
            <a:ext cx="7886700" cy="4087063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548D-D54C-4064-8B18-89FB2D942122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28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48299" y="870333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上 左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14381" y="870333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80463" y="870333"/>
            <a:ext cx="2115239" cy="1046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dirty="0" smtClean="0"/>
              <a:t>上 右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8298" y="2565095"/>
            <a:ext cx="2115239" cy="1046602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zh-TW" altLang="en-US" dirty="0" smtClean="0"/>
              <a:t>中 左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14381" y="2565095"/>
            <a:ext cx="2115239" cy="1046602"/>
          </a:xfrm>
          <a:prstGeom prst="rect">
            <a:avLst/>
          </a:prstGeom>
          <a:solidFill>
            <a:srgbClr val="546374"/>
          </a:solidFill>
          <a:ln>
            <a:solidFill>
              <a:schemeClr val="tx1"/>
            </a:solidFill>
            <a:prstDash val="dash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中 中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180463" y="2565095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zh-TW" altLang="en-US" u="sng" dirty="0" smtClean="0"/>
              <a:t>中 右</a:t>
            </a:r>
            <a:endParaRPr lang="zh-TW" altLang="en-US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48297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lgDashDot"/>
          </a:ln>
        </p:spPr>
        <p:txBody>
          <a:bodyPr wrap="square" rtlCol="0" anchor="b">
            <a:noAutofit/>
          </a:bodyPr>
          <a:lstStyle/>
          <a:p>
            <a:r>
              <a:rPr lang="zh-TW" altLang="en-US" i="1" dirty="0" smtClean="0"/>
              <a:t>下 左</a:t>
            </a:r>
            <a:endParaRPr lang="zh-TW" altLang="en-US" i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514381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00FF"/>
            </a:solidFill>
            <a:prstDash val="lgDashDotDot"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zh-TW" altLang="en-US" b="1" dirty="0" smtClean="0"/>
              <a:t>下 中</a:t>
            </a:r>
            <a:endParaRPr lang="zh-TW" altLang="en-US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180462" y="4259857"/>
            <a:ext cx="2115239" cy="104660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rgbClr val="FF0000"/>
            </a:solidFill>
            <a:prstDash val="dash"/>
          </a:ln>
        </p:spPr>
        <p:txBody>
          <a:bodyPr wrap="square" rtlCol="0" anchor="b">
            <a:noAutofit/>
          </a:bodyPr>
          <a:lstStyle/>
          <a:p>
            <a:pPr algn="r"/>
            <a:r>
              <a:rPr lang="zh-TW" altLang="en-US" dirty="0" smtClean="0"/>
              <a:t>下 </a:t>
            </a:r>
            <a:r>
              <a:rPr lang="zh-TW" altLang="en-US" dirty="0"/>
              <a:t>右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48B1-D508-49FA-BBA0-5047EEF68D44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92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群組測試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848299" y="2147591"/>
            <a:ext cx="7447403" cy="1046602"/>
            <a:chOff x="920870" y="2147591"/>
            <a:chExt cx="7447403" cy="1046602"/>
          </a:xfrm>
        </p:grpSpPr>
        <p:sp>
          <p:nvSpPr>
            <p:cNvPr id="4" name="文字方塊 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F268-3616-48FD-9778-BBA6A4676333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819181" y="24523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971581" y="26047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23981" y="27571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6485263" y="2452391"/>
            <a:ext cx="2420039" cy="1351402"/>
            <a:chOff x="6485263" y="2452391"/>
            <a:chExt cx="2420039" cy="1351402"/>
          </a:xfrm>
        </p:grpSpPr>
        <p:sp>
          <p:nvSpPr>
            <p:cNvPr id="20" name="文字方塊 19"/>
            <p:cNvSpPr txBox="1"/>
            <p:nvPr/>
          </p:nvSpPr>
          <p:spPr>
            <a:xfrm>
              <a:off x="6485263" y="24523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637663" y="26047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790063" y="27571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153099" y="2452391"/>
            <a:ext cx="2572439" cy="1503802"/>
            <a:chOff x="1153099" y="2452391"/>
            <a:chExt cx="2572439" cy="1503802"/>
          </a:xfrm>
        </p:grpSpPr>
        <p:sp>
          <p:nvSpPr>
            <p:cNvPr id="18" name="文字方塊 17"/>
            <p:cNvSpPr txBox="1"/>
            <p:nvPr/>
          </p:nvSpPr>
          <p:spPr>
            <a:xfrm>
              <a:off x="1153099" y="24523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305499" y="26047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457899" y="27571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610299" y="2909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4276381" y="29095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942463" y="2909591"/>
            <a:ext cx="2115239" cy="1046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dirty="0" smtClean="0"/>
              <a:t>上 右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247879" y="5389099"/>
            <a:ext cx="7447403" cy="1046602"/>
            <a:chOff x="920870" y="2147591"/>
            <a:chExt cx="7447403" cy="1046602"/>
          </a:xfrm>
        </p:grpSpPr>
        <p:sp>
          <p:nvSpPr>
            <p:cNvPr id="34" name="文字方塊 3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0" y="5760000"/>
            <a:ext cx="7447404" cy="1046602"/>
            <a:chOff x="848297" y="4259857"/>
            <a:chExt cx="7447404" cy="1046602"/>
          </a:xfrm>
        </p:grpSpPr>
        <p:sp>
          <p:nvSpPr>
            <p:cNvPr id="9" name="文字方塊 8"/>
            <p:cNvSpPr txBox="1"/>
            <p:nvPr/>
          </p:nvSpPr>
          <p:spPr>
            <a:xfrm>
              <a:off x="3514381" y="4259857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lgDashDotDot"/>
            </a:ln>
          </p:spPr>
          <p:txBody>
            <a:bodyPr wrap="square" rtlCol="0" anchor="b">
              <a:noAutofit/>
            </a:bodyPr>
            <a:lstStyle/>
            <a:p>
              <a:pPr algn="ctr"/>
              <a:r>
                <a:rPr lang="zh-TW" altLang="en-US" b="1" dirty="0" smtClean="0"/>
                <a:t>下 中</a:t>
              </a:r>
              <a:endParaRPr lang="zh-TW" altLang="en-US" b="1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180462" y="4259857"/>
              <a:ext cx="2115239" cy="104660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4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4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57150">
              <a:solidFill>
                <a:schemeClr val="tx1"/>
              </a:solidFill>
              <a:prstDash val="dash"/>
            </a:ln>
          </p:spPr>
          <p:txBody>
            <a:bodyPr wrap="square" rtlCol="0" anchor="b">
              <a:noAutofit/>
            </a:bodyPr>
            <a:lstStyle/>
            <a:p>
              <a:pPr algn="r"/>
              <a:r>
                <a:rPr lang="zh-TW" altLang="en-US" dirty="0" smtClean="0"/>
                <a:t>下 </a:t>
              </a:r>
              <a:r>
                <a:rPr lang="zh-TW" altLang="en-US" dirty="0"/>
                <a:t>右</a:t>
              </a: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48297" y="4259857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lgDashDot"/>
            </a:ln>
          </p:spPr>
          <p:txBody>
            <a:bodyPr wrap="square" rtlCol="0" anchor="b">
              <a:noAutofit/>
            </a:bodyPr>
            <a:lstStyle/>
            <a:p>
              <a:r>
                <a:rPr lang="zh-TW" altLang="en-US" i="1" dirty="0" smtClean="0"/>
                <a:t>下 左</a:t>
              </a:r>
              <a:endParaRPr lang="zh-TW" altLang="en-US" i="1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000699" y="2299991"/>
            <a:ext cx="7447403" cy="1046602"/>
            <a:chOff x="920870" y="2147591"/>
            <a:chExt cx="7447403" cy="1046602"/>
          </a:xfrm>
        </p:grpSpPr>
        <p:sp>
          <p:nvSpPr>
            <p:cNvPr id="14" name="文字方塊 1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823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b="1" i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r>
              <a:rPr lang="zh-TW" altLang="en-US" u="sng" strike="sngStrik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endParaRPr lang="zh-TW" altLang="en-US" u="sng" strike="sngStrik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866644"/>
              </p:ext>
            </p:extLst>
          </p:nvPr>
        </p:nvGraphicFramePr>
        <p:xfrm>
          <a:off x="628650" y="182562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Header1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Header1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/>
                        <a:t>Header1</a:t>
                      </a:r>
                      <a:endParaRPr lang="zh-TW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/>
                        <a:t>Header1</a:t>
                      </a:r>
                      <a:endParaRPr lang="zh-TW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AAA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BB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DDDD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17C9-1A35-4216-82FA-299D192A2D4E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1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圖形測試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0421" y="2017486"/>
            <a:ext cx="2873828" cy="1190172"/>
          </a:xfrm>
          <a:prstGeom prst="rect">
            <a:avLst/>
          </a:prstGeom>
          <a:solidFill>
            <a:srgbClr val="3366FF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804025" y="1929947"/>
            <a:ext cx="1365250" cy="136525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576286" y="3918858"/>
            <a:ext cx="3991428" cy="740229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027714" y="5370287"/>
            <a:ext cx="1088571" cy="7692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6" idx="2"/>
            <a:endCxn id="8" idx="1"/>
          </p:cNvCxnSpPr>
          <p:nvPr/>
        </p:nvCxnSpPr>
        <p:spPr>
          <a:xfrm>
            <a:off x="2087335" y="3207658"/>
            <a:ext cx="488951" cy="1081315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5860973" y="3833870"/>
            <a:ext cx="2654377" cy="1536417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3"/>
            <a:endCxn id="8" idx="0"/>
          </p:cNvCxnSpPr>
          <p:nvPr/>
        </p:nvCxnSpPr>
        <p:spPr>
          <a:xfrm flipH="1">
            <a:off x="4572000" y="3095261"/>
            <a:ext cx="2431961" cy="82359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91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版面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AAA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QQQ</a:t>
            </a:r>
          </a:p>
          <a:p>
            <a:r>
              <a:rPr lang="en-US" altLang="zh-TW" dirty="0" smtClean="0"/>
              <a:t>BE</a:t>
            </a:r>
          </a:p>
          <a:p>
            <a:pPr lvl="1"/>
            <a:r>
              <a:rPr lang="en-US" altLang="zh-TW" dirty="0" smtClean="0"/>
              <a:t>DQ</a:t>
            </a:r>
          </a:p>
          <a:p>
            <a:pPr lvl="1"/>
            <a:r>
              <a:rPr lang="en-US" altLang="zh-TW" dirty="0" err="1" smtClean="0"/>
              <a:t>Fgg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Sfdhggfh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fdhdfh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BBB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54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125</Words>
  <Application>Microsoft Office PowerPoint</Application>
  <PresentationFormat>如螢幕大小 (4:3)</PresentationFormat>
  <Paragraphs>84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微軟正黑體</vt:lpstr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我是標題</vt:lpstr>
      <vt:lpstr>標題</vt:lpstr>
      <vt:lpstr>圖片測試</vt:lpstr>
      <vt:lpstr>PowerPoint 簡報</vt:lpstr>
      <vt:lpstr>群組測試</vt:lpstr>
      <vt:lpstr>表格測試</vt:lpstr>
      <vt:lpstr>圖形測試</vt:lpstr>
      <vt:lpstr>版面5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我是標題</dc:title>
  <dc:creator>Guan-Bin Chen</dc:creator>
  <cp:lastModifiedBy>User</cp:lastModifiedBy>
  <cp:revision>39</cp:revision>
  <dcterms:created xsi:type="dcterms:W3CDTF">2015-10-17T12:14:54Z</dcterms:created>
  <dcterms:modified xsi:type="dcterms:W3CDTF">2015-11-12T08:16:00Z</dcterms:modified>
</cp:coreProperties>
</file>