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54637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7510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27714" y="5370287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74</Words>
  <Application>Microsoft Office PowerPoint</Application>
  <PresentationFormat>如螢幕大小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User</cp:lastModifiedBy>
  <cp:revision>28</cp:revision>
  <dcterms:created xsi:type="dcterms:W3CDTF">2015-10-17T12:14:54Z</dcterms:created>
  <dcterms:modified xsi:type="dcterms:W3CDTF">2015-10-27T08:04:04Z</dcterms:modified>
</cp:coreProperties>
</file>