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24"/>
  </p:handoutMasterIdLst>
  <p:sldIdLst>
    <p:sldId id="256" r:id="rId3"/>
    <p:sldId id="263" r:id="rId4"/>
    <p:sldId id="262" r:id="rId5"/>
    <p:sldId id="266" r:id="rId6"/>
    <p:sldId id="261" r:id="rId7"/>
    <p:sldId id="264" r:id="rId8"/>
    <p:sldId id="268" r:id="rId9"/>
    <p:sldId id="286" r:id="rId10"/>
    <p:sldId id="260" r:id="rId11"/>
    <p:sldId id="267" r:id="rId12"/>
    <p:sldId id="272" r:id="rId13"/>
    <p:sldId id="273" r:id="rId15"/>
    <p:sldId id="278" r:id="rId16"/>
    <p:sldId id="265" r:id="rId17"/>
    <p:sldId id="270" r:id="rId18"/>
    <p:sldId id="269" r:id="rId19"/>
    <p:sldId id="280" r:id="rId20"/>
    <p:sldId id="283" r:id="rId21"/>
    <p:sldId id="271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0E2"/>
    <a:srgbClr val="273958"/>
    <a:srgbClr val="ED6445"/>
    <a:srgbClr val="41BBD1"/>
    <a:srgbClr val="F4B119"/>
    <a:srgbClr val="F9F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1C239B69-715E-4ED0-B6DD-8C2A2AB2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0B28F044-889C-4EBF-BE93-37F6D0D54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charset="-122"/>
          <a:cs typeface="黑体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87170" y="1470546"/>
            <a:ext cx="4817660" cy="3916907"/>
          </a:xfrm>
          <a:prstGeom prst="rect">
            <a:avLst/>
          </a:prstGeom>
          <a:noFill/>
          <a:ln w="76200">
            <a:solidFill>
              <a:srgbClr val="41BB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5104" y="1717913"/>
            <a:ext cx="4817660" cy="3916907"/>
          </a:xfrm>
          <a:prstGeom prst="rect">
            <a:avLst/>
          </a:prstGeom>
          <a:noFill/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3856" y="2399296"/>
            <a:ext cx="4396854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 smtClean="0">
                <a:solidFill>
                  <a:srgbClr val="F4B119"/>
                </a:solidFill>
                <a:latin typeface="等线" panose="02010600030101010101" charset="-122"/>
                <a:ea typeface="等线" panose="02010600030101010101" charset="-122"/>
                <a:cs typeface="黑体" panose="02010609060101010101" charset="-122"/>
              </a:rPr>
              <a:t>MPGS</a:t>
            </a:r>
            <a:endParaRPr lang="en-US" altLang="zh-CN" sz="6600" b="1" dirty="0" smtClean="0">
              <a:solidFill>
                <a:srgbClr val="F4B119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dist"/>
            <a:r>
              <a:rPr lang="zh-CN" altLang="en-US" sz="4400" b="1" dirty="0" smtClean="0">
                <a:solidFill>
                  <a:srgbClr val="41BB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调试安装总结</a:t>
            </a:r>
            <a:endParaRPr lang="en-US" altLang="zh-CN" sz="4400" b="1" dirty="0" smtClean="0">
              <a:solidFill>
                <a:srgbClr val="41BB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710985" y="887104"/>
            <a:ext cx="464024" cy="464024"/>
          </a:xfrm>
          <a:prstGeom prst="ellipse">
            <a:avLst/>
          </a:prstGeom>
          <a:solidFill>
            <a:srgbClr val="F9F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26991" y="998845"/>
            <a:ext cx="232012" cy="232012"/>
          </a:xfrm>
          <a:prstGeom prst="ellipse">
            <a:avLst/>
          </a:prstGeom>
          <a:solidFill>
            <a:srgbClr val="F4B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6466" y="4397119"/>
            <a:ext cx="369854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以广州利通广场为例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3"/>
          <a:stretch>
            <a:fillRect/>
          </a:stretch>
        </p:blipFill>
        <p:spPr>
          <a:xfrm>
            <a:off x="4244454" y="0"/>
            <a:ext cx="794754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4244454" cy="6858000"/>
          </a:xfrm>
          <a:prstGeom prst="rect">
            <a:avLst/>
          </a:prstGeom>
          <a:solidFill>
            <a:srgbClr val="F4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TextBox 22"/>
          <p:cNvSpPr txBox="1"/>
          <p:nvPr/>
        </p:nvSpPr>
        <p:spPr>
          <a:xfrm>
            <a:off x="836012" y="3825149"/>
            <a:ext cx="48687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画图导入</a:t>
            </a:r>
            <a:endParaRPr lang="zh-CN" altLang="en-US" sz="44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726023" y="2208397"/>
            <a:ext cx="51372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ED64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PART 03</a:t>
            </a:r>
            <a:endParaRPr lang="en-US" sz="11500" b="1" dirty="0">
              <a:solidFill>
                <a:srgbClr val="ED64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16" name="TextBox 22"/>
          <p:cNvSpPr txBox="1"/>
          <p:nvPr/>
        </p:nvSpPr>
        <p:spPr>
          <a:xfrm>
            <a:off x="1572895" y="473075"/>
            <a:ext cx="35439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画图导入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地图编辑器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3840480" y="1677035"/>
            <a:ext cx="3562985" cy="148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背景制作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-1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天</a:t>
            </a:r>
            <a:endParaRPr lang="en-US" altLang="zh-CN" sz="20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2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、依据</a:t>
            </a:r>
            <a:r>
              <a:rPr lang="en-US" altLang="zh-CN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CAD</a:t>
            </a:r>
            <a:r>
              <a: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地图绘制轮廓背景</a:t>
            </a:r>
            <a:endParaRPr lang="zh-CN" altLang="en-US" sz="13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、绘制车流向、出入口图标和文字标识</a:t>
            </a:r>
            <a:endParaRPr lang="zh-CN" altLang="en-US" sz="13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、添加电梯、查询机等路径点</a:t>
            </a:r>
            <a:endParaRPr lang="zh-CN" altLang="en-US" sz="13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7122160" y="4074160"/>
            <a:ext cx="364553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内容制作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-1.5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天</a:t>
            </a:r>
            <a:endParaRPr lang="en-US" altLang="zh-CN" sz="20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2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添加车位</a:t>
            </a:r>
            <a:r>
              <a:rPr lang="en-US" altLang="zh-CN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视频探测器</a:t>
            </a:r>
            <a:endParaRPr lang="zh-CN" altLang="en-US" sz="13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、添加视频管理器</a:t>
            </a:r>
            <a:r>
              <a:rPr lang="en-US" altLang="zh-CN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关联视频探测器</a:t>
            </a:r>
            <a:endParaRPr lang="zh-CN" altLang="en-US" sz="13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、添加引导屏并绑定引导区域</a:t>
            </a:r>
            <a:endParaRPr lang="zh-CN" altLang="en-US" sz="13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、添加统计区域（</a:t>
            </a:r>
            <a:r>
              <a:rPr lang="en-US" altLang="zh-CN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H5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剩余车位）</a:t>
            </a:r>
            <a:endParaRPr lang="zh-CN" altLang="en-US" sz="13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0" y="1524000"/>
            <a:ext cx="2168525" cy="21685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60" y="3935730"/>
            <a:ext cx="2132330" cy="2132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72895" y="473075"/>
            <a:ext cx="42646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画图导入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本地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MPGS</a:t>
            </a:r>
            <a:endParaRPr lang="en-US" altLang="zh-CN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3000" y="1177290"/>
            <a:ext cx="608584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将云地图导入本地</a:t>
            </a:r>
            <a:endParaRPr lang="zh-CN" altLang="en-US" sz="16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、云地图中引导屏不能跨层绑定区域；需导入本地后补充绑定；</a:t>
            </a:r>
            <a:endParaRPr lang="zh-CN" altLang="en-US" sz="14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、导入地图后不能自动刷新，大概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分钟后刷新才变正常。</a:t>
            </a:r>
            <a:endParaRPr lang="zh-CN" altLang="en-US" sz="14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 descr="微信图片_201809161309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2557780"/>
            <a:ext cx="4977765" cy="2252980"/>
          </a:xfrm>
          <a:prstGeom prst="rect">
            <a:avLst/>
          </a:prstGeom>
        </p:spPr>
      </p:pic>
      <p:pic>
        <p:nvPicPr>
          <p:cNvPr id="3" name="图片 2" descr="E:\work\AKE\2017\-产品\资料文件\MPGS\利通大厦地图\微信图片_20180916130947.png微信图片_201809161309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77610" y="3692843"/>
            <a:ext cx="4977765" cy="225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72895" y="473075"/>
            <a:ext cx="28511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画图导入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-DMS</a:t>
            </a:r>
            <a:endParaRPr lang="en-US" altLang="zh-CN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1080" y="2552065"/>
            <a:ext cx="41078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en-US" altLang="zh-CN" sz="16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DMS</a:t>
            </a:r>
            <a:r>
              <a:rPr lang="zh-CN" altLang="en-US" sz="16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中导入引导屏信息</a:t>
            </a:r>
            <a:endParaRPr lang="zh-CN" altLang="en-US" sz="16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为服务器同个网段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组地址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屏地址</a:t>
            </a:r>
            <a:endParaRPr lang="zh-CN" altLang="en-US" sz="14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PORT:5233</a:t>
            </a:r>
            <a:endParaRPr lang="en-US" altLang="zh-CN" sz="14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Format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{%03d}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三个字符</a:t>
            </a:r>
            <a:endParaRPr lang="zh-CN" altLang="en-US" sz="14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FontType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FONT24</a:t>
            </a:r>
            <a:r>
              <a:rPr lang="zh-CN" altLang="en-US" sz="14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，建议增加字号提示</a:t>
            </a:r>
            <a:endParaRPr lang="zh-CN" altLang="en-US" sz="1400" kern="1100" spc="15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 descr="E:\work\AKE\2017\-产品\资料文件\MPGS\利通大厦地图\微信图片_20180916215003.png微信图片_20180916215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67985" y="2101215"/>
            <a:ext cx="5687060" cy="26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3059" y="1757924"/>
            <a:ext cx="3904932" cy="3904932"/>
            <a:chOff x="4143534" y="1476534"/>
            <a:chExt cx="3904932" cy="3904932"/>
          </a:xfrm>
        </p:grpSpPr>
        <p:grpSp>
          <p:nvGrpSpPr>
            <p:cNvPr id="3" name="组合 2"/>
            <p:cNvGrpSpPr>
              <a:grpSpLocks noChangeAspect="1"/>
            </p:cNvGrpSpPr>
            <p:nvPr/>
          </p:nvGrpSpPr>
          <p:grpSpPr>
            <a:xfrm>
              <a:off x="4143534" y="1476534"/>
              <a:ext cx="3904932" cy="3904932"/>
              <a:chOff x="4332288" y="1689100"/>
              <a:chExt cx="3503613" cy="3503613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7126288" y="1689100"/>
                <a:ext cx="709613" cy="3503613"/>
              </a:xfrm>
              <a:custGeom>
                <a:avLst/>
                <a:gdLst>
                  <a:gd name="T0" fmla="*/ 447 w 447"/>
                  <a:gd name="T1" fmla="*/ 1760 h 2207"/>
                  <a:gd name="T2" fmla="*/ 447 w 447"/>
                  <a:gd name="T3" fmla="*/ 433 h 2207"/>
                  <a:gd name="T4" fmla="*/ 0 w 447"/>
                  <a:gd name="T5" fmla="*/ 0 h 2207"/>
                  <a:gd name="T6" fmla="*/ 0 w 447"/>
                  <a:gd name="T7" fmla="*/ 2207 h 2207"/>
                  <a:gd name="T8" fmla="*/ 447 w 447"/>
                  <a:gd name="T9" fmla="*/ 1760 h 2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2207">
                    <a:moveTo>
                      <a:pt x="447" y="1760"/>
                    </a:moveTo>
                    <a:lnTo>
                      <a:pt x="447" y="433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447" y="1760"/>
                    </a:lnTo>
                    <a:close/>
                  </a:path>
                </a:pathLst>
              </a:custGeom>
              <a:solidFill>
                <a:srgbClr val="FFD3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4332288" y="4483100"/>
                <a:ext cx="3503613" cy="709613"/>
              </a:xfrm>
              <a:custGeom>
                <a:avLst/>
                <a:gdLst>
                  <a:gd name="T0" fmla="*/ 0 w 2207"/>
                  <a:gd name="T1" fmla="*/ 0 h 447"/>
                  <a:gd name="T2" fmla="*/ 432 w 2207"/>
                  <a:gd name="T3" fmla="*/ 447 h 447"/>
                  <a:gd name="T4" fmla="*/ 1760 w 2207"/>
                  <a:gd name="T5" fmla="*/ 447 h 447"/>
                  <a:gd name="T6" fmla="*/ 2207 w 2207"/>
                  <a:gd name="T7" fmla="*/ 0 h 447"/>
                  <a:gd name="T8" fmla="*/ 0 w 2207"/>
                  <a:gd name="T9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7" h="447">
                    <a:moveTo>
                      <a:pt x="0" y="0"/>
                    </a:moveTo>
                    <a:lnTo>
                      <a:pt x="432" y="447"/>
                    </a:lnTo>
                    <a:lnTo>
                      <a:pt x="1760" y="447"/>
                    </a:lnTo>
                    <a:lnTo>
                      <a:pt x="22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64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4332288" y="1689100"/>
                <a:ext cx="685800" cy="3503613"/>
              </a:xfrm>
              <a:custGeom>
                <a:avLst/>
                <a:gdLst>
                  <a:gd name="T0" fmla="*/ 0 w 432"/>
                  <a:gd name="T1" fmla="*/ 433 h 2207"/>
                  <a:gd name="T2" fmla="*/ 0 w 432"/>
                  <a:gd name="T3" fmla="*/ 1760 h 2207"/>
                  <a:gd name="T4" fmla="*/ 432 w 432"/>
                  <a:gd name="T5" fmla="*/ 2207 h 2207"/>
                  <a:gd name="T6" fmla="*/ 432 w 432"/>
                  <a:gd name="T7" fmla="*/ 0 h 2207"/>
                  <a:gd name="T8" fmla="*/ 0 w 432"/>
                  <a:gd name="T9" fmla="*/ 433 h 2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2207">
                    <a:moveTo>
                      <a:pt x="0" y="433"/>
                    </a:moveTo>
                    <a:lnTo>
                      <a:pt x="0" y="1760"/>
                    </a:lnTo>
                    <a:lnTo>
                      <a:pt x="432" y="2207"/>
                    </a:lnTo>
                    <a:lnTo>
                      <a:pt x="432" y="0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4332288" y="1689100"/>
                <a:ext cx="2794000" cy="687388"/>
              </a:xfrm>
              <a:custGeom>
                <a:avLst/>
                <a:gdLst>
                  <a:gd name="T0" fmla="*/ 880 w 1760"/>
                  <a:gd name="T1" fmla="*/ 0 h 433"/>
                  <a:gd name="T2" fmla="*/ 432 w 1760"/>
                  <a:gd name="T3" fmla="*/ 0 h 433"/>
                  <a:gd name="T4" fmla="*/ 0 w 1760"/>
                  <a:gd name="T5" fmla="*/ 433 h 433"/>
                  <a:gd name="T6" fmla="*/ 432 w 1760"/>
                  <a:gd name="T7" fmla="*/ 433 h 433"/>
                  <a:gd name="T8" fmla="*/ 880 w 1760"/>
                  <a:gd name="T9" fmla="*/ 433 h 433"/>
                  <a:gd name="T10" fmla="*/ 1760 w 1760"/>
                  <a:gd name="T11" fmla="*/ 433 h 433"/>
                  <a:gd name="T12" fmla="*/ 1760 w 1760"/>
                  <a:gd name="T13" fmla="*/ 0 h 433"/>
                  <a:gd name="T14" fmla="*/ 880 w 1760"/>
                  <a:gd name="T1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60" h="433">
                    <a:moveTo>
                      <a:pt x="880" y="0"/>
                    </a:moveTo>
                    <a:lnTo>
                      <a:pt x="432" y="0"/>
                    </a:lnTo>
                    <a:lnTo>
                      <a:pt x="0" y="433"/>
                    </a:lnTo>
                    <a:lnTo>
                      <a:pt x="432" y="433"/>
                    </a:lnTo>
                    <a:lnTo>
                      <a:pt x="880" y="433"/>
                    </a:lnTo>
                    <a:lnTo>
                      <a:pt x="1760" y="433"/>
                    </a:lnTo>
                    <a:lnTo>
                      <a:pt x="1760" y="0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41BB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p:grpSp>
        <p:sp>
          <p:nvSpPr>
            <p:cNvPr id="4" name="Freeform 8"/>
            <p:cNvSpPr/>
            <p:nvPr/>
          </p:nvSpPr>
          <p:spPr bwMode="auto">
            <a:xfrm>
              <a:off x="4907889" y="4591528"/>
              <a:ext cx="343251" cy="789938"/>
            </a:xfrm>
            <a:custGeom>
              <a:avLst/>
              <a:gdLst>
                <a:gd name="T0" fmla="*/ 0 w 204"/>
                <a:gd name="T1" fmla="*/ 611 h 611"/>
                <a:gd name="T2" fmla="*/ 0 w 204"/>
                <a:gd name="T3" fmla="*/ 0 h 611"/>
                <a:gd name="T4" fmla="*/ 204 w 204"/>
                <a:gd name="T5" fmla="*/ 0 h 611"/>
                <a:gd name="T6" fmla="*/ 0 w 204"/>
                <a:gd name="T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611">
                  <a:moveTo>
                    <a:pt x="0" y="611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 rot="5400000">
              <a:off x="4379023" y="2007171"/>
              <a:ext cx="293377" cy="764355"/>
            </a:xfrm>
            <a:custGeom>
              <a:avLst/>
              <a:gdLst>
                <a:gd name="T0" fmla="*/ 0 w 204"/>
                <a:gd name="T1" fmla="*/ 611 h 611"/>
                <a:gd name="T2" fmla="*/ 0 w 204"/>
                <a:gd name="T3" fmla="*/ 0 h 611"/>
                <a:gd name="T4" fmla="*/ 204 w 204"/>
                <a:gd name="T5" fmla="*/ 0 h 611"/>
                <a:gd name="T6" fmla="*/ 0 w 204"/>
                <a:gd name="T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611">
                  <a:moveTo>
                    <a:pt x="0" y="611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 rot="16200000">
              <a:off x="7494508" y="4036612"/>
              <a:ext cx="317021" cy="790895"/>
            </a:xfrm>
            <a:custGeom>
              <a:avLst/>
              <a:gdLst>
                <a:gd name="T0" fmla="*/ 0 w 204"/>
                <a:gd name="T1" fmla="*/ 611 h 611"/>
                <a:gd name="T2" fmla="*/ 0 w 204"/>
                <a:gd name="T3" fmla="*/ 0 h 611"/>
                <a:gd name="T4" fmla="*/ 204 w 204"/>
                <a:gd name="T5" fmla="*/ 0 h 611"/>
                <a:gd name="T6" fmla="*/ 0 w 204"/>
                <a:gd name="T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611">
                  <a:moveTo>
                    <a:pt x="0" y="611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FA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 rot="10800000">
              <a:off x="6940858" y="1476534"/>
              <a:ext cx="316711" cy="766126"/>
            </a:xfrm>
            <a:custGeom>
              <a:avLst/>
              <a:gdLst>
                <a:gd name="T0" fmla="*/ 0 w 204"/>
                <a:gd name="T1" fmla="*/ 611 h 611"/>
                <a:gd name="T2" fmla="*/ 0 w 204"/>
                <a:gd name="T3" fmla="*/ 0 h 611"/>
                <a:gd name="T4" fmla="*/ 204 w 204"/>
                <a:gd name="T5" fmla="*/ 0 h 611"/>
                <a:gd name="T6" fmla="*/ 0 w 204"/>
                <a:gd name="T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611">
                  <a:moveTo>
                    <a:pt x="0" y="611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5DD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3808" y="4802654"/>
              <a:ext cx="1897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、设为开机启动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3577162" y="3240713"/>
              <a:ext cx="1897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4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、调整地图角度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6704467" y="3240713"/>
              <a:ext cx="1897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、创建快捷方式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65209" y="1675130"/>
              <a:ext cx="21259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、下载谷歌浏览器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281430" y="1864360"/>
            <a:ext cx="28073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下载并安装谷歌浏览器</a:t>
            </a:r>
            <a:endParaRPr lang="zh-CN" altLang="en-US" sz="16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3415" y="1647825"/>
            <a:ext cx="267462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创建快捷方式：谷歌浏览器路径</a:t>
            </a:r>
            <a:r>
              <a:rPr lang="en-US" altLang="zh-CN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--kiosk--</a:t>
            </a:r>
            <a:r>
              <a:rPr lang="zh-CN" altLang="en-US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带查询机起点的</a:t>
            </a:r>
            <a:r>
              <a:rPr lang="en-US" altLang="zh-CN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url</a:t>
            </a:r>
            <a:endParaRPr lang="en-US" altLang="zh-CN" sz="16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81113" y="3559993"/>
            <a:ext cx="262323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调整地图角度：取消禁用弹窗，进入地图页面</a:t>
            </a:r>
            <a:r>
              <a:rPr lang="en-US" altLang="zh-CN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,admin=0&gt;&gt;admin=1,</a:t>
            </a:r>
            <a:r>
              <a:rPr lang="zh-CN" altLang="en-US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可根据实际调整角度</a:t>
            </a:r>
            <a:endParaRPr lang="zh-CN" altLang="en-US" sz="16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3139" y="3813993"/>
            <a:ext cx="2683783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16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设为开机启动：将上一步创建的快捷方式拖到开机启动项中</a:t>
            </a:r>
            <a:endParaRPr lang="zh-CN" altLang="en-US" sz="16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72895" y="473075"/>
            <a:ext cx="31832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画图导入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查询机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4" name="Freeform 32"/>
          <p:cNvSpPr>
            <a:spLocks noEditPoints="1"/>
          </p:cNvSpPr>
          <p:nvPr/>
        </p:nvSpPr>
        <p:spPr bwMode="auto">
          <a:xfrm>
            <a:off x="5743432" y="3354219"/>
            <a:ext cx="705133" cy="705350"/>
          </a:xfrm>
          <a:custGeom>
            <a:avLst/>
            <a:gdLst>
              <a:gd name="T0" fmla="*/ 87 w 92"/>
              <a:gd name="T1" fmla="*/ 11 h 92"/>
              <a:gd name="T2" fmla="*/ 92 w 92"/>
              <a:gd name="T3" fmla="*/ 22 h 92"/>
              <a:gd name="T4" fmla="*/ 87 w 92"/>
              <a:gd name="T5" fmla="*/ 34 h 92"/>
              <a:gd name="T6" fmla="*/ 74 w 92"/>
              <a:gd name="T7" fmla="*/ 47 h 92"/>
              <a:gd name="T8" fmla="*/ 63 w 92"/>
              <a:gd name="T9" fmla="*/ 52 h 92"/>
              <a:gd name="T10" fmla="*/ 51 w 92"/>
              <a:gd name="T11" fmla="*/ 47 h 92"/>
              <a:gd name="T12" fmla="*/ 46 w 92"/>
              <a:gd name="T13" fmla="*/ 51 h 92"/>
              <a:gd name="T14" fmla="*/ 52 w 92"/>
              <a:gd name="T15" fmla="*/ 63 h 92"/>
              <a:gd name="T16" fmla="*/ 47 w 92"/>
              <a:gd name="T17" fmla="*/ 75 h 92"/>
              <a:gd name="T18" fmla="*/ 22 w 92"/>
              <a:gd name="T19" fmla="*/ 92 h 92"/>
              <a:gd name="T20" fmla="*/ 5 w 92"/>
              <a:gd name="T21" fmla="*/ 81 h 92"/>
              <a:gd name="T22" fmla="*/ 0 w 92"/>
              <a:gd name="T23" fmla="*/ 70 h 92"/>
              <a:gd name="T24" fmla="*/ 5 w 92"/>
              <a:gd name="T25" fmla="*/ 58 h 92"/>
              <a:gd name="T26" fmla="*/ 5 w 92"/>
              <a:gd name="T27" fmla="*/ 58 h 92"/>
              <a:gd name="T28" fmla="*/ 29 w 92"/>
              <a:gd name="T29" fmla="*/ 40 h 92"/>
              <a:gd name="T30" fmla="*/ 41 w 92"/>
              <a:gd name="T31" fmla="*/ 45 h 92"/>
              <a:gd name="T32" fmla="*/ 41 w 92"/>
              <a:gd name="T33" fmla="*/ 46 h 92"/>
              <a:gd name="T34" fmla="*/ 45 w 92"/>
              <a:gd name="T35" fmla="*/ 41 h 92"/>
              <a:gd name="T36" fmla="*/ 40 w 92"/>
              <a:gd name="T37" fmla="*/ 29 h 92"/>
              <a:gd name="T38" fmla="*/ 45 w 92"/>
              <a:gd name="T39" fmla="*/ 18 h 92"/>
              <a:gd name="T40" fmla="*/ 58 w 92"/>
              <a:gd name="T41" fmla="*/ 5 h 92"/>
              <a:gd name="T42" fmla="*/ 81 w 92"/>
              <a:gd name="T43" fmla="*/ 5 h 92"/>
              <a:gd name="T44" fmla="*/ 82 w 92"/>
              <a:gd name="T45" fmla="*/ 16 h 92"/>
              <a:gd name="T46" fmla="*/ 76 w 92"/>
              <a:gd name="T47" fmla="*/ 10 h 92"/>
              <a:gd name="T48" fmla="*/ 70 w 92"/>
              <a:gd name="T49" fmla="*/ 7 h 92"/>
              <a:gd name="T50" fmla="*/ 63 w 92"/>
              <a:gd name="T51" fmla="*/ 10 h 92"/>
              <a:gd name="T52" fmla="*/ 47 w 92"/>
              <a:gd name="T53" fmla="*/ 29 h 92"/>
              <a:gd name="T54" fmla="*/ 50 w 92"/>
              <a:gd name="T55" fmla="*/ 36 h 92"/>
              <a:gd name="T56" fmla="*/ 51 w 92"/>
              <a:gd name="T57" fmla="*/ 36 h 92"/>
              <a:gd name="T58" fmla="*/ 62 w 92"/>
              <a:gd name="T59" fmla="*/ 30 h 92"/>
              <a:gd name="T60" fmla="*/ 56 w 92"/>
              <a:gd name="T61" fmla="*/ 41 h 92"/>
              <a:gd name="T62" fmla="*/ 56 w 92"/>
              <a:gd name="T63" fmla="*/ 42 h 92"/>
              <a:gd name="T64" fmla="*/ 69 w 92"/>
              <a:gd name="T65" fmla="*/ 42 h 92"/>
              <a:gd name="T66" fmla="*/ 82 w 92"/>
              <a:gd name="T67" fmla="*/ 29 h 92"/>
              <a:gd name="T68" fmla="*/ 85 w 92"/>
              <a:gd name="T69" fmla="*/ 22 h 92"/>
              <a:gd name="T70" fmla="*/ 82 w 92"/>
              <a:gd name="T71" fmla="*/ 16 h 92"/>
              <a:gd name="T72" fmla="*/ 42 w 92"/>
              <a:gd name="T73" fmla="*/ 56 h 92"/>
              <a:gd name="T74" fmla="*/ 35 w 92"/>
              <a:gd name="T75" fmla="*/ 62 h 92"/>
              <a:gd name="T76" fmla="*/ 30 w 92"/>
              <a:gd name="T77" fmla="*/ 57 h 92"/>
              <a:gd name="T78" fmla="*/ 36 w 92"/>
              <a:gd name="T79" fmla="*/ 50 h 92"/>
              <a:gd name="T80" fmla="*/ 36 w 92"/>
              <a:gd name="T81" fmla="*/ 50 h 92"/>
              <a:gd name="T82" fmla="*/ 23 w 92"/>
              <a:gd name="T83" fmla="*/ 50 h 92"/>
              <a:gd name="T84" fmla="*/ 10 w 92"/>
              <a:gd name="T85" fmla="*/ 63 h 92"/>
              <a:gd name="T86" fmla="*/ 7 w 92"/>
              <a:gd name="T87" fmla="*/ 70 h 92"/>
              <a:gd name="T88" fmla="*/ 16 w 92"/>
              <a:gd name="T89" fmla="*/ 82 h 92"/>
              <a:gd name="T90" fmla="*/ 29 w 92"/>
              <a:gd name="T91" fmla="*/ 82 h 92"/>
              <a:gd name="T92" fmla="*/ 42 w 92"/>
              <a:gd name="T93" fmla="*/ 70 h 92"/>
              <a:gd name="T94" fmla="*/ 45 w 92"/>
              <a:gd name="T95" fmla="*/ 6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2" h="92">
                <a:moveTo>
                  <a:pt x="81" y="5"/>
                </a:moveTo>
                <a:cubicBezTo>
                  <a:pt x="87" y="11"/>
                  <a:pt x="87" y="11"/>
                  <a:pt x="87" y="11"/>
                </a:cubicBezTo>
                <a:cubicBezTo>
                  <a:pt x="87" y="11"/>
                  <a:pt x="87" y="11"/>
                  <a:pt x="87" y="11"/>
                </a:cubicBezTo>
                <a:cubicBezTo>
                  <a:pt x="91" y="14"/>
                  <a:pt x="92" y="18"/>
                  <a:pt x="92" y="22"/>
                </a:cubicBezTo>
                <a:cubicBezTo>
                  <a:pt x="92" y="22"/>
                  <a:pt x="92" y="22"/>
                  <a:pt x="92" y="22"/>
                </a:cubicBezTo>
                <a:cubicBezTo>
                  <a:pt x="92" y="26"/>
                  <a:pt x="91" y="31"/>
                  <a:pt x="87" y="34"/>
                </a:cubicBezTo>
                <a:cubicBezTo>
                  <a:pt x="87" y="34"/>
                  <a:pt x="87" y="34"/>
                  <a:pt x="87" y="34"/>
                </a:cubicBezTo>
                <a:cubicBezTo>
                  <a:pt x="74" y="47"/>
                  <a:pt x="74" y="47"/>
                  <a:pt x="74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1" y="50"/>
                  <a:pt x="67" y="52"/>
                  <a:pt x="63" y="52"/>
                </a:cubicBezTo>
                <a:cubicBezTo>
                  <a:pt x="59" y="52"/>
                  <a:pt x="54" y="50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1"/>
                  <a:pt x="46" y="51"/>
                  <a:pt x="46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50" y="54"/>
                  <a:pt x="52" y="59"/>
                  <a:pt x="52" y="63"/>
                </a:cubicBezTo>
                <a:cubicBezTo>
                  <a:pt x="52" y="67"/>
                  <a:pt x="50" y="71"/>
                  <a:pt x="47" y="74"/>
                </a:cubicBezTo>
                <a:cubicBezTo>
                  <a:pt x="47" y="75"/>
                  <a:pt x="47" y="75"/>
                  <a:pt x="47" y="75"/>
                </a:cubicBezTo>
                <a:cubicBezTo>
                  <a:pt x="34" y="87"/>
                  <a:pt x="34" y="87"/>
                  <a:pt x="34" y="87"/>
                </a:cubicBezTo>
                <a:cubicBezTo>
                  <a:pt x="31" y="91"/>
                  <a:pt x="26" y="92"/>
                  <a:pt x="22" y="92"/>
                </a:cubicBezTo>
                <a:cubicBezTo>
                  <a:pt x="18" y="92"/>
                  <a:pt x="14" y="91"/>
                  <a:pt x="11" y="87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1" y="78"/>
                  <a:pt x="0" y="74"/>
                  <a:pt x="0" y="70"/>
                </a:cubicBezTo>
                <a:cubicBezTo>
                  <a:pt x="0" y="66"/>
                  <a:pt x="1" y="61"/>
                  <a:pt x="5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18" y="45"/>
                  <a:pt x="18" y="45"/>
                  <a:pt x="18" y="45"/>
                </a:cubicBezTo>
                <a:cubicBezTo>
                  <a:pt x="21" y="42"/>
                  <a:pt x="25" y="40"/>
                  <a:pt x="29" y="40"/>
                </a:cubicBezTo>
                <a:cubicBezTo>
                  <a:pt x="33" y="40"/>
                  <a:pt x="38" y="42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1" y="46"/>
                  <a:pt x="41" y="46"/>
                </a:cubicBezTo>
                <a:cubicBezTo>
                  <a:pt x="46" y="41"/>
                  <a:pt x="46" y="41"/>
                  <a:pt x="46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2" y="38"/>
                  <a:pt x="40" y="34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5"/>
                  <a:pt x="42" y="21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8" y="5"/>
                  <a:pt x="58" y="5"/>
                  <a:pt x="58" y="5"/>
                </a:cubicBezTo>
                <a:cubicBezTo>
                  <a:pt x="61" y="1"/>
                  <a:pt x="66" y="0"/>
                  <a:pt x="70" y="0"/>
                </a:cubicBezTo>
                <a:cubicBezTo>
                  <a:pt x="74" y="0"/>
                  <a:pt x="78" y="1"/>
                  <a:pt x="81" y="5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82" y="16"/>
                </a:moveTo>
                <a:cubicBezTo>
                  <a:pt x="82" y="16"/>
                  <a:pt x="82" y="16"/>
                  <a:pt x="82" y="16"/>
                </a:cubicBezTo>
                <a:cubicBezTo>
                  <a:pt x="76" y="10"/>
                  <a:pt x="76" y="10"/>
                  <a:pt x="76" y="10"/>
                </a:cubicBezTo>
                <a:cubicBezTo>
                  <a:pt x="76" y="10"/>
                  <a:pt x="76" y="10"/>
                  <a:pt x="76" y="10"/>
                </a:cubicBezTo>
                <a:cubicBezTo>
                  <a:pt x="75" y="8"/>
                  <a:pt x="72" y="7"/>
                  <a:pt x="70" y="7"/>
                </a:cubicBezTo>
                <a:cubicBezTo>
                  <a:pt x="67" y="7"/>
                  <a:pt x="65" y="8"/>
                  <a:pt x="63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4"/>
                  <a:pt x="47" y="27"/>
                  <a:pt x="47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32"/>
                  <a:pt x="48" y="34"/>
                  <a:pt x="50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1" y="36"/>
                  <a:pt x="51" y="36"/>
                  <a:pt x="51" y="36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29"/>
                  <a:pt x="61" y="29"/>
                  <a:pt x="62" y="30"/>
                </a:cubicBezTo>
                <a:cubicBezTo>
                  <a:pt x="63" y="31"/>
                  <a:pt x="63" y="34"/>
                  <a:pt x="62" y="35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8" y="44"/>
                  <a:pt x="60" y="45"/>
                  <a:pt x="63" y="45"/>
                </a:cubicBezTo>
                <a:cubicBezTo>
                  <a:pt x="65" y="45"/>
                  <a:pt x="68" y="44"/>
                  <a:pt x="69" y="42"/>
                </a:cubicBezTo>
                <a:cubicBezTo>
                  <a:pt x="82" y="29"/>
                  <a:pt x="82" y="29"/>
                  <a:pt x="82" y="29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27"/>
                  <a:pt x="85" y="25"/>
                  <a:pt x="85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5" y="20"/>
                  <a:pt x="84" y="17"/>
                  <a:pt x="82" y="16"/>
                </a:cubicBezTo>
                <a:cubicBezTo>
                  <a:pt x="82" y="16"/>
                  <a:pt x="82" y="16"/>
                  <a:pt x="82" y="16"/>
                </a:cubicBezTo>
                <a:close/>
                <a:moveTo>
                  <a:pt x="42" y="56"/>
                </a:moveTo>
                <a:cubicBezTo>
                  <a:pt x="42" y="56"/>
                  <a:pt x="42" y="56"/>
                  <a:pt x="42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35" y="62"/>
                  <a:pt x="35" y="62"/>
                  <a:pt x="35" y="62"/>
                </a:cubicBezTo>
                <a:cubicBezTo>
                  <a:pt x="34" y="63"/>
                  <a:pt x="31" y="63"/>
                  <a:pt x="30" y="62"/>
                </a:cubicBezTo>
                <a:cubicBezTo>
                  <a:pt x="29" y="61"/>
                  <a:pt x="29" y="58"/>
                  <a:pt x="30" y="57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4" y="48"/>
                  <a:pt x="32" y="47"/>
                  <a:pt x="29" y="47"/>
                </a:cubicBezTo>
                <a:cubicBezTo>
                  <a:pt x="27" y="47"/>
                  <a:pt x="24" y="48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3"/>
                  <a:pt x="10" y="63"/>
                  <a:pt x="10" y="63"/>
                </a:cubicBezTo>
                <a:cubicBezTo>
                  <a:pt x="8" y="65"/>
                  <a:pt x="7" y="67"/>
                  <a:pt x="7" y="70"/>
                </a:cubicBezTo>
                <a:cubicBezTo>
                  <a:pt x="7" y="72"/>
                  <a:pt x="8" y="75"/>
                  <a:pt x="10" y="76"/>
                </a:cubicBezTo>
                <a:cubicBezTo>
                  <a:pt x="16" y="82"/>
                  <a:pt x="16" y="82"/>
                  <a:pt x="16" y="82"/>
                </a:cubicBezTo>
                <a:cubicBezTo>
                  <a:pt x="17" y="84"/>
                  <a:pt x="20" y="85"/>
                  <a:pt x="22" y="85"/>
                </a:cubicBezTo>
                <a:cubicBezTo>
                  <a:pt x="25" y="85"/>
                  <a:pt x="27" y="84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4" y="68"/>
                  <a:pt x="45" y="65"/>
                  <a:pt x="45" y="63"/>
                </a:cubicBezTo>
                <a:cubicBezTo>
                  <a:pt x="45" y="60"/>
                  <a:pt x="44" y="58"/>
                  <a:pt x="42" y="5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3"/>
          <a:stretch>
            <a:fillRect/>
          </a:stretch>
        </p:blipFill>
        <p:spPr>
          <a:xfrm>
            <a:off x="4244454" y="0"/>
            <a:ext cx="794754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4244454" cy="6858000"/>
          </a:xfrm>
          <a:prstGeom prst="rect">
            <a:avLst/>
          </a:prstGeom>
          <a:solidFill>
            <a:srgbClr val="F4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TextBox 22"/>
          <p:cNvSpPr txBox="1"/>
          <p:nvPr/>
        </p:nvSpPr>
        <p:spPr>
          <a:xfrm>
            <a:off x="836012" y="3825149"/>
            <a:ext cx="48687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总结反馈</a:t>
            </a:r>
            <a:endParaRPr lang="zh-CN" altLang="en-US" sz="44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726023" y="2208397"/>
            <a:ext cx="51372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ED64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PART 04</a:t>
            </a:r>
            <a:endParaRPr lang="en-US" sz="11500" b="1" dirty="0">
              <a:solidFill>
                <a:srgbClr val="ED64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31" name="TextBox 22"/>
          <p:cNvSpPr txBox="1"/>
          <p:nvPr/>
        </p:nvSpPr>
        <p:spPr>
          <a:xfrm>
            <a:off x="1572745" y="472786"/>
            <a:ext cx="265777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总结反馈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调试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44295" y="1836420"/>
            <a:ext cx="9502775" cy="3184525"/>
          </a:xfrm>
          <a:prstGeom prst="rect">
            <a:avLst/>
          </a:prstGeom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 kern="1100" spc="150" dirty="0">
                <a:solidFill>
                  <a:srgbClr val="F4B11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、施工问题：如果能确保所有探头都连接正常、网络通畅就好了☺ 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--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节省至少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20%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的时间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100" spc="150" dirty="0">
                <a:solidFill>
                  <a:srgbClr val="41BB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、探头升级问题：能不能出厂时就升级到最新版？是否可以一次性升到最新版？过渡性升级很费时间，且容易升死😭 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节省至少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20%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的时间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100" spc="150" dirty="0">
                <a:solidFill>
                  <a:srgbClr val="ED644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、发货问题：建议有线和无线不要混发，无线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PVD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走有线模式存在问题，需要升级程序屏蔽无线模块。😥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100" spc="150" dirty="0">
                <a:solidFill>
                  <a:srgbClr val="27395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、结构问题：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PVD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盖子拆开后绝大部分只能盖回一边，容易进尘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…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😭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100" spc="15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、抄码问题：新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PVD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可在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DMS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上画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禁用识别区，是否可以一并将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PVD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编码带入并导出？😳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、前期沟通问题：建议前期沟通更清晰，如确认是否输入完整需求、是否需要手机寻车等😊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31" name="TextBox 22"/>
          <p:cNvSpPr txBox="1"/>
          <p:nvPr/>
        </p:nvSpPr>
        <p:spPr>
          <a:xfrm>
            <a:off x="1572745" y="472786"/>
            <a:ext cx="265777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总结反馈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画图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4956175" y="2636838"/>
            <a:ext cx="6553200" cy="2049463"/>
          </a:xfrm>
          <a:prstGeom prst="rect">
            <a:avLst/>
          </a:prstGeom>
          <a:solidFill>
            <a:srgbClr val="41B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Ins="216000" anchor="ctr">
            <a:normAutofit/>
          </a:bodyPr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背景制作：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、新增的图层应该默认在最上层，当前时默认最下层的；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、所有元素图标都应该可以设置初始化模板；当前标识元素没有初始化模板；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、路径图标保存不方便；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、画框时建议增加撤回功能，一步点错就要重来</a:t>
            </a: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…</a:t>
            </a:r>
            <a:endParaRPr kumimoji="0" lang="en-US" altLang="zh-CN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70" y="2637155"/>
            <a:ext cx="4180205" cy="204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31" name="TextBox 22"/>
          <p:cNvSpPr txBox="1"/>
          <p:nvPr/>
        </p:nvSpPr>
        <p:spPr>
          <a:xfrm>
            <a:off x="1572745" y="472786"/>
            <a:ext cx="265777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总结反馈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画图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774700" y="2636838"/>
            <a:ext cx="6553200" cy="2049463"/>
          </a:xfrm>
          <a:prstGeom prst="rect">
            <a:avLst/>
          </a:prstGeom>
          <a:solidFill>
            <a:srgbClr val="ED6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Ins="216000" anchor="ctr">
            <a:normAutofit/>
          </a:bodyPr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内容制作：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、不规则地图：车位旋转调整很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麻烦；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、管理器编号是否可以和</a:t>
            </a: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mac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地址一致？编码不唯一提示可与车位关联；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、云地图也应该支持引导屏绑定跨层区域，否则容易忘记；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MPGS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可直接将地图已录入信息告诉</a:t>
            </a:r>
            <a:r>
              <a:rPr kumimoji="0" lang="en-US" altLang="zh-CN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DMS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kumimoji="0" lang="zh-CN" altLang="en-US" sz="1400" b="0" i="0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不需要二次导入。</a:t>
            </a:r>
            <a:endParaRPr kumimoji="0" lang="zh-CN" altLang="en-US" sz="1400" b="0" i="0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0" y="2637155"/>
            <a:ext cx="4168775" cy="204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>
          <a:xfrm rot="5400000">
            <a:off x="4374441" y="2216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rgbClr val="F4B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3" name="Freeform 12"/>
          <p:cNvSpPr/>
          <p:nvPr/>
        </p:nvSpPr>
        <p:spPr>
          <a:xfrm rot="16200000" flipH="1">
            <a:off x="6123940" y="2216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rgbClr val="41B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4" name="Freeform 13"/>
          <p:cNvSpPr/>
          <p:nvPr/>
        </p:nvSpPr>
        <p:spPr>
          <a:xfrm rot="10800000" flipH="1" flipV="1">
            <a:off x="4374441" y="3966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rgbClr val="ED6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5" name="Freeform 14"/>
          <p:cNvSpPr/>
          <p:nvPr/>
        </p:nvSpPr>
        <p:spPr>
          <a:xfrm rot="10800000" flipV="1">
            <a:off x="6123940" y="3966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11" name="TextBox 22"/>
          <p:cNvSpPr txBox="1"/>
          <p:nvPr/>
        </p:nvSpPr>
        <p:spPr>
          <a:xfrm>
            <a:off x="1572745" y="472786"/>
            <a:ext cx="265777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总结反馈</a:t>
            </a:r>
            <a:r>
              <a:rPr lang="en-US" altLang="zh-CN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查询机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48221" y="2216599"/>
            <a:ext cx="2425723" cy="1199925"/>
            <a:chOff x="1853524" y="4608219"/>
            <a:chExt cx="3482596" cy="1199925"/>
          </a:xfrm>
        </p:grpSpPr>
        <p:sp>
          <p:nvSpPr>
            <p:cNvPr id="13" name="文本框 12"/>
            <p:cNvSpPr txBox="1"/>
            <p:nvPr/>
          </p:nvSpPr>
          <p:spPr>
            <a:xfrm>
              <a:off x="2217279" y="4608219"/>
              <a:ext cx="31188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批量设置广告页</a:t>
              </a:r>
              <a:r>
                <a:rPr lang="zh-CN" altLang="en-US" sz="1600" b="1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 </a:t>
              </a:r>
              <a:r>
                <a:rPr lang="en-US" altLang="zh-CN" sz="2800" b="1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01</a:t>
              </a:r>
              <a:endParaRPr lang="zh-CN" altLang="en-US" sz="2800" b="1" dirty="0">
                <a:latin typeface="黑体" panose="02010609060101010101" charset="-122"/>
                <a:ea typeface="黑体" panose="02010609060101010101" charset="-122"/>
                <a:cs typeface="Open Sans" panose="020B0606030504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53524" y="5116629"/>
              <a:ext cx="3482596" cy="691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300" kern="1100" spc="15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一个项目的广告页大概率是一样的，可以为批量为查询机设置广告页</a:t>
              </a:r>
              <a:endPara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14566" y="4250143"/>
            <a:ext cx="2459378" cy="1213260"/>
            <a:chOff x="1805206" y="4594884"/>
            <a:chExt cx="3530914" cy="1213260"/>
          </a:xfrm>
        </p:grpSpPr>
        <p:sp>
          <p:nvSpPr>
            <p:cNvPr id="16" name="文本框 15"/>
            <p:cNvSpPr txBox="1"/>
            <p:nvPr/>
          </p:nvSpPr>
          <p:spPr>
            <a:xfrm>
              <a:off x="1805206" y="4594884"/>
              <a:ext cx="353088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新功能与角度适应</a:t>
              </a:r>
              <a:r>
                <a:rPr lang="zh-CN" altLang="en-US" sz="1600" b="1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 </a:t>
              </a:r>
              <a:r>
                <a:rPr lang="en-US" altLang="zh-CN" sz="2800" b="1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02  </a:t>
              </a:r>
              <a:endParaRPr lang="zh-CN" altLang="en-US" sz="2800" b="1" dirty="0">
                <a:latin typeface="黑体" panose="02010609060101010101" charset="-122"/>
                <a:ea typeface="黑体" panose="02010609060101010101" charset="-122"/>
                <a:cs typeface="Open Sans" panose="020B0606030504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53524" y="5116629"/>
              <a:ext cx="3482596" cy="691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300" kern="1100" spc="15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放大到起终点位置功能应与调整角度适应，建议取消撤销按钮且地图模块不可拖动，</a:t>
              </a:r>
              <a:endPara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32904" y="4249902"/>
            <a:ext cx="2426335" cy="1199138"/>
            <a:chOff x="1853524" y="4609006"/>
            <a:chExt cx="3483475" cy="1199138"/>
          </a:xfrm>
        </p:grpSpPr>
        <p:sp>
          <p:nvSpPr>
            <p:cNvPr id="20" name="文本框 19"/>
            <p:cNvSpPr txBox="1"/>
            <p:nvPr/>
          </p:nvSpPr>
          <p:spPr>
            <a:xfrm>
              <a:off x="1853524" y="4609006"/>
              <a:ext cx="34834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04</a:t>
              </a:r>
              <a:r>
                <a:rPr lang="en-US" altLang="zh-CN" sz="2800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 </a:t>
              </a:r>
              <a:r>
                <a:rPr lang="zh-CN" altLang="en-US" sz="1600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增加退出全屏功能</a:t>
              </a:r>
              <a:endParaRPr lang="zh-CN" altLang="en-US" sz="1600" dirty="0" smtClean="0">
                <a:latin typeface="黑体" panose="02010609060101010101" charset="-122"/>
                <a:ea typeface="黑体" panose="02010609060101010101" charset="-122"/>
                <a:cs typeface="Open Sans" panose="020B0606030504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53524" y="5116629"/>
              <a:ext cx="3482596" cy="691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00" kern="1100" spc="15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禁掉软键盘且查询机设为开机启动并全屏后无隐藏的退出功能，建议增加。</a:t>
              </a:r>
              <a:endPara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70693" y="2216599"/>
            <a:ext cx="2602230" cy="971173"/>
            <a:chOff x="1853524" y="4636946"/>
            <a:chExt cx="3736006" cy="971173"/>
          </a:xfrm>
        </p:grpSpPr>
        <p:sp>
          <p:nvSpPr>
            <p:cNvPr id="23" name="文本框 22"/>
            <p:cNvSpPr txBox="1"/>
            <p:nvPr/>
          </p:nvSpPr>
          <p:spPr>
            <a:xfrm>
              <a:off x="1853524" y="4636946"/>
              <a:ext cx="373600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03 </a:t>
              </a:r>
              <a:r>
                <a:rPr lang="zh-CN" altLang="en-US" sz="1600" dirty="0" smtClean="0">
                  <a:latin typeface="黑体" panose="02010609060101010101" charset="-122"/>
                  <a:ea typeface="黑体" panose="02010609060101010101" charset="-122"/>
                  <a:cs typeface="Open Sans" panose="020B0606030504020204" pitchFamily="34" charset="0"/>
                </a:rPr>
                <a:t>查询机默认中性版</a:t>
              </a:r>
              <a:endParaRPr lang="zh-CN" altLang="en-US" sz="2800" dirty="0">
                <a:latin typeface="黑体" panose="02010609060101010101" charset="-122"/>
                <a:ea typeface="黑体" panose="02010609060101010101" charset="-122"/>
                <a:cs typeface="Open Sans" panose="020B0606030504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53524" y="5116629"/>
              <a:ext cx="3482596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00" kern="1100" spc="15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建议查询机默认提供中性版，或</a:t>
              </a:r>
              <a:r>
                <a:rPr lang="zh-CN" altLang="en-US" sz="1300" kern="1100" spc="15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增加</a:t>
              </a:r>
              <a:r>
                <a:rPr lang="en-US" altLang="zh-CN" sz="1300" kern="1100" spc="15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LOGO</a:t>
              </a:r>
              <a:r>
                <a:rPr lang="zh-CN" altLang="en-US" sz="1300" kern="1100" spc="15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可配置功能</a:t>
              </a:r>
              <a:endParaRPr lang="zh-CN" altLang="en-US" sz="1300" kern="1100" spc="15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sp>
        <p:nvSpPr>
          <p:cNvPr id="25" name="Freeform 32"/>
          <p:cNvSpPr>
            <a:spLocks noEditPoints="1"/>
          </p:cNvSpPr>
          <p:nvPr/>
        </p:nvSpPr>
        <p:spPr bwMode="auto">
          <a:xfrm>
            <a:off x="6836050" y="2955098"/>
            <a:ext cx="354692" cy="272501"/>
          </a:xfrm>
          <a:custGeom>
            <a:avLst/>
            <a:gdLst>
              <a:gd name="T0" fmla="*/ 1 w 82"/>
              <a:gd name="T1" fmla="*/ 21 h 63"/>
              <a:gd name="T2" fmla="*/ 13 w 82"/>
              <a:gd name="T3" fmla="*/ 1 h 63"/>
              <a:gd name="T4" fmla="*/ 16 w 82"/>
              <a:gd name="T5" fmla="*/ 0 h 63"/>
              <a:gd name="T6" fmla="*/ 67 w 82"/>
              <a:gd name="T7" fmla="*/ 0 h 63"/>
              <a:gd name="T8" fmla="*/ 70 w 82"/>
              <a:gd name="T9" fmla="*/ 1 h 63"/>
              <a:gd name="T10" fmla="*/ 81 w 82"/>
              <a:gd name="T11" fmla="*/ 21 h 63"/>
              <a:gd name="T12" fmla="*/ 81 w 82"/>
              <a:gd name="T13" fmla="*/ 25 h 63"/>
              <a:gd name="T14" fmla="*/ 81 w 82"/>
              <a:gd name="T15" fmla="*/ 25 h 63"/>
              <a:gd name="T16" fmla="*/ 44 w 82"/>
              <a:gd name="T17" fmla="*/ 62 h 63"/>
              <a:gd name="T18" fmla="*/ 39 w 82"/>
              <a:gd name="T19" fmla="*/ 62 h 63"/>
              <a:gd name="T20" fmla="*/ 39 w 82"/>
              <a:gd name="T21" fmla="*/ 62 h 63"/>
              <a:gd name="T22" fmla="*/ 2 w 82"/>
              <a:gd name="T23" fmla="*/ 25 h 63"/>
              <a:gd name="T24" fmla="*/ 1 w 82"/>
              <a:gd name="T25" fmla="*/ 21 h 63"/>
              <a:gd name="T26" fmla="*/ 9 w 82"/>
              <a:gd name="T27" fmla="*/ 21 h 63"/>
              <a:gd name="T28" fmla="*/ 9 w 82"/>
              <a:gd name="T29" fmla="*/ 21 h 63"/>
              <a:gd name="T30" fmla="*/ 24 w 82"/>
              <a:gd name="T31" fmla="*/ 21 h 63"/>
              <a:gd name="T32" fmla="*/ 16 w 82"/>
              <a:gd name="T33" fmla="*/ 8 h 63"/>
              <a:gd name="T34" fmla="*/ 9 w 82"/>
              <a:gd name="T35" fmla="*/ 21 h 63"/>
              <a:gd name="T36" fmla="*/ 66 w 82"/>
              <a:gd name="T37" fmla="*/ 8 h 63"/>
              <a:gd name="T38" fmla="*/ 66 w 82"/>
              <a:gd name="T39" fmla="*/ 8 h 63"/>
              <a:gd name="T40" fmla="*/ 58 w 82"/>
              <a:gd name="T41" fmla="*/ 21 h 63"/>
              <a:gd name="T42" fmla="*/ 74 w 82"/>
              <a:gd name="T43" fmla="*/ 21 h 63"/>
              <a:gd name="T44" fmla="*/ 66 w 82"/>
              <a:gd name="T45" fmla="*/ 8 h 63"/>
              <a:gd name="T46" fmla="*/ 73 w 82"/>
              <a:gd name="T47" fmla="*/ 24 h 63"/>
              <a:gd name="T48" fmla="*/ 73 w 82"/>
              <a:gd name="T49" fmla="*/ 24 h 63"/>
              <a:gd name="T50" fmla="*/ 56 w 82"/>
              <a:gd name="T51" fmla="*/ 24 h 63"/>
              <a:gd name="T52" fmla="*/ 47 w 82"/>
              <a:gd name="T53" fmla="*/ 50 h 63"/>
              <a:gd name="T54" fmla="*/ 73 w 82"/>
              <a:gd name="T55" fmla="*/ 24 h 63"/>
              <a:gd name="T56" fmla="*/ 36 w 82"/>
              <a:gd name="T57" fmla="*/ 50 h 63"/>
              <a:gd name="T58" fmla="*/ 36 w 82"/>
              <a:gd name="T59" fmla="*/ 50 h 63"/>
              <a:gd name="T60" fmla="*/ 26 w 82"/>
              <a:gd name="T61" fmla="*/ 24 h 63"/>
              <a:gd name="T62" fmla="*/ 10 w 82"/>
              <a:gd name="T63" fmla="*/ 24 h 63"/>
              <a:gd name="T64" fmla="*/ 36 w 82"/>
              <a:gd name="T65" fmla="*/ 50 h 63"/>
              <a:gd name="T66" fmla="*/ 63 w 82"/>
              <a:gd name="T67" fmla="*/ 6 h 63"/>
              <a:gd name="T68" fmla="*/ 63 w 82"/>
              <a:gd name="T69" fmla="*/ 6 h 63"/>
              <a:gd name="T70" fmla="*/ 46 w 82"/>
              <a:gd name="T71" fmla="*/ 6 h 63"/>
              <a:gd name="T72" fmla="*/ 55 w 82"/>
              <a:gd name="T73" fmla="*/ 19 h 63"/>
              <a:gd name="T74" fmla="*/ 63 w 82"/>
              <a:gd name="T75" fmla="*/ 6 h 63"/>
              <a:gd name="T76" fmla="*/ 37 w 82"/>
              <a:gd name="T77" fmla="*/ 6 h 63"/>
              <a:gd name="T78" fmla="*/ 37 w 82"/>
              <a:gd name="T79" fmla="*/ 6 h 63"/>
              <a:gd name="T80" fmla="*/ 20 w 82"/>
              <a:gd name="T81" fmla="*/ 6 h 63"/>
              <a:gd name="T82" fmla="*/ 28 w 82"/>
              <a:gd name="T83" fmla="*/ 19 h 63"/>
              <a:gd name="T84" fmla="*/ 37 w 82"/>
              <a:gd name="T85" fmla="*/ 6 h 63"/>
              <a:gd name="T86" fmla="*/ 31 w 82"/>
              <a:gd name="T87" fmla="*/ 21 h 63"/>
              <a:gd name="T88" fmla="*/ 31 w 82"/>
              <a:gd name="T89" fmla="*/ 21 h 63"/>
              <a:gd name="T90" fmla="*/ 52 w 82"/>
              <a:gd name="T91" fmla="*/ 21 h 63"/>
              <a:gd name="T92" fmla="*/ 41 w 82"/>
              <a:gd name="T93" fmla="*/ 6 h 63"/>
              <a:gd name="T94" fmla="*/ 31 w 82"/>
              <a:gd name="T95" fmla="*/ 21 h 63"/>
              <a:gd name="T96" fmla="*/ 52 w 82"/>
              <a:gd name="T97" fmla="*/ 24 h 63"/>
              <a:gd name="T98" fmla="*/ 52 w 82"/>
              <a:gd name="T99" fmla="*/ 24 h 63"/>
              <a:gd name="T100" fmla="*/ 30 w 82"/>
              <a:gd name="T101" fmla="*/ 24 h 63"/>
              <a:gd name="T102" fmla="*/ 41 w 82"/>
              <a:gd name="T103" fmla="*/ 55 h 63"/>
              <a:gd name="T104" fmla="*/ 52 w 82"/>
              <a:gd name="T105" fmla="*/ 2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63">
                <a:moveTo>
                  <a:pt x="1" y="21"/>
                </a:move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1"/>
                </a:cubicBezTo>
                <a:cubicBezTo>
                  <a:pt x="81" y="21"/>
                  <a:pt x="81" y="21"/>
                  <a:pt x="81" y="21"/>
                </a:cubicBezTo>
                <a:cubicBezTo>
                  <a:pt x="82" y="22"/>
                  <a:pt x="82" y="24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44" y="62"/>
                  <a:pt x="44" y="62"/>
                  <a:pt x="44" y="62"/>
                </a:cubicBezTo>
                <a:cubicBezTo>
                  <a:pt x="42" y="63"/>
                  <a:pt x="40" y="63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4"/>
                  <a:pt x="0" y="22"/>
                  <a:pt x="1" y="21"/>
                </a:cubicBezTo>
                <a:close/>
                <a:moveTo>
                  <a:pt x="9" y="21"/>
                </a:moveTo>
                <a:cubicBezTo>
                  <a:pt x="9" y="21"/>
                  <a:pt x="9" y="21"/>
                  <a:pt x="9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6" y="8"/>
                  <a:pt x="16" y="8"/>
                  <a:pt x="16" y="8"/>
                </a:cubicBezTo>
                <a:cubicBezTo>
                  <a:pt x="9" y="21"/>
                  <a:pt x="9" y="21"/>
                  <a:pt x="9" y="21"/>
                </a:cubicBezTo>
                <a:close/>
                <a:moveTo>
                  <a:pt x="66" y="8"/>
                </a:moveTo>
                <a:cubicBezTo>
                  <a:pt x="66" y="8"/>
                  <a:pt x="66" y="8"/>
                  <a:pt x="66" y="8"/>
                </a:cubicBezTo>
                <a:cubicBezTo>
                  <a:pt x="58" y="21"/>
                  <a:pt x="58" y="21"/>
                  <a:pt x="58" y="21"/>
                </a:cubicBezTo>
                <a:cubicBezTo>
                  <a:pt x="74" y="21"/>
                  <a:pt x="74" y="21"/>
                  <a:pt x="74" y="21"/>
                </a:cubicBezTo>
                <a:cubicBezTo>
                  <a:pt x="66" y="8"/>
                  <a:pt x="66" y="8"/>
                  <a:pt x="66" y="8"/>
                </a:cubicBezTo>
                <a:close/>
                <a:moveTo>
                  <a:pt x="73" y="24"/>
                </a:moveTo>
                <a:cubicBezTo>
                  <a:pt x="73" y="24"/>
                  <a:pt x="73" y="24"/>
                  <a:pt x="73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7" y="50"/>
                  <a:pt x="47" y="50"/>
                  <a:pt x="47" y="50"/>
                </a:cubicBezTo>
                <a:cubicBezTo>
                  <a:pt x="73" y="24"/>
                  <a:pt x="73" y="24"/>
                  <a:pt x="73" y="24"/>
                </a:cubicBezTo>
                <a:close/>
                <a:moveTo>
                  <a:pt x="36" y="50"/>
                </a:moveTo>
                <a:cubicBezTo>
                  <a:pt x="36" y="50"/>
                  <a:pt x="36" y="50"/>
                  <a:pt x="36" y="50"/>
                </a:cubicBezTo>
                <a:cubicBezTo>
                  <a:pt x="26" y="24"/>
                  <a:pt x="26" y="24"/>
                  <a:pt x="26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36" y="50"/>
                  <a:pt x="36" y="50"/>
                  <a:pt x="36" y="50"/>
                </a:cubicBezTo>
                <a:close/>
                <a:moveTo>
                  <a:pt x="63" y="6"/>
                </a:moveTo>
                <a:cubicBezTo>
                  <a:pt x="63" y="6"/>
                  <a:pt x="63" y="6"/>
                  <a:pt x="63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55" y="19"/>
                  <a:pt x="55" y="19"/>
                  <a:pt x="55" y="19"/>
                </a:cubicBezTo>
                <a:cubicBezTo>
                  <a:pt x="63" y="6"/>
                  <a:pt x="63" y="6"/>
                  <a:pt x="63" y="6"/>
                </a:cubicBezTo>
                <a:close/>
                <a:moveTo>
                  <a:pt x="37" y="6"/>
                </a:moveTo>
                <a:cubicBezTo>
                  <a:pt x="37" y="6"/>
                  <a:pt x="37" y="6"/>
                  <a:pt x="37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8" y="19"/>
                  <a:pt x="28" y="19"/>
                  <a:pt x="28" y="19"/>
                </a:cubicBezTo>
                <a:cubicBezTo>
                  <a:pt x="37" y="6"/>
                  <a:pt x="37" y="6"/>
                  <a:pt x="37" y="6"/>
                </a:cubicBezTo>
                <a:close/>
                <a:moveTo>
                  <a:pt x="31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31" y="21"/>
                  <a:pt x="31" y="21"/>
                  <a:pt x="31" y="21"/>
                </a:cubicBezTo>
                <a:close/>
                <a:moveTo>
                  <a:pt x="52" y="24"/>
                </a:moveTo>
                <a:cubicBezTo>
                  <a:pt x="52" y="24"/>
                  <a:pt x="52" y="24"/>
                  <a:pt x="5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41" y="55"/>
                  <a:pt x="41" y="55"/>
                  <a:pt x="41" y="55"/>
                </a:cubicBezTo>
                <a:cubicBezTo>
                  <a:pt x="52" y="24"/>
                  <a:pt x="52" y="24"/>
                  <a:pt x="52" y="24"/>
                </a:cubicBezTo>
                <a:close/>
              </a:path>
            </a:pathLst>
          </a:custGeom>
          <a:solidFill>
            <a:srgbClr val="41BBD1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Freeform 28"/>
          <p:cNvSpPr>
            <a:spLocks noEditPoints="1"/>
          </p:cNvSpPr>
          <p:nvPr/>
        </p:nvSpPr>
        <p:spPr bwMode="auto">
          <a:xfrm>
            <a:off x="5117552" y="2951642"/>
            <a:ext cx="263276" cy="340170"/>
          </a:xfrm>
          <a:custGeom>
            <a:avLst/>
            <a:gdLst>
              <a:gd name="T0" fmla="*/ 41 w 61"/>
              <a:gd name="T1" fmla="*/ 29 h 79"/>
              <a:gd name="T2" fmla="*/ 31 w 61"/>
              <a:gd name="T3" fmla="*/ 33 h 79"/>
              <a:gd name="T4" fmla="*/ 25 w 61"/>
              <a:gd name="T5" fmla="*/ 32 h 79"/>
              <a:gd name="T6" fmla="*/ 21 w 61"/>
              <a:gd name="T7" fmla="*/ 29 h 79"/>
              <a:gd name="T8" fmla="*/ 18 w 61"/>
              <a:gd name="T9" fmla="*/ 29 h 79"/>
              <a:gd name="T10" fmla="*/ 18 w 61"/>
              <a:gd name="T11" fmla="*/ 31 h 79"/>
              <a:gd name="T12" fmla="*/ 24 w 61"/>
              <a:gd name="T13" fmla="*/ 35 h 79"/>
              <a:gd name="T14" fmla="*/ 31 w 61"/>
              <a:gd name="T15" fmla="*/ 37 h 79"/>
              <a:gd name="T16" fmla="*/ 43 w 61"/>
              <a:gd name="T17" fmla="*/ 31 h 79"/>
              <a:gd name="T18" fmla="*/ 43 w 61"/>
              <a:gd name="T19" fmla="*/ 29 h 79"/>
              <a:gd name="T20" fmla="*/ 41 w 61"/>
              <a:gd name="T21" fmla="*/ 29 h 79"/>
              <a:gd name="T22" fmla="*/ 45 w 61"/>
              <a:gd name="T23" fmla="*/ 69 h 79"/>
              <a:gd name="T24" fmla="*/ 45 w 61"/>
              <a:gd name="T25" fmla="*/ 69 h 79"/>
              <a:gd name="T26" fmla="*/ 16 w 61"/>
              <a:gd name="T27" fmla="*/ 69 h 79"/>
              <a:gd name="T28" fmla="*/ 14 w 61"/>
              <a:gd name="T29" fmla="*/ 71 h 79"/>
              <a:gd name="T30" fmla="*/ 16 w 61"/>
              <a:gd name="T31" fmla="*/ 73 h 79"/>
              <a:gd name="T32" fmla="*/ 45 w 61"/>
              <a:gd name="T33" fmla="*/ 73 h 79"/>
              <a:gd name="T34" fmla="*/ 47 w 61"/>
              <a:gd name="T35" fmla="*/ 71 h 79"/>
              <a:gd name="T36" fmla="*/ 45 w 61"/>
              <a:gd name="T37" fmla="*/ 69 h 79"/>
              <a:gd name="T38" fmla="*/ 61 w 61"/>
              <a:gd name="T39" fmla="*/ 30 h 79"/>
              <a:gd name="T40" fmla="*/ 61 w 61"/>
              <a:gd name="T41" fmla="*/ 30 h 79"/>
              <a:gd name="T42" fmla="*/ 52 w 61"/>
              <a:gd name="T43" fmla="*/ 9 h 79"/>
              <a:gd name="T44" fmla="*/ 31 w 61"/>
              <a:gd name="T45" fmla="*/ 0 h 79"/>
              <a:gd name="T46" fmla="*/ 9 w 61"/>
              <a:gd name="T47" fmla="*/ 9 h 79"/>
              <a:gd name="T48" fmla="*/ 0 w 61"/>
              <a:gd name="T49" fmla="*/ 30 h 79"/>
              <a:gd name="T50" fmla="*/ 4 w 61"/>
              <a:gd name="T51" fmla="*/ 46 h 79"/>
              <a:gd name="T52" fmla="*/ 4 w 61"/>
              <a:gd name="T53" fmla="*/ 46 h 79"/>
              <a:gd name="T54" fmla="*/ 13 w 61"/>
              <a:gd name="T55" fmla="*/ 56 h 79"/>
              <a:gd name="T56" fmla="*/ 13 w 61"/>
              <a:gd name="T57" fmla="*/ 64 h 79"/>
              <a:gd name="T58" fmla="*/ 16 w 61"/>
              <a:gd name="T59" fmla="*/ 67 h 79"/>
              <a:gd name="T60" fmla="*/ 45 w 61"/>
              <a:gd name="T61" fmla="*/ 67 h 79"/>
              <a:gd name="T62" fmla="*/ 48 w 61"/>
              <a:gd name="T63" fmla="*/ 64 h 79"/>
              <a:gd name="T64" fmla="*/ 48 w 61"/>
              <a:gd name="T65" fmla="*/ 56 h 79"/>
              <a:gd name="T66" fmla="*/ 57 w 61"/>
              <a:gd name="T67" fmla="*/ 46 h 79"/>
              <a:gd name="T68" fmla="*/ 57 w 61"/>
              <a:gd name="T69" fmla="*/ 46 h 79"/>
              <a:gd name="T70" fmla="*/ 61 w 61"/>
              <a:gd name="T71" fmla="*/ 30 h 79"/>
              <a:gd name="T72" fmla="*/ 52 w 61"/>
              <a:gd name="T73" fmla="*/ 42 h 79"/>
              <a:gd name="T74" fmla="*/ 52 w 61"/>
              <a:gd name="T75" fmla="*/ 42 h 79"/>
              <a:gd name="T76" fmla="*/ 52 w 61"/>
              <a:gd name="T77" fmla="*/ 42 h 79"/>
              <a:gd name="T78" fmla="*/ 52 w 61"/>
              <a:gd name="T79" fmla="*/ 42 h 79"/>
              <a:gd name="T80" fmla="*/ 43 w 61"/>
              <a:gd name="T81" fmla="*/ 51 h 79"/>
              <a:gd name="T82" fmla="*/ 42 w 61"/>
              <a:gd name="T83" fmla="*/ 54 h 79"/>
              <a:gd name="T84" fmla="*/ 42 w 61"/>
              <a:gd name="T85" fmla="*/ 54 h 79"/>
              <a:gd name="T86" fmla="*/ 42 w 61"/>
              <a:gd name="T87" fmla="*/ 61 h 79"/>
              <a:gd name="T88" fmla="*/ 19 w 61"/>
              <a:gd name="T89" fmla="*/ 61 h 79"/>
              <a:gd name="T90" fmla="*/ 19 w 61"/>
              <a:gd name="T91" fmla="*/ 54 h 79"/>
              <a:gd name="T92" fmla="*/ 18 w 61"/>
              <a:gd name="T93" fmla="*/ 51 h 79"/>
              <a:gd name="T94" fmla="*/ 9 w 61"/>
              <a:gd name="T95" fmla="*/ 42 h 79"/>
              <a:gd name="T96" fmla="*/ 9 w 61"/>
              <a:gd name="T97" fmla="*/ 42 h 79"/>
              <a:gd name="T98" fmla="*/ 6 w 61"/>
              <a:gd name="T99" fmla="*/ 30 h 79"/>
              <a:gd name="T100" fmla="*/ 13 w 61"/>
              <a:gd name="T101" fmla="*/ 13 h 79"/>
              <a:gd name="T102" fmla="*/ 31 w 61"/>
              <a:gd name="T103" fmla="*/ 6 h 79"/>
              <a:gd name="T104" fmla="*/ 48 w 61"/>
              <a:gd name="T105" fmla="*/ 13 h 79"/>
              <a:gd name="T106" fmla="*/ 55 w 61"/>
              <a:gd name="T107" fmla="*/ 30 h 79"/>
              <a:gd name="T108" fmla="*/ 52 w 61"/>
              <a:gd name="T109" fmla="*/ 42 h 79"/>
              <a:gd name="T110" fmla="*/ 39 w 61"/>
              <a:gd name="T111" fmla="*/ 76 h 79"/>
              <a:gd name="T112" fmla="*/ 39 w 61"/>
              <a:gd name="T113" fmla="*/ 76 h 79"/>
              <a:gd name="T114" fmla="*/ 22 w 61"/>
              <a:gd name="T115" fmla="*/ 76 h 79"/>
              <a:gd name="T116" fmla="*/ 20 w 61"/>
              <a:gd name="T117" fmla="*/ 78 h 79"/>
              <a:gd name="T118" fmla="*/ 22 w 61"/>
              <a:gd name="T119" fmla="*/ 79 h 79"/>
              <a:gd name="T120" fmla="*/ 39 w 61"/>
              <a:gd name="T121" fmla="*/ 79 h 79"/>
              <a:gd name="T122" fmla="*/ 41 w 61"/>
              <a:gd name="T123" fmla="*/ 78 h 79"/>
              <a:gd name="T124" fmla="*/ 39 w 61"/>
              <a:gd name="T125" fmla="*/ 7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" h="79">
                <a:moveTo>
                  <a:pt x="41" y="29"/>
                </a:moveTo>
                <a:cubicBezTo>
                  <a:pt x="38" y="31"/>
                  <a:pt x="34" y="33"/>
                  <a:pt x="31" y="33"/>
                </a:cubicBezTo>
                <a:cubicBezTo>
                  <a:pt x="29" y="33"/>
                  <a:pt x="27" y="32"/>
                  <a:pt x="25" y="32"/>
                </a:cubicBezTo>
                <a:cubicBezTo>
                  <a:pt x="24" y="31"/>
                  <a:pt x="22" y="30"/>
                  <a:pt x="21" y="29"/>
                </a:cubicBezTo>
                <a:cubicBezTo>
                  <a:pt x="20" y="28"/>
                  <a:pt x="19" y="28"/>
                  <a:pt x="18" y="29"/>
                </a:cubicBezTo>
                <a:cubicBezTo>
                  <a:pt x="17" y="29"/>
                  <a:pt x="17" y="31"/>
                  <a:pt x="18" y="31"/>
                </a:cubicBezTo>
                <a:cubicBezTo>
                  <a:pt x="20" y="33"/>
                  <a:pt x="22" y="34"/>
                  <a:pt x="24" y="35"/>
                </a:cubicBezTo>
                <a:cubicBezTo>
                  <a:pt x="26" y="36"/>
                  <a:pt x="28" y="37"/>
                  <a:pt x="31" y="37"/>
                </a:cubicBezTo>
                <a:cubicBezTo>
                  <a:pt x="36" y="37"/>
                  <a:pt x="40" y="35"/>
                  <a:pt x="43" y="31"/>
                </a:cubicBezTo>
                <a:cubicBezTo>
                  <a:pt x="44" y="31"/>
                  <a:pt x="44" y="29"/>
                  <a:pt x="43" y="29"/>
                </a:cubicBezTo>
                <a:cubicBezTo>
                  <a:pt x="42" y="28"/>
                  <a:pt x="41" y="28"/>
                  <a:pt x="41" y="29"/>
                </a:cubicBezTo>
                <a:close/>
                <a:moveTo>
                  <a:pt x="45" y="69"/>
                </a:moveTo>
                <a:cubicBezTo>
                  <a:pt x="45" y="69"/>
                  <a:pt x="45" y="69"/>
                  <a:pt x="4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5" y="69"/>
                  <a:pt x="14" y="70"/>
                  <a:pt x="14" y="71"/>
                </a:cubicBezTo>
                <a:cubicBezTo>
                  <a:pt x="14" y="72"/>
                  <a:pt x="15" y="73"/>
                  <a:pt x="1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1"/>
                </a:cubicBezTo>
                <a:cubicBezTo>
                  <a:pt x="47" y="70"/>
                  <a:pt x="46" y="69"/>
                  <a:pt x="45" y="69"/>
                </a:cubicBezTo>
                <a:close/>
                <a:moveTo>
                  <a:pt x="61" y="30"/>
                </a:moveTo>
                <a:cubicBezTo>
                  <a:pt x="61" y="30"/>
                  <a:pt x="61" y="30"/>
                  <a:pt x="61" y="30"/>
                </a:cubicBezTo>
                <a:cubicBezTo>
                  <a:pt x="61" y="22"/>
                  <a:pt x="58" y="14"/>
                  <a:pt x="52" y="9"/>
                </a:cubicBezTo>
                <a:cubicBezTo>
                  <a:pt x="47" y="3"/>
                  <a:pt x="39" y="0"/>
                  <a:pt x="31" y="0"/>
                </a:cubicBezTo>
                <a:cubicBezTo>
                  <a:pt x="22" y="0"/>
                  <a:pt x="14" y="3"/>
                  <a:pt x="9" y="9"/>
                </a:cubicBezTo>
                <a:cubicBezTo>
                  <a:pt x="3" y="14"/>
                  <a:pt x="0" y="22"/>
                  <a:pt x="0" y="30"/>
                </a:cubicBezTo>
                <a:cubicBezTo>
                  <a:pt x="0" y="36"/>
                  <a:pt x="1" y="41"/>
                  <a:pt x="4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6" y="50"/>
                  <a:pt x="9" y="53"/>
                  <a:pt x="13" y="56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6"/>
                  <a:pt x="15" y="67"/>
                  <a:pt x="16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7" y="67"/>
                  <a:pt x="48" y="66"/>
                  <a:pt x="48" y="64"/>
                </a:cubicBezTo>
                <a:cubicBezTo>
                  <a:pt x="48" y="56"/>
                  <a:pt x="48" y="56"/>
                  <a:pt x="48" y="56"/>
                </a:cubicBezTo>
                <a:cubicBezTo>
                  <a:pt x="52" y="53"/>
                  <a:pt x="55" y="50"/>
                  <a:pt x="57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0" y="41"/>
                  <a:pt x="61" y="36"/>
                  <a:pt x="61" y="30"/>
                </a:cubicBezTo>
                <a:close/>
                <a:moveTo>
                  <a:pt x="52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6"/>
                  <a:pt x="47" y="49"/>
                  <a:pt x="43" y="51"/>
                </a:cubicBezTo>
                <a:cubicBezTo>
                  <a:pt x="42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61"/>
                  <a:pt x="42" y="61"/>
                  <a:pt x="42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3"/>
                  <a:pt x="19" y="52"/>
                  <a:pt x="18" y="51"/>
                </a:cubicBezTo>
                <a:cubicBezTo>
                  <a:pt x="14" y="49"/>
                  <a:pt x="11" y="46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7" y="39"/>
                  <a:pt x="6" y="35"/>
                  <a:pt x="6" y="30"/>
                </a:cubicBezTo>
                <a:cubicBezTo>
                  <a:pt x="6" y="24"/>
                  <a:pt x="9" y="17"/>
                  <a:pt x="13" y="13"/>
                </a:cubicBezTo>
                <a:cubicBezTo>
                  <a:pt x="18" y="9"/>
                  <a:pt x="24" y="6"/>
                  <a:pt x="31" y="6"/>
                </a:cubicBezTo>
                <a:cubicBezTo>
                  <a:pt x="37" y="6"/>
                  <a:pt x="43" y="9"/>
                  <a:pt x="48" y="13"/>
                </a:cubicBezTo>
                <a:cubicBezTo>
                  <a:pt x="52" y="17"/>
                  <a:pt x="55" y="24"/>
                  <a:pt x="55" y="30"/>
                </a:cubicBezTo>
                <a:cubicBezTo>
                  <a:pt x="55" y="35"/>
                  <a:pt x="54" y="39"/>
                  <a:pt x="52" y="4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0" y="77"/>
                  <a:pt x="20" y="78"/>
                </a:cubicBezTo>
                <a:cubicBezTo>
                  <a:pt x="20" y="79"/>
                  <a:pt x="21" y="79"/>
                  <a:pt x="22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40" y="79"/>
                  <a:pt x="41" y="79"/>
                  <a:pt x="41" y="78"/>
                </a:cubicBezTo>
                <a:cubicBezTo>
                  <a:pt x="41" y="77"/>
                  <a:pt x="40" y="76"/>
                  <a:pt x="39" y="76"/>
                </a:cubicBezTo>
                <a:close/>
              </a:path>
            </a:pathLst>
          </a:custGeom>
          <a:solidFill>
            <a:srgbClr val="F4B119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Freeform 31"/>
          <p:cNvSpPr>
            <a:spLocks noEditPoints="1"/>
          </p:cNvSpPr>
          <p:nvPr/>
        </p:nvSpPr>
        <p:spPr bwMode="auto">
          <a:xfrm>
            <a:off x="6825994" y="4612688"/>
            <a:ext cx="374804" cy="376748"/>
          </a:xfrm>
          <a:custGeom>
            <a:avLst/>
            <a:gdLst>
              <a:gd name="T0" fmla="*/ 21 w 87"/>
              <a:gd name="T1" fmla="*/ 19 h 87"/>
              <a:gd name="T2" fmla="*/ 27 w 87"/>
              <a:gd name="T3" fmla="*/ 11 h 87"/>
              <a:gd name="T4" fmla="*/ 8 w 87"/>
              <a:gd name="T5" fmla="*/ 24 h 87"/>
              <a:gd name="T6" fmla="*/ 39 w 87"/>
              <a:gd name="T7" fmla="*/ 24 h 87"/>
              <a:gd name="T8" fmla="*/ 34 w 87"/>
              <a:gd name="T9" fmla="*/ 24 h 87"/>
              <a:gd name="T10" fmla="*/ 31 w 87"/>
              <a:gd name="T11" fmla="*/ 21 h 87"/>
              <a:gd name="T12" fmla="*/ 29 w 87"/>
              <a:gd name="T13" fmla="*/ 14 h 87"/>
              <a:gd name="T14" fmla="*/ 68 w 87"/>
              <a:gd name="T15" fmla="*/ 44 h 87"/>
              <a:gd name="T16" fmla="*/ 86 w 87"/>
              <a:gd name="T17" fmla="*/ 62 h 87"/>
              <a:gd name="T18" fmla="*/ 66 w 87"/>
              <a:gd name="T19" fmla="*/ 86 h 87"/>
              <a:gd name="T20" fmla="*/ 62 w 87"/>
              <a:gd name="T21" fmla="*/ 86 h 87"/>
              <a:gd name="T22" fmla="*/ 27 w 87"/>
              <a:gd name="T23" fmla="*/ 86 h 87"/>
              <a:gd name="T24" fmla="*/ 4 w 87"/>
              <a:gd name="T25" fmla="*/ 87 h 87"/>
              <a:gd name="T26" fmla="*/ 1 w 87"/>
              <a:gd name="T27" fmla="*/ 63 h 87"/>
              <a:gd name="T28" fmla="*/ 19 w 87"/>
              <a:gd name="T29" fmla="*/ 43 h 87"/>
              <a:gd name="T30" fmla="*/ 2 w 87"/>
              <a:gd name="T31" fmla="*/ 21 h 87"/>
              <a:gd name="T32" fmla="*/ 26 w 87"/>
              <a:gd name="T33" fmla="*/ 2 h 87"/>
              <a:gd name="T34" fmla="*/ 59 w 87"/>
              <a:gd name="T35" fmla="*/ 3 h 87"/>
              <a:gd name="T36" fmla="*/ 86 w 87"/>
              <a:gd name="T37" fmla="*/ 18 h 87"/>
              <a:gd name="T38" fmla="*/ 68 w 87"/>
              <a:gd name="T39" fmla="*/ 44 h 87"/>
              <a:gd name="T40" fmla="*/ 48 w 87"/>
              <a:gd name="T41" fmla="*/ 64 h 87"/>
              <a:gd name="T42" fmla="*/ 79 w 87"/>
              <a:gd name="T43" fmla="*/ 64 h 87"/>
              <a:gd name="T44" fmla="*/ 71 w 87"/>
              <a:gd name="T45" fmla="*/ 67 h 87"/>
              <a:gd name="T46" fmla="*/ 68 w 87"/>
              <a:gd name="T47" fmla="*/ 64 h 87"/>
              <a:gd name="T48" fmla="*/ 69 w 87"/>
              <a:gd name="T49" fmla="*/ 54 h 87"/>
              <a:gd name="T50" fmla="*/ 64 w 87"/>
              <a:gd name="T51" fmla="*/ 57 h 87"/>
              <a:gd name="T52" fmla="*/ 67 w 87"/>
              <a:gd name="T53" fmla="*/ 51 h 87"/>
              <a:gd name="T54" fmla="*/ 48 w 87"/>
              <a:gd name="T55" fmla="*/ 64 h 87"/>
              <a:gd name="T56" fmla="*/ 18 w 87"/>
              <a:gd name="T57" fmla="*/ 75 h 87"/>
              <a:gd name="T58" fmla="*/ 60 w 87"/>
              <a:gd name="T59" fmla="*/ 21 h 87"/>
              <a:gd name="T60" fmla="*/ 18 w 87"/>
              <a:gd name="T61" fmla="*/ 75 h 87"/>
              <a:gd name="T62" fmla="*/ 70 w 87"/>
              <a:gd name="T63" fmla="*/ 26 h 87"/>
              <a:gd name="T64" fmla="*/ 71 w 87"/>
              <a:gd name="T65" fmla="*/ 26 h 87"/>
              <a:gd name="T66" fmla="*/ 71 w 87"/>
              <a:gd name="T67" fmla="*/ 26 h 87"/>
              <a:gd name="T68" fmla="*/ 80 w 87"/>
              <a:gd name="T69" fmla="*/ 24 h 87"/>
              <a:gd name="T70" fmla="*/ 67 w 87"/>
              <a:gd name="T71" fmla="*/ 8 h 87"/>
              <a:gd name="T72" fmla="*/ 58 w 87"/>
              <a:gd name="T73" fmla="*/ 13 h 87"/>
              <a:gd name="T74" fmla="*/ 62 w 87"/>
              <a:gd name="T75" fmla="*/ 17 h 87"/>
              <a:gd name="T76" fmla="*/ 62 w 87"/>
              <a:gd name="T77" fmla="*/ 17 h 87"/>
              <a:gd name="T78" fmla="*/ 62 w 87"/>
              <a:gd name="T79" fmla="*/ 17 h 87"/>
              <a:gd name="T80" fmla="*/ 70 w 87"/>
              <a:gd name="T81" fmla="*/ 26 h 87"/>
              <a:gd name="T82" fmla="*/ 70 w 87"/>
              <a:gd name="T83" fmla="*/ 26 h 87"/>
              <a:gd name="T84" fmla="*/ 69 w 87"/>
              <a:gd name="T85" fmla="*/ 30 h 87"/>
              <a:gd name="T86" fmla="*/ 23 w 87"/>
              <a:gd name="T87" fmla="*/ 80 h 87"/>
              <a:gd name="T88" fmla="*/ 69 w 87"/>
              <a:gd name="T89" fmla="*/ 30 h 87"/>
              <a:gd name="T90" fmla="*/ 10 w 87"/>
              <a:gd name="T91" fmla="*/ 66 h 87"/>
              <a:gd name="T92" fmla="*/ 55 w 87"/>
              <a:gd name="T93" fmla="*/ 16 h 87"/>
              <a:gd name="T94" fmla="*/ 10 w 87"/>
              <a:gd name="T95" fmla="*/ 66 h 87"/>
              <a:gd name="T96" fmla="*/ 7 w 87"/>
              <a:gd name="T97" fmla="*/ 69 h 87"/>
              <a:gd name="T98" fmla="*/ 19 w 87"/>
              <a:gd name="T99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" h="87">
                <a:moveTo>
                  <a:pt x="24" y="19"/>
                </a:moveTo>
                <a:cubicBezTo>
                  <a:pt x="23" y="20"/>
                  <a:pt x="22" y="20"/>
                  <a:pt x="21" y="19"/>
                </a:cubicBezTo>
                <a:cubicBezTo>
                  <a:pt x="20" y="19"/>
                  <a:pt x="20" y="17"/>
                  <a:pt x="21" y="17"/>
                </a:cubicBezTo>
                <a:cubicBezTo>
                  <a:pt x="27" y="11"/>
                  <a:pt x="27" y="11"/>
                  <a:pt x="27" y="11"/>
                </a:cubicBezTo>
                <a:cubicBezTo>
                  <a:pt x="24" y="8"/>
                  <a:pt x="24" y="8"/>
                  <a:pt x="24" y="8"/>
                </a:cubicBezTo>
                <a:cubicBezTo>
                  <a:pt x="8" y="24"/>
                  <a:pt x="8" y="24"/>
                  <a:pt x="8" y="24"/>
                </a:cubicBezTo>
                <a:cubicBezTo>
                  <a:pt x="24" y="39"/>
                  <a:pt x="24" y="39"/>
                  <a:pt x="2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4"/>
                  <a:pt x="34" y="24"/>
                  <a:pt x="34" y="24"/>
                </a:cubicBezTo>
                <a:cubicBezTo>
                  <a:pt x="33" y="24"/>
                  <a:pt x="32" y="24"/>
                  <a:pt x="31" y="24"/>
                </a:cubicBezTo>
                <a:cubicBezTo>
                  <a:pt x="30" y="23"/>
                  <a:pt x="30" y="22"/>
                  <a:pt x="31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14"/>
                  <a:pt x="29" y="14"/>
                  <a:pt x="29" y="14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68" y="44"/>
                </a:moveTo>
                <a:cubicBezTo>
                  <a:pt x="68" y="44"/>
                  <a:pt x="68" y="44"/>
                  <a:pt x="68" y="44"/>
                </a:cubicBezTo>
                <a:cubicBezTo>
                  <a:pt x="86" y="62"/>
                  <a:pt x="86" y="62"/>
                  <a:pt x="86" y="62"/>
                </a:cubicBezTo>
                <a:cubicBezTo>
                  <a:pt x="87" y="63"/>
                  <a:pt x="87" y="65"/>
                  <a:pt x="86" y="6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87"/>
                  <a:pt x="63" y="87"/>
                  <a:pt x="62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44" y="68"/>
                  <a:pt x="44" y="68"/>
                  <a:pt x="44" y="68"/>
                </a:cubicBez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7"/>
                  <a:pt x="2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7"/>
                  <a:pt x="1" y="85"/>
                  <a:pt x="1" y="83"/>
                </a:cubicBezTo>
                <a:cubicBezTo>
                  <a:pt x="1" y="77"/>
                  <a:pt x="1" y="70"/>
                  <a:pt x="1" y="63"/>
                </a:cubicBezTo>
                <a:cubicBezTo>
                  <a:pt x="1" y="62"/>
                  <a:pt x="1" y="61"/>
                  <a:pt x="2" y="61"/>
                </a:cubicBezTo>
                <a:cubicBezTo>
                  <a:pt x="19" y="43"/>
                  <a:pt x="19" y="43"/>
                  <a:pt x="19" y="43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5"/>
                  <a:pt x="0" y="23"/>
                  <a:pt x="2" y="21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0"/>
                  <a:pt x="25" y="0"/>
                  <a:pt x="26" y="2"/>
                </a:cubicBezTo>
                <a:cubicBezTo>
                  <a:pt x="43" y="19"/>
                  <a:pt x="43" y="19"/>
                  <a:pt x="43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63" y="0"/>
                  <a:pt x="68" y="0"/>
                  <a:pt x="72" y="3"/>
                </a:cubicBezTo>
                <a:cubicBezTo>
                  <a:pt x="76" y="7"/>
                  <a:pt x="84" y="14"/>
                  <a:pt x="86" y="18"/>
                </a:cubicBezTo>
                <a:cubicBezTo>
                  <a:pt x="87" y="22"/>
                  <a:pt x="87" y="25"/>
                  <a:pt x="84" y="28"/>
                </a:cubicBezTo>
                <a:cubicBezTo>
                  <a:pt x="68" y="44"/>
                  <a:pt x="68" y="44"/>
                  <a:pt x="68" y="44"/>
                </a:cubicBezTo>
                <a:close/>
                <a:moveTo>
                  <a:pt x="48" y="64"/>
                </a:moveTo>
                <a:cubicBezTo>
                  <a:pt x="48" y="64"/>
                  <a:pt x="48" y="64"/>
                  <a:pt x="48" y="64"/>
                </a:cubicBezTo>
                <a:cubicBezTo>
                  <a:pt x="64" y="79"/>
                  <a:pt x="64" y="79"/>
                  <a:pt x="64" y="79"/>
                </a:cubicBezTo>
                <a:cubicBezTo>
                  <a:pt x="79" y="64"/>
                  <a:pt x="79" y="64"/>
                  <a:pt x="79" y="64"/>
                </a:cubicBezTo>
                <a:cubicBezTo>
                  <a:pt x="76" y="61"/>
                  <a:pt x="76" y="61"/>
                  <a:pt x="76" y="61"/>
                </a:cubicBezTo>
                <a:cubicBezTo>
                  <a:pt x="71" y="67"/>
                  <a:pt x="71" y="67"/>
                  <a:pt x="71" y="67"/>
                </a:cubicBezTo>
                <a:cubicBezTo>
                  <a:pt x="70" y="67"/>
                  <a:pt x="69" y="67"/>
                  <a:pt x="68" y="67"/>
                </a:cubicBezTo>
                <a:cubicBezTo>
                  <a:pt x="68" y="66"/>
                  <a:pt x="68" y="65"/>
                  <a:pt x="68" y="64"/>
                </a:cubicBezTo>
                <a:cubicBezTo>
                  <a:pt x="74" y="58"/>
                  <a:pt x="74" y="58"/>
                  <a:pt x="74" y="58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7"/>
                  <a:pt x="67" y="57"/>
                  <a:pt x="67" y="57"/>
                </a:cubicBezTo>
                <a:cubicBezTo>
                  <a:pt x="66" y="57"/>
                  <a:pt x="65" y="57"/>
                  <a:pt x="64" y="57"/>
                </a:cubicBezTo>
                <a:cubicBezTo>
                  <a:pt x="63" y="56"/>
                  <a:pt x="63" y="55"/>
                  <a:pt x="64" y="54"/>
                </a:cubicBezTo>
                <a:cubicBezTo>
                  <a:pt x="67" y="51"/>
                  <a:pt x="67" y="51"/>
                  <a:pt x="67" y="51"/>
                </a:cubicBezTo>
                <a:cubicBezTo>
                  <a:pt x="64" y="48"/>
                  <a:pt x="64" y="48"/>
                  <a:pt x="64" y="48"/>
                </a:cubicBezTo>
                <a:cubicBezTo>
                  <a:pt x="48" y="64"/>
                  <a:pt x="48" y="64"/>
                  <a:pt x="48" y="64"/>
                </a:cubicBezTo>
                <a:close/>
                <a:moveTo>
                  <a:pt x="18" y="75"/>
                </a:moveTo>
                <a:cubicBezTo>
                  <a:pt x="18" y="75"/>
                  <a:pt x="18" y="75"/>
                  <a:pt x="18" y="75"/>
                </a:cubicBezTo>
                <a:cubicBezTo>
                  <a:pt x="34" y="59"/>
                  <a:pt x="50" y="43"/>
                  <a:pt x="67" y="27"/>
                </a:cubicBezTo>
                <a:cubicBezTo>
                  <a:pt x="64" y="25"/>
                  <a:pt x="62" y="23"/>
                  <a:pt x="60" y="21"/>
                </a:cubicBezTo>
                <a:cubicBezTo>
                  <a:pt x="12" y="69"/>
                  <a:pt x="12" y="69"/>
                  <a:pt x="12" y="69"/>
                </a:cubicBezTo>
                <a:cubicBezTo>
                  <a:pt x="18" y="75"/>
                  <a:pt x="18" y="75"/>
                  <a:pt x="18" y="75"/>
                </a:cubicBezTo>
                <a:close/>
                <a:moveTo>
                  <a:pt x="70" y="26"/>
                </a:move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80" y="24"/>
                  <a:pt x="80" y="24"/>
                  <a:pt x="80" y="24"/>
                </a:cubicBezTo>
                <a:cubicBezTo>
                  <a:pt x="81" y="23"/>
                  <a:pt x="81" y="21"/>
                  <a:pt x="80" y="20"/>
                </a:cubicBezTo>
                <a:cubicBezTo>
                  <a:pt x="76" y="16"/>
                  <a:pt x="72" y="12"/>
                  <a:pt x="67" y="8"/>
                </a:cubicBezTo>
                <a:cubicBezTo>
                  <a:pt x="66" y="7"/>
                  <a:pt x="65" y="7"/>
                  <a:pt x="64" y="8"/>
                </a:cubicBezTo>
                <a:cubicBezTo>
                  <a:pt x="58" y="13"/>
                  <a:pt x="58" y="13"/>
                  <a:pt x="58" y="13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lose/>
                <a:moveTo>
                  <a:pt x="69" y="30"/>
                </a:moveTo>
                <a:cubicBezTo>
                  <a:pt x="69" y="30"/>
                  <a:pt x="69" y="30"/>
                  <a:pt x="69" y="30"/>
                </a:cubicBezTo>
                <a:cubicBezTo>
                  <a:pt x="53" y="46"/>
                  <a:pt x="37" y="62"/>
                  <a:pt x="21" y="78"/>
                </a:cubicBezTo>
                <a:cubicBezTo>
                  <a:pt x="23" y="80"/>
                  <a:pt x="23" y="80"/>
                  <a:pt x="23" y="80"/>
                </a:cubicBezTo>
                <a:cubicBezTo>
                  <a:pt x="71" y="32"/>
                  <a:pt x="71" y="32"/>
                  <a:pt x="71" y="32"/>
                </a:cubicBezTo>
                <a:cubicBezTo>
                  <a:pt x="69" y="30"/>
                  <a:pt x="69" y="30"/>
                  <a:pt x="69" y="30"/>
                </a:cubicBezTo>
                <a:close/>
                <a:moveTo>
                  <a:pt x="10" y="66"/>
                </a:moveTo>
                <a:cubicBezTo>
                  <a:pt x="10" y="66"/>
                  <a:pt x="10" y="66"/>
                  <a:pt x="10" y="66"/>
                </a:cubicBezTo>
                <a:cubicBezTo>
                  <a:pt x="58" y="18"/>
                  <a:pt x="58" y="18"/>
                  <a:pt x="58" y="18"/>
                </a:cubicBezTo>
                <a:cubicBezTo>
                  <a:pt x="55" y="16"/>
                  <a:pt x="55" y="16"/>
                  <a:pt x="55" y="16"/>
                </a:cubicBezTo>
                <a:cubicBezTo>
                  <a:pt x="7" y="64"/>
                  <a:pt x="7" y="64"/>
                  <a:pt x="7" y="64"/>
                </a:cubicBezTo>
                <a:cubicBezTo>
                  <a:pt x="10" y="66"/>
                  <a:pt x="10" y="66"/>
                  <a:pt x="10" y="66"/>
                </a:cubicBezTo>
                <a:close/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73"/>
                  <a:pt x="7" y="77"/>
                  <a:pt x="7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7" y="69"/>
                  <a:pt x="7" y="69"/>
                  <a:pt x="7" y="69"/>
                </a:cubicBezTo>
                <a:close/>
              </a:path>
            </a:pathLst>
          </a:custGeom>
          <a:solidFill>
            <a:srgbClr val="273958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" name="Freeform 29"/>
          <p:cNvSpPr>
            <a:spLocks noEditPoints="1"/>
          </p:cNvSpPr>
          <p:nvPr/>
        </p:nvSpPr>
        <p:spPr bwMode="auto">
          <a:xfrm>
            <a:off x="5039511" y="4701141"/>
            <a:ext cx="379650" cy="313210"/>
          </a:xfrm>
          <a:custGeom>
            <a:avLst/>
            <a:gdLst>
              <a:gd name="T0" fmla="*/ 18 w 103"/>
              <a:gd name="T1" fmla="*/ 19 h 86"/>
              <a:gd name="T2" fmla="*/ 14 w 103"/>
              <a:gd name="T3" fmla="*/ 45 h 86"/>
              <a:gd name="T4" fmla="*/ 12 w 103"/>
              <a:gd name="T5" fmla="*/ 70 h 86"/>
              <a:gd name="T6" fmla="*/ 22 w 103"/>
              <a:gd name="T7" fmla="*/ 70 h 86"/>
              <a:gd name="T8" fmla="*/ 24 w 103"/>
              <a:gd name="T9" fmla="*/ 65 h 86"/>
              <a:gd name="T10" fmla="*/ 22 w 103"/>
              <a:gd name="T11" fmla="*/ 59 h 86"/>
              <a:gd name="T12" fmla="*/ 12 w 103"/>
              <a:gd name="T13" fmla="*/ 59 h 86"/>
              <a:gd name="T14" fmla="*/ 12 w 103"/>
              <a:gd name="T15" fmla="*/ 70 h 86"/>
              <a:gd name="T16" fmla="*/ 17 w 103"/>
              <a:gd name="T17" fmla="*/ 62 h 86"/>
              <a:gd name="T18" fmla="*/ 20 w 103"/>
              <a:gd name="T19" fmla="*/ 65 h 86"/>
              <a:gd name="T20" fmla="*/ 17 w 103"/>
              <a:gd name="T21" fmla="*/ 67 h 86"/>
              <a:gd name="T22" fmla="*/ 14 w 103"/>
              <a:gd name="T23" fmla="*/ 65 h 86"/>
              <a:gd name="T24" fmla="*/ 74 w 103"/>
              <a:gd name="T25" fmla="*/ 61 h 86"/>
              <a:gd name="T26" fmla="*/ 87 w 103"/>
              <a:gd name="T27" fmla="*/ 67 h 86"/>
              <a:gd name="T28" fmla="*/ 87 w 103"/>
              <a:gd name="T29" fmla="*/ 56 h 86"/>
              <a:gd name="T30" fmla="*/ 74 w 103"/>
              <a:gd name="T31" fmla="*/ 61 h 86"/>
              <a:gd name="T32" fmla="*/ 82 w 103"/>
              <a:gd name="T33" fmla="*/ 58 h 86"/>
              <a:gd name="T34" fmla="*/ 85 w 103"/>
              <a:gd name="T35" fmla="*/ 61 h 86"/>
              <a:gd name="T36" fmla="*/ 80 w 103"/>
              <a:gd name="T37" fmla="*/ 63 h 86"/>
              <a:gd name="T38" fmla="*/ 83 w 103"/>
              <a:gd name="T39" fmla="*/ 3 h 86"/>
              <a:gd name="T40" fmla="*/ 58 w 103"/>
              <a:gd name="T41" fmla="*/ 6 h 86"/>
              <a:gd name="T42" fmla="*/ 0 w 103"/>
              <a:gd name="T43" fmla="*/ 8 h 86"/>
              <a:gd name="T44" fmla="*/ 55 w 103"/>
              <a:gd name="T45" fmla="*/ 85 h 86"/>
              <a:gd name="T46" fmla="*/ 71 w 103"/>
              <a:gd name="T47" fmla="*/ 83 h 86"/>
              <a:gd name="T48" fmla="*/ 102 w 103"/>
              <a:gd name="T49" fmla="*/ 74 h 86"/>
              <a:gd name="T50" fmla="*/ 27 w 103"/>
              <a:gd name="T51" fmla="*/ 78 h 86"/>
              <a:gd name="T52" fmla="*/ 27 w 103"/>
              <a:gd name="T53" fmla="*/ 11 h 86"/>
              <a:gd name="T54" fmla="*/ 51 w 103"/>
              <a:gd name="T55" fmla="*/ 78 h 86"/>
              <a:gd name="T56" fmla="*/ 51 w 103"/>
              <a:gd name="T57" fmla="*/ 11 h 86"/>
              <a:gd name="T58" fmla="*/ 76 w 103"/>
              <a:gd name="T59" fmla="*/ 78 h 86"/>
              <a:gd name="T60" fmla="*/ 95 w 103"/>
              <a:gd name="T61" fmla="*/ 73 h 86"/>
              <a:gd name="T62" fmla="*/ 42 w 103"/>
              <a:gd name="T63" fmla="*/ 72 h 86"/>
              <a:gd name="T64" fmla="*/ 47 w 103"/>
              <a:gd name="T65" fmla="*/ 60 h 86"/>
              <a:gd name="T66" fmla="*/ 37 w 103"/>
              <a:gd name="T67" fmla="*/ 59 h 86"/>
              <a:gd name="T68" fmla="*/ 42 w 103"/>
              <a:gd name="T69" fmla="*/ 72 h 86"/>
              <a:gd name="T70" fmla="*/ 42 w 103"/>
              <a:gd name="T71" fmla="*/ 62 h 86"/>
              <a:gd name="T72" fmla="*/ 45 w 103"/>
              <a:gd name="T73" fmla="*/ 65 h 86"/>
              <a:gd name="T74" fmla="*/ 40 w 103"/>
              <a:gd name="T75" fmla="*/ 67 h 86"/>
              <a:gd name="T76" fmla="*/ 42 w 103"/>
              <a:gd name="T77" fmla="*/ 47 h 86"/>
              <a:gd name="T78" fmla="*/ 44 w 103"/>
              <a:gd name="T79" fmla="*/ 19 h 86"/>
              <a:gd name="T80" fmla="*/ 40 w 103"/>
              <a:gd name="T81" fmla="*/ 45 h 86"/>
              <a:gd name="T82" fmla="*/ 70 w 103"/>
              <a:gd name="T83" fmla="*/ 16 h 86"/>
              <a:gd name="T84" fmla="*/ 77 w 103"/>
              <a:gd name="T85" fmla="*/ 45 h 86"/>
              <a:gd name="T86" fmla="*/ 70 w 103"/>
              <a:gd name="T87" fmla="*/ 1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3" h="86">
                <a:moveTo>
                  <a:pt x="16" y="47"/>
                </a:moveTo>
                <a:cubicBezTo>
                  <a:pt x="17" y="47"/>
                  <a:pt x="18" y="46"/>
                  <a:pt x="18" y="45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7" y="17"/>
                  <a:pt x="16" y="17"/>
                </a:cubicBezTo>
                <a:cubicBezTo>
                  <a:pt x="15" y="17"/>
                  <a:pt x="14" y="18"/>
                  <a:pt x="14" y="19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6"/>
                  <a:pt x="15" y="47"/>
                  <a:pt x="16" y="47"/>
                </a:cubicBezTo>
                <a:close/>
                <a:moveTo>
                  <a:pt x="12" y="70"/>
                </a:moveTo>
                <a:cubicBezTo>
                  <a:pt x="12" y="70"/>
                  <a:pt x="12" y="70"/>
                  <a:pt x="12" y="70"/>
                </a:cubicBezTo>
                <a:cubicBezTo>
                  <a:pt x="13" y="71"/>
                  <a:pt x="15" y="72"/>
                  <a:pt x="17" y="72"/>
                </a:cubicBezTo>
                <a:cubicBezTo>
                  <a:pt x="19" y="72"/>
                  <a:pt x="20" y="71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8"/>
                  <a:pt x="24" y="66"/>
                  <a:pt x="24" y="65"/>
                </a:cubicBezTo>
                <a:cubicBezTo>
                  <a:pt x="24" y="62"/>
                  <a:pt x="23" y="61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0" y="58"/>
                  <a:pt x="19" y="57"/>
                  <a:pt x="17" y="57"/>
                </a:cubicBezTo>
                <a:cubicBezTo>
                  <a:pt x="15" y="57"/>
                  <a:pt x="13" y="58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0" y="61"/>
                  <a:pt x="9" y="62"/>
                  <a:pt x="9" y="65"/>
                </a:cubicBezTo>
                <a:cubicBezTo>
                  <a:pt x="9" y="66"/>
                  <a:pt x="10" y="68"/>
                  <a:pt x="11" y="69"/>
                </a:cubicBezTo>
                <a:cubicBezTo>
                  <a:pt x="12" y="70"/>
                  <a:pt x="12" y="70"/>
                  <a:pt x="12" y="70"/>
                </a:cubicBezTo>
                <a:close/>
                <a:moveTo>
                  <a:pt x="15" y="62"/>
                </a:moveTo>
                <a:cubicBezTo>
                  <a:pt x="15" y="62"/>
                  <a:pt x="15" y="62"/>
                  <a:pt x="15" y="62"/>
                </a:cubicBezTo>
                <a:cubicBezTo>
                  <a:pt x="15" y="62"/>
                  <a:pt x="16" y="62"/>
                  <a:pt x="17" y="62"/>
                </a:cubicBezTo>
                <a:cubicBezTo>
                  <a:pt x="17" y="62"/>
                  <a:pt x="18" y="62"/>
                  <a:pt x="19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3"/>
                  <a:pt x="20" y="64"/>
                  <a:pt x="20" y="65"/>
                </a:cubicBezTo>
                <a:cubicBezTo>
                  <a:pt x="20" y="65"/>
                  <a:pt x="19" y="66"/>
                  <a:pt x="19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7"/>
                  <a:pt x="17" y="67"/>
                </a:cubicBezTo>
                <a:cubicBezTo>
                  <a:pt x="16" y="67"/>
                  <a:pt x="15" y="67"/>
                  <a:pt x="15" y="67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5"/>
                  <a:pt x="14" y="65"/>
                </a:cubicBezTo>
                <a:cubicBezTo>
                  <a:pt x="14" y="64"/>
                  <a:pt x="14" y="63"/>
                  <a:pt x="15" y="62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4" y="63"/>
                  <a:pt x="75" y="65"/>
                  <a:pt x="77" y="67"/>
                </a:cubicBezTo>
                <a:cubicBezTo>
                  <a:pt x="78" y="68"/>
                  <a:pt x="80" y="69"/>
                  <a:pt x="82" y="69"/>
                </a:cubicBezTo>
                <a:cubicBezTo>
                  <a:pt x="84" y="69"/>
                  <a:pt x="85" y="68"/>
                  <a:pt x="87" y="67"/>
                </a:cubicBezTo>
                <a:cubicBezTo>
                  <a:pt x="88" y="65"/>
                  <a:pt x="89" y="63"/>
                  <a:pt x="89" y="61"/>
                </a:cubicBezTo>
                <a:cubicBezTo>
                  <a:pt x="89" y="60"/>
                  <a:pt x="88" y="58"/>
                  <a:pt x="87" y="56"/>
                </a:cubicBezTo>
                <a:cubicBezTo>
                  <a:pt x="87" y="56"/>
                  <a:pt x="87" y="56"/>
                  <a:pt x="87" y="56"/>
                </a:cubicBezTo>
                <a:cubicBezTo>
                  <a:pt x="85" y="55"/>
                  <a:pt x="84" y="54"/>
                  <a:pt x="82" y="54"/>
                </a:cubicBezTo>
                <a:cubicBezTo>
                  <a:pt x="80" y="54"/>
                  <a:pt x="78" y="55"/>
                  <a:pt x="77" y="56"/>
                </a:cubicBezTo>
                <a:cubicBezTo>
                  <a:pt x="75" y="58"/>
                  <a:pt x="74" y="59"/>
                  <a:pt x="74" y="61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81" y="58"/>
                  <a:pt x="82" y="58"/>
                </a:cubicBezTo>
                <a:cubicBezTo>
                  <a:pt x="82" y="58"/>
                  <a:pt x="83" y="59"/>
                  <a:pt x="84" y="59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60"/>
                  <a:pt x="85" y="61"/>
                  <a:pt x="85" y="61"/>
                </a:cubicBezTo>
                <a:cubicBezTo>
                  <a:pt x="85" y="62"/>
                  <a:pt x="84" y="63"/>
                  <a:pt x="84" y="63"/>
                </a:cubicBezTo>
                <a:cubicBezTo>
                  <a:pt x="83" y="64"/>
                  <a:pt x="82" y="64"/>
                  <a:pt x="82" y="64"/>
                </a:cubicBezTo>
                <a:cubicBezTo>
                  <a:pt x="81" y="64"/>
                  <a:pt x="80" y="64"/>
                  <a:pt x="80" y="63"/>
                </a:cubicBezTo>
                <a:cubicBezTo>
                  <a:pt x="79" y="63"/>
                  <a:pt x="79" y="62"/>
                  <a:pt x="79" y="61"/>
                </a:cubicBezTo>
                <a:cubicBezTo>
                  <a:pt x="79" y="61"/>
                  <a:pt x="79" y="60"/>
                  <a:pt x="80" y="59"/>
                </a:cubicBezTo>
                <a:close/>
                <a:moveTo>
                  <a:pt x="83" y="3"/>
                </a:moveTo>
                <a:cubicBezTo>
                  <a:pt x="83" y="3"/>
                  <a:pt x="83" y="3"/>
                  <a:pt x="83" y="3"/>
                </a:cubicBezTo>
                <a:cubicBezTo>
                  <a:pt x="83" y="1"/>
                  <a:pt x="81" y="0"/>
                  <a:pt x="79" y="0"/>
                </a:cubicBezTo>
                <a:cubicBezTo>
                  <a:pt x="58" y="6"/>
                  <a:pt x="58" y="6"/>
                  <a:pt x="58" y="6"/>
                </a:cubicBezTo>
                <a:cubicBezTo>
                  <a:pt x="57" y="5"/>
                  <a:pt x="56" y="4"/>
                  <a:pt x="55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6"/>
                  <a:pt x="0" y="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4"/>
                  <a:pt x="1" y="85"/>
                  <a:pt x="3" y="85"/>
                </a:cubicBezTo>
                <a:cubicBezTo>
                  <a:pt x="55" y="85"/>
                  <a:pt x="55" y="85"/>
                  <a:pt x="55" y="85"/>
                </a:cubicBezTo>
                <a:cubicBezTo>
                  <a:pt x="57" y="85"/>
                  <a:pt x="58" y="84"/>
                  <a:pt x="58" y="82"/>
                </a:cubicBezTo>
                <a:cubicBezTo>
                  <a:pt x="58" y="37"/>
                  <a:pt x="58" y="37"/>
                  <a:pt x="58" y="37"/>
                </a:cubicBezTo>
                <a:cubicBezTo>
                  <a:pt x="71" y="83"/>
                  <a:pt x="71" y="83"/>
                  <a:pt x="71" y="83"/>
                </a:cubicBezTo>
                <a:cubicBezTo>
                  <a:pt x="71" y="85"/>
                  <a:pt x="73" y="86"/>
                  <a:pt x="75" y="85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2" y="78"/>
                  <a:pt x="103" y="76"/>
                  <a:pt x="102" y="74"/>
                </a:cubicBezTo>
                <a:cubicBezTo>
                  <a:pt x="83" y="3"/>
                  <a:pt x="83" y="3"/>
                  <a:pt x="83" y="3"/>
                </a:cubicBezTo>
                <a:close/>
                <a:moveTo>
                  <a:pt x="27" y="78"/>
                </a:moveTo>
                <a:cubicBezTo>
                  <a:pt x="27" y="78"/>
                  <a:pt x="27" y="78"/>
                  <a:pt x="27" y="78"/>
                </a:cubicBezTo>
                <a:cubicBezTo>
                  <a:pt x="7" y="78"/>
                  <a:pt x="7" y="78"/>
                  <a:pt x="7" y="78"/>
                </a:cubicBezTo>
                <a:cubicBezTo>
                  <a:pt x="7" y="11"/>
                  <a:pt x="7" y="11"/>
                  <a:pt x="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78"/>
                  <a:pt x="27" y="78"/>
                  <a:pt x="27" y="78"/>
                </a:cubicBezTo>
                <a:close/>
                <a:moveTo>
                  <a:pt x="51" y="78"/>
                </a:moveTo>
                <a:cubicBezTo>
                  <a:pt x="51" y="78"/>
                  <a:pt x="51" y="78"/>
                  <a:pt x="51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11"/>
                  <a:pt x="31" y="11"/>
                  <a:pt x="3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78"/>
                  <a:pt x="51" y="78"/>
                  <a:pt x="51" y="78"/>
                </a:cubicBezTo>
                <a:close/>
                <a:moveTo>
                  <a:pt x="76" y="78"/>
                </a:moveTo>
                <a:cubicBezTo>
                  <a:pt x="76" y="78"/>
                  <a:pt x="76" y="78"/>
                  <a:pt x="76" y="78"/>
                </a:cubicBezTo>
                <a:cubicBezTo>
                  <a:pt x="59" y="13"/>
                  <a:pt x="59" y="13"/>
                  <a:pt x="59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95" y="73"/>
                  <a:pt x="95" y="73"/>
                  <a:pt x="95" y="73"/>
                </a:cubicBezTo>
                <a:cubicBezTo>
                  <a:pt x="76" y="78"/>
                  <a:pt x="76" y="78"/>
                  <a:pt x="76" y="78"/>
                </a:cubicBezTo>
                <a:close/>
                <a:moveTo>
                  <a:pt x="42" y="72"/>
                </a:moveTo>
                <a:cubicBezTo>
                  <a:pt x="42" y="72"/>
                  <a:pt x="42" y="72"/>
                  <a:pt x="42" y="72"/>
                </a:cubicBezTo>
                <a:cubicBezTo>
                  <a:pt x="44" y="72"/>
                  <a:pt x="46" y="71"/>
                  <a:pt x="47" y="70"/>
                </a:cubicBezTo>
                <a:cubicBezTo>
                  <a:pt x="48" y="68"/>
                  <a:pt x="49" y="66"/>
                  <a:pt x="49" y="65"/>
                </a:cubicBezTo>
                <a:cubicBezTo>
                  <a:pt x="49" y="63"/>
                  <a:pt x="48" y="61"/>
                  <a:pt x="47" y="60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8"/>
                  <a:pt x="44" y="57"/>
                  <a:pt x="42" y="57"/>
                </a:cubicBezTo>
                <a:cubicBezTo>
                  <a:pt x="40" y="57"/>
                  <a:pt x="38" y="58"/>
                  <a:pt x="37" y="59"/>
                </a:cubicBezTo>
                <a:cubicBezTo>
                  <a:pt x="35" y="61"/>
                  <a:pt x="35" y="62"/>
                  <a:pt x="35" y="65"/>
                </a:cubicBezTo>
                <a:cubicBezTo>
                  <a:pt x="35" y="66"/>
                  <a:pt x="35" y="68"/>
                  <a:pt x="37" y="70"/>
                </a:cubicBezTo>
                <a:cubicBezTo>
                  <a:pt x="38" y="71"/>
                  <a:pt x="40" y="72"/>
                  <a:pt x="42" y="72"/>
                </a:cubicBezTo>
                <a:close/>
                <a:moveTo>
                  <a:pt x="40" y="62"/>
                </a:move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41" y="62"/>
                  <a:pt x="42" y="62"/>
                </a:cubicBezTo>
                <a:cubicBezTo>
                  <a:pt x="43" y="62"/>
                  <a:pt x="43" y="62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3"/>
                  <a:pt x="45" y="64"/>
                  <a:pt x="45" y="65"/>
                </a:cubicBezTo>
                <a:cubicBezTo>
                  <a:pt x="45" y="65"/>
                  <a:pt x="44" y="66"/>
                  <a:pt x="44" y="67"/>
                </a:cubicBezTo>
                <a:cubicBezTo>
                  <a:pt x="43" y="67"/>
                  <a:pt x="43" y="67"/>
                  <a:pt x="42" y="67"/>
                </a:cubicBezTo>
                <a:cubicBezTo>
                  <a:pt x="41" y="67"/>
                  <a:pt x="40" y="67"/>
                  <a:pt x="40" y="67"/>
                </a:cubicBezTo>
                <a:cubicBezTo>
                  <a:pt x="39" y="66"/>
                  <a:pt x="39" y="65"/>
                  <a:pt x="39" y="65"/>
                </a:cubicBezTo>
                <a:cubicBezTo>
                  <a:pt x="39" y="64"/>
                  <a:pt x="39" y="63"/>
                  <a:pt x="40" y="62"/>
                </a:cubicBezTo>
                <a:close/>
                <a:moveTo>
                  <a:pt x="42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4" y="46"/>
                  <a:pt x="44" y="45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18"/>
                  <a:pt x="43" y="17"/>
                  <a:pt x="42" y="17"/>
                </a:cubicBezTo>
                <a:cubicBezTo>
                  <a:pt x="41" y="17"/>
                  <a:pt x="40" y="18"/>
                  <a:pt x="40" y="19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1" y="47"/>
                  <a:pt x="42" y="47"/>
                </a:cubicBezTo>
                <a:close/>
                <a:moveTo>
                  <a:pt x="70" y="16"/>
                </a:moveTo>
                <a:cubicBezTo>
                  <a:pt x="70" y="16"/>
                  <a:pt x="70" y="16"/>
                  <a:pt x="70" y="16"/>
                </a:cubicBezTo>
                <a:cubicBezTo>
                  <a:pt x="69" y="16"/>
                  <a:pt x="68" y="18"/>
                  <a:pt x="68" y="19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45"/>
                  <a:pt x="76" y="45"/>
                  <a:pt x="77" y="45"/>
                </a:cubicBezTo>
                <a:cubicBezTo>
                  <a:pt x="79" y="45"/>
                  <a:pt x="79" y="44"/>
                  <a:pt x="79" y="42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6"/>
                  <a:pt x="71" y="16"/>
                  <a:pt x="70" y="16"/>
                </a:cubicBezTo>
                <a:close/>
              </a:path>
            </a:pathLst>
          </a:custGeom>
          <a:solidFill>
            <a:srgbClr val="ED6445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22648" y="346215"/>
            <a:ext cx="29514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41BB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CONTENT </a:t>
            </a:r>
            <a:endParaRPr lang="en-US" altLang="zh-CN" sz="5400" b="1" dirty="0" smtClean="0">
              <a:solidFill>
                <a:srgbClr val="41BB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8939" y="41615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项目概况</a:t>
            </a:r>
            <a:endParaRPr lang="zh-CN" altLang="en-US" sz="28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22314" y="2875002"/>
            <a:ext cx="1178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ED644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01</a:t>
            </a:r>
            <a:endParaRPr lang="en-US" altLang="zh-CN" sz="6600" dirty="0">
              <a:solidFill>
                <a:srgbClr val="ED644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2211578" y="3557474"/>
            <a:ext cx="0" cy="937375"/>
          </a:xfrm>
          <a:prstGeom prst="line">
            <a:avLst/>
          </a:prstGeom>
          <a:ln w="508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25447" y="41615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调试流程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38821" y="2875002"/>
            <a:ext cx="1178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ED644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02</a:t>
            </a:r>
            <a:endParaRPr lang="en-US" altLang="zh-CN" sz="6600" dirty="0">
              <a:solidFill>
                <a:srgbClr val="ED644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16200000" flipV="1">
            <a:off x="4728086" y="3557474"/>
            <a:ext cx="0" cy="937375"/>
          </a:xfrm>
          <a:prstGeom prst="line">
            <a:avLst/>
          </a:prstGeom>
          <a:ln w="508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41954" y="41615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画图导入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5328" y="2875002"/>
            <a:ext cx="1178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ED644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03</a:t>
            </a:r>
            <a:endParaRPr lang="en-US" altLang="zh-CN" sz="6600" dirty="0">
              <a:solidFill>
                <a:srgbClr val="ED644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16200000" flipV="1">
            <a:off x="7244593" y="3557474"/>
            <a:ext cx="0" cy="937375"/>
          </a:xfrm>
          <a:prstGeom prst="line">
            <a:avLst/>
          </a:prstGeom>
          <a:ln w="508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958461" y="41615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总结反馈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71835" y="2875002"/>
            <a:ext cx="1178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ED644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04</a:t>
            </a:r>
            <a:endParaRPr lang="en-US" altLang="zh-CN" sz="6600" dirty="0">
              <a:solidFill>
                <a:srgbClr val="ED644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16200000" flipV="1">
            <a:off x="9761100" y="3557474"/>
            <a:ext cx="0" cy="937375"/>
          </a:xfrm>
          <a:prstGeom prst="line">
            <a:avLst/>
          </a:prstGeom>
          <a:ln w="508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97573" y="2136338"/>
            <a:ext cx="4396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 smtClean="0">
                <a:solidFill>
                  <a:srgbClr val="F4B11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THANK</a:t>
            </a:r>
            <a:endParaRPr lang="en-US" altLang="zh-CN" sz="6600" b="1" dirty="0" smtClean="0">
              <a:solidFill>
                <a:srgbClr val="F4B119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dist"/>
            <a:r>
              <a:rPr lang="en-US" altLang="zh-CN" sz="9600" b="1" dirty="0" smtClean="0">
                <a:solidFill>
                  <a:srgbClr val="41BB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YOU</a:t>
            </a:r>
            <a:endParaRPr lang="en-US" altLang="zh-CN" sz="9600" b="1" dirty="0" smtClean="0">
              <a:solidFill>
                <a:srgbClr val="41BB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3"/>
          <a:stretch>
            <a:fillRect/>
          </a:stretch>
        </p:blipFill>
        <p:spPr>
          <a:xfrm>
            <a:off x="4244454" y="0"/>
            <a:ext cx="794754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4244454" cy="6858000"/>
          </a:xfrm>
          <a:prstGeom prst="rect">
            <a:avLst/>
          </a:prstGeom>
          <a:solidFill>
            <a:srgbClr val="F4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TextBox 22"/>
          <p:cNvSpPr txBox="1"/>
          <p:nvPr/>
        </p:nvSpPr>
        <p:spPr>
          <a:xfrm>
            <a:off x="836012" y="3825149"/>
            <a:ext cx="48687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项目概况</a:t>
            </a:r>
            <a:endParaRPr lang="zh-CN" altLang="en-US" sz="44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726023" y="2208397"/>
            <a:ext cx="51372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ED64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PART 01</a:t>
            </a:r>
            <a:endParaRPr lang="en-US" sz="11500" b="1" dirty="0">
              <a:solidFill>
                <a:srgbClr val="ED64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十角星 1"/>
          <p:cNvSpPr/>
          <p:nvPr/>
        </p:nvSpPr>
        <p:spPr>
          <a:xfrm>
            <a:off x="1426101" y="2243412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rgbClr val="ED6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十角星 2"/>
          <p:cNvSpPr/>
          <p:nvPr/>
        </p:nvSpPr>
        <p:spPr>
          <a:xfrm>
            <a:off x="4910637" y="2243411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rgbClr val="F4B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十角星 3"/>
          <p:cNvSpPr/>
          <p:nvPr/>
        </p:nvSpPr>
        <p:spPr>
          <a:xfrm>
            <a:off x="8395173" y="2243411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rgbClr val="41B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090" y="2713333"/>
            <a:ext cx="17448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624</a:t>
            </a:r>
            <a:endParaRPr lang="zh-CN" altLang="en-US" sz="6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6560" y="3633215"/>
            <a:ext cx="15901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车位</a:t>
            </a:r>
            <a:endParaRPr lang="zh-CN" altLang="en-US"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7957" y="2713333"/>
            <a:ext cx="17448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</a:t>
            </a:r>
            <a:endParaRPr lang="zh-CN" altLang="en-US" sz="6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5789" y="3634485"/>
            <a:ext cx="1549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引导屏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08249" y="2609816"/>
            <a:ext cx="17448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endParaRPr lang="zh-CN" altLang="en-US" sz="6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06081" y="3633215"/>
            <a:ext cx="1549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查询机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14" name="TextBox 22"/>
          <p:cNvSpPr txBox="1"/>
          <p:nvPr/>
        </p:nvSpPr>
        <p:spPr>
          <a:xfrm>
            <a:off x="1572895" y="473075"/>
            <a:ext cx="26015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项目概况</a:t>
            </a:r>
            <a:endParaRPr lang="zh-CN" altLang="en-US" sz="2200" b="1" u="sng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48256" y="5113137"/>
            <a:ext cx="6096000" cy="506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B3-B5 </a:t>
            </a:r>
            <a:r>
              <a:rPr lang="zh-CN" altLang="en-US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每层</a:t>
            </a:r>
            <a:r>
              <a:rPr lang="en-US" altLang="zh-CN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200+</a:t>
            </a:r>
            <a:r>
              <a:rPr lang="zh-CN" altLang="en-US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个车位 </a:t>
            </a:r>
            <a:r>
              <a:rPr lang="en-US" altLang="zh-CN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个引导屏 </a:t>
            </a:r>
            <a:r>
              <a:rPr lang="en-US" altLang="zh-CN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个查询机</a:t>
            </a:r>
            <a:endParaRPr lang="zh-CN" altLang="en-US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 txBox="1"/>
          <p:nvPr/>
        </p:nvSpPr>
        <p:spPr>
          <a:xfrm>
            <a:off x="4808220" y="2783205"/>
            <a:ext cx="2962275" cy="69850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200" kern="1100" spc="150" dirty="0">
                <a:latin typeface="黑体" panose="02010609060101010101" charset="-122"/>
                <a:ea typeface="黑体" panose="02010609060101010101" charset="-122"/>
              </a:rPr>
              <a:t>MPGS V2.6.0</a:t>
            </a:r>
            <a:r>
              <a:rPr lang="zh-CN" altLang="en-US" sz="1200" kern="1100" spc="150" dirty="0">
                <a:latin typeface="黑体" panose="02010609060101010101" charset="-122"/>
                <a:ea typeface="黑体" panose="02010609060101010101" charset="-122"/>
              </a:rPr>
              <a:t>版本</a:t>
            </a:r>
            <a:endParaRPr lang="zh-CN" altLang="en-US" sz="1200" kern="1100" spc="150" dirty="0"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kern="1100" spc="150" dirty="0">
                <a:latin typeface="黑体" panose="02010609060101010101" charset="-122"/>
                <a:ea typeface="黑体" panose="02010609060101010101" charset="-122"/>
              </a:rPr>
              <a:t>DMS V1.5.0</a:t>
            </a:r>
            <a:r>
              <a:rPr lang="zh-CN" altLang="en-US" sz="1200" kern="1100" spc="150" dirty="0">
                <a:latin typeface="黑体" panose="02010609060101010101" charset="-122"/>
                <a:ea typeface="黑体" panose="02010609060101010101" charset="-122"/>
              </a:rPr>
              <a:t>版本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TextBox 74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 txBox="1"/>
          <p:nvPr/>
        </p:nvSpPr>
        <p:spPr>
          <a:xfrm>
            <a:off x="4808002" y="2444145"/>
            <a:ext cx="589280" cy="3371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Poppins SemiBold" charset="0"/>
              </a:rPr>
              <a:t>软件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Poppins SemiBold" charset="0"/>
            </a:endParaRPr>
          </a:p>
        </p:txBody>
      </p:sp>
      <p:sp>
        <p:nvSpPr>
          <p:cNvPr id="7" name="Shape 2547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/>
          <p:nvPr/>
        </p:nvSpPr>
        <p:spPr>
          <a:xfrm>
            <a:off x="4808002" y="1778839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ED6445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8" name="Subtitle 2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 txBox="1"/>
          <p:nvPr/>
        </p:nvSpPr>
        <p:spPr>
          <a:xfrm>
            <a:off x="8253095" y="2783205"/>
            <a:ext cx="2869565" cy="69850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sym typeface="+mn-ea"/>
              </a:rPr>
              <a:t>摄像机 </a:t>
            </a:r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  <a:sym typeface="+mn-ea"/>
              </a:rPr>
              <a:t>180821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sym typeface="+mn-ea"/>
              </a:rPr>
              <a:t>版本和</a:t>
            </a:r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  <a:sym typeface="+mn-ea"/>
              </a:rPr>
              <a:t>171205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sym typeface="+mn-ea"/>
              </a:rPr>
              <a:t>版本</a:t>
            </a:r>
            <a:endParaRPr lang="en-US" altLang="zh-CN" sz="1200" kern="1100" spc="150" dirty="0"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kern="1100" spc="150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1200" kern="1100" spc="150" dirty="0">
                <a:latin typeface="黑体" panose="02010609060101010101" charset="-122"/>
                <a:ea typeface="黑体" panose="02010609060101010101" charset="-122"/>
              </a:rPr>
              <a:t>对</a:t>
            </a:r>
            <a:r>
              <a:rPr lang="en-US" altLang="zh-CN" sz="1200" kern="1100" spc="150" dirty="0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1200" kern="1100" spc="150" dirty="0">
                <a:latin typeface="黑体" panose="02010609060101010101" charset="-122"/>
                <a:ea typeface="黑体" panose="02010609060101010101" charset="-122"/>
              </a:rPr>
              <a:t>有线和无线版本混搭</a:t>
            </a:r>
            <a:endParaRPr lang="zh-CN" altLang="en-US" sz="1200" kern="1100" spc="1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TextBox 76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 txBox="1"/>
          <p:nvPr/>
        </p:nvSpPr>
        <p:spPr>
          <a:xfrm>
            <a:off x="8245848" y="2444145"/>
            <a:ext cx="792480" cy="3371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Poppins SemiBold" charset="0"/>
              </a:rPr>
              <a:t>摄像机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Poppins SemiBold" charset="0"/>
            </a:endParaRPr>
          </a:p>
        </p:txBody>
      </p:sp>
      <p:sp>
        <p:nvSpPr>
          <p:cNvPr id="10" name="Shape 2554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/>
          <p:nvPr/>
        </p:nvSpPr>
        <p:spPr>
          <a:xfrm>
            <a:off x="8252991" y="1805008"/>
            <a:ext cx="495655" cy="45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B5EDFE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1" name="Shape 2562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/>
          <p:nvPr/>
        </p:nvSpPr>
        <p:spPr>
          <a:xfrm>
            <a:off x="4808002" y="4059315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B5EDFE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2" name="Subtitle 2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 txBox="1"/>
          <p:nvPr/>
        </p:nvSpPr>
        <p:spPr>
          <a:xfrm>
            <a:off x="4808220" y="4995545"/>
            <a:ext cx="2342515" cy="38481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kern="1100" spc="150" dirty="0">
                <a:latin typeface="黑体" panose="02010609060101010101" charset="-122"/>
                <a:ea typeface="黑体" panose="02010609060101010101" charset="-122"/>
              </a:rPr>
              <a:t>8</a:t>
            </a:r>
            <a:r>
              <a:rPr lang="zh-CN" altLang="en-US" sz="1200" kern="1100" spc="150" dirty="0">
                <a:latin typeface="黑体" panose="02010609060101010101" charset="-122"/>
                <a:ea typeface="黑体" panose="02010609060101010101" charset="-122"/>
              </a:rPr>
              <a:t>字屏 </a:t>
            </a:r>
            <a:r>
              <a:rPr lang="en-US" altLang="zh-CN" sz="1200" kern="1100" spc="150" dirty="0">
                <a:latin typeface="黑体" panose="02010609060101010101" charset="-122"/>
                <a:ea typeface="黑体" panose="02010609060101010101" charset="-122"/>
              </a:rPr>
              <a:t>24</a:t>
            </a:r>
            <a:r>
              <a:rPr lang="zh-CN" altLang="en-US" sz="1200" kern="1100" spc="150" dirty="0">
                <a:latin typeface="黑体" panose="02010609060101010101" charset="-122"/>
                <a:ea typeface="黑体" panose="02010609060101010101" charset="-122"/>
              </a:rPr>
              <a:t>号</a:t>
            </a:r>
            <a:endParaRPr lang="zh-CN" altLang="en-US" sz="1200" kern="1100" spc="1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TextBox 100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 txBox="1"/>
          <p:nvPr/>
        </p:nvSpPr>
        <p:spPr>
          <a:xfrm>
            <a:off x="4808002" y="4700016"/>
            <a:ext cx="792480" cy="3371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Poppins SemiBold" charset="0"/>
              </a:rPr>
              <a:t>引导屏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Poppins SemiBold" charset="0"/>
            </a:endParaRPr>
          </a:p>
        </p:txBody>
      </p:sp>
      <p:sp>
        <p:nvSpPr>
          <p:cNvPr id="14" name="Shape 2587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/>
          <p:nvPr/>
        </p:nvSpPr>
        <p:spPr>
          <a:xfrm>
            <a:off x="8238601" y="4093930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F4B11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5" name="Subtitle 2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 txBox="1"/>
          <p:nvPr/>
        </p:nvSpPr>
        <p:spPr>
          <a:xfrm>
            <a:off x="8253095" y="4995545"/>
            <a:ext cx="2967355" cy="38481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kern="1100" spc="150" dirty="0">
                <a:latin typeface="黑体" panose="02010609060101010101" charset="-122"/>
                <a:ea typeface="黑体" panose="02010609060101010101" charset="-122"/>
              </a:rPr>
              <a:t>ETCP</a:t>
            </a:r>
            <a:r>
              <a:rPr lang="zh-CN" altLang="en-US" sz="1200" kern="1100" spc="150" dirty="0">
                <a:latin typeface="黑体" panose="02010609060101010101" charset="-122"/>
                <a:ea typeface="黑体" panose="02010609060101010101" charset="-122"/>
              </a:rPr>
              <a:t>出入口缴费</a:t>
            </a:r>
            <a:r>
              <a:rPr lang="en-US" altLang="zh-CN" sz="1200" kern="1100" spc="150" dirty="0">
                <a:latin typeface="黑体" panose="02010609060101010101" charset="-122"/>
                <a:ea typeface="黑体" panose="02010609060101010101" charset="-122"/>
              </a:rPr>
              <a:t>+MPGS</a:t>
            </a:r>
            <a:r>
              <a:rPr lang="zh-CN" altLang="en-US" sz="1200" kern="1100" spc="150" dirty="0">
                <a:latin typeface="黑体" panose="02010609060101010101" charset="-122"/>
                <a:ea typeface="黑体" panose="02010609060101010101" charset="-122"/>
              </a:rPr>
              <a:t>反向寻车</a:t>
            </a:r>
            <a:endParaRPr lang="zh-CN" altLang="en-US" sz="1200" kern="1100" spc="1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TextBox 101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SpPr txBox="1"/>
          <p:nvPr/>
        </p:nvSpPr>
        <p:spPr>
          <a:xfrm>
            <a:off x="8245848" y="4700016"/>
            <a:ext cx="792480" cy="3371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Poppins SemiBold" charset="0"/>
              </a:rPr>
              <a:t>查询机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Poppins SemiBold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572745" y="472786"/>
            <a:ext cx="265777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项目概况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20" name="图片 19" descr="E:\work\AKE\2017\-产品\资料文件\MPGS\利通大厦地图\微信图片_20180916130950.jpg微信图片_2018091613095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3689" y="1766809"/>
            <a:ext cx="3407470" cy="1916430"/>
          </a:xfrm>
          <a:prstGeom prst="rect">
            <a:avLst/>
          </a:prstGeom>
        </p:spPr>
      </p:pic>
      <p:pic>
        <p:nvPicPr>
          <p:cNvPr id="23" name="图片 22" descr="E:\work\AKE\2017\-产品\资料文件\MPGS\利通大厦地图\微信图片_20180916130818.jpg微信图片_201809161308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1336675" y="3204210"/>
            <a:ext cx="2381250" cy="340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3"/>
          <a:stretch>
            <a:fillRect/>
          </a:stretch>
        </p:blipFill>
        <p:spPr>
          <a:xfrm>
            <a:off x="4244454" y="0"/>
            <a:ext cx="794754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4244454" cy="6858000"/>
          </a:xfrm>
          <a:prstGeom prst="rect">
            <a:avLst/>
          </a:prstGeom>
          <a:solidFill>
            <a:srgbClr val="F4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TextBox 22"/>
          <p:cNvSpPr txBox="1"/>
          <p:nvPr/>
        </p:nvSpPr>
        <p:spPr>
          <a:xfrm>
            <a:off x="836012" y="3825149"/>
            <a:ext cx="48687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调试流程</a:t>
            </a:r>
            <a:endParaRPr lang="zh-CN" altLang="en-US" sz="4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702528" y="2208397"/>
            <a:ext cx="51372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ED64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PART 02</a:t>
            </a:r>
            <a:endParaRPr lang="en-US" sz="11500" b="1" dirty="0">
              <a:solidFill>
                <a:srgbClr val="ED64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/>
          <p:cNvSpPr/>
          <p:nvPr/>
        </p:nvSpPr>
        <p:spPr>
          <a:xfrm>
            <a:off x="1065021" y="1872460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4" name="Rectangle 11"/>
          <p:cNvSpPr/>
          <p:nvPr/>
        </p:nvSpPr>
        <p:spPr>
          <a:xfrm>
            <a:off x="1065021" y="4255039"/>
            <a:ext cx="226916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1217" y="4295983"/>
            <a:ext cx="2026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Step1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安装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4G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路由</a:t>
            </a:r>
            <a:endParaRPr lang="zh-CN" altLang="en-US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9" name="Rounded Rectangle 24"/>
          <p:cNvSpPr/>
          <p:nvPr/>
        </p:nvSpPr>
        <p:spPr>
          <a:xfrm>
            <a:off x="3661772" y="1872460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0" name="Rectangle 25"/>
          <p:cNvSpPr/>
          <p:nvPr/>
        </p:nvSpPr>
        <p:spPr>
          <a:xfrm>
            <a:off x="3661772" y="4255039"/>
            <a:ext cx="2269165" cy="457200"/>
          </a:xfrm>
          <a:prstGeom prst="rect">
            <a:avLst/>
          </a:prstGeom>
          <a:solidFill>
            <a:srgbClr val="ED6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3" name="TextBox 29"/>
          <p:cNvSpPr txBox="1"/>
          <p:nvPr/>
        </p:nvSpPr>
        <p:spPr>
          <a:xfrm>
            <a:off x="3725744" y="4295983"/>
            <a:ext cx="2141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Step2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升级摄像机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 </a:t>
            </a:r>
            <a:endParaRPr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4" name="Freeform 46"/>
          <p:cNvSpPr/>
          <p:nvPr/>
        </p:nvSpPr>
        <p:spPr>
          <a:xfrm>
            <a:off x="4436849" y="2241416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5" name="Rounded Rectangle 30"/>
          <p:cNvSpPr/>
          <p:nvPr/>
        </p:nvSpPr>
        <p:spPr>
          <a:xfrm>
            <a:off x="6258523" y="1872460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6258523" y="4255039"/>
            <a:ext cx="2269165" cy="457200"/>
          </a:xfrm>
          <a:prstGeom prst="rect">
            <a:avLst/>
          </a:prstGeom>
          <a:solidFill>
            <a:srgbClr val="41B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6657267" y="4295983"/>
            <a:ext cx="1565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Step3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调角度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0" name="Freeform 48"/>
          <p:cNvSpPr/>
          <p:nvPr/>
        </p:nvSpPr>
        <p:spPr>
          <a:xfrm>
            <a:off x="7034955" y="2241812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2" name="Rounded Rectangle 36"/>
          <p:cNvSpPr/>
          <p:nvPr/>
        </p:nvSpPr>
        <p:spPr>
          <a:xfrm>
            <a:off x="8855274" y="1872460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8" name="Freeform 44"/>
          <p:cNvSpPr/>
          <p:nvPr/>
        </p:nvSpPr>
        <p:spPr>
          <a:xfrm>
            <a:off x="9628160" y="2255507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3" name="Rectangle 37"/>
          <p:cNvSpPr/>
          <p:nvPr/>
        </p:nvSpPr>
        <p:spPr>
          <a:xfrm>
            <a:off x="8855274" y="4255039"/>
            <a:ext cx="2269165" cy="457200"/>
          </a:xfrm>
          <a:prstGeom prst="rect">
            <a:avLst/>
          </a:prstGeom>
          <a:solidFill>
            <a:srgbClr val="F4B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6" name="TextBox 41"/>
          <p:cNvSpPr txBox="1"/>
          <p:nvPr/>
        </p:nvSpPr>
        <p:spPr>
          <a:xfrm>
            <a:off x="8915363" y="4295983"/>
            <a:ext cx="214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Step4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抄写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mac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地址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7" name="Freeform 50"/>
          <p:cNvSpPr/>
          <p:nvPr/>
        </p:nvSpPr>
        <p:spPr>
          <a:xfrm>
            <a:off x="1842423" y="2255782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30" name="TextBox 22"/>
          <p:cNvSpPr txBox="1"/>
          <p:nvPr/>
        </p:nvSpPr>
        <p:spPr>
          <a:xfrm>
            <a:off x="1572745" y="472786"/>
            <a:ext cx="265777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调试流程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1607" y="3443315"/>
            <a:ext cx="1906137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安装</a:t>
            </a:r>
            <a:r>
              <a:rPr lang="en-US" altLang="zh-CN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4G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路由</a:t>
            </a:r>
            <a:endParaRPr lang="zh-CN" altLang="en-US" sz="13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进行端口映射</a:t>
            </a:r>
            <a:endParaRPr lang="zh-CN" altLang="en-US" sz="13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43721" y="3443315"/>
            <a:ext cx="1906137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将摄像机版本升级至</a:t>
            </a:r>
            <a:r>
              <a:rPr lang="en-US" altLang="zh-CN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171205</a:t>
            </a:r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及以上版本</a:t>
            </a:r>
            <a:endParaRPr lang="zh-CN" altLang="en-US" sz="13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40036" y="3443315"/>
            <a:ext cx="1906137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调试摄像机角度</a:t>
            </a:r>
            <a:endParaRPr lang="zh-CN" altLang="en-US" sz="13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sz="13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画识别区</a:t>
            </a:r>
            <a:endParaRPr lang="zh-CN" altLang="en-US" sz="13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33539" y="3443315"/>
            <a:ext cx="1906137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对照抄写摄像机</a:t>
            </a:r>
            <a:r>
              <a:rPr lang="en-US" altLang="zh-CN" sz="13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MAC</a:t>
            </a:r>
            <a:r>
              <a:rPr lang="zh-CN" altLang="en-US" sz="13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地址和屏地址组地址</a:t>
            </a:r>
            <a:r>
              <a:rPr lang="en-US" altLang="zh-CN" sz="13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13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31" name="TextBox 22"/>
          <p:cNvSpPr txBox="1"/>
          <p:nvPr/>
        </p:nvSpPr>
        <p:spPr>
          <a:xfrm>
            <a:off x="1572745" y="472786"/>
            <a:ext cx="265777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调试流程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57300" y="1512570"/>
            <a:ext cx="9678035" cy="3738245"/>
          </a:xfrm>
          <a:prstGeom prst="rect">
            <a:avLst/>
          </a:prstGeom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CAD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底图导出地图包导入云端地图，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装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4G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路由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升级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B4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探头（将能连上的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B4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探头升级完成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日：升级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调完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B4-50%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的探头（调角度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画识别区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抄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mac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换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PVD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日：画完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B3-B5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的车位及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B3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背景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日：调完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B4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的探头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升级完能连上的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B5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的探头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日：基本调完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B5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的探头（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钟鑫）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升级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B3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11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日：调完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B3-50%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探头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因为网络不通的太多了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…)</a:t>
            </a:r>
            <a:endParaRPr lang="en-US" altLang="zh-CN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日：调完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探头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升级屏蔽无线模块</a:t>
            </a:r>
            <a:endParaRPr lang="en-US" altLang="zh-CN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13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日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完成地图绘制地图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月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日：将云端地图导入本地地图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导入屏信息至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DMS+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设置完成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台查询机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基本完成，后续还有调试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更换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PVD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，此处未列入</a:t>
            </a:r>
            <a:endParaRPr lang="en-US" altLang="zh-CN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安装</a:t>
            </a:r>
            <a:r>
              <a:rPr lang="zh-CN" altLang="en-US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调试用时：</a:t>
            </a:r>
            <a:r>
              <a:rPr lang="en-US" altLang="zh-CN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altLang="en-US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天</a:t>
            </a:r>
            <a:r>
              <a:rPr lang="en-US" altLang="zh-CN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-2</a:t>
            </a:r>
            <a:r>
              <a:rPr lang="zh-CN" altLang="en-US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人</a:t>
            </a:r>
            <a:r>
              <a:rPr lang="en-US" altLang="zh-CN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-624</a:t>
            </a:r>
            <a:r>
              <a:rPr lang="zh-CN" altLang="en-US" kern="1100" spc="15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个车位</a:t>
            </a:r>
            <a:endParaRPr lang="zh-CN" altLang="en-US" kern="1100" spc="15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600ade85ab8d19863d296bbd6d3c8047FB0A4867354E4F1E3A7DEAE3C4C4B5C9777EC9E9D7F78045DB0296A4194571101A21F67FC7D6C39966CE50B69116E2EE84E571E25F3C0CCE091C39A32A44594BB31DAB77CA29B960FD5D14EFA0C72D180718FEA53F10C0F1A6F4B4CCB38A92CEE82404B8655A9096126925E4E3C7AD1BA436B3A29964EFE00FCB9CF85F81AD36"/>
          <p:cNvGrpSpPr/>
          <p:nvPr/>
        </p:nvGrpSpPr>
        <p:grpSpPr>
          <a:xfrm>
            <a:off x="6458235" y="2144292"/>
            <a:ext cx="4544054" cy="3562538"/>
            <a:chOff x="888558" y="1997354"/>
            <a:chExt cx="4544054" cy="35625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558" y="1997354"/>
              <a:ext cx="4544054" cy="356253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50576" y="2218765"/>
              <a:ext cx="3792071" cy="2124635"/>
            </a:xfrm>
            <a:prstGeom prst="rect">
              <a:avLst/>
            </a:prstGeom>
            <a:blipFill rotWithShape="1">
              <a:blip r:embed="rId2"/>
              <a:srcRect/>
              <a:stretch>
                <a:fillRect t="1" b="-2053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sp>
        <p:nvSpPr>
          <p:cNvPr id="12" name="Freeform 43"/>
          <p:cNvSpPr/>
          <p:nvPr/>
        </p:nvSpPr>
        <p:spPr>
          <a:xfrm>
            <a:off x="1192206" y="2082813"/>
            <a:ext cx="1123362" cy="1062317"/>
          </a:xfrm>
          <a:custGeom>
            <a:avLst/>
            <a:gdLst/>
            <a:ahLst/>
            <a:cxnLst/>
            <a:rect l="l" t="t" r="r" b="b"/>
            <a:pathLst>
              <a:path w="193500" h="182985">
                <a:moveTo>
                  <a:pt x="43208" y="122717"/>
                </a:moveTo>
                <a:cubicBezTo>
                  <a:pt x="42599" y="123479"/>
                  <a:pt x="41837" y="123860"/>
                  <a:pt x="40922" y="123860"/>
                </a:cubicBezTo>
                <a:cubicBezTo>
                  <a:pt x="38484" y="124012"/>
                  <a:pt x="36388" y="125231"/>
                  <a:pt x="34636" y="127517"/>
                </a:cubicBezTo>
                <a:cubicBezTo>
                  <a:pt x="32883" y="129803"/>
                  <a:pt x="31931" y="132547"/>
                  <a:pt x="31778" y="135747"/>
                </a:cubicBezTo>
                <a:cubicBezTo>
                  <a:pt x="31778" y="138643"/>
                  <a:pt x="32540" y="140929"/>
                  <a:pt x="34064" y="142605"/>
                </a:cubicBezTo>
                <a:cubicBezTo>
                  <a:pt x="36046" y="144586"/>
                  <a:pt x="39017" y="145424"/>
                  <a:pt x="42980" y="145120"/>
                </a:cubicBezTo>
                <a:cubicBezTo>
                  <a:pt x="47552" y="144662"/>
                  <a:pt x="51057" y="143062"/>
                  <a:pt x="53495" y="140319"/>
                </a:cubicBezTo>
                <a:cubicBezTo>
                  <a:pt x="55934" y="137576"/>
                  <a:pt x="57001" y="134680"/>
                  <a:pt x="56696" y="131632"/>
                </a:cubicBezTo>
                <a:cubicBezTo>
                  <a:pt x="56391" y="128584"/>
                  <a:pt x="54791" y="126222"/>
                  <a:pt x="51895" y="124546"/>
                </a:cubicBezTo>
                <a:cubicBezTo>
                  <a:pt x="49609" y="123326"/>
                  <a:pt x="46714" y="122717"/>
                  <a:pt x="43208" y="122717"/>
                </a:cubicBezTo>
                <a:close/>
                <a:moveTo>
                  <a:pt x="46066" y="115916"/>
                </a:moveTo>
                <a:cubicBezTo>
                  <a:pt x="49495" y="116259"/>
                  <a:pt x="52505" y="117154"/>
                  <a:pt x="55096" y="118602"/>
                </a:cubicBezTo>
                <a:cubicBezTo>
                  <a:pt x="60125" y="121345"/>
                  <a:pt x="62944" y="125460"/>
                  <a:pt x="63554" y="130946"/>
                </a:cubicBezTo>
                <a:cubicBezTo>
                  <a:pt x="64011" y="135976"/>
                  <a:pt x="62373" y="140586"/>
                  <a:pt x="58639" y="144777"/>
                </a:cubicBezTo>
                <a:cubicBezTo>
                  <a:pt x="54905" y="148968"/>
                  <a:pt x="49838" y="151368"/>
                  <a:pt x="43437" y="151978"/>
                </a:cubicBezTo>
                <a:cubicBezTo>
                  <a:pt x="37341" y="152587"/>
                  <a:pt x="32617" y="151063"/>
                  <a:pt x="29264" y="147406"/>
                </a:cubicBezTo>
                <a:cubicBezTo>
                  <a:pt x="26216" y="144358"/>
                  <a:pt x="24768" y="140395"/>
                  <a:pt x="24921" y="135518"/>
                </a:cubicBezTo>
                <a:cubicBezTo>
                  <a:pt x="25225" y="129270"/>
                  <a:pt x="27511" y="124241"/>
                  <a:pt x="31778" y="120431"/>
                </a:cubicBezTo>
                <a:cubicBezTo>
                  <a:pt x="31626" y="119516"/>
                  <a:pt x="31817" y="118678"/>
                  <a:pt x="32350" y="117916"/>
                </a:cubicBezTo>
                <a:cubicBezTo>
                  <a:pt x="32883" y="117154"/>
                  <a:pt x="33607" y="116697"/>
                  <a:pt x="34522" y="116545"/>
                </a:cubicBezTo>
                <a:cubicBezTo>
                  <a:pt x="38789" y="115783"/>
                  <a:pt x="42637" y="115573"/>
                  <a:pt x="46066" y="115916"/>
                </a:cubicBezTo>
                <a:close/>
                <a:moveTo>
                  <a:pt x="111846" y="72025"/>
                </a:moveTo>
                <a:cubicBezTo>
                  <a:pt x="112646" y="72139"/>
                  <a:pt x="113389" y="72653"/>
                  <a:pt x="114074" y="73568"/>
                </a:cubicBezTo>
                <a:cubicBezTo>
                  <a:pt x="115446" y="75397"/>
                  <a:pt x="115217" y="76997"/>
                  <a:pt x="113389" y="78368"/>
                </a:cubicBezTo>
                <a:cubicBezTo>
                  <a:pt x="110798" y="80197"/>
                  <a:pt x="106378" y="83855"/>
                  <a:pt x="100130" y="89341"/>
                </a:cubicBezTo>
                <a:cubicBezTo>
                  <a:pt x="94186" y="94523"/>
                  <a:pt x="89462" y="98257"/>
                  <a:pt x="85957" y="100543"/>
                </a:cubicBezTo>
                <a:cubicBezTo>
                  <a:pt x="83975" y="101762"/>
                  <a:pt x="82375" y="101381"/>
                  <a:pt x="81156" y="99400"/>
                </a:cubicBezTo>
                <a:cubicBezTo>
                  <a:pt x="79937" y="97418"/>
                  <a:pt x="80318" y="95818"/>
                  <a:pt x="82299" y="94599"/>
                </a:cubicBezTo>
                <a:cubicBezTo>
                  <a:pt x="85804" y="92465"/>
                  <a:pt x="90224" y="89036"/>
                  <a:pt x="95558" y="84312"/>
                </a:cubicBezTo>
                <a:cubicBezTo>
                  <a:pt x="101959" y="78673"/>
                  <a:pt x="106531" y="74863"/>
                  <a:pt x="109274" y="72882"/>
                </a:cubicBezTo>
                <a:cubicBezTo>
                  <a:pt x="110188" y="72196"/>
                  <a:pt x="111045" y="71911"/>
                  <a:pt x="111846" y="72025"/>
                </a:cubicBezTo>
                <a:close/>
                <a:moveTo>
                  <a:pt x="186083" y="7274"/>
                </a:moveTo>
                <a:cubicBezTo>
                  <a:pt x="185321" y="7426"/>
                  <a:pt x="184483" y="7731"/>
                  <a:pt x="183569" y="8188"/>
                </a:cubicBezTo>
                <a:cubicBezTo>
                  <a:pt x="180826" y="9407"/>
                  <a:pt x="177244" y="11541"/>
                  <a:pt x="172825" y="14589"/>
                </a:cubicBezTo>
                <a:lnTo>
                  <a:pt x="165281" y="19618"/>
                </a:lnTo>
                <a:lnTo>
                  <a:pt x="157966" y="24647"/>
                </a:lnTo>
                <a:cubicBezTo>
                  <a:pt x="155984" y="26019"/>
                  <a:pt x="154841" y="26781"/>
                  <a:pt x="154537" y="26933"/>
                </a:cubicBezTo>
                <a:cubicBezTo>
                  <a:pt x="154079" y="27391"/>
                  <a:pt x="153546" y="27619"/>
                  <a:pt x="152936" y="27619"/>
                </a:cubicBezTo>
                <a:cubicBezTo>
                  <a:pt x="146993" y="32496"/>
                  <a:pt x="138306" y="39202"/>
                  <a:pt x="126876" y="47736"/>
                </a:cubicBezTo>
                <a:lnTo>
                  <a:pt x="103330" y="65567"/>
                </a:lnTo>
                <a:cubicBezTo>
                  <a:pt x="100739" y="67548"/>
                  <a:pt x="96777" y="71053"/>
                  <a:pt x="91443" y="76082"/>
                </a:cubicBezTo>
                <a:cubicBezTo>
                  <a:pt x="86261" y="81112"/>
                  <a:pt x="82147" y="84769"/>
                  <a:pt x="79099" y="87055"/>
                </a:cubicBezTo>
                <a:cubicBezTo>
                  <a:pt x="77270" y="88427"/>
                  <a:pt x="75670" y="88198"/>
                  <a:pt x="74298" y="86369"/>
                </a:cubicBezTo>
                <a:lnTo>
                  <a:pt x="73841" y="85455"/>
                </a:lnTo>
                <a:cubicBezTo>
                  <a:pt x="73688" y="85455"/>
                  <a:pt x="73460" y="85379"/>
                  <a:pt x="73155" y="85226"/>
                </a:cubicBezTo>
                <a:cubicBezTo>
                  <a:pt x="66449" y="81874"/>
                  <a:pt x="59706" y="80235"/>
                  <a:pt x="52924" y="80312"/>
                </a:cubicBezTo>
                <a:cubicBezTo>
                  <a:pt x="46142" y="80388"/>
                  <a:pt x="40008" y="81797"/>
                  <a:pt x="34522" y="84541"/>
                </a:cubicBezTo>
                <a:cubicBezTo>
                  <a:pt x="29035" y="87284"/>
                  <a:pt x="24159" y="91170"/>
                  <a:pt x="19891" y="96199"/>
                </a:cubicBezTo>
                <a:cubicBezTo>
                  <a:pt x="13338" y="103819"/>
                  <a:pt x="9223" y="112582"/>
                  <a:pt x="7547" y="122488"/>
                </a:cubicBezTo>
                <a:cubicBezTo>
                  <a:pt x="5871" y="132394"/>
                  <a:pt x="7242" y="142300"/>
                  <a:pt x="11662" y="152206"/>
                </a:cubicBezTo>
                <a:cubicBezTo>
                  <a:pt x="13643" y="156473"/>
                  <a:pt x="17186" y="160588"/>
                  <a:pt x="22292" y="164551"/>
                </a:cubicBezTo>
                <a:cubicBezTo>
                  <a:pt x="27397" y="168513"/>
                  <a:pt x="32464" y="171256"/>
                  <a:pt x="37493" y="172780"/>
                </a:cubicBezTo>
                <a:cubicBezTo>
                  <a:pt x="56543" y="178267"/>
                  <a:pt x="71479" y="177047"/>
                  <a:pt x="82299" y="169123"/>
                </a:cubicBezTo>
                <a:cubicBezTo>
                  <a:pt x="92967" y="161350"/>
                  <a:pt x="99063" y="147329"/>
                  <a:pt x="100587" y="127060"/>
                </a:cubicBezTo>
                <a:lnTo>
                  <a:pt x="100587" y="126603"/>
                </a:lnTo>
                <a:cubicBezTo>
                  <a:pt x="99673" y="125993"/>
                  <a:pt x="99139" y="125155"/>
                  <a:pt x="98987" y="124088"/>
                </a:cubicBezTo>
                <a:cubicBezTo>
                  <a:pt x="98682" y="121802"/>
                  <a:pt x="98530" y="120050"/>
                  <a:pt x="98530" y="118831"/>
                </a:cubicBezTo>
                <a:cubicBezTo>
                  <a:pt x="98530" y="117307"/>
                  <a:pt x="98758" y="116087"/>
                  <a:pt x="99215" y="115173"/>
                </a:cubicBezTo>
                <a:cubicBezTo>
                  <a:pt x="99673" y="114259"/>
                  <a:pt x="100282" y="113573"/>
                  <a:pt x="101044" y="113116"/>
                </a:cubicBezTo>
                <a:cubicBezTo>
                  <a:pt x="101806" y="112811"/>
                  <a:pt x="102644" y="112735"/>
                  <a:pt x="103559" y="112887"/>
                </a:cubicBezTo>
                <a:cubicBezTo>
                  <a:pt x="104168" y="112887"/>
                  <a:pt x="104930" y="113116"/>
                  <a:pt x="105845" y="113573"/>
                </a:cubicBezTo>
                <a:lnTo>
                  <a:pt x="106988" y="114030"/>
                </a:lnTo>
                <a:cubicBezTo>
                  <a:pt x="107597" y="113725"/>
                  <a:pt x="108359" y="112506"/>
                  <a:pt x="109274" y="110372"/>
                </a:cubicBezTo>
                <a:cubicBezTo>
                  <a:pt x="109579" y="109763"/>
                  <a:pt x="109502" y="108772"/>
                  <a:pt x="109045" y="107401"/>
                </a:cubicBezTo>
                <a:cubicBezTo>
                  <a:pt x="107674" y="104353"/>
                  <a:pt x="107369" y="101762"/>
                  <a:pt x="108131" y="99628"/>
                </a:cubicBezTo>
                <a:cubicBezTo>
                  <a:pt x="109198" y="96428"/>
                  <a:pt x="112474" y="92999"/>
                  <a:pt x="117961" y="89341"/>
                </a:cubicBezTo>
                <a:cubicBezTo>
                  <a:pt x="122990" y="85988"/>
                  <a:pt x="125962" y="83702"/>
                  <a:pt x="126876" y="82483"/>
                </a:cubicBezTo>
                <a:cubicBezTo>
                  <a:pt x="127028" y="82026"/>
                  <a:pt x="127181" y="81264"/>
                  <a:pt x="127333" y="80197"/>
                </a:cubicBezTo>
                <a:cubicBezTo>
                  <a:pt x="127486" y="79588"/>
                  <a:pt x="127638" y="77987"/>
                  <a:pt x="127790" y="75397"/>
                </a:cubicBezTo>
                <a:cubicBezTo>
                  <a:pt x="127943" y="73263"/>
                  <a:pt x="128171" y="71510"/>
                  <a:pt x="128476" y="70139"/>
                </a:cubicBezTo>
                <a:cubicBezTo>
                  <a:pt x="129086" y="67853"/>
                  <a:pt x="130076" y="66176"/>
                  <a:pt x="131448" y="65110"/>
                </a:cubicBezTo>
                <a:cubicBezTo>
                  <a:pt x="132972" y="63890"/>
                  <a:pt x="134953" y="63509"/>
                  <a:pt x="137392" y="63967"/>
                </a:cubicBezTo>
                <a:cubicBezTo>
                  <a:pt x="138458" y="64119"/>
                  <a:pt x="140059" y="64500"/>
                  <a:pt x="142192" y="65110"/>
                </a:cubicBezTo>
                <a:cubicBezTo>
                  <a:pt x="144173" y="65719"/>
                  <a:pt x="145545" y="66100"/>
                  <a:pt x="146307" y="66253"/>
                </a:cubicBezTo>
                <a:cubicBezTo>
                  <a:pt x="146764" y="66405"/>
                  <a:pt x="147221" y="66405"/>
                  <a:pt x="147679" y="66253"/>
                </a:cubicBezTo>
                <a:cubicBezTo>
                  <a:pt x="147831" y="65795"/>
                  <a:pt x="148060" y="65186"/>
                  <a:pt x="148364" y="64424"/>
                </a:cubicBezTo>
                <a:cubicBezTo>
                  <a:pt x="148669" y="63205"/>
                  <a:pt x="149126" y="61147"/>
                  <a:pt x="149736" y="58252"/>
                </a:cubicBezTo>
                <a:cubicBezTo>
                  <a:pt x="150498" y="55051"/>
                  <a:pt x="151031" y="52880"/>
                  <a:pt x="151336" y="51737"/>
                </a:cubicBezTo>
                <a:cubicBezTo>
                  <a:pt x="151641" y="50594"/>
                  <a:pt x="152022" y="49641"/>
                  <a:pt x="152479" y="48879"/>
                </a:cubicBezTo>
                <a:cubicBezTo>
                  <a:pt x="153241" y="47507"/>
                  <a:pt x="154232" y="46593"/>
                  <a:pt x="155451" y="46136"/>
                </a:cubicBezTo>
                <a:cubicBezTo>
                  <a:pt x="156975" y="45831"/>
                  <a:pt x="158651" y="46136"/>
                  <a:pt x="160480" y="47050"/>
                </a:cubicBezTo>
                <a:cubicBezTo>
                  <a:pt x="161090" y="47203"/>
                  <a:pt x="162309" y="47812"/>
                  <a:pt x="164138" y="48879"/>
                </a:cubicBezTo>
                <a:cubicBezTo>
                  <a:pt x="165509" y="49641"/>
                  <a:pt x="166500" y="50098"/>
                  <a:pt x="167110" y="50251"/>
                </a:cubicBezTo>
                <a:lnTo>
                  <a:pt x="167567" y="50479"/>
                </a:lnTo>
                <a:lnTo>
                  <a:pt x="167567" y="50022"/>
                </a:lnTo>
                <a:cubicBezTo>
                  <a:pt x="167719" y="49108"/>
                  <a:pt x="167719" y="47507"/>
                  <a:pt x="167567" y="45221"/>
                </a:cubicBezTo>
                <a:cubicBezTo>
                  <a:pt x="167414" y="42326"/>
                  <a:pt x="167414" y="40345"/>
                  <a:pt x="167567" y="39278"/>
                </a:cubicBezTo>
                <a:cubicBezTo>
                  <a:pt x="167719" y="36382"/>
                  <a:pt x="168634" y="34249"/>
                  <a:pt x="170310" y="32877"/>
                </a:cubicBezTo>
                <a:cubicBezTo>
                  <a:pt x="170920" y="32420"/>
                  <a:pt x="171834" y="32039"/>
                  <a:pt x="173053" y="31734"/>
                </a:cubicBezTo>
                <a:cubicBezTo>
                  <a:pt x="173815" y="31582"/>
                  <a:pt x="174730" y="31429"/>
                  <a:pt x="175796" y="31277"/>
                </a:cubicBezTo>
                <a:lnTo>
                  <a:pt x="179454" y="31048"/>
                </a:lnTo>
                <a:cubicBezTo>
                  <a:pt x="182350" y="30134"/>
                  <a:pt x="184407" y="27772"/>
                  <a:pt x="185626" y="23962"/>
                </a:cubicBezTo>
                <a:cubicBezTo>
                  <a:pt x="186541" y="20609"/>
                  <a:pt x="186845" y="16494"/>
                  <a:pt x="186541" y="11617"/>
                </a:cubicBezTo>
                <a:cubicBezTo>
                  <a:pt x="186541" y="11160"/>
                  <a:pt x="186388" y="10017"/>
                  <a:pt x="186083" y="8188"/>
                </a:cubicBezTo>
                <a:close/>
                <a:moveTo>
                  <a:pt x="185626" y="187"/>
                </a:moveTo>
                <a:cubicBezTo>
                  <a:pt x="188065" y="-270"/>
                  <a:pt x="189970" y="111"/>
                  <a:pt x="191341" y="1330"/>
                </a:cubicBezTo>
                <a:cubicBezTo>
                  <a:pt x="191646" y="1787"/>
                  <a:pt x="191875" y="2245"/>
                  <a:pt x="192027" y="2702"/>
                </a:cubicBezTo>
                <a:cubicBezTo>
                  <a:pt x="192179" y="3007"/>
                  <a:pt x="192256" y="3235"/>
                  <a:pt x="192256" y="3388"/>
                </a:cubicBezTo>
                <a:cubicBezTo>
                  <a:pt x="192408" y="3692"/>
                  <a:pt x="192484" y="4073"/>
                  <a:pt x="192484" y="4531"/>
                </a:cubicBezTo>
                <a:cubicBezTo>
                  <a:pt x="192637" y="5140"/>
                  <a:pt x="192789" y="6055"/>
                  <a:pt x="192941" y="7274"/>
                </a:cubicBezTo>
                <a:cubicBezTo>
                  <a:pt x="193246" y="9255"/>
                  <a:pt x="193399" y="10550"/>
                  <a:pt x="193399" y="11160"/>
                </a:cubicBezTo>
                <a:cubicBezTo>
                  <a:pt x="193703" y="16951"/>
                  <a:pt x="193322" y="21828"/>
                  <a:pt x="192256" y="25790"/>
                </a:cubicBezTo>
                <a:cubicBezTo>
                  <a:pt x="190274" y="32191"/>
                  <a:pt x="186617" y="36077"/>
                  <a:pt x="181283" y="37449"/>
                </a:cubicBezTo>
                <a:cubicBezTo>
                  <a:pt x="180826" y="37601"/>
                  <a:pt x="179225" y="37830"/>
                  <a:pt x="176482" y="38135"/>
                </a:cubicBezTo>
                <a:cubicBezTo>
                  <a:pt x="175568" y="38287"/>
                  <a:pt x="174882" y="38440"/>
                  <a:pt x="174425" y="38592"/>
                </a:cubicBezTo>
                <a:cubicBezTo>
                  <a:pt x="174425" y="38897"/>
                  <a:pt x="174349" y="39278"/>
                  <a:pt x="174196" y="39735"/>
                </a:cubicBezTo>
                <a:cubicBezTo>
                  <a:pt x="174196" y="40345"/>
                  <a:pt x="174272" y="42021"/>
                  <a:pt x="174425" y="44764"/>
                </a:cubicBezTo>
                <a:cubicBezTo>
                  <a:pt x="174577" y="47507"/>
                  <a:pt x="174577" y="49565"/>
                  <a:pt x="174425" y="50936"/>
                </a:cubicBezTo>
                <a:cubicBezTo>
                  <a:pt x="173968" y="53984"/>
                  <a:pt x="172672" y="55966"/>
                  <a:pt x="170539" y="56880"/>
                </a:cubicBezTo>
                <a:cubicBezTo>
                  <a:pt x="169015" y="57490"/>
                  <a:pt x="167186" y="57490"/>
                  <a:pt x="165052" y="56880"/>
                </a:cubicBezTo>
                <a:cubicBezTo>
                  <a:pt x="163985" y="56423"/>
                  <a:pt x="162614" y="55737"/>
                  <a:pt x="160937" y="54823"/>
                </a:cubicBezTo>
                <a:cubicBezTo>
                  <a:pt x="159261" y="54061"/>
                  <a:pt x="158270" y="53603"/>
                  <a:pt x="157966" y="53451"/>
                </a:cubicBezTo>
                <a:lnTo>
                  <a:pt x="157966" y="53680"/>
                </a:lnTo>
                <a:cubicBezTo>
                  <a:pt x="157661" y="54594"/>
                  <a:pt x="157204" y="56575"/>
                  <a:pt x="156594" y="59623"/>
                </a:cubicBezTo>
                <a:cubicBezTo>
                  <a:pt x="155832" y="62824"/>
                  <a:pt x="155222" y="65110"/>
                  <a:pt x="154765" y="66481"/>
                </a:cubicBezTo>
                <a:cubicBezTo>
                  <a:pt x="154460" y="67700"/>
                  <a:pt x="154079" y="68691"/>
                  <a:pt x="153622" y="69453"/>
                </a:cubicBezTo>
                <a:cubicBezTo>
                  <a:pt x="153013" y="70825"/>
                  <a:pt x="152174" y="71739"/>
                  <a:pt x="151108" y="72196"/>
                </a:cubicBezTo>
                <a:cubicBezTo>
                  <a:pt x="149584" y="73111"/>
                  <a:pt x="147602" y="73415"/>
                  <a:pt x="145164" y="73111"/>
                </a:cubicBezTo>
                <a:lnTo>
                  <a:pt x="140135" y="71739"/>
                </a:lnTo>
                <a:cubicBezTo>
                  <a:pt x="138306" y="71129"/>
                  <a:pt x="137011" y="70748"/>
                  <a:pt x="136249" y="70596"/>
                </a:cubicBezTo>
                <a:lnTo>
                  <a:pt x="135563" y="70596"/>
                </a:lnTo>
                <a:cubicBezTo>
                  <a:pt x="135410" y="70901"/>
                  <a:pt x="135258" y="71358"/>
                  <a:pt x="135106" y="71968"/>
                </a:cubicBezTo>
                <a:cubicBezTo>
                  <a:pt x="134953" y="72730"/>
                  <a:pt x="134801" y="74101"/>
                  <a:pt x="134648" y="76082"/>
                </a:cubicBezTo>
                <a:cubicBezTo>
                  <a:pt x="134496" y="78673"/>
                  <a:pt x="134344" y="80350"/>
                  <a:pt x="134191" y="81112"/>
                </a:cubicBezTo>
                <a:cubicBezTo>
                  <a:pt x="133886" y="83245"/>
                  <a:pt x="133277" y="84922"/>
                  <a:pt x="132362" y="86141"/>
                </a:cubicBezTo>
                <a:cubicBezTo>
                  <a:pt x="130991" y="88274"/>
                  <a:pt x="127486" y="91246"/>
                  <a:pt x="121847" y="95056"/>
                </a:cubicBezTo>
                <a:cubicBezTo>
                  <a:pt x="117580" y="97799"/>
                  <a:pt x="115141" y="100085"/>
                  <a:pt x="114532" y="101914"/>
                </a:cubicBezTo>
                <a:cubicBezTo>
                  <a:pt x="114379" y="102371"/>
                  <a:pt x="114608" y="103286"/>
                  <a:pt x="115217" y="104657"/>
                </a:cubicBezTo>
                <a:cubicBezTo>
                  <a:pt x="116589" y="107858"/>
                  <a:pt x="116741" y="110677"/>
                  <a:pt x="115675" y="113116"/>
                </a:cubicBezTo>
                <a:cubicBezTo>
                  <a:pt x="113846" y="117230"/>
                  <a:pt x="111636" y="119745"/>
                  <a:pt x="109045" y="120659"/>
                </a:cubicBezTo>
                <a:cubicBezTo>
                  <a:pt x="107978" y="120964"/>
                  <a:pt x="106835" y="121040"/>
                  <a:pt x="105616" y="120888"/>
                </a:cubicBezTo>
                <a:cubicBezTo>
                  <a:pt x="105616" y="121498"/>
                  <a:pt x="105692" y="122260"/>
                  <a:pt x="105845" y="123174"/>
                </a:cubicBezTo>
                <a:lnTo>
                  <a:pt x="105845" y="124317"/>
                </a:lnTo>
                <a:cubicBezTo>
                  <a:pt x="107064" y="125079"/>
                  <a:pt x="107597" y="126146"/>
                  <a:pt x="107445" y="127517"/>
                </a:cubicBezTo>
                <a:cubicBezTo>
                  <a:pt x="105769" y="149920"/>
                  <a:pt x="98758" y="165694"/>
                  <a:pt x="86414" y="174838"/>
                </a:cubicBezTo>
                <a:cubicBezTo>
                  <a:pt x="73765" y="183982"/>
                  <a:pt x="56848" y="185429"/>
                  <a:pt x="35665" y="179181"/>
                </a:cubicBezTo>
                <a:cubicBezTo>
                  <a:pt x="29721" y="177505"/>
                  <a:pt x="23816" y="174419"/>
                  <a:pt x="17948" y="169923"/>
                </a:cubicBezTo>
                <a:cubicBezTo>
                  <a:pt x="12081" y="165427"/>
                  <a:pt x="7852" y="160436"/>
                  <a:pt x="5261" y="154949"/>
                </a:cubicBezTo>
                <a:cubicBezTo>
                  <a:pt x="384" y="143672"/>
                  <a:pt x="-1102" y="132432"/>
                  <a:pt x="803" y="121231"/>
                </a:cubicBezTo>
                <a:cubicBezTo>
                  <a:pt x="2708" y="110030"/>
                  <a:pt x="7318" y="100162"/>
                  <a:pt x="14634" y="91627"/>
                </a:cubicBezTo>
                <a:cubicBezTo>
                  <a:pt x="19663" y="85988"/>
                  <a:pt x="25340" y="81569"/>
                  <a:pt x="31664" y="78368"/>
                </a:cubicBezTo>
                <a:cubicBezTo>
                  <a:pt x="37989" y="75168"/>
                  <a:pt x="45037" y="73492"/>
                  <a:pt x="52810" y="73339"/>
                </a:cubicBezTo>
                <a:cubicBezTo>
                  <a:pt x="60277" y="73187"/>
                  <a:pt x="68126" y="75168"/>
                  <a:pt x="76355" y="79283"/>
                </a:cubicBezTo>
                <a:lnTo>
                  <a:pt x="77270" y="79740"/>
                </a:lnTo>
                <a:cubicBezTo>
                  <a:pt x="79556" y="77911"/>
                  <a:pt x="82756" y="75092"/>
                  <a:pt x="86871" y="71282"/>
                </a:cubicBezTo>
                <a:cubicBezTo>
                  <a:pt x="92205" y="66100"/>
                  <a:pt x="96320" y="62366"/>
                  <a:pt x="99215" y="60080"/>
                </a:cubicBezTo>
                <a:lnTo>
                  <a:pt x="123676" y="41564"/>
                </a:lnTo>
                <a:cubicBezTo>
                  <a:pt x="136172" y="32115"/>
                  <a:pt x="145697" y="24647"/>
                  <a:pt x="152251" y="19161"/>
                </a:cubicBezTo>
                <a:cubicBezTo>
                  <a:pt x="153013" y="18704"/>
                  <a:pt x="153851" y="18475"/>
                  <a:pt x="154765" y="18475"/>
                </a:cubicBezTo>
                <a:lnTo>
                  <a:pt x="168938" y="8645"/>
                </a:lnTo>
                <a:cubicBezTo>
                  <a:pt x="173815" y="5597"/>
                  <a:pt x="177778" y="3388"/>
                  <a:pt x="180826" y="2016"/>
                </a:cubicBezTo>
                <a:cubicBezTo>
                  <a:pt x="182654" y="1102"/>
                  <a:pt x="184255" y="492"/>
                  <a:pt x="185626" y="18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2" b="83682"/>
          <a:stretch>
            <a:fillRect/>
          </a:stretch>
        </p:blipFill>
        <p:spPr>
          <a:xfrm>
            <a:off x="0" y="0"/>
            <a:ext cx="1572745" cy="1119116"/>
          </a:xfrm>
          <a:prstGeom prst="rect">
            <a:avLst/>
          </a:prstGeom>
        </p:spPr>
      </p:pic>
      <p:sp>
        <p:nvSpPr>
          <p:cNvPr id="14" name="TextBox 22"/>
          <p:cNvSpPr txBox="1"/>
          <p:nvPr/>
        </p:nvSpPr>
        <p:spPr>
          <a:xfrm>
            <a:off x="1572745" y="472786"/>
            <a:ext cx="265777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调试流程</a:t>
            </a:r>
            <a:endParaRPr lang="zh-CN" altLang="en-US" sz="2200" b="1" dirty="0">
              <a:solidFill>
                <a:schemeClr val="tx1">
                  <a:lumMod val="90000"/>
                  <a:lumOff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2422282" y="2322271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514350"/>
            <a:r>
              <a:rPr lang="zh-CN" altLang="en-US" sz="3200" b="1" kern="0" dirty="0" smtClean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存在问题</a:t>
            </a:r>
            <a:endParaRPr lang="zh-CN" altLang="en-US" sz="3200" b="1" kern="0" dirty="0" smtClean="0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46630" y="3145155"/>
            <a:ext cx="4336415" cy="1706880"/>
          </a:xfrm>
          <a:prstGeom prst="rect">
            <a:avLst/>
          </a:prstGeom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、网线没插好（施工）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、网络不通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（施工）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、探头升级麻烦且易升死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、有线及无线模块混发，红绿蓝紫黄灯均出现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PVD</a:t>
            </a:r>
            <a:r>
              <a:rPr lang="zh-CN" altLang="en-US" sz="1400" kern="1100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盖子难盖</a:t>
            </a:r>
            <a:endParaRPr lang="zh-CN" altLang="en-US" sz="1400" kern="1100" spc="1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9519"/>
  <p:tag name="KSO_WM_UNIT_TYPE" val="f"/>
  <p:tag name="KSO_WM_UNIT_INDEX" val="1"/>
  <p:tag name="KSO_WM_UNIT_ID" val="custom160224_27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9519"/>
  <p:tag name="KSO_WM_UNIT_TYPE" val="f"/>
  <p:tag name="KSO_WM_UNIT_INDEX" val="1"/>
  <p:tag name="KSO_WM_UNIT_ID" val="custom160224_27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1902</Words>
  <Application>WPS 演示</Application>
  <PresentationFormat>宽屏</PresentationFormat>
  <Paragraphs>212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黑体</vt:lpstr>
      <vt:lpstr>等线</vt:lpstr>
      <vt:lpstr>Arial</vt:lpstr>
      <vt:lpstr>Open Sans Light</vt:lpstr>
      <vt:lpstr>Open Sans</vt:lpstr>
      <vt:lpstr>Poppins SemiBold</vt:lpstr>
      <vt:lpstr>Gill Sans</vt:lpstr>
      <vt:lpstr>Kozuka Gothic Pro L</vt:lpstr>
      <vt:lpstr>Open Sans</vt:lpstr>
      <vt:lpstr>微软雅黑</vt:lpstr>
      <vt:lpstr>Arial Unicode MS</vt:lpstr>
      <vt:lpstr>Calibri Light</vt:lpstr>
      <vt:lpstr>Yu Gothic UI Light</vt:lpstr>
      <vt:lpstr>RomanS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北北</cp:lastModifiedBy>
  <cp:revision>137</cp:revision>
  <dcterms:created xsi:type="dcterms:W3CDTF">2018-03-14T07:22:00Z</dcterms:created>
  <dcterms:modified xsi:type="dcterms:W3CDTF">2018-09-20T09:26:01Z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