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88180"/>
  </p:normalViewPr>
  <p:slideViewPr>
    <p:cSldViewPr snapToGrid="0" snapToObjects="1">
      <p:cViewPr>
        <p:scale>
          <a:sx n="154" d="100"/>
          <a:sy n="154" d="100"/>
        </p:scale>
        <p:origin x="55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1D73-B1D5-9841-86F8-B930AD81276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CD911-445B-6C49-8A12-BE7913D8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D911-445B-6C49-8A12-BE7913D87A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6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11D78-74B9-E441-A3F3-21CE5BAD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B2355A-4BFA-A841-9FC6-7A84B3E8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89E831-89E6-CF4D-BECF-F4C6A13E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6DC49D-E24A-7246-8D2D-6AADC85C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9AA1C-A552-6449-9CDF-2ADAB405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7EE90-2C27-A44D-AE49-25298AA1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6CEB37-AA94-C34D-ADEC-0BAF35E6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9F9B74-0489-E64E-BA1A-025A9D24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ED5B73-054F-164B-81C1-3CAA9D2C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D103B-B0E3-CB49-8853-9F2B0261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6507CD0-35FC-1140-A596-7F5A550F0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E95AAD-7F62-5949-9C17-C540C1C3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B23565-78F1-5B4C-A49E-94B314AD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2ECAF1-9626-0348-B347-5C320086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DF7057-CCC3-0947-A24A-2D50235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7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144A0-9129-F74E-82FB-57978E01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C2B10-336A-2745-BB39-FFEEEBEB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A53527-1D5F-5145-BDD4-2F606E82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913D65-C27A-E84A-A4F0-C3BB6506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2F942E-577F-694D-B245-81059D2E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5413B-8FEF-5146-B589-E8019C49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16819A-6BD1-284E-BC56-98E6E5FD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E85AF6-375A-C245-B0F6-EDE2CBD3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60491E-919B-3440-8A73-F1F6CC00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8ADBBE-52FA-FA49-9317-6EB7D31C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807F8-2311-394E-AC6B-AA3D75C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7B1C5-2A32-A148-A737-1320F5B6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402613-31F0-CB41-BA6A-7A098A56A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19388-32BA-D746-828D-157711A6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5A0076-50B7-2A42-B856-8F9352EC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B20381-3373-3D48-8E85-C76D9DD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A0180-15C0-0D4D-8553-5C94A123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C159E4-8DDF-3449-BEE3-5AB320A1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B9AE50-8D7A-C644-8679-2FFCED1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665C89-7A1E-AC4A-A509-606B17CE3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D6EBE9-49AA-7D44-A361-FBB2D1835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6807EF-9A22-C247-B9C1-7BF66394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2869A89-EF93-A246-88C8-6E31045D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8C4803-9FEB-B541-831B-E00EA9C9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D602E-697D-4648-87B1-37D2DD9D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7DD02C-BF0A-3C45-8068-B639F870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63C336-7A9A-224B-9F4D-FBFCFEE5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559608-14A1-C644-B86A-DDBA24D7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A6C92FB-BD8A-8D4A-9527-4A336758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C5BEF3-2398-AE47-8185-C7359E8E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4DA44B-6415-B140-B648-4D138CAE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893C4-9540-484C-BC47-84E3A83E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B7B1E8-2AAE-DF47-8DDB-67CB6924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9D2349-1BE5-744A-91E4-BDCB6258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8D0588-4933-8649-8EB2-315BC1C8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3DFEDA-DBDD-2C46-9212-9FE326F0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C74BB0-8C34-5F43-B04C-7BB86E5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8D401-A7E0-1A4B-A8FB-9088CE3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A79629-6085-9644-BD29-5B2676AED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82E032-FE33-CF49-8EDB-B4719B64C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10120C-C0EF-9F4C-9D61-38C2715A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65D859-24E1-814A-B217-E29EAA68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95C89D-F529-DF49-9A68-18C704D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F21E6A-EFCA-894E-A99E-53FE104B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5579C0-D55E-C44C-BC10-2EB24B08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08A5F5-2FBF-874A-99B4-99E502A9B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9E0-F5F8-6A4E-AED1-6ECC4C035956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D9A9A3-2A28-8746-9B58-DF5761727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FDF62-4012-6648-BE01-3307AA00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907C-A716-3140-9046-C0622FA5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" y="2362463"/>
            <a:ext cx="4594392" cy="4495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19" y="2398023"/>
            <a:ext cx="4545109" cy="445997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xmlns="" id="{E31B50BC-A6BA-554E-8AA1-9C6E171DC16F}"/>
              </a:ext>
            </a:extLst>
          </p:cNvPr>
          <p:cNvSpPr/>
          <p:nvPr/>
        </p:nvSpPr>
        <p:spPr>
          <a:xfrm>
            <a:off x="4601122" y="3952464"/>
            <a:ext cx="895906" cy="2288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E067EA-D1CA-CF44-86B4-53E19073F857}"/>
              </a:ext>
            </a:extLst>
          </p:cNvPr>
          <p:cNvSpPr txBox="1"/>
          <p:nvPr/>
        </p:nvSpPr>
        <p:spPr>
          <a:xfrm>
            <a:off x="8316808" y="631955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Eruption 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85DE99-C36B-314A-A1ED-E33F1B836CBF}"/>
              </a:ext>
            </a:extLst>
          </p:cNvPr>
          <p:cNvSpPr txBox="1"/>
          <p:nvPr/>
        </p:nvSpPr>
        <p:spPr>
          <a:xfrm rot="16200000">
            <a:off x="5225140" y="3388089"/>
            <a:ext cx="15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charset="0"/>
                <a:ea typeface="Times" charset="0"/>
                <a:cs typeface="Times" charset="0"/>
              </a:rPr>
              <a:t>Waiting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190518-5E00-584E-9EA4-D3D053F8584C}"/>
              </a:ext>
            </a:extLst>
          </p:cNvPr>
          <p:cNvSpPr txBox="1"/>
          <p:nvPr/>
        </p:nvSpPr>
        <p:spPr>
          <a:xfrm>
            <a:off x="2772900" y="631955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charset="0"/>
                <a:ea typeface="Times" charset="0"/>
                <a:cs typeface="Times" charset="0"/>
              </a:rPr>
              <a:t>Eruption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4623FB-E970-C54A-B92A-82106CD3A11B}"/>
              </a:ext>
            </a:extLst>
          </p:cNvPr>
          <p:cNvSpPr txBox="1"/>
          <p:nvPr/>
        </p:nvSpPr>
        <p:spPr>
          <a:xfrm rot="16200000">
            <a:off x="-293379" y="3388089"/>
            <a:ext cx="150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charset="0"/>
                <a:ea typeface="Times" charset="0"/>
                <a:cs typeface="Times" charset="0"/>
              </a:rPr>
              <a:t>Waiting time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1" y="-45919"/>
            <a:ext cx="4501034" cy="23319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86" y="83128"/>
            <a:ext cx="4739044" cy="21765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190518-5E00-584E-9EA4-D3D053F8584C}"/>
              </a:ext>
            </a:extLst>
          </p:cNvPr>
          <p:cNvSpPr txBox="1"/>
          <p:nvPr/>
        </p:nvSpPr>
        <p:spPr>
          <a:xfrm>
            <a:off x="5978199" y="83128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" charset="0"/>
                <a:ea typeface="Times" charset="0"/>
                <a:cs typeface="Times" charset="0"/>
              </a:rPr>
              <a:t>Eruption </a:t>
            </a:r>
            <a:r>
              <a:rPr lang="en-US" sz="2000" smtClean="0">
                <a:latin typeface="Times" charset="0"/>
                <a:ea typeface="Times" charset="0"/>
                <a:cs typeface="Times" charset="0"/>
              </a:rPr>
              <a:t>time (in minutes)</a:t>
            </a:r>
            <a:endParaRPr lang="en-US"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190518-5E00-584E-9EA4-D3D053F8584C}"/>
              </a:ext>
            </a:extLst>
          </p:cNvPr>
          <p:cNvSpPr txBox="1"/>
          <p:nvPr/>
        </p:nvSpPr>
        <p:spPr>
          <a:xfrm>
            <a:off x="130831" y="83128"/>
            <a:ext cx="281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Times" charset="0"/>
                <a:ea typeface="Times" charset="0"/>
                <a:cs typeface="Times" charset="0"/>
              </a:rPr>
              <a:t>Waiting time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(in minutes)</a:t>
            </a:r>
            <a:endParaRPr lang="en-US" sz="20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91ECD9-D840-1343-BEE5-F49A16B1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1104900"/>
            <a:ext cx="4846320" cy="4846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919A4F-55D9-1943-B981-DDD73761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40" y="1104900"/>
            <a:ext cx="4846320" cy="484632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xmlns="" id="{E31B50BC-A6BA-554E-8AA1-9C6E171DC16F}"/>
              </a:ext>
            </a:extLst>
          </p:cNvPr>
          <p:cNvSpPr/>
          <p:nvPr/>
        </p:nvSpPr>
        <p:spPr>
          <a:xfrm>
            <a:off x="5375910" y="2933700"/>
            <a:ext cx="1516380" cy="297180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E067EA-D1CA-CF44-86B4-53E19073F857}"/>
              </a:ext>
            </a:extLst>
          </p:cNvPr>
          <p:cNvSpPr txBox="1"/>
          <p:nvPr/>
        </p:nvSpPr>
        <p:spPr>
          <a:xfrm>
            <a:off x="8749070" y="5581888"/>
            <a:ext cx="14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Eruption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85DE99-C36B-314A-A1ED-E33F1B836CBF}"/>
              </a:ext>
            </a:extLst>
          </p:cNvPr>
          <p:cNvSpPr txBox="1"/>
          <p:nvPr/>
        </p:nvSpPr>
        <p:spPr>
          <a:xfrm rot="16200000">
            <a:off x="6554145" y="289762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190518-5E00-584E-9EA4-D3D053F8584C}"/>
              </a:ext>
            </a:extLst>
          </p:cNvPr>
          <p:cNvSpPr txBox="1"/>
          <p:nvPr/>
        </p:nvSpPr>
        <p:spPr>
          <a:xfrm>
            <a:off x="2129195" y="5581888"/>
            <a:ext cx="14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Eruption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4623FB-E970-C54A-B92A-82106CD3A11B}"/>
              </a:ext>
            </a:extLst>
          </p:cNvPr>
          <p:cNvSpPr txBox="1"/>
          <p:nvPr/>
        </p:nvSpPr>
        <p:spPr>
          <a:xfrm rot="16200000">
            <a:off x="-151455" y="275569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time</a:t>
            </a:r>
          </a:p>
        </p:txBody>
      </p:sp>
    </p:spTree>
    <p:extLst>
      <p:ext uri="{BB962C8B-B14F-4D97-AF65-F5344CB8AC3E}">
        <p14:creationId xmlns:p14="http://schemas.microsoft.com/office/powerpoint/2010/main" val="10797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91ECD9-D840-1343-BEE5-F49A16B1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" y="494025"/>
            <a:ext cx="3748347" cy="37483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FB03B4F-763D-3F40-BBEF-EF908B15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50" y="494025"/>
            <a:ext cx="3770526" cy="3748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522514-518E-D94A-AF9A-6B4D99F5691D}"/>
              </a:ext>
            </a:extLst>
          </p:cNvPr>
          <p:cNvSpPr txBox="1"/>
          <p:nvPr/>
        </p:nvSpPr>
        <p:spPr>
          <a:xfrm rot="16200000">
            <a:off x="3624982" y="1308038"/>
            <a:ext cx="1251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Waiting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D486EA-EF24-F14F-B6E9-1D13AFFBE9CD}"/>
              </a:ext>
            </a:extLst>
          </p:cNvPr>
          <p:cNvSpPr txBox="1"/>
          <p:nvPr/>
        </p:nvSpPr>
        <p:spPr>
          <a:xfrm>
            <a:off x="1988037" y="3843053"/>
            <a:ext cx="166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Eruption </a:t>
            </a:r>
            <a:r>
              <a:rPr lang="en-US" sz="1600" dirty="0" smtClean="0"/>
              <a:t>duration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A5DDC0-EF07-4D48-89DC-8FC5A5F32B1E}"/>
              </a:ext>
            </a:extLst>
          </p:cNvPr>
          <p:cNvSpPr txBox="1"/>
          <p:nvPr/>
        </p:nvSpPr>
        <p:spPr>
          <a:xfrm rot="16200000">
            <a:off x="-382296" y="1308039"/>
            <a:ext cx="1251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Waiting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C919A4F-55D9-1943-B981-DDD737617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96" y="488542"/>
            <a:ext cx="3753829" cy="3753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6522514-518E-D94A-AF9A-6B4D99F5691D}"/>
              </a:ext>
            </a:extLst>
          </p:cNvPr>
          <p:cNvSpPr txBox="1"/>
          <p:nvPr/>
        </p:nvSpPr>
        <p:spPr>
          <a:xfrm rot="16200000">
            <a:off x="7669829" y="1308038"/>
            <a:ext cx="1251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Waiting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BD486EA-EF24-F14F-B6E9-1D13AFFBE9CD}"/>
              </a:ext>
            </a:extLst>
          </p:cNvPr>
          <p:cNvSpPr txBox="1"/>
          <p:nvPr/>
        </p:nvSpPr>
        <p:spPr>
          <a:xfrm>
            <a:off x="5966813" y="3843053"/>
            <a:ext cx="166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Eruption </a:t>
            </a:r>
            <a:r>
              <a:rPr lang="en-US" sz="1600" dirty="0" smtClean="0"/>
              <a:t>duration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D486EA-EF24-F14F-B6E9-1D13AFFBE9CD}"/>
              </a:ext>
            </a:extLst>
          </p:cNvPr>
          <p:cNvSpPr txBox="1"/>
          <p:nvPr/>
        </p:nvSpPr>
        <p:spPr>
          <a:xfrm>
            <a:off x="10153906" y="3843053"/>
            <a:ext cx="166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Eruption </a:t>
            </a:r>
            <a:r>
              <a:rPr lang="en-US" sz="1600" dirty="0" smtClean="0"/>
              <a:t>duration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798B99F-FCE0-7747-9AD4-297C36E91E7F}"/>
              </a:ext>
            </a:extLst>
          </p:cNvPr>
          <p:cNvSpPr txBox="1"/>
          <p:nvPr/>
        </p:nvSpPr>
        <p:spPr>
          <a:xfrm>
            <a:off x="1778169" y="413430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798B99F-FCE0-7747-9AD4-297C36E91E7F}"/>
              </a:ext>
            </a:extLst>
          </p:cNvPr>
          <p:cNvSpPr txBox="1"/>
          <p:nvPr/>
        </p:nvSpPr>
        <p:spPr>
          <a:xfrm>
            <a:off x="5670898" y="4151201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98B99F-FCE0-7747-9AD4-297C36E91E7F}"/>
              </a:ext>
            </a:extLst>
          </p:cNvPr>
          <p:cNvSpPr txBox="1"/>
          <p:nvPr/>
        </p:nvSpPr>
        <p:spPr>
          <a:xfrm>
            <a:off x="9810754" y="4151201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(c)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1069930" y="102584"/>
            <a:ext cx="155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Original data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5145578" y="88432"/>
            <a:ext cx="1971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Hexagon Binning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9117490" y="105058"/>
            <a:ext cx="1771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Leader Binning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2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55E5CA3-D80A-2841-B852-56E4A096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97" y="344340"/>
            <a:ext cx="2883655" cy="28723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616F469-33AB-CE43-906B-730C2FE2A5EA}"/>
              </a:ext>
            </a:extLst>
          </p:cNvPr>
          <p:cNvSpPr/>
          <p:nvPr/>
        </p:nvSpPr>
        <p:spPr>
          <a:xfrm>
            <a:off x="10007739" y="1819277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1AB838A-8EFB-D64A-B409-9195562B79CC}"/>
              </a:ext>
            </a:extLst>
          </p:cNvPr>
          <p:cNvSpPr/>
          <p:nvPr/>
        </p:nvSpPr>
        <p:spPr>
          <a:xfrm>
            <a:off x="9826764" y="2016127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969F11EE-EAAE-5348-82FA-B4BD9494C144}"/>
              </a:ext>
            </a:extLst>
          </p:cNvPr>
          <p:cNvSpPr/>
          <p:nvPr/>
        </p:nvSpPr>
        <p:spPr>
          <a:xfrm>
            <a:off x="9699764" y="2328864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898E21A-C76A-6A49-921D-4203C4923B22}"/>
              </a:ext>
            </a:extLst>
          </p:cNvPr>
          <p:cNvSpPr txBox="1"/>
          <p:nvPr/>
        </p:nvSpPr>
        <p:spPr>
          <a:xfrm>
            <a:off x="10033732" y="1641022"/>
            <a:ext cx="50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Irag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2F33AAF-7B6B-AF43-BB20-3A01AE8A5FDD}"/>
              </a:ext>
            </a:extLst>
          </p:cNvPr>
          <p:cNvSpPr txBox="1"/>
          <p:nvPr/>
        </p:nvSpPr>
        <p:spPr>
          <a:xfrm>
            <a:off x="9840850" y="1922661"/>
            <a:ext cx="111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El Salvador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A7FFB39-FD1F-1D4B-86E6-2E6E1992970C}"/>
              </a:ext>
            </a:extLst>
          </p:cNvPr>
          <p:cNvSpPr txBox="1"/>
          <p:nvPr/>
        </p:nvSpPr>
        <p:spPr>
          <a:xfrm>
            <a:off x="9724463" y="2221861"/>
            <a:ext cx="52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Iran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6540A91-8890-2744-8272-92F264207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28" y="328428"/>
            <a:ext cx="2902745" cy="2891317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xmlns="" id="{14009797-3A1A-2145-8956-A5360DDA1B40}"/>
              </a:ext>
            </a:extLst>
          </p:cNvPr>
          <p:cNvSpPr/>
          <p:nvPr/>
        </p:nvSpPr>
        <p:spPr>
          <a:xfrm>
            <a:off x="1787209" y="497433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9944FA39-1E15-FD43-B211-CB0511AF5D08}"/>
              </a:ext>
            </a:extLst>
          </p:cNvPr>
          <p:cNvSpPr/>
          <p:nvPr/>
        </p:nvSpPr>
        <p:spPr>
          <a:xfrm>
            <a:off x="3144036" y="427583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9D4D375-67F5-2245-8689-C0980EA1850B}"/>
              </a:ext>
            </a:extLst>
          </p:cNvPr>
          <p:cNvSpPr txBox="1"/>
          <p:nvPr/>
        </p:nvSpPr>
        <p:spPr>
          <a:xfrm>
            <a:off x="1492602" y="534225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India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1289FD4-3A37-EE47-A82F-797C22E17360}"/>
              </a:ext>
            </a:extLst>
          </p:cNvPr>
          <p:cNvSpPr txBox="1"/>
          <p:nvPr/>
        </p:nvSpPr>
        <p:spPr>
          <a:xfrm>
            <a:off x="2812172" y="467025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China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6EA0B3D-D3D4-7845-80BE-BF9FD02CB299}"/>
              </a:ext>
            </a:extLst>
          </p:cNvPr>
          <p:cNvSpPr txBox="1"/>
          <p:nvPr/>
        </p:nvSpPr>
        <p:spPr>
          <a:xfrm>
            <a:off x="2940300" y="2360189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Pakistan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23EA8F7-86EF-D348-A538-64BEF297910C}"/>
              </a:ext>
            </a:extLst>
          </p:cNvPr>
          <p:cNvSpPr/>
          <p:nvPr/>
        </p:nvSpPr>
        <p:spPr>
          <a:xfrm>
            <a:off x="3622583" y="2674747"/>
            <a:ext cx="60324" cy="60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0644DF61-0709-8344-9946-F69EA440162E}"/>
              </a:ext>
            </a:extLst>
          </p:cNvPr>
          <p:cNvGrpSpPr/>
          <p:nvPr/>
        </p:nvGrpSpPr>
        <p:grpSpPr>
          <a:xfrm>
            <a:off x="4536001" y="337993"/>
            <a:ext cx="2916338" cy="2891317"/>
            <a:chOff x="4477682" y="334856"/>
            <a:chExt cx="2916338" cy="28913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A4005698-7926-E94C-A16D-9FBB5DC63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7682" y="334856"/>
              <a:ext cx="2874309" cy="2891317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3D2A1AD8-6DDC-BB46-ADA4-7C2D13973D89}"/>
                </a:ext>
              </a:extLst>
            </p:cNvPr>
            <p:cNvSpPr/>
            <p:nvPr/>
          </p:nvSpPr>
          <p:spPr>
            <a:xfrm>
              <a:off x="4639984" y="438151"/>
              <a:ext cx="60324" cy="60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7307E3EC-7853-824A-8B1D-7423C0B417AD}"/>
                </a:ext>
              </a:extLst>
            </p:cNvPr>
            <p:cNvSpPr/>
            <p:nvPr/>
          </p:nvSpPr>
          <p:spPr>
            <a:xfrm>
              <a:off x="6068734" y="876301"/>
              <a:ext cx="60324" cy="60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5F27894F-1E0B-8E43-B4BF-CEA34CFD9E1F}"/>
                </a:ext>
              </a:extLst>
            </p:cNvPr>
            <p:cNvSpPr/>
            <p:nvPr/>
          </p:nvSpPr>
          <p:spPr>
            <a:xfrm>
              <a:off x="5522634" y="2362201"/>
              <a:ext cx="60324" cy="603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81C938D1-5665-7F4D-AAF3-DB662FA9F524}"/>
                </a:ext>
              </a:extLst>
            </p:cNvPr>
            <p:cNvSpPr/>
            <p:nvPr/>
          </p:nvSpPr>
          <p:spPr>
            <a:xfrm>
              <a:off x="6475134" y="3028951"/>
              <a:ext cx="60324" cy="603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7EFF9D67-8BF8-8945-8002-16C1CF8F03EA}"/>
                </a:ext>
              </a:extLst>
            </p:cNvPr>
            <p:cNvSpPr/>
            <p:nvPr/>
          </p:nvSpPr>
          <p:spPr>
            <a:xfrm>
              <a:off x="7190543" y="2971802"/>
              <a:ext cx="60324" cy="60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1662150-37F4-DF49-BA2D-22B5E9FEDBCF}"/>
                </a:ext>
              </a:extLst>
            </p:cNvPr>
            <p:cNvSpPr txBox="1"/>
            <p:nvPr/>
          </p:nvSpPr>
          <p:spPr>
            <a:xfrm>
              <a:off x="4700308" y="334856"/>
              <a:ext cx="530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BAC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4085B89-6EF3-A647-BA56-34751332AC95}"/>
                </a:ext>
              </a:extLst>
            </p:cNvPr>
            <p:cNvSpPr txBox="1"/>
            <p:nvPr/>
          </p:nvSpPr>
          <p:spPr>
            <a:xfrm>
              <a:off x="6107492" y="721797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AAPL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805C498-7113-F242-83C5-0CB3F48F7A56}"/>
                </a:ext>
              </a:extLst>
            </p:cNvPr>
            <p:cNvSpPr txBox="1"/>
            <p:nvPr/>
          </p:nvSpPr>
          <p:spPr>
            <a:xfrm>
              <a:off x="5941849" y="1664772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NFLX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A558457-52F3-A245-8DF0-870E66350E43}"/>
                </a:ext>
              </a:extLst>
            </p:cNvPr>
            <p:cNvSpPr txBox="1"/>
            <p:nvPr/>
          </p:nvSpPr>
          <p:spPr>
            <a:xfrm>
              <a:off x="6176520" y="2659619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PCLN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B17F22A6-4E5A-254D-AE97-DE016317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2173" y="1625455"/>
              <a:ext cx="216270" cy="3873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01D2D8FB-9991-1643-9AB5-DEFD7E627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2173" y="1020555"/>
              <a:ext cx="437217" cy="4942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2D0FD0C0-0B76-E240-8056-53DA5A11A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70625" y="2659619"/>
              <a:ext cx="483441" cy="49424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00CAAFD-C3DE-944C-BCEC-9323BB3EE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7439" y="2247094"/>
              <a:ext cx="933186" cy="49424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3EC1119B-A0DF-B740-9CF4-0F17ABF0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4032" y="1778878"/>
              <a:ext cx="166321" cy="1411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C28B1FC-25B5-8347-97D6-FC01C28B788D}"/>
                </a:ext>
              </a:extLst>
            </p:cNvPr>
            <p:cNvSpPr txBox="1"/>
            <p:nvPr/>
          </p:nvSpPr>
          <p:spPr>
            <a:xfrm>
              <a:off x="6667539" y="2689086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GOOG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66C5A2F-BA75-0949-83C8-45D7FF28896F}"/>
              </a:ext>
            </a:extLst>
          </p:cNvPr>
          <p:cNvSpPr txBox="1"/>
          <p:nvPr/>
        </p:nvSpPr>
        <p:spPr>
          <a:xfrm>
            <a:off x="9368747" y="3181062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Female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65AFC51-3C7E-464F-B296-27D9036ADED7}"/>
              </a:ext>
            </a:extLst>
          </p:cNvPr>
          <p:cNvSpPr txBox="1"/>
          <p:nvPr/>
        </p:nvSpPr>
        <p:spPr>
          <a:xfrm rot="16200000">
            <a:off x="7698102" y="155326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79F09AB-AB29-8249-AFA5-110EFACC8EA0}"/>
              </a:ext>
            </a:extLst>
          </p:cNvPr>
          <p:cNvSpPr txBox="1"/>
          <p:nvPr/>
        </p:nvSpPr>
        <p:spPr>
          <a:xfrm>
            <a:off x="5732910" y="320216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61EC807-E260-CC43-86EA-C09E5793FE2C}"/>
              </a:ext>
            </a:extLst>
          </p:cNvPr>
          <p:cNvSpPr txBox="1"/>
          <p:nvPr/>
        </p:nvSpPr>
        <p:spPr>
          <a:xfrm rot="16200000">
            <a:off x="3870020" y="1538737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Volume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798B99F-FCE0-7747-9AD4-297C36E91E7F}"/>
              </a:ext>
            </a:extLst>
          </p:cNvPr>
          <p:cNvSpPr txBox="1"/>
          <p:nvPr/>
        </p:nvSpPr>
        <p:spPr>
          <a:xfrm>
            <a:off x="2040181" y="3180751"/>
            <a:ext cx="64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Debt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EE6EF57-2722-3943-AC27-5E03A303F6AF}"/>
              </a:ext>
            </a:extLst>
          </p:cNvPr>
          <p:cNvSpPr txBox="1"/>
          <p:nvPr/>
        </p:nvSpPr>
        <p:spPr>
          <a:xfrm rot="16200000">
            <a:off x="134988" y="1493578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Population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93A0C83-B296-0548-8A08-AFD01C89834F}"/>
              </a:ext>
            </a:extLst>
          </p:cNvPr>
          <p:cNvSpPr txBox="1"/>
          <p:nvPr/>
        </p:nvSpPr>
        <p:spPr>
          <a:xfrm>
            <a:off x="536046" y="4224123"/>
            <a:ext cx="1087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Facts</a:t>
            </a:r>
          </a:p>
          <a:p>
            <a:pPr lvl="0">
              <a:defRPr/>
            </a:pPr>
            <a:r>
              <a:rPr lang="en-US" dirty="0"/>
              <a:t>Pic0: </a:t>
            </a:r>
          </a:p>
          <a:p>
            <a:r>
              <a:rPr lang="en-US" dirty="0"/>
              <a:t>International debt (</a:t>
            </a:r>
            <a:r>
              <a:rPr lang="en-US" dirty="0" err="1"/>
              <a:t>india</a:t>
            </a:r>
            <a:r>
              <a:rPr lang="en-US" dirty="0"/>
              <a:t>) -&gt; Debt vs. Population (Year 2017)</a:t>
            </a:r>
          </a:p>
          <a:p>
            <a:r>
              <a:rPr lang="en-US" dirty="0"/>
              <a:t>Pic 1</a:t>
            </a:r>
          </a:p>
          <a:p>
            <a:r>
              <a:rPr lang="en-US" dirty="0"/>
              <a:t>New York stock exchange price vs. volume (Jan 2011)</a:t>
            </a:r>
          </a:p>
          <a:p>
            <a:r>
              <a:rPr lang="en-US" dirty="0"/>
              <a:t>BAC: 14.3 vs. 232571115</a:t>
            </a:r>
          </a:p>
          <a:p>
            <a:r>
              <a:rPr lang="en-US" dirty="0"/>
              <a:t>AAPL: 338.38 vs. 1355</a:t>
            </a:r>
          </a:p>
          <a:p>
            <a:r>
              <a:rPr lang="en-US" dirty="0"/>
              <a:t>Pic 2</a:t>
            </a:r>
          </a:p>
          <a:p>
            <a:r>
              <a:rPr lang="en-US" dirty="0"/>
              <a:t>Life expectancy 1982</a:t>
            </a:r>
          </a:p>
          <a:p>
            <a:r>
              <a:rPr lang="en-US" dirty="0"/>
              <a:t>Life expectancy at birth (years), female vs. male</a:t>
            </a:r>
          </a:p>
        </p:txBody>
      </p:sp>
      <p:sp>
        <p:nvSpPr>
          <p:cNvPr id="2" name="Rectangle 1"/>
          <p:cNvSpPr/>
          <p:nvPr/>
        </p:nvSpPr>
        <p:spPr>
          <a:xfrm>
            <a:off x="925970" y="-59659"/>
            <a:ext cx="273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International </a:t>
            </a:r>
            <a:r>
              <a:rPr lang="en-US" b="1" dirty="0" smtClean="0"/>
              <a:t>debt in 2017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437592" y="-59165"/>
            <a:ext cx="3139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NY </a:t>
            </a:r>
            <a:r>
              <a:rPr lang="en-US" b="1" dirty="0"/>
              <a:t>stock exchange </a:t>
            </a:r>
            <a:r>
              <a:rPr lang="en-US" b="1" dirty="0" smtClean="0"/>
              <a:t>on Jan 2011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8429516" y="-44214"/>
            <a:ext cx="2403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Life </a:t>
            </a:r>
            <a:r>
              <a:rPr lang="en-US" b="1"/>
              <a:t>expectancy </a:t>
            </a:r>
            <a:r>
              <a:rPr lang="en-US" b="1" smtClean="0"/>
              <a:t>in </a:t>
            </a:r>
            <a:r>
              <a:rPr lang="en-US" b="1" dirty="0" smtClean="0"/>
              <a:t>1982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798B99F-FCE0-7747-9AD4-297C36E91E7F}"/>
              </a:ext>
            </a:extLst>
          </p:cNvPr>
          <p:cNvSpPr txBox="1"/>
          <p:nvPr/>
        </p:nvSpPr>
        <p:spPr>
          <a:xfrm>
            <a:off x="2027551" y="33686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</a:t>
            </a:r>
            <a:endParaRPr 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798B99F-FCE0-7747-9AD4-297C36E91E7F}"/>
              </a:ext>
            </a:extLst>
          </p:cNvPr>
          <p:cNvSpPr txBox="1"/>
          <p:nvPr/>
        </p:nvSpPr>
        <p:spPr>
          <a:xfrm>
            <a:off x="5688018" y="339872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798B99F-FCE0-7747-9AD4-297C36E91E7F}"/>
              </a:ext>
            </a:extLst>
          </p:cNvPr>
          <p:cNvSpPr txBox="1"/>
          <p:nvPr/>
        </p:nvSpPr>
        <p:spPr>
          <a:xfrm>
            <a:off x="9429606" y="3385520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7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156</Words>
  <Application>Microsoft Macintosh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Vung</dc:creator>
  <cp:lastModifiedBy>Microsoft Office User</cp:lastModifiedBy>
  <cp:revision>70</cp:revision>
  <dcterms:created xsi:type="dcterms:W3CDTF">2018-10-05T17:06:00Z</dcterms:created>
  <dcterms:modified xsi:type="dcterms:W3CDTF">2019-03-30T18:25:50Z</dcterms:modified>
</cp:coreProperties>
</file>