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9"/>
    <p:restoredTop sz="94674"/>
  </p:normalViewPr>
  <p:slideViewPr>
    <p:cSldViewPr snapToGrid="0" snapToObjects="1">
      <p:cViewPr varScale="1">
        <p:scale>
          <a:sx n="109" d="100"/>
          <a:sy n="109" d="100"/>
        </p:scale>
        <p:origin x="20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34EA-55C4-354C-8F4F-632F0E38045F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8337-C3EC-E646-B8C6-5A9C1C3DE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8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34EA-55C4-354C-8F4F-632F0E38045F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8337-C3EC-E646-B8C6-5A9C1C3DE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1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34EA-55C4-354C-8F4F-632F0E38045F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8337-C3EC-E646-B8C6-5A9C1C3DE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4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34EA-55C4-354C-8F4F-632F0E38045F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8337-C3EC-E646-B8C6-5A9C1C3DE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48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34EA-55C4-354C-8F4F-632F0E38045F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8337-C3EC-E646-B8C6-5A9C1C3DE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6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34EA-55C4-354C-8F4F-632F0E38045F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8337-C3EC-E646-B8C6-5A9C1C3DE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7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34EA-55C4-354C-8F4F-632F0E38045F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8337-C3EC-E646-B8C6-5A9C1C3DE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2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34EA-55C4-354C-8F4F-632F0E38045F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8337-C3EC-E646-B8C6-5A9C1C3DE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00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34EA-55C4-354C-8F4F-632F0E38045F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8337-C3EC-E646-B8C6-5A9C1C3DE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9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34EA-55C4-354C-8F4F-632F0E38045F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8337-C3EC-E646-B8C6-5A9C1C3DE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17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34EA-55C4-354C-8F4F-632F0E38045F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8337-C3EC-E646-B8C6-5A9C1C3DE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19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834EA-55C4-354C-8F4F-632F0E38045F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18337-C3EC-E646-B8C6-5A9C1C3DE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05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493" y="2672862"/>
            <a:ext cx="5412778" cy="41851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812" y="0"/>
            <a:ext cx="2152140" cy="1519873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6259615" y="1603999"/>
            <a:ext cx="302533" cy="1334586"/>
          </a:xfrm>
          <a:prstGeom prst="downArrow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1079"/>
            <a:ext cx="10609385" cy="687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3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3" y="0"/>
            <a:ext cx="12115524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400" y="808892"/>
            <a:ext cx="3356247" cy="763954"/>
          </a:xfrm>
          <a:prstGeom prst="rect">
            <a:avLst/>
          </a:prstGeom>
          <a:ln w="47625">
            <a:solidFill>
              <a:srgbClr val="C00000"/>
            </a:solidFill>
          </a:ln>
        </p:spPr>
      </p:pic>
      <p:sp>
        <p:nvSpPr>
          <p:cNvPr id="6" name="Bent Arrow 5"/>
          <p:cNvSpPr/>
          <p:nvPr/>
        </p:nvSpPr>
        <p:spPr>
          <a:xfrm>
            <a:off x="738553" y="961291"/>
            <a:ext cx="2086709" cy="2227385"/>
          </a:xfrm>
          <a:prstGeom prst="bentArrow">
            <a:avLst>
              <a:gd name="adj1" fmla="val 5867"/>
              <a:gd name="adj2" fmla="val 8887"/>
              <a:gd name="adj3" fmla="val 10862"/>
              <a:gd name="adj4" fmla="val 77466"/>
            </a:avLst>
          </a:prstGeom>
          <a:solidFill>
            <a:srgbClr val="C0000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53062" y="1630922"/>
            <a:ext cx="3896338" cy="353943"/>
          </a:xfrm>
          <a:prstGeom prst="rect">
            <a:avLst/>
          </a:prstGeom>
          <a:solidFill>
            <a:schemeClr val="bg1">
              <a:alpha val="62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700" b="1" dirty="0" smtClean="0">
                <a:solidFill>
                  <a:srgbClr val="C00000"/>
                </a:solidFill>
              </a:rPr>
              <a:t>Filter CPUs with </a:t>
            </a:r>
            <a:r>
              <a:rPr lang="en-US" sz="1700" b="1" dirty="0">
                <a:solidFill>
                  <a:srgbClr val="C00000"/>
                </a:solidFill>
              </a:rPr>
              <a:t>∆ </a:t>
            </a:r>
            <a:r>
              <a:rPr lang="en-US" sz="1700" b="1" dirty="0" smtClean="0">
                <a:solidFill>
                  <a:srgbClr val="C00000"/>
                </a:solidFill>
              </a:rPr>
              <a:t>temperature &gt; 35 F  </a:t>
            </a:r>
            <a:endParaRPr lang="en-US" sz="17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577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</Words>
  <Application>Microsoft Macintosh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2018-10-30T00:07:51Z</dcterms:created>
  <dcterms:modified xsi:type="dcterms:W3CDTF">2018-10-30T06:14:10Z</dcterms:modified>
</cp:coreProperties>
</file>