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Bree Serif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UInvrLCJZ5/bGQ9jqUC1wg9fT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Bree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480fe55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480fe5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8"/>
          <p:cNvGrpSpPr/>
          <p:nvPr/>
        </p:nvGrpSpPr>
        <p:grpSpPr>
          <a:xfrm>
            <a:off x="6724502" y="0"/>
            <a:ext cx="5085303" cy="5118674"/>
            <a:chOff x="5043503" y="0"/>
            <a:chExt cx="3814072" cy="3839101"/>
          </a:xfrm>
        </p:grpSpPr>
        <p:sp>
          <p:nvSpPr>
            <p:cNvPr id="30" name="Google Shape;30;p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8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8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7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3" name="Google Shape;143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bg>
      <p:bgPr>
        <a:solidFill>
          <a:schemeClr val="accent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8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9" name="Google Shape;149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50" name="Google Shape;15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1" name="Google Shape;161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6" name="Google Shape;166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6" name="Google Shape;176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1" name="Google Shape;181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1" name="Google Shape;191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6" name="Google Shape;196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1" name="Google Shape;201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5" name="Google Shape;205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10" name="Google Shape;210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1" name="Google Shape;221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6" name="Google Shape;226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30" name="Google Shape;230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1" name="Google Shape;241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6" name="Google Shape;246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6" name="Google Shape;256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1" name="Google Shape;261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6" name="Google Shape;266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0" name="Google Shape;270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" name="Google Shape;274;p18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1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195687" y="4541"/>
            <a:ext cx="1644244" cy="1846001"/>
            <a:chOff x="146769" y="3406"/>
            <a:chExt cx="1233214" cy="1384535"/>
          </a:xfrm>
        </p:grpSpPr>
        <p:grpSp>
          <p:nvGrpSpPr>
            <p:cNvPr id="57" name="Google Shape;57;p1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8" name="Google Shape;58;p1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1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1" name="Google Shape;61;p1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5" name="Google Shape;65;p1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" name="Google Shape;69;p10"/>
          <p:cNvGrpSpPr/>
          <p:nvPr/>
        </p:nvGrpSpPr>
        <p:grpSpPr>
          <a:xfrm>
            <a:off x="9033220" y="3871914"/>
            <a:ext cx="2914790" cy="2985925"/>
            <a:chOff x="6775084" y="2904008"/>
            <a:chExt cx="2186147" cy="2239500"/>
          </a:xfrm>
        </p:grpSpPr>
        <p:grpSp>
          <p:nvGrpSpPr>
            <p:cNvPr id="70" name="Google Shape;70;p1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1" name="Google Shape;71;p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1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4" name="Google Shape;74;p1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8" name="Google Shape;78;p1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2" name="Google Shape;92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1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9" name="Google Shape;99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3" name="Google Shape;113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4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9155392" y="1675"/>
            <a:ext cx="3023096" cy="3468901"/>
            <a:chOff x="6790514" y="1256"/>
            <a:chExt cx="2267379" cy="2601741"/>
          </a:xfrm>
        </p:grpSpPr>
        <p:grpSp>
          <p:nvGrpSpPr>
            <p:cNvPr id="120" name="Google Shape;120;p15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21" name="Google Shape;121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5" name="Google Shape;125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9" name="Google Shape;129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5" name="Google Shape;135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6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6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b="0" i="0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374team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github.com/users/374team3/projects/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374, Milestone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Space Minds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Anupras Burokas, Ahras Ali, Jack Zhao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Wednesday, Oct.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200">
                <a:solidFill>
                  <a:srgbClr val="0B6374"/>
                </a:solidFill>
              </a:rPr>
              <a:t>Spaceminds</a:t>
            </a:r>
            <a:endParaRPr b="1" sz="7200">
              <a:solidFill>
                <a:srgbClr val="0B6374"/>
              </a:solidFill>
            </a:endParaRPr>
          </a:p>
        </p:txBody>
      </p:sp>
      <p:sp>
        <p:nvSpPr>
          <p:cNvPr id="290" name="Google Shape;290;p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7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rPr>
              <a:t>Ahras, Jack, and Anupras </a:t>
            </a:r>
            <a:endParaRPr sz="7200">
              <a:solidFill>
                <a:schemeClr val="accent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r>
              <a:rPr lang="en-US" sz="2800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Our G</a:t>
            </a:r>
            <a:r>
              <a:rPr b="0" i="0" lang="en-US" sz="280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itHub URL 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https://github.com/374team3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Elevator pitch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296" name="Google Shape;296;p3"/>
          <p:cNvSpPr txBox="1"/>
          <p:nvPr>
            <p:ph idx="1" type="body"/>
          </p:nvPr>
        </p:nvSpPr>
        <p:spPr>
          <a:xfrm>
            <a:off x="855869" y="1557250"/>
            <a:ext cx="10515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0000"/>
                </a:solidFill>
              </a:rPr>
              <a:t>Our Team’s Golden Circle: </a:t>
            </a:r>
            <a:endParaRPr sz="240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0000"/>
                </a:solidFill>
              </a:rPr>
              <a:t>Why: Space traveling is no longer a fantasy but our living reality and with the right tools anyone can aspire the once unimaginable.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0000"/>
                </a:solidFill>
              </a:rPr>
              <a:t>How: We are building an imitation console that educates and inspires young minds about the technological advances of space exploration.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0000"/>
                </a:solidFill>
              </a:rPr>
              <a:t>What: We are using J-grade mahogany lumber with fiberglass panels painted with a premium gloss finish; satisfying mechanical buttons with toggle switches that will truly immerse you into the experience of operating in NASA’s mission control center.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Initial system &amp; functional requirements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302" name="Google Shape;302;p4"/>
          <p:cNvSpPr txBox="1"/>
          <p:nvPr>
            <p:ph idx="1" type="body"/>
          </p:nvPr>
        </p:nvSpPr>
        <p:spPr>
          <a:xfrm>
            <a:off x="773913" y="1411270"/>
            <a:ext cx="105156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We are designing a space console for youth and young adults to be able to experience the operations based of NASA’s mission control center in Houston, Texas. </a:t>
            </a:r>
            <a:endParaRPr sz="1800"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Our vision is to inspire young minds to advance their understanding of deep space communications between the spacecraft and HQ.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We are trying to fill the gap of space interest for the millennial age bracket.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The rationale behind our group project is that this is a good balance between hardware and software as it consists of building and programming.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Our Envisioned stakeholders include NASA, SpaceX, Blue Origin, CSA(Canadian Space Agency), Education Canada, and Hasbro.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Our major constraints is budget and part gathering; buying mainly from amazon and the shipping time may push our time-line back. Another would be the inputs and outputs of a single arduino as we have limited button-to-pin ratio.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8928900" y="398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Kanban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308" name="Google Shape;308;p5"/>
          <p:cNvSpPr txBox="1"/>
          <p:nvPr>
            <p:ph idx="1" type="body"/>
          </p:nvPr>
        </p:nvSpPr>
        <p:spPr>
          <a:xfrm>
            <a:off x="6290625" y="5030100"/>
            <a:ext cx="72036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https://github.com/users/374team3/projects/1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solidFill>
                <a:srgbClr val="0B6374"/>
              </a:solidFill>
            </a:endParaRPr>
          </a:p>
        </p:txBody>
      </p:sp>
      <p:sp>
        <p:nvSpPr>
          <p:cNvPr id="314" name="Google Shape;314;p6"/>
          <p:cNvSpPr txBox="1"/>
          <p:nvPr>
            <p:ph idx="1" type="body"/>
          </p:nvPr>
        </p:nvSpPr>
        <p:spPr>
          <a:xfrm>
            <a:off x="838200" y="1520825"/>
            <a:ext cx="10515600" cy="5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>
              <a:solidFill>
                <a:srgbClr val="0B6374"/>
              </a:solidFill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This milestone was pretty interesting and we love the flexibility that we had in choosing what to do.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>
              <a:solidFill>
                <a:srgbClr val="0B6374"/>
              </a:solidFill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Try to start things earlier if possible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>
              <a:solidFill>
                <a:srgbClr val="0B6374"/>
              </a:solidFill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For the future we will try to complete small tasks frequently instead of working on everything in a short time span. 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B63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B6374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>
              <a:solidFill>
                <a:srgbClr val="0B6374"/>
              </a:solidFill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Spare parts and the ENEL laboratory for soldering.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80fe551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20" name="Google Shape;320;g6480fe551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417975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