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WSSbrI8zgnd0MqVHWaQNxdin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4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4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7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8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20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0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2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2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2" name="Google Shape;52;p22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reamable.com/epdy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374, Milestone 3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367429" y="3694873"/>
            <a:ext cx="10711388" cy="121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Space Minds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Anupras Burokas, Ahras Ali, Jack Zhao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Wednesday, Nov.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MVP-2 &amp; GitHub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our last MVP, we plan to: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Wire and code everything together (switches, LED’s, buttons, etc.), have everything labeled, fill any remaining gaps in the structure, and make some final touches (paint, wires, etc.)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your team’s GitHub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Added new tasks to the “To do” pane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Completed tasks were moved to the “Done” pane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Uploaded the code, code review doc, demo videos, and any sound files we have used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Updated/Evolved user stories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838200" y="1825625"/>
            <a:ext cx="105156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liked the actual hardware building part of the project, which helped us get a more visual understanding of how everything fits together in the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Wiring everything together was fun (though confusing and taxing at times)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Spend time more efficiently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Allocate more time for coding (this is our first time coding with Arduino and Raspberry PI, so we are still getting the hang of it)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Don’t reinvent the wheel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Chance is, someone has already created an (opensource) library with the functions you need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blurb &amp; MVP 1 demo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838200" y="1690675"/>
            <a:ext cx="10515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building a NASA imitation console that educates and inspires young minds about the technological advances of space exploration.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your team successful in mapping out your envisioned MVP-1?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Yes, we accomplished about 87% of our MVP-1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wanted to have the docking function accomplished, but due to time constraints we moved it to our final milestone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consider your code clean?</a:t>
            </a:r>
            <a:endParaRPr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Our code is clean since we wrote/refactored it while following the “Quality variables” lecture notes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addition, since this is a hardware-oriented project, we made sure that our wiring is also clean and tidy (example in a bit)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92150"/>
            <a:ext cx="5484600" cy="41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9400" y="152400"/>
            <a:ext cx="6250199" cy="468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/>
          <p:nvPr/>
        </p:nvSpPr>
        <p:spPr>
          <a:xfrm>
            <a:off x="326575" y="591900"/>
            <a:ext cx="5143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Sketch of center console → 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5878275" y="5041450"/>
            <a:ext cx="61614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← Sketch of updated console layout 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75" y="1944288"/>
            <a:ext cx="5592100" cy="419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9800" y="476050"/>
            <a:ext cx="5923901" cy="44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0" y="2367650"/>
            <a:ext cx="5729500" cy="4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800" y="152400"/>
            <a:ext cx="6014802" cy="45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71751"/>
            <a:ext cx="5511798" cy="413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598" y="152400"/>
            <a:ext cx="6223002" cy="46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591900" y="510275"/>
            <a:ext cx="4796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Before → </a:t>
            </a:r>
            <a:endParaRPr b="0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204850" y="5204725"/>
            <a:ext cx="54291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← After</a:t>
            </a:r>
            <a:endParaRPr b="0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Demo Video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3244200" y="2614500"/>
            <a:ext cx="57036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CLICK ME</a:t>
            </a:r>
            <a:endParaRPr b="1" i="0" sz="96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&amp; development changes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838200" y="1690675"/>
            <a:ext cx="10515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 our functional requirements document, we updated the user requirements as well as the functional requirements</a:t>
            </a:r>
            <a:endParaRPr sz="36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Illustrate your updated Kanban (in GitHub)</a:t>
            </a:r>
            <a:endParaRPr sz="3600"/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Moved around some stuff (in-progress → done)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Added the code and resources (videos &amp; sounds)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For changes to the design, we decided to make the frame of our project larger to spread out the layout of buttons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87202" cy="6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