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4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3" name="Google Shape;143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bg>
      <p:bgPr>
        <a:solidFill>
          <a:schemeClr val="accent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2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9" name="Google Shape;149;p1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0" name="Google Shape;150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5" name="Google Shape;155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1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1" name="Google Shape;161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1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6" name="Google Shape;166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0" name="Google Shape;170;p1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6" name="Google Shape;176;p1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1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1" name="Google Shape;181;p1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5" name="Google Shape;185;p1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1" name="Google Shape;191;p1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1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6" name="Google Shape;196;p1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1" name="Google Shape;201;p1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1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5" name="Google Shape;205;p1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0" name="Google Shape;210;p1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5" name="Google Shape;215;p1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1" name="Google Shape;221;p1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1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6" name="Google Shape;226;p1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0" name="Google Shape;230;p1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5" name="Google Shape;235;p1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1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1" name="Google Shape;241;p1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6" name="Google Shape;246;p1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0" name="Google Shape;250;p1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1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6" name="Google Shape;256;p1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1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1" name="Google Shape;261;p1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6" name="Google Shape;266;p1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1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0" name="Google Shape;270;p1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p12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195687" y="4541"/>
            <a:ext cx="1644244" cy="1846001"/>
            <a:chOff x="146769" y="3406"/>
            <a:chExt cx="1233214" cy="1384535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8" name="Google Shape;58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1" name="Google Shape;61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5" name="Google Shape;65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" name="Google Shape;69;p4"/>
          <p:cNvGrpSpPr/>
          <p:nvPr/>
        </p:nvGrpSpPr>
        <p:grpSpPr>
          <a:xfrm>
            <a:off x="9033221" y="3871914"/>
            <a:ext cx="2914790" cy="2985925"/>
            <a:chOff x="6775084" y="2904008"/>
            <a:chExt cx="2186147" cy="2239500"/>
          </a:xfrm>
        </p:grpSpPr>
        <p:grpSp>
          <p:nvGrpSpPr>
            <p:cNvPr id="70" name="Google Shape;70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9" name="Google Shape;99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3" name="Google Shape;113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9155392" y="1674"/>
            <a:ext cx="3023096" cy="3468901"/>
            <a:chOff x="6790514" y="1256"/>
            <a:chExt cx="2267379" cy="2601741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21" name="Google Shape;121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5" name="Google Shape;125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9" name="Google Shape;129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5" name="Google Shape;135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0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0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1748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374, Milestone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Space Minds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Anupras Burokas, Ahras Ali, Jack Zhao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Wednesday, Oct.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59847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>
            <p:ph type="title"/>
          </p:nvPr>
        </p:nvSpPr>
        <p:spPr>
          <a:xfrm>
            <a:off x="160106" y="4832357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0" lang="en-US" sz="4400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Project blurb &amp; MVC architecture 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60100" y="5847575"/>
            <a:ext cx="100269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We are building a NASA imitation console that educates and inspires young minds about the technological advances of space exploration.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207" y="0"/>
            <a:ext cx="10033586" cy="7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3933" y="-800953"/>
            <a:ext cx="6843859" cy="885675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>
            <p:ph type="title"/>
          </p:nvPr>
        </p:nvSpPr>
        <p:spPr>
          <a:xfrm>
            <a:off x="4645841" y="332043"/>
            <a:ext cx="7042609" cy="1302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0" lang="en-US" sz="4400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Domain Driven Design, UMLing, &amp; MVP-1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834647" y="2013626"/>
            <a:ext cx="6454865" cy="4280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000000"/>
                </a:solidFill>
              </a:rPr>
              <a:t>We’re tailoring our UML and code to NASA keeping it very linear 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532" y="0"/>
            <a:ext cx="72949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9253590" y="5203597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(sort of…)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292252" y="336355"/>
            <a:ext cx="319877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0" lang="en-US" sz="4400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Lo-fidelity prototype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292250" y="1661925"/>
            <a:ext cx="28797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Key Activities: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*Launch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*Flip switches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*Dock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*</a:t>
            </a:r>
            <a:r>
              <a:rPr lang="en-US" sz="1800">
                <a:solidFill>
                  <a:srgbClr val="000000"/>
                </a:solidFill>
              </a:rPr>
              <a:t>Joystick</a:t>
            </a:r>
            <a:r>
              <a:rPr lang="en-US" sz="1800">
                <a:solidFill>
                  <a:srgbClr val="000000"/>
                </a:solidFill>
              </a:rPr>
              <a:t> + buttons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*Maintenance Check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*Buttons + LED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*Mission Error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*Keyboard + buttons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*Re-Entry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*Buttons + joystick +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6586" y="239660"/>
            <a:ext cx="9073161" cy="630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0" lang="en-US" sz="4400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Requirements, Kanban &amp; GitHub review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680919" y="1534293"/>
            <a:ext cx="105156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For our FRD we added methodology, some user requirements, and a little bit of functional requirements.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As for changes to our project, we started considering some new designs and changed some dimensions of the console so that we can add new/different features.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Our team’s </a:t>
            </a:r>
            <a:r>
              <a:rPr lang="en-US" sz="1800">
                <a:solidFill>
                  <a:srgbClr val="000000"/>
                </a:solidFill>
              </a:rPr>
              <a:t>focus</a:t>
            </a:r>
            <a:r>
              <a:rPr lang="en-US" sz="1800">
                <a:solidFill>
                  <a:srgbClr val="000000"/>
                </a:solidFill>
              </a:rPr>
              <a:t> for our first MVP is </a:t>
            </a:r>
            <a:r>
              <a:rPr lang="en-US" sz="1800">
                <a:solidFill>
                  <a:srgbClr val="000000"/>
                </a:solidFill>
              </a:rPr>
              <a:t>definitely</a:t>
            </a:r>
            <a:r>
              <a:rPr lang="en-US" sz="1800">
                <a:solidFill>
                  <a:srgbClr val="000000"/>
                </a:solidFill>
              </a:rPr>
              <a:t> having the frame built and have the wiring and some coding done.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There will be some barriers to this as our schedule doesn’t line up over the reading week but we have figured out the best compromise to make it work. Another </a:t>
            </a:r>
            <a:r>
              <a:rPr lang="en-US" sz="1800">
                <a:solidFill>
                  <a:srgbClr val="000000"/>
                </a:solidFill>
              </a:rPr>
              <a:t>hindrance</a:t>
            </a:r>
            <a:r>
              <a:rPr lang="en-US" sz="1800">
                <a:solidFill>
                  <a:srgbClr val="000000"/>
                </a:solidFill>
              </a:rPr>
              <a:t> might be having enough space to build our project; but so far it seems that we can have it built in Ahras’ basement.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We also added some new folders to our GitHub for better organization and we are also trying to upload whatever we think is important or useful; and we are also updating old files if </a:t>
            </a:r>
            <a:r>
              <a:rPr lang="en-US" sz="1800">
                <a:solidFill>
                  <a:srgbClr val="000000"/>
                </a:solidFill>
              </a:rPr>
              <a:t>necessary.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F1F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8478"/>
            <a:ext cx="12192000" cy="636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117640" y="1206442"/>
            <a:ext cx="10515600" cy="5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 sz="1572"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220">
                <a:solidFill>
                  <a:srgbClr val="000000"/>
                </a:solidFill>
              </a:rPr>
              <a:t>We liked the drafting and sketching part as it helped us get a better visualization of our MVP as well as a strong understanding of our scope. This milestone helped us determine the important aspects we require in our project and the process of how we will build and develop our machine</a:t>
            </a:r>
            <a:endParaRPr sz="222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1572"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220">
                <a:solidFill>
                  <a:srgbClr val="000000"/>
                </a:solidFill>
              </a:rPr>
              <a:t>Try and spend time more efficiently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220">
                <a:solidFill>
                  <a:srgbClr val="000000"/>
                </a:solidFill>
              </a:rPr>
              <a:t>We also learned that we all have different areas of understanding of our project and how we can combine our expertise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1572"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220">
                <a:solidFill>
                  <a:srgbClr val="000000"/>
                </a:solidFill>
              </a:rPr>
              <a:t>We will try to allocate an appropriate amount of time for each task so that we don’t over do certain things and leave some things unfinished</a:t>
            </a:r>
            <a:endParaRPr sz="222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lang="en-US" sz="222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Currently we are on track, we have already talked to Chris from the engineering department as well as Ke</a:t>
            </a:r>
            <a:r>
              <a:rPr lang="en-US" sz="2220">
                <a:solidFill>
                  <a:srgbClr val="212121"/>
                </a:solidFill>
              </a:rPr>
              <a:t>e</a:t>
            </a:r>
            <a:r>
              <a:rPr lang="en-US" sz="222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gan Downie from Electronics, </a:t>
            </a:r>
            <a:r>
              <a:rPr lang="en-US" sz="2220">
                <a:solidFill>
                  <a:srgbClr val="212121"/>
                </a:solidFill>
              </a:rPr>
              <a:t>as well as an Engineer Delco Automation.</a:t>
            </a:r>
            <a:endParaRPr sz="22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417975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