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8229600" cx="14630400"/>
  <p:notesSz cx="8229600" cy="14630400"/>
  <p:embeddedFontLst>
    <p:embeddedFont>
      <p:font typeface="Gelasi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Pzs3w9fZH5pw45SJW2+vjGBi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elasi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elasio-italic.fntdata"/><Relationship Id="rId25" Type="http://schemas.openxmlformats.org/officeDocument/2006/relationships/font" Target="fonts/Gelasio-bold.fntdata"/><Relationship Id="rId28" Type="http://customschemas.google.com/relationships/presentationmetadata" Target="metadata"/><Relationship Id="rId27" Type="http://schemas.openxmlformats.org/officeDocument/2006/relationships/font" Target="fonts/Gelasi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554682" y="3231473"/>
            <a:ext cx="13796938" cy="106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07"/>
              <a:buFont typeface="Gelasio"/>
              <a:buNone/>
            </a:pPr>
            <a:r>
              <a:rPr lang="en-US" sz="6707">
                <a:solidFill>
                  <a:srgbClr val="FFFFFF"/>
                </a:solidFill>
                <a:latin typeface="Gelasio"/>
                <a:ea typeface="Gelasio"/>
                <a:cs typeface="Gelasio"/>
                <a:sym typeface="Gelasio"/>
              </a:rPr>
              <a:t>Data Preprocessing and visualization p2 </a:t>
            </a:r>
            <a:endParaRPr sz="67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64037" y="4634746"/>
            <a:ext cx="12902327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4"/>
              <a:buFont typeface="Calibri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5.5 Example of the effect of a log transformation on the distribution... |  Download Scientific Diagram"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" y="1258997"/>
            <a:ext cx="13086079" cy="5711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0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 Transformations" id="129" name="Google Shape;1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190" y="772160"/>
            <a:ext cx="4078019" cy="668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1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2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imbalanced dataset and its impacts on machine learning models?"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730" y="772160"/>
            <a:ext cx="11884938" cy="668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077" y="2297718"/>
            <a:ext cx="13086079" cy="4220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 Leakage in Machine Learning - Javatpoint"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41" y="772160"/>
            <a:ext cx="12415516" cy="668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150" y="1528769"/>
            <a:ext cx="13086079" cy="477641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16"/>
          <p:cNvGrpSpPr/>
          <p:nvPr/>
        </p:nvGrpSpPr>
        <p:grpSpPr>
          <a:xfrm flipH="1">
            <a:off x="12889363" y="-545670"/>
            <a:ext cx="2788386" cy="2788389"/>
            <a:chOff x="-872270" y="-454724"/>
            <a:chExt cx="2323655" cy="2323656"/>
          </a:xfrm>
        </p:grpSpPr>
        <p:sp>
          <p:nvSpPr>
            <p:cNvPr id="185" name="Google Shape;185;p16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6"/>
          <p:cNvSpPr/>
          <p:nvPr/>
        </p:nvSpPr>
        <p:spPr>
          <a:xfrm rot="2700000">
            <a:off x="3284635" y="7240399"/>
            <a:ext cx="774442" cy="77444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612123" y="6865329"/>
            <a:ext cx="2714358" cy="1364269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" y="2446323"/>
            <a:ext cx="13086079" cy="33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" y="1186789"/>
            <a:ext cx="13086079" cy="585602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" y="892352"/>
            <a:ext cx="13086079" cy="6444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00" y="832979"/>
            <a:ext cx="13965599" cy="656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74466" y="579863"/>
            <a:ext cx="13521036" cy="764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7"/>
              <a:buFont typeface="Calibri"/>
              <a:buNone/>
            </a:pPr>
            <a:r>
              <a:rPr lang="en-US" sz="670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/>
          </a:p>
          <a:p>
            <a:pPr indent="-857250" lvl="0" marL="857250" marR="0" rtl="0" algn="l">
              <a:lnSpc>
                <a:spcPct val="299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Handling the OutLiers</a:t>
            </a:r>
            <a:endParaRPr/>
          </a:p>
          <a:p>
            <a:pPr indent="-857250" lvl="0" marL="857250" marR="0" rtl="0" algn="l">
              <a:lnSpc>
                <a:spcPct val="299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Transformation </a:t>
            </a:r>
            <a:endParaRPr/>
          </a:p>
          <a:p>
            <a:pPr indent="-857250" lvl="0" marL="857250" marR="0" rtl="0" algn="l">
              <a:lnSpc>
                <a:spcPct val="299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Handling Imbalanced Dataset</a:t>
            </a:r>
            <a:endParaRPr/>
          </a:p>
          <a:p>
            <a:pPr indent="-857250" lvl="0" marL="857250" marR="0" rtl="0" algn="l">
              <a:lnSpc>
                <a:spcPct val="299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Leakage</a:t>
            </a:r>
            <a:endParaRPr/>
          </a:p>
          <a:p>
            <a:pPr indent="-857250" lvl="0" marL="857250" marR="0" rtl="0" algn="l">
              <a:lnSpc>
                <a:spcPct val="299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Adult Dataset Case Study </a:t>
            </a:r>
            <a:endParaRPr/>
          </a:p>
          <a:p>
            <a:pPr indent="-679450" lvl="0" marL="857250" marR="0" rtl="0" algn="l">
              <a:lnSpc>
                <a:spcPct val="299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79450" lvl="0" marL="857250" marR="0" rtl="0" algn="l">
              <a:lnSpc>
                <a:spcPct val="299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79450" lvl="0" marL="857250" marR="0" rtl="0" algn="l">
              <a:lnSpc>
                <a:spcPct val="299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355" lvl="0" marL="857250" marR="0" rtl="0" algn="l">
              <a:lnSpc>
                <a:spcPct val="125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7"/>
              <a:buFont typeface="Noto Sans Symbols"/>
              <a:buNone/>
            </a:pPr>
            <a:r>
              <a:t/>
            </a:r>
            <a:endParaRPr sz="670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864037" y="4634746"/>
            <a:ext cx="12902327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4"/>
              <a:buFont typeface="Calibri"/>
              <a:buNone/>
            </a:pPr>
            <a:r>
              <a:t/>
            </a:r>
            <a:endParaRPr sz="19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utlier Introduces AI Powered Automated Business Analysis Platform" id="35" name="Google Shape;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268" y="772160"/>
            <a:ext cx="12733862" cy="668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asic Guide to Outliers" id="47" name="Google Shape;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415" y="772160"/>
            <a:ext cx="9867569" cy="668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tecting and Treating Outliers | How to Handle Outliers"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" y="995679"/>
            <a:ext cx="13086079" cy="654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xploring Data Distribution with Box and Whisker Plots | by Prasan N H |  Medium" id="71" name="Google Shape;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175" y="772160"/>
            <a:ext cx="11050048" cy="66852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7"/>
          <p:cNvGrpSpPr/>
          <p:nvPr/>
        </p:nvGrpSpPr>
        <p:grpSpPr>
          <a:xfrm flipH="1">
            <a:off x="12889363" y="-545670"/>
            <a:ext cx="2788386" cy="2788389"/>
            <a:chOff x="-872270" y="-454724"/>
            <a:chExt cx="2323655" cy="2323656"/>
          </a:xfrm>
        </p:grpSpPr>
        <p:sp>
          <p:nvSpPr>
            <p:cNvPr id="79" name="Google Shape;79;p7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7"/>
          <p:cNvSpPr/>
          <p:nvPr/>
        </p:nvSpPr>
        <p:spPr>
          <a:xfrm rot="2700000">
            <a:off x="3284635" y="7240399"/>
            <a:ext cx="774442" cy="77444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1612123" y="6865329"/>
            <a:ext cx="2714358" cy="1364269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quartile Range (IQR) | Definition, Formula &amp; Examples"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04" y="772160"/>
            <a:ext cx="12794790" cy="668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 flipH="1" rot="-2700000">
            <a:off x="-451387" y="-304404"/>
            <a:ext cx="2193165" cy="1652386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/>
          <p:nvPr/>
        </p:nvSpPr>
        <p:spPr>
          <a:xfrm flipH="1" rot="-2700000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/>
          <p:nvPr/>
        </p:nvSpPr>
        <p:spPr>
          <a:xfrm flipH="1" rot="-2700000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 flipH="1" rot="10800000">
            <a:off x="11227971" y="0"/>
            <a:ext cx="3402429" cy="1777004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 flipH="1">
            <a:off x="9571612" y="7338601"/>
            <a:ext cx="1793416" cy="8909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utlier Treatment With R | Multivariate Outliers"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" y="843279"/>
            <a:ext cx="13086079" cy="654303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/>
          <p:nvPr/>
        </p:nvSpPr>
        <p:spPr>
          <a:xfrm flipH="1">
            <a:off x="9124896" y="7743771"/>
            <a:ext cx="977883" cy="48582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9"/>
          <p:cNvGrpSpPr/>
          <p:nvPr/>
        </p:nvGrpSpPr>
        <p:grpSpPr>
          <a:xfrm flipH="1">
            <a:off x="12889363" y="-545670"/>
            <a:ext cx="2788386" cy="2788389"/>
            <a:chOff x="-872270" y="-454724"/>
            <a:chExt cx="2323655" cy="2323656"/>
          </a:xfrm>
        </p:grpSpPr>
        <p:sp>
          <p:nvSpPr>
            <p:cNvPr id="102" name="Google Shape;102;p9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/>
          <p:nvPr/>
        </p:nvSpPr>
        <p:spPr>
          <a:xfrm rot="2700000">
            <a:off x="3284635" y="7240399"/>
            <a:ext cx="774442" cy="77444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1612123" y="6865329"/>
            <a:ext cx="2714358" cy="1364269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eature Transformation in Data Mining - Javatpoint"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446" y="-227584"/>
            <a:ext cx="12811508" cy="668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2024-07-08T15:45:17Z</dcterms:created>
  <dc:creator>PptxGenJS</dc:creator>
</cp:coreProperties>
</file>