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241A-2EFE-417D-872A-458EF75B8A39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6320-AFA2-4967-9713-CA4E6C94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classific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ciencecentral.com/profiles/blogs/introduction-to-classification-regression-trees-ca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emble Learning : Ensemble Techniques">
            <a:extLst>
              <a:ext uri="{FF2B5EF4-FFF2-40B4-BE49-F238E27FC236}">
                <a16:creationId xmlns:a16="http://schemas.microsoft.com/office/drawing/2014/main" id="{3893E932-D446-63FA-B534-7D3DF364E8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17" y="1166018"/>
            <a:ext cx="611616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is the proof?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</a:t>
            </a:r>
            <a:r>
              <a:rPr lang="en-US" dirty="0" err="1"/>
              <a:t>Scikit-learn’s</a:t>
            </a:r>
            <a:r>
              <a:rPr lang="en-US" dirty="0"/>
              <a:t> ‘</a:t>
            </a:r>
            <a:r>
              <a:rPr lang="en-US" u="sng" dirty="0" err="1">
                <a:hlinkClick r:id="rId2"/>
              </a:rPr>
              <a:t>Make_Classification</a:t>
            </a:r>
            <a:r>
              <a:rPr lang="en-US" dirty="0"/>
              <a:t>’ data package to create a random sample of 1 million data points with 20 features (2 informative and 2 redundant). We tested several algorithms such as Logistic Regression, Random Forest, standard Gradient Boosting,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896186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0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Advantages of </a:t>
            </a:r>
            <a:r>
              <a:rPr lang="en-US" dirty="0" err="1"/>
              <a:t>XGBoost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Performance: </a:t>
            </a:r>
            <a:r>
              <a:rPr lang="en-US" sz="2400" dirty="0" err="1"/>
              <a:t>XGBoost</a:t>
            </a:r>
            <a:r>
              <a:rPr lang="en-US" sz="2400" dirty="0"/>
              <a:t> has a strong track record of producing high-quality results in various machine learning tasks.</a:t>
            </a:r>
          </a:p>
          <a:p>
            <a:pPr fontAlgn="base"/>
            <a:r>
              <a:rPr lang="en-US" sz="2400" dirty="0"/>
              <a:t>Scalability: designed for efficient, scalable training of machine learning models, making it suitable for large datasets.</a:t>
            </a:r>
          </a:p>
          <a:p>
            <a:pPr fontAlgn="base"/>
            <a:r>
              <a:rPr lang="en-US" sz="2400" dirty="0"/>
              <a:t>Customizability: has a wide range of hyper parameters that can be adjusted to optimize performance, making it highly customizable.</a:t>
            </a:r>
          </a:p>
          <a:p>
            <a:pPr fontAlgn="base"/>
            <a:r>
              <a:rPr lang="en-US" sz="2400" dirty="0"/>
              <a:t>Handling of Missing Values: support for handling missing values, making it easy to work with real-world data that often has missing values.</a:t>
            </a:r>
          </a:p>
          <a:p>
            <a:pPr fontAlgn="base"/>
            <a:r>
              <a:rPr lang="en-US" sz="2400" dirty="0"/>
              <a:t>Interpretability: Unlike some machine learning algorithms that can be difficult to interpret, </a:t>
            </a:r>
            <a:r>
              <a:rPr lang="en-US" sz="2400" dirty="0" err="1"/>
              <a:t>XGBoost</a:t>
            </a:r>
            <a:r>
              <a:rPr lang="en-US" sz="2400" dirty="0"/>
              <a:t> provides feature </a:t>
            </a:r>
            <a:r>
              <a:rPr lang="en-US" sz="2400" dirty="0" err="1"/>
              <a:t>importances</a:t>
            </a:r>
            <a:r>
              <a:rPr lang="en-US" sz="2400" dirty="0"/>
              <a:t>, allowing for a better understanding of which variables are most important in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896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066B223A-3DF4-CCB7-CFA5-9145C5C08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219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1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XGBOOST Model</a:t>
            </a:r>
          </a:p>
        </p:txBody>
      </p:sp>
    </p:spTree>
    <p:extLst>
      <p:ext uri="{BB962C8B-B14F-4D97-AF65-F5344CB8AC3E}">
        <p14:creationId xmlns:p14="http://schemas.microsoft.com/office/powerpoint/2010/main" val="161130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2590800"/>
          </a:xfrm>
        </p:spPr>
        <p:txBody>
          <a:bodyPr/>
          <a:lstStyle/>
          <a:p>
            <a:r>
              <a:rPr lang="en-US" dirty="0"/>
              <a:t>Imagine that you are a hiring manager interviewing several candidates with excellent qualifications. Each step of the evolution of tree-based algorithms can be viewed as a version of the interview process.</a:t>
            </a:r>
          </a:p>
        </p:txBody>
      </p:sp>
    </p:spTree>
    <p:extLst>
      <p:ext uri="{BB962C8B-B14F-4D97-AF65-F5344CB8AC3E}">
        <p14:creationId xmlns:p14="http://schemas.microsoft.com/office/powerpoint/2010/main" val="78230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Decision Tree</a:t>
            </a:r>
            <a:r>
              <a:rPr lang="en-US" dirty="0"/>
              <a:t>: Every hiring manager has a set of criteria such as education level, number of years of experience, interview performance. A decision tree is analogous to a hiring manager interviewing candidates based on his or her own criteria.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Bagging</a:t>
            </a:r>
            <a:r>
              <a:rPr lang="en-US" dirty="0"/>
              <a:t>: Now imagine instead of a single interviewer, now there is an interview panel where each interviewer has a vote. Bagging or bootstrap aggregating involves combining inputs from all interviewers for the final decision through a democratic voting process.</a:t>
            </a:r>
          </a:p>
        </p:txBody>
      </p:sp>
    </p:spTree>
    <p:extLst>
      <p:ext uri="{BB962C8B-B14F-4D97-AF65-F5344CB8AC3E}">
        <p14:creationId xmlns:p14="http://schemas.microsoft.com/office/powerpoint/2010/main" val="848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Random Forest</a:t>
            </a:r>
            <a:r>
              <a:rPr lang="en-US" dirty="0"/>
              <a:t>: It is a bagging-based algorithm with a key difference wherein only a subset of features is selected at random. In other words, every interviewer will only test the interviewee on certain randomly selected qualifications (e.g. a technical interview for testing programming skills and a behavioral interview for evaluating non-technical skills).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Boosting</a:t>
            </a:r>
            <a:r>
              <a:rPr lang="en-US" dirty="0"/>
              <a:t>: This is an alternative approach where each interviewer alters the evaluation criteria based on feedback from the previous interviewer. This ‘boosts’ the efficiency of the interview process by deploying a more dynamic evaluation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Gradient Boosting</a:t>
            </a:r>
            <a:r>
              <a:rPr lang="en-US" dirty="0"/>
              <a:t>: A special case of boosting where errors are minimized by gradient descent algorithm e.g. the strategy consulting firms leverage by using case interviews to weed out less qualified candidates.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XGBoost</a:t>
            </a:r>
            <a:r>
              <a:rPr lang="en-US" dirty="0"/>
              <a:t>: Think of </a:t>
            </a:r>
            <a:r>
              <a:rPr lang="en-US" dirty="0" err="1"/>
              <a:t>XGBoost</a:t>
            </a:r>
            <a:r>
              <a:rPr lang="en-US" dirty="0"/>
              <a:t> as gradient boosting on ‘steroids’ (well it is called ‘Extreme Gradient Boosting’ for a reason!). It is a perfect combination of software and hardware optimization techniques to yield superior results using less computing resources in the shortest amount of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does </a:t>
            </a:r>
            <a:r>
              <a:rPr lang="en-US" b="1" dirty="0" err="1"/>
              <a:t>XGBoost</a:t>
            </a:r>
            <a:r>
              <a:rPr lang="en-US" b="1" dirty="0"/>
              <a:t> perform so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and Gradient Boosting Machines (GBMs) are both ensemble tree methods that apply the principle of boosting weak learners (</a:t>
            </a:r>
            <a:r>
              <a:rPr lang="en-US" u="sng" dirty="0">
                <a:hlinkClick r:id="rId2"/>
              </a:rPr>
              <a:t>CARTs</a:t>
            </a:r>
            <a:r>
              <a:rPr lang="en-US" dirty="0"/>
              <a:t> generally) using the gradient descent architecture. However, </a:t>
            </a:r>
            <a:r>
              <a:rPr lang="en-US" dirty="0" err="1"/>
              <a:t>XGBoost</a:t>
            </a:r>
            <a:r>
              <a:rPr lang="en-US" dirty="0"/>
              <a:t> improves upon the base GBM framework through systems optimization and algorithmic enhancements.</a:t>
            </a:r>
          </a:p>
        </p:txBody>
      </p:sp>
    </p:spTree>
    <p:extLst>
      <p:ext uri="{BB962C8B-B14F-4D97-AF65-F5344CB8AC3E}">
        <p14:creationId xmlns:p14="http://schemas.microsoft.com/office/powerpoint/2010/main" val="8577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590550"/>
            <a:ext cx="85915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18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541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XGBOOST Model</vt:lpstr>
      <vt:lpstr>PowerPoint Presentation</vt:lpstr>
      <vt:lpstr>PowerPoint Presentation</vt:lpstr>
      <vt:lpstr>PowerPoint Presentation</vt:lpstr>
      <vt:lpstr>PowerPoint Presentation</vt:lpstr>
      <vt:lpstr>Why does XGBoost perform so well?</vt:lpstr>
      <vt:lpstr>PowerPoint Presentation</vt:lpstr>
      <vt:lpstr>Where is the proof?</vt:lpstr>
      <vt:lpstr>PowerPoint Presentation</vt:lpstr>
      <vt:lpstr>Advantages of XGBoost: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Model</dc:title>
  <dc:creator>HP</dc:creator>
  <cp:lastModifiedBy>منة الله اسامه محمد عادل عباس الكحكى</cp:lastModifiedBy>
  <cp:revision>3</cp:revision>
  <dcterms:created xsi:type="dcterms:W3CDTF">2023-08-29T16:36:12Z</dcterms:created>
  <dcterms:modified xsi:type="dcterms:W3CDTF">2024-08-07T04:23:47Z</dcterms:modified>
</cp:coreProperties>
</file>