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charts/chartEx3.xml" ContentType="application/vnd.ms-office.chartex+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7" r:id="rId3"/>
    <p:sldId id="278" r:id="rId4"/>
    <p:sldId id="279" r:id="rId5"/>
    <p:sldId id="280" r:id="rId6"/>
    <p:sldId id="281" r:id="rId7"/>
    <p:sldId id="282" r:id="rId8"/>
    <p:sldId id="283" r:id="rId9"/>
    <p:sldId id="284" r:id="rId10"/>
    <p:sldId id="285" r:id="rId11"/>
    <p:sldId id="28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_rels/chartEx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Worksheet2.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Sheet1!$A$2:$A$77</cx:f>
        <cx:lvl ptCount="76" formatCode="General">
          <cx:pt idx="0">1</cx:pt>
          <cx:pt idx="1">3</cx:pt>
          <cx:pt idx="2">3</cx:pt>
          <cx:pt idx="3">3</cx:pt>
          <cx:pt idx="4">5</cx:pt>
          <cx:pt idx="5">6</cx:pt>
          <cx:pt idx="6">6</cx:pt>
          <cx:pt idx="7">6</cx:pt>
          <cx:pt idx="8">7</cx:pt>
          <cx:pt idx="9">8</cx:pt>
          <cx:pt idx="10">8</cx:pt>
          <cx:pt idx="11">9</cx:pt>
          <cx:pt idx="12">9</cx:pt>
          <cx:pt idx="13">9</cx:pt>
          <cx:pt idx="14">9</cx:pt>
          <cx:pt idx="15">9</cx:pt>
          <cx:pt idx="16">10</cx:pt>
          <cx:pt idx="17">10</cx:pt>
          <cx:pt idx="18">10</cx:pt>
          <cx:pt idx="19">10</cx:pt>
          <cx:pt idx="20">10</cx:pt>
          <cx:pt idx="21">10</cx:pt>
          <cx:pt idx="22">11</cx:pt>
          <cx:pt idx="23">11</cx:pt>
          <cx:pt idx="24">11</cx:pt>
          <cx:pt idx="25">11</cx:pt>
          <cx:pt idx="26">11</cx:pt>
          <cx:pt idx="27">11</cx:pt>
          <cx:pt idx="28">12</cx:pt>
          <cx:pt idx="29">12</cx:pt>
          <cx:pt idx="30">12</cx:pt>
          <cx:pt idx="31">12</cx:pt>
          <cx:pt idx="32">12</cx:pt>
          <cx:pt idx="33">12</cx:pt>
          <cx:pt idx="34">13</cx:pt>
          <cx:pt idx="35">13</cx:pt>
          <cx:pt idx="36">13</cx:pt>
          <cx:pt idx="37">13</cx:pt>
          <cx:pt idx="38">13</cx:pt>
          <cx:pt idx="39">14</cx:pt>
          <cx:pt idx="40">14</cx:pt>
          <cx:pt idx="41">14</cx:pt>
          <cx:pt idx="42">14</cx:pt>
          <cx:pt idx="43">14</cx:pt>
          <cx:pt idx="44">14</cx:pt>
          <cx:pt idx="45">15</cx:pt>
          <cx:pt idx="46">15</cx:pt>
          <cx:pt idx="47">15</cx:pt>
          <cx:pt idx="48">15</cx:pt>
          <cx:pt idx="49">15</cx:pt>
          <cx:pt idx="50">15</cx:pt>
          <cx:pt idx="51">15</cx:pt>
          <cx:pt idx="52">15</cx:pt>
          <cx:pt idx="53">16</cx:pt>
          <cx:pt idx="54">16</cx:pt>
          <cx:pt idx="55">16</cx:pt>
          <cx:pt idx="56">16</cx:pt>
          <cx:pt idx="57">17</cx:pt>
          <cx:pt idx="58">17</cx:pt>
          <cx:pt idx="59">17</cx:pt>
          <cx:pt idx="60">17</cx:pt>
          <cx:pt idx="61">17</cx:pt>
          <cx:pt idx="62">17</cx:pt>
          <cx:pt idx="63">18</cx:pt>
          <cx:pt idx="64">18</cx:pt>
          <cx:pt idx="65">18</cx:pt>
          <cx:pt idx="66">18</cx:pt>
          <cx:pt idx="67">19</cx:pt>
          <cx:pt idx="68">19</cx:pt>
          <cx:pt idx="69">19</cx:pt>
          <cx:pt idx="70">20</cx:pt>
          <cx:pt idx="71">21</cx:pt>
          <cx:pt idx="72">22</cx:pt>
          <cx:pt idx="73">22</cx:pt>
          <cx:pt idx="74">24</cx:pt>
          <cx:pt idx="75">24</cx:pt>
        </cx:lvl>
      </cx:numDim>
    </cx:data>
  </cx:chartData>
  <cx:chart>
    <cx:plotArea>
      <cx:plotAreaRegion>
        <cx:series layoutId="clusteredColumn" uniqueId="{817218B0-73DE-496C-AA18-43B3663BBAE9}">
          <cx:tx>
            <cx:txData>
              <cx:f>Sheet1!$A$1</cx:f>
              <cx:v>Series1</cx:v>
            </cx:txData>
          </cx:tx>
          <cx:dataId val="0"/>
          <cx:layoutPr>
            <cx:binning intervalClosed="r"/>
          </cx:layoutPr>
        </cx:series>
      </cx:plotAreaRegion>
      <cx:axis id="0">
        <cx:catScaling gapWidth="0"/>
        <cx:tickLabels/>
      </cx:axis>
      <cx:axis id="1">
        <cx:valScaling/>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Sheet1!$A$2:$A$23</cx:f>
        <cx:lvl ptCount="22">
          <cx:pt idx="0">Category 1</cx:pt>
          <cx:pt idx="1">Category 1</cx:pt>
          <cx:pt idx="2">Category 1</cx:pt>
          <cx:pt idx="3">Category 1</cx:pt>
          <cx:pt idx="4">Category 1</cx:pt>
          <cx:pt idx="5">Category 1</cx:pt>
          <cx:pt idx="6">Category 1</cx:pt>
          <cx:pt idx="7">Category 1</cx:pt>
          <cx:pt idx="8">Category 1</cx:pt>
          <cx:pt idx="9">Category 2</cx:pt>
          <cx:pt idx="10">Category 2</cx:pt>
          <cx:pt idx="11">Category 2</cx:pt>
          <cx:pt idx="12">Category 2</cx:pt>
          <cx:pt idx="13">Category 2</cx:pt>
          <cx:pt idx="14">Category 2</cx:pt>
          <cx:pt idx="15">Category 2</cx:pt>
          <cx:pt idx="16">Category 3</cx:pt>
          <cx:pt idx="17">Category 3</cx:pt>
          <cx:pt idx="18">Category 3</cx:pt>
          <cx:pt idx="19">Category 3</cx:pt>
          <cx:pt idx="20">Category 3</cx:pt>
          <cx:pt idx="21">Category 3</cx:pt>
        </cx:lvl>
      </cx:strDim>
      <cx:numDim type="val">
        <cx:f>Sheet1!$B$2:$B$23</cx:f>
        <cx:lvl ptCount="22" formatCode="General">
          <cx:pt idx="0">-7</cx:pt>
          <cx:pt idx="1">-10</cx:pt>
          <cx:pt idx="2">-28</cx:pt>
          <cx:pt idx="3">47</cx:pt>
          <cx:pt idx="4">11</cx:pt>
          <cx:pt idx="5">-24</cx:pt>
          <cx:pt idx="6">-24</cx:pt>
          <cx:pt idx="7">36</cx:pt>
          <cx:pt idx="8">10</cx:pt>
          <cx:pt idx="9">-78</cx:pt>
          <cx:pt idx="10">47</cx:pt>
          <cx:pt idx="11">-24</cx:pt>
          <cx:pt idx="12">-17</cx:pt>
          <cx:pt idx="13">-12</cx:pt>
          <cx:pt idx="14">-11</cx:pt>
          <cx:pt idx="15">17</cx:pt>
          <cx:pt idx="16">14</cx:pt>
          <cx:pt idx="17">46</cx:pt>
          <cx:pt idx="18">-18</cx:pt>
          <cx:pt idx="19">19</cx:pt>
          <cx:pt idx="20">-26</cx:pt>
          <cx:pt idx="21">-20</cx:pt>
        </cx:lvl>
      </cx:numDim>
    </cx:data>
    <cx:data id="1">
      <cx:strDim type="cat">
        <cx:f>Sheet1!$A$2:$A$23</cx:f>
        <cx:lvl ptCount="22">
          <cx:pt idx="0">Category 1</cx:pt>
          <cx:pt idx="1">Category 1</cx:pt>
          <cx:pt idx="2">Category 1</cx:pt>
          <cx:pt idx="3">Category 1</cx:pt>
          <cx:pt idx="4">Category 1</cx:pt>
          <cx:pt idx="5">Category 1</cx:pt>
          <cx:pt idx="6">Category 1</cx:pt>
          <cx:pt idx="7">Category 1</cx:pt>
          <cx:pt idx="8">Category 1</cx:pt>
          <cx:pt idx="9">Category 2</cx:pt>
          <cx:pt idx="10">Category 2</cx:pt>
          <cx:pt idx="11">Category 2</cx:pt>
          <cx:pt idx="12">Category 2</cx:pt>
          <cx:pt idx="13">Category 2</cx:pt>
          <cx:pt idx="14">Category 2</cx:pt>
          <cx:pt idx="15">Category 2</cx:pt>
          <cx:pt idx="16">Category 3</cx:pt>
          <cx:pt idx="17">Category 3</cx:pt>
          <cx:pt idx="18">Category 3</cx:pt>
          <cx:pt idx="19">Category 3</cx:pt>
          <cx:pt idx="20">Category 3</cx:pt>
          <cx:pt idx="21">Category 3</cx:pt>
        </cx:lvl>
      </cx:strDim>
      <cx:numDim type="val">
        <cx:f>Sheet1!$C$2:$C$23</cx:f>
        <cx:lvl ptCount="22" formatCode="General">
          <cx:pt idx="0">-3</cx:pt>
          <cx:pt idx="1">1</cx:pt>
          <cx:pt idx="2">-6</cx:pt>
          <cx:pt idx="3">10</cx:pt>
          <cx:pt idx="4">34</cx:pt>
          <cx:pt idx="5">128</cx:pt>
          <cx:pt idx="6">22</cx:pt>
          <cx:pt idx="7">-12</cx:pt>
          <cx:pt idx="8">-28</cx:pt>
          <cx:pt idx="9">6</cx:pt>
          <cx:pt idx="10">31</cx:pt>
          <cx:pt idx="11">3</cx:pt>
          <cx:pt idx="12">12</cx:pt>
          <cx:pt idx="13">-12</cx:pt>
          <cx:pt idx="14">-13</cx:pt>
          <cx:pt idx="15">6</cx:pt>
          <cx:pt idx="16">15</cx:pt>
          <cx:pt idx="17">41</cx:pt>
          <cx:pt idx="18">16</cx:pt>
          <cx:pt idx="19">10</cx:pt>
          <cx:pt idx="20">23</cx:pt>
          <cx:pt idx="21">16</cx:pt>
        </cx:lvl>
      </cx:numDim>
    </cx:data>
    <cx:data id="2">
      <cx:strDim type="cat">
        <cx:f>Sheet1!$A$2:$A$23</cx:f>
        <cx:lvl ptCount="22">
          <cx:pt idx="0">Category 1</cx:pt>
          <cx:pt idx="1">Category 1</cx:pt>
          <cx:pt idx="2">Category 1</cx:pt>
          <cx:pt idx="3">Category 1</cx:pt>
          <cx:pt idx="4">Category 1</cx:pt>
          <cx:pt idx="5">Category 1</cx:pt>
          <cx:pt idx="6">Category 1</cx:pt>
          <cx:pt idx="7">Category 1</cx:pt>
          <cx:pt idx="8">Category 1</cx:pt>
          <cx:pt idx="9">Category 2</cx:pt>
          <cx:pt idx="10">Category 2</cx:pt>
          <cx:pt idx="11">Category 2</cx:pt>
          <cx:pt idx="12">Category 2</cx:pt>
          <cx:pt idx="13">Category 2</cx:pt>
          <cx:pt idx="14">Category 2</cx:pt>
          <cx:pt idx="15">Category 2</cx:pt>
          <cx:pt idx="16">Category 3</cx:pt>
          <cx:pt idx="17">Category 3</cx:pt>
          <cx:pt idx="18">Category 3</cx:pt>
          <cx:pt idx="19">Category 3</cx:pt>
          <cx:pt idx="20">Category 3</cx:pt>
          <cx:pt idx="21">Category 3</cx:pt>
        </cx:lvl>
      </cx:strDim>
      <cx:numDim type="val">
        <cx:f>Sheet1!$D$2:$D$23</cx:f>
        <cx:lvl ptCount="22" formatCode="General">
          <cx:pt idx="0">-24</cx:pt>
          <cx:pt idx="1">11</cx:pt>
          <cx:pt idx="2">34</cx:pt>
          <cx:pt idx="3">-19</cx:pt>
          <cx:pt idx="4">4</cx:pt>
          <cx:pt idx="5">27</cx:pt>
          <cx:pt idx="6">27</cx:pt>
          <cx:pt idx="7">-3</cx:pt>
          <cx:pt idx="8">44</cx:pt>
          <cx:pt idx="9">50</cx:pt>
          <cx:pt idx="10">91</cx:pt>
          <cx:pt idx="11">-8</cx:pt>
          <cx:pt idx="12">36</cx:pt>
          <cx:pt idx="13">16</cx:pt>
          <cx:pt idx="14">24</cx:pt>
          <cx:pt idx="15">46</cx:pt>
          <cx:pt idx="16">14</cx:pt>
          <cx:pt idx="17">-6</cx:pt>
          <cx:pt idx="18">48</cx:pt>
          <cx:pt idx="19">23</cx:pt>
          <cx:pt idx="20">23</cx:pt>
          <cx:pt idx="21">-18</cx:pt>
        </cx:lvl>
      </cx:numDim>
    </cx:data>
  </cx:chartData>
  <cx:chart>
    <cx:plotArea>
      <cx:plotAreaRegion>
        <cx:series layoutId="boxWhisker" uniqueId="{917498CD-E8DE-4F57-9564-13EAD076E145}">
          <cx:tx>
            <cx:txData>
              <cx:f>Sheet1!$B$1</cx:f>
              <cx:v>Series1</cx:v>
            </cx:txData>
          </cx:tx>
          <cx:dataId val="0"/>
          <cx:layoutPr>
            <cx:visibility meanLine="0" meanMarker="1" nonoutliers="0" outliers="1"/>
            <cx:statistics quartileMethod="exclusive"/>
          </cx:layoutPr>
        </cx:series>
        <cx:series layoutId="boxWhisker" uniqueId="{5D2E70B2-349B-46BB-90D5-0FD613941AC1}">
          <cx:tx>
            <cx:txData>
              <cx:f>Sheet1!$C$1</cx:f>
              <cx:v>Series2</cx:v>
            </cx:txData>
          </cx:tx>
          <cx:dataId val="1"/>
          <cx:layoutPr>
            <cx:visibility meanLine="0" meanMarker="1" nonoutliers="0" outliers="1"/>
            <cx:statistics quartileMethod="exclusive"/>
          </cx:layoutPr>
        </cx:series>
        <cx:series layoutId="boxWhisker" uniqueId="{4F236B9A-8FBD-4C4A-9E4E-9862040A621D}">
          <cx:tx>
            <cx:txData>
              <cx:f>Sheet1!$D$1</cx:f>
              <cx:v>Series3</cx:v>
            </cx:txData>
          </cx:tx>
          <cx:dataId val="2"/>
          <cx:layoutPr>
            <cx:visibility meanLine="0" meanMarker="1" nonoutliers="0" outliers="1"/>
            <cx:statistics quartileMethod="exclusive"/>
          </cx:layoutPr>
        </cx:series>
      </cx:plotAreaRegion>
      <cx:axis id="0" hidden="1">
        <cx:catScaling gapWidth="1"/>
        <cx:tickLabels/>
      </cx:axis>
      <cx:axis id="1">
        <cx:valScaling/>
        <cx:majorGridlines/>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Sheet1!$A$2:$A$23</cx:f>
        <cx:lvl ptCount="22">
          <cx:pt idx="0">Category 1</cx:pt>
          <cx:pt idx="1">Category 1</cx:pt>
          <cx:pt idx="2">Category 1</cx:pt>
          <cx:pt idx="3">Category 1</cx:pt>
          <cx:pt idx="4">Category 1</cx:pt>
          <cx:pt idx="5">Category 1</cx:pt>
          <cx:pt idx="6">Category 1</cx:pt>
          <cx:pt idx="7">Category 1</cx:pt>
          <cx:pt idx="8">Category 1</cx:pt>
          <cx:pt idx="9">Category 2</cx:pt>
          <cx:pt idx="10">Category 2</cx:pt>
          <cx:pt idx="11">Category 2</cx:pt>
          <cx:pt idx="12">Category 2</cx:pt>
          <cx:pt idx="13">Category 2</cx:pt>
          <cx:pt idx="14">Category 2</cx:pt>
          <cx:pt idx="15">Category 2</cx:pt>
          <cx:pt idx="16">Category 3</cx:pt>
          <cx:pt idx="17">Category 3</cx:pt>
          <cx:pt idx="18">Category 3</cx:pt>
          <cx:pt idx="19">Category 3</cx:pt>
          <cx:pt idx="20">Category 3</cx:pt>
          <cx:pt idx="21">Category 3</cx:pt>
        </cx:lvl>
      </cx:strDim>
      <cx:numDim type="val">
        <cx:f>Sheet1!$B$2:$B$23</cx:f>
        <cx:lvl ptCount="22" formatCode="General">
          <cx:pt idx="0">-7</cx:pt>
          <cx:pt idx="1">-10</cx:pt>
          <cx:pt idx="2">-28</cx:pt>
          <cx:pt idx="3">47</cx:pt>
          <cx:pt idx="4">11</cx:pt>
          <cx:pt idx="5">-24</cx:pt>
          <cx:pt idx="6">-24</cx:pt>
          <cx:pt idx="7">36</cx:pt>
          <cx:pt idx="8">10</cx:pt>
          <cx:pt idx="9">-78</cx:pt>
          <cx:pt idx="10">47</cx:pt>
          <cx:pt idx="11">-24</cx:pt>
          <cx:pt idx="12">-17</cx:pt>
          <cx:pt idx="13">-12</cx:pt>
          <cx:pt idx="14">-11</cx:pt>
          <cx:pt idx="15">17</cx:pt>
          <cx:pt idx="16">14</cx:pt>
          <cx:pt idx="17">46</cx:pt>
          <cx:pt idx="18">-18</cx:pt>
          <cx:pt idx="19">19</cx:pt>
          <cx:pt idx="20">-26</cx:pt>
          <cx:pt idx="21">-20</cx:pt>
        </cx:lvl>
      </cx:numDim>
    </cx:data>
    <cx:data id="1">
      <cx:strDim type="cat">
        <cx:f>Sheet1!$A$2:$A$23</cx:f>
        <cx:lvl ptCount="22">
          <cx:pt idx="0">Category 1</cx:pt>
          <cx:pt idx="1">Category 1</cx:pt>
          <cx:pt idx="2">Category 1</cx:pt>
          <cx:pt idx="3">Category 1</cx:pt>
          <cx:pt idx="4">Category 1</cx:pt>
          <cx:pt idx="5">Category 1</cx:pt>
          <cx:pt idx="6">Category 1</cx:pt>
          <cx:pt idx="7">Category 1</cx:pt>
          <cx:pt idx="8">Category 1</cx:pt>
          <cx:pt idx="9">Category 2</cx:pt>
          <cx:pt idx="10">Category 2</cx:pt>
          <cx:pt idx="11">Category 2</cx:pt>
          <cx:pt idx="12">Category 2</cx:pt>
          <cx:pt idx="13">Category 2</cx:pt>
          <cx:pt idx="14">Category 2</cx:pt>
          <cx:pt idx="15">Category 2</cx:pt>
          <cx:pt idx="16">Category 3</cx:pt>
          <cx:pt idx="17">Category 3</cx:pt>
          <cx:pt idx="18">Category 3</cx:pt>
          <cx:pt idx="19">Category 3</cx:pt>
          <cx:pt idx="20">Category 3</cx:pt>
          <cx:pt idx="21">Category 3</cx:pt>
        </cx:lvl>
      </cx:strDim>
      <cx:numDim type="val">
        <cx:f>Sheet1!$C$2:$C$23</cx:f>
        <cx:lvl ptCount="22" formatCode="General">
          <cx:pt idx="0">-3</cx:pt>
          <cx:pt idx="1">1</cx:pt>
          <cx:pt idx="2">-6</cx:pt>
          <cx:pt idx="3">10</cx:pt>
          <cx:pt idx="4">34</cx:pt>
          <cx:pt idx="5">128</cx:pt>
          <cx:pt idx="6">22</cx:pt>
          <cx:pt idx="7">-12</cx:pt>
          <cx:pt idx="8">-28</cx:pt>
          <cx:pt idx="9">6</cx:pt>
          <cx:pt idx="10">31</cx:pt>
          <cx:pt idx="11">3</cx:pt>
          <cx:pt idx="12">12</cx:pt>
          <cx:pt idx="13">-12</cx:pt>
          <cx:pt idx="14">-13</cx:pt>
          <cx:pt idx="15">6</cx:pt>
          <cx:pt idx="16">15</cx:pt>
          <cx:pt idx="17">41</cx:pt>
          <cx:pt idx="18">16</cx:pt>
          <cx:pt idx="19">10</cx:pt>
          <cx:pt idx="20">23</cx:pt>
          <cx:pt idx="21">16</cx:pt>
        </cx:lvl>
      </cx:numDim>
    </cx:data>
    <cx:data id="2">
      <cx:strDim type="cat">
        <cx:f>Sheet1!$A$2:$A$23</cx:f>
        <cx:lvl ptCount="22">
          <cx:pt idx="0">Category 1</cx:pt>
          <cx:pt idx="1">Category 1</cx:pt>
          <cx:pt idx="2">Category 1</cx:pt>
          <cx:pt idx="3">Category 1</cx:pt>
          <cx:pt idx="4">Category 1</cx:pt>
          <cx:pt idx="5">Category 1</cx:pt>
          <cx:pt idx="6">Category 1</cx:pt>
          <cx:pt idx="7">Category 1</cx:pt>
          <cx:pt idx="8">Category 1</cx:pt>
          <cx:pt idx="9">Category 2</cx:pt>
          <cx:pt idx="10">Category 2</cx:pt>
          <cx:pt idx="11">Category 2</cx:pt>
          <cx:pt idx="12">Category 2</cx:pt>
          <cx:pt idx="13">Category 2</cx:pt>
          <cx:pt idx="14">Category 2</cx:pt>
          <cx:pt idx="15">Category 2</cx:pt>
          <cx:pt idx="16">Category 3</cx:pt>
          <cx:pt idx="17">Category 3</cx:pt>
          <cx:pt idx="18">Category 3</cx:pt>
          <cx:pt idx="19">Category 3</cx:pt>
          <cx:pt idx="20">Category 3</cx:pt>
          <cx:pt idx="21">Category 3</cx:pt>
        </cx:lvl>
      </cx:strDim>
      <cx:numDim type="val">
        <cx:f>Sheet1!$D$2:$D$23</cx:f>
        <cx:lvl ptCount="22" formatCode="General">
          <cx:pt idx="0">-24</cx:pt>
          <cx:pt idx="1">11</cx:pt>
          <cx:pt idx="2">34</cx:pt>
          <cx:pt idx="3">-19</cx:pt>
          <cx:pt idx="4">4</cx:pt>
          <cx:pt idx="5">27</cx:pt>
          <cx:pt idx="6">27</cx:pt>
          <cx:pt idx="7">-3</cx:pt>
          <cx:pt idx="8">44</cx:pt>
          <cx:pt idx="9">50</cx:pt>
          <cx:pt idx="10">91</cx:pt>
          <cx:pt idx="11">-8</cx:pt>
          <cx:pt idx="12">36</cx:pt>
          <cx:pt idx="13">16</cx:pt>
          <cx:pt idx="14">24</cx:pt>
          <cx:pt idx="15">46</cx:pt>
          <cx:pt idx="16">14</cx:pt>
          <cx:pt idx="17">-6</cx:pt>
          <cx:pt idx="18">48</cx:pt>
          <cx:pt idx="19">23</cx:pt>
          <cx:pt idx="20">23</cx:pt>
          <cx:pt idx="21">-18</cx:pt>
        </cx:lvl>
      </cx:numDim>
    </cx:data>
  </cx:chartData>
  <cx:chart>
    <cx:plotArea>
      <cx:plotAreaRegion>
        <cx:series layoutId="boxWhisker" uniqueId="{4EFA9591-04CA-43CC-BE2E-5D3B718FE82E}">
          <cx:tx>
            <cx:txData>
              <cx:f>Sheet1!$B$1</cx:f>
              <cx:v>Series1</cx:v>
            </cx:txData>
          </cx:tx>
          <cx:dataId val="0"/>
          <cx:layoutPr>
            <cx:visibility meanLine="0" meanMarker="1" nonoutliers="0" outliers="1"/>
            <cx:statistics quartileMethod="exclusive"/>
          </cx:layoutPr>
        </cx:series>
        <cx:series layoutId="boxWhisker" uniqueId="{76AA84E9-8DA5-490E-BB3B-182039B23F41}">
          <cx:tx>
            <cx:txData>
              <cx:f>Sheet1!$C$1</cx:f>
              <cx:v>Series2</cx:v>
            </cx:txData>
          </cx:tx>
          <cx:dataId val="1"/>
          <cx:layoutPr>
            <cx:visibility meanLine="0" meanMarker="1" nonoutliers="0" outliers="1"/>
            <cx:statistics quartileMethod="exclusive"/>
          </cx:layoutPr>
        </cx:series>
        <cx:series layoutId="boxWhisker" uniqueId="{B9E64B64-51B7-400D-A0BB-EEA7F177A010}">
          <cx:tx>
            <cx:txData>
              <cx:f>Sheet1!$D$1</cx:f>
              <cx:v>Series3</cx:v>
            </cx:txData>
          </cx:tx>
          <cx:dataId val="2"/>
          <cx:layoutPr>
            <cx:visibility meanLine="0" meanMarker="1" nonoutliers="0" outliers="1"/>
            <cx:statistics quartileMethod="exclusive"/>
          </cx:layoutPr>
        </cx:series>
      </cx:plotAreaRegion>
      <cx:axis id="0">
        <cx:catScaling gapWidth="1"/>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6D3B7B-7196-4A6E-B2FE-E0474176CC26}"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E0D3C350-FE47-4FD1-809E-B2289F9006B6}">
      <dgm:prSet phldrT="[Text]"/>
      <dgm:spPr/>
      <dgm:t>
        <a:bodyPr/>
        <a:lstStyle/>
        <a:p>
          <a:r>
            <a:rPr lang="en-GB" dirty="0"/>
            <a:t>Matplotlib / Seaborn</a:t>
          </a:r>
          <a:endParaRPr lang="en-US" dirty="0"/>
        </a:p>
      </dgm:t>
    </dgm:pt>
    <dgm:pt modelId="{E639E88E-1DCB-49B8-9BB7-5240E7ED73AF}" type="parTrans" cxnId="{DF3EDD3C-991F-44BF-909A-9EA089CDEFB2}">
      <dgm:prSet/>
      <dgm:spPr/>
      <dgm:t>
        <a:bodyPr/>
        <a:lstStyle/>
        <a:p>
          <a:endParaRPr lang="en-US"/>
        </a:p>
      </dgm:t>
    </dgm:pt>
    <dgm:pt modelId="{28077A58-CDB4-4145-B51A-572913493D41}" type="sibTrans" cxnId="{DF3EDD3C-991F-44BF-909A-9EA089CDEFB2}">
      <dgm:prSet/>
      <dgm:spPr/>
      <dgm:t>
        <a:bodyPr/>
        <a:lstStyle/>
        <a:p>
          <a:endParaRPr lang="en-US"/>
        </a:p>
      </dgm:t>
    </dgm:pt>
    <dgm:pt modelId="{3B882D03-2F6E-4530-9D78-D5E27560CAFD}">
      <dgm:prSet phldrT="[Text]"/>
      <dgm:spPr/>
      <dgm:t>
        <a:bodyPr/>
        <a:lstStyle/>
        <a:p>
          <a:pPr>
            <a:buFont typeface="Arial" panose="020B0604020202020204" pitchFamily="34" charset="0"/>
            <a:buChar char="•"/>
          </a:pPr>
          <a:r>
            <a:rPr lang="en-US" b="0" i="0" dirty="0">
              <a:solidFill>
                <a:srgbClr val="222222"/>
              </a:solidFill>
              <a:effectLst/>
              <a:latin typeface="Lato" panose="020F0502020204030203" pitchFamily="34" charset="0"/>
            </a:rPr>
            <a:t>Bar chart</a:t>
          </a:r>
          <a:endParaRPr lang="en-US" dirty="0"/>
        </a:p>
      </dgm:t>
    </dgm:pt>
    <dgm:pt modelId="{B96014F9-9C75-4AED-9383-3169A4FC4E82}" type="parTrans" cxnId="{FE9ABF36-BA33-44C2-9BAB-E70637012D37}">
      <dgm:prSet/>
      <dgm:spPr/>
      <dgm:t>
        <a:bodyPr/>
        <a:lstStyle/>
        <a:p>
          <a:endParaRPr lang="en-US"/>
        </a:p>
      </dgm:t>
    </dgm:pt>
    <dgm:pt modelId="{DCDAB357-1D84-4D4D-A1A0-BFDAAB2F1F33}" type="sibTrans" cxnId="{FE9ABF36-BA33-44C2-9BAB-E70637012D37}">
      <dgm:prSet/>
      <dgm:spPr/>
      <dgm:t>
        <a:bodyPr/>
        <a:lstStyle/>
        <a:p>
          <a:endParaRPr lang="en-US"/>
        </a:p>
      </dgm:t>
    </dgm:pt>
    <dgm:pt modelId="{99C18254-0658-4D82-B5D1-13AB61562882}">
      <dgm:prSet phldrT="[Text]"/>
      <dgm:spPr/>
      <dgm:t>
        <a:bodyPr/>
        <a:lstStyle/>
        <a:p>
          <a:r>
            <a:rPr lang="en-US" b="0" i="0" dirty="0">
              <a:solidFill>
                <a:srgbClr val="222222"/>
              </a:solidFill>
              <a:effectLst/>
              <a:latin typeface="Lato" panose="020F0502020204030203" pitchFamily="34" charset="0"/>
            </a:rPr>
            <a:t>Histogram</a:t>
          </a:r>
          <a:endParaRPr lang="en-US" dirty="0"/>
        </a:p>
      </dgm:t>
    </dgm:pt>
    <dgm:pt modelId="{79528D76-8FEE-419C-8325-E5DF8F491121}" type="parTrans" cxnId="{1A8CC53F-3F0F-4257-B2CF-70B5522C56A6}">
      <dgm:prSet/>
      <dgm:spPr/>
      <dgm:t>
        <a:bodyPr/>
        <a:lstStyle/>
        <a:p>
          <a:endParaRPr lang="en-US"/>
        </a:p>
      </dgm:t>
    </dgm:pt>
    <dgm:pt modelId="{AE5C8826-4E74-4347-8387-5809415DC5D4}" type="sibTrans" cxnId="{1A8CC53F-3F0F-4257-B2CF-70B5522C56A6}">
      <dgm:prSet/>
      <dgm:spPr/>
      <dgm:t>
        <a:bodyPr/>
        <a:lstStyle/>
        <a:p>
          <a:endParaRPr lang="en-US"/>
        </a:p>
      </dgm:t>
    </dgm:pt>
    <dgm:pt modelId="{6E2D146D-6CF0-451C-B86B-918484AF60FE}">
      <dgm:prSet phldrT="[Text]"/>
      <dgm:spPr/>
      <dgm:t>
        <a:bodyPr/>
        <a:lstStyle/>
        <a:p>
          <a:pPr>
            <a:buFont typeface="Arial" panose="020B0604020202020204" pitchFamily="34" charset="0"/>
            <a:buChar char="•"/>
          </a:pPr>
          <a:r>
            <a:rPr lang="en-US" b="0" i="0" dirty="0">
              <a:solidFill>
                <a:srgbClr val="222222"/>
              </a:solidFill>
              <a:effectLst/>
              <a:latin typeface="Lato" panose="020F0502020204030203" pitchFamily="34" charset="0"/>
            </a:rPr>
            <a:t>Density plot or Distribution</a:t>
          </a:r>
          <a:endParaRPr lang="en-US" dirty="0"/>
        </a:p>
      </dgm:t>
    </dgm:pt>
    <dgm:pt modelId="{2FEE28DE-1538-4E2B-BF46-2074FA875B4C}" type="parTrans" cxnId="{7934A8E4-F76D-48D5-B3F4-2498CF5ACC19}">
      <dgm:prSet/>
      <dgm:spPr/>
      <dgm:t>
        <a:bodyPr/>
        <a:lstStyle/>
        <a:p>
          <a:endParaRPr lang="en-US"/>
        </a:p>
      </dgm:t>
    </dgm:pt>
    <dgm:pt modelId="{D6E8B606-BBC4-484D-8692-2AF266643B86}" type="sibTrans" cxnId="{7934A8E4-F76D-48D5-B3F4-2498CF5ACC19}">
      <dgm:prSet/>
      <dgm:spPr/>
      <dgm:t>
        <a:bodyPr/>
        <a:lstStyle/>
        <a:p>
          <a:endParaRPr lang="en-US"/>
        </a:p>
      </dgm:t>
    </dgm:pt>
    <dgm:pt modelId="{9D2A02E9-D0A9-4F30-8094-93E16E22917D}">
      <dgm:prSet phldrT="[Text]"/>
      <dgm:spPr/>
      <dgm:t>
        <a:bodyPr/>
        <a:lstStyle/>
        <a:p>
          <a:pPr>
            <a:buFont typeface="Arial" panose="020B0604020202020204" pitchFamily="34" charset="0"/>
            <a:buChar char="•"/>
          </a:pPr>
          <a:r>
            <a:rPr lang="en-US" b="0" i="0" dirty="0">
              <a:solidFill>
                <a:srgbClr val="222222"/>
              </a:solidFill>
              <a:effectLst/>
              <a:latin typeface="Lato" panose="020F0502020204030203" pitchFamily="34" charset="0"/>
            </a:rPr>
            <a:t>Pair Plot</a:t>
          </a:r>
          <a:endParaRPr lang="en-US" dirty="0"/>
        </a:p>
      </dgm:t>
    </dgm:pt>
    <dgm:pt modelId="{A49C3FB4-EF45-4154-B516-20996A8E73D2}" type="parTrans" cxnId="{141499A5-3061-4577-8D66-41EAB998B73A}">
      <dgm:prSet/>
      <dgm:spPr/>
      <dgm:t>
        <a:bodyPr/>
        <a:lstStyle/>
        <a:p>
          <a:endParaRPr lang="en-US"/>
        </a:p>
      </dgm:t>
    </dgm:pt>
    <dgm:pt modelId="{A75347D9-BA58-458D-BFF1-8F47883A9691}" type="sibTrans" cxnId="{141499A5-3061-4577-8D66-41EAB998B73A}">
      <dgm:prSet/>
      <dgm:spPr/>
      <dgm:t>
        <a:bodyPr/>
        <a:lstStyle/>
        <a:p>
          <a:endParaRPr lang="en-US"/>
        </a:p>
      </dgm:t>
    </dgm:pt>
    <dgm:pt modelId="{1CC947C0-9107-44B6-80A0-EFB0A216AC97}">
      <dgm:prSet phldrT="[Text]"/>
      <dgm:spPr/>
      <dgm:t>
        <a:bodyPr/>
        <a:lstStyle/>
        <a:p>
          <a:pPr>
            <a:buFont typeface="Arial" panose="020B0604020202020204" pitchFamily="34" charset="0"/>
            <a:buChar char="•"/>
          </a:pPr>
          <a:r>
            <a:rPr lang="en-US" b="0" i="0" dirty="0">
              <a:solidFill>
                <a:srgbClr val="222222"/>
              </a:solidFill>
              <a:effectLst/>
              <a:latin typeface="Lato" panose="020F0502020204030203" pitchFamily="34" charset="0"/>
            </a:rPr>
            <a:t>Box Plot</a:t>
          </a:r>
          <a:endParaRPr lang="en-US" dirty="0"/>
        </a:p>
      </dgm:t>
    </dgm:pt>
    <dgm:pt modelId="{D5BC0944-730F-43AF-B0D7-B855156B3525}" type="parTrans" cxnId="{BC8CA6CC-C0DE-43D8-B8F9-26018E83527F}">
      <dgm:prSet/>
      <dgm:spPr/>
      <dgm:t>
        <a:bodyPr/>
        <a:lstStyle/>
        <a:p>
          <a:endParaRPr lang="en-US"/>
        </a:p>
      </dgm:t>
    </dgm:pt>
    <dgm:pt modelId="{DD94BB83-FEEF-42CF-8CC9-2E3DAD606B0B}" type="sibTrans" cxnId="{BC8CA6CC-C0DE-43D8-B8F9-26018E83527F}">
      <dgm:prSet/>
      <dgm:spPr/>
      <dgm:t>
        <a:bodyPr/>
        <a:lstStyle/>
        <a:p>
          <a:endParaRPr lang="en-US"/>
        </a:p>
      </dgm:t>
    </dgm:pt>
    <dgm:pt modelId="{5524701A-ED93-4127-B79C-B78C02D94367}">
      <dgm:prSet phldrT="[Text]"/>
      <dgm:spPr/>
      <dgm:t>
        <a:bodyPr/>
        <a:lstStyle/>
        <a:p>
          <a:pPr>
            <a:buFont typeface="Arial" panose="020B0604020202020204" pitchFamily="34" charset="0"/>
            <a:buChar char="•"/>
          </a:pPr>
          <a:r>
            <a:rPr lang="en-US" b="0" i="0" dirty="0">
              <a:solidFill>
                <a:srgbClr val="222222"/>
              </a:solidFill>
              <a:effectLst/>
              <a:latin typeface="Lato" panose="020F0502020204030203" pitchFamily="34" charset="0"/>
            </a:rPr>
            <a:t>Scatter Plot</a:t>
          </a:r>
          <a:endParaRPr lang="en-US" dirty="0"/>
        </a:p>
      </dgm:t>
    </dgm:pt>
    <dgm:pt modelId="{376618AC-2362-4E37-A932-8FE117A333D0}" type="parTrans" cxnId="{D5D82583-DE20-4067-9EC2-BFEC33D063B7}">
      <dgm:prSet/>
      <dgm:spPr/>
      <dgm:t>
        <a:bodyPr/>
        <a:lstStyle/>
        <a:p>
          <a:endParaRPr lang="en-US"/>
        </a:p>
      </dgm:t>
    </dgm:pt>
    <dgm:pt modelId="{5328E7D3-E780-45EB-BBD6-511912AB01A2}" type="sibTrans" cxnId="{D5D82583-DE20-4067-9EC2-BFEC33D063B7}">
      <dgm:prSet/>
      <dgm:spPr/>
      <dgm:t>
        <a:bodyPr/>
        <a:lstStyle/>
        <a:p>
          <a:endParaRPr lang="en-US"/>
        </a:p>
      </dgm:t>
    </dgm:pt>
    <dgm:pt modelId="{7C6A4F92-2658-4086-AD37-7577A333DF8D}">
      <dgm:prSet phldrT="[Text]"/>
      <dgm:spPr/>
      <dgm:t>
        <a:bodyPr/>
        <a:lstStyle/>
        <a:p>
          <a:pPr>
            <a:buFont typeface="Arial" panose="020B0604020202020204" pitchFamily="34" charset="0"/>
            <a:buChar char="•"/>
          </a:pPr>
          <a:r>
            <a:rPr lang="en-US" b="0" i="0" dirty="0">
              <a:solidFill>
                <a:srgbClr val="222222"/>
              </a:solidFill>
              <a:effectLst/>
              <a:latin typeface="Lato" panose="020F0502020204030203" pitchFamily="34" charset="0"/>
            </a:rPr>
            <a:t>Correlation and </a:t>
          </a:r>
          <a:r>
            <a:rPr lang="en-US" b="0" i="0" dirty="0" err="1">
              <a:solidFill>
                <a:srgbClr val="222222"/>
              </a:solidFill>
              <a:effectLst/>
              <a:latin typeface="Lato" panose="020F0502020204030203" pitchFamily="34" charset="0"/>
            </a:rPr>
            <a:t>HeatMap</a:t>
          </a:r>
          <a:endParaRPr lang="en-US" dirty="0"/>
        </a:p>
      </dgm:t>
    </dgm:pt>
    <dgm:pt modelId="{EC7F33D3-7E22-4B0F-B2A0-5FB68281013E}" type="parTrans" cxnId="{CF78441F-6181-4426-B180-11F3E824139B}">
      <dgm:prSet/>
      <dgm:spPr/>
      <dgm:t>
        <a:bodyPr/>
        <a:lstStyle/>
        <a:p>
          <a:endParaRPr lang="en-US"/>
        </a:p>
      </dgm:t>
    </dgm:pt>
    <dgm:pt modelId="{74B9DE0E-D4EC-4926-A104-58F5822467DC}" type="sibTrans" cxnId="{CF78441F-6181-4426-B180-11F3E824139B}">
      <dgm:prSet/>
      <dgm:spPr/>
      <dgm:t>
        <a:bodyPr/>
        <a:lstStyle/>
        <a:p>
          <a:endParaRPr lang="en-US"/>
        </a:p>
      </dgm:t>
    </dgm:pt>
    <dgm:pt modelId="{E225F211-2C41-4AAA-ADBE-3668FF6853CC}" type="pres">
      <dgm:prSet presAssocID="{D26D3B7B-7196-4A6E-B2FE-E0474176CC26}" presName="Name0" presStyleCnt="0">
        <dgm:presLayoutVars>
          <dgm:orgChart val="1"/>
          <dgm:chPref val="1"/>
          <dgm:dir/>
          <dgm:animOne val="branch"/>
          <dgm:animLvl val="lvl"/>
          <dgm:resizeHandles/>
        </dgm:presLayoutVars>
      </dgm:prSet>
      <dgm:spPr/>
    </dgm:pt>
    <dgm:pt modelId="{2768359F-FBC2-4A44-83F2-9158AF91C6B4}" type="pres">
      <dgm:prSet presAssocID="{E0D3C350-FE47-4FD1-809E-B2289F9006B6}" presName="hierRoot1" presStyleCnt="0">
        <dgm:presLayoutVars>
          <dgm:hierBranch val="init"/>
        </dgm:presLayoutVars>
      </dgm:prSet>
      <dgm:spPr/>
    </dgm:pt>
    <dgm:pt modelId="{79E485D4-B8F2-4347-8033-CC25CE23F507}" type="pres">
      <dgm:prSet presAssocID="{E0D3C350-FE47-4FD1-809E-B2289F9006B6}" presName="rootComposite1" presStyleCnt="0"/>
      <dgm:spPr/>
    </dgm:pt>
    <dgm:pt modelId="{A5FA931C-200C-45EA-B5FA-B5B8405D420F}" type="pres">
      <dgm:prSet presAssocID="{E0D3C350-FE47-4FD1-809E-B2289F9006B6}" presName="rootText1" presStyleLbl="alignAcc1" presStyleIdx="0" presStyleCnt="0" custScaleX="317199" custScaleY="53518" custLinFactY="-100000" custLinFactNeighborX="-478" custLinFactNeighborY="-117953">
        <dgm:presLayoutVars>
          <dgm:chPref val="3"/>
        </dgm:presLayoutVars>
      </dgm:prSet>
      <dgm:spPr/>
    </dgm:pt>
    <dgm:pt modelId="{9C9AC140-D555-420B-B61F-A992FD816016}" type="pres">
      <dgm:prSet presAssocID="{E0D3C350-FE47-4FD1-809E-B2289F9006B6}" presName="topArc1" presStyleLbl="parChTrans1D1" presStyleIdx="0" presStyleCnt="16"/>
      <dgm:spPr/>
    </dgm:pt>
    <dgm:pt modelId="{640902D4-AC7E-4ED0-969C-07691AEA1B51}" type="pres">
      <dgm:prSet presAssocID="{E0D3C350-FE47-4FD1-809E-B2289F9006B6}" presName="bottomArc1" presStyleLbl="parChTrans1D1" presStyleIdx="1" presStyleCnt="16"/>
      <dgm:spPr/>
    </dgm:pt>
    <dgm:pt modelId="{49130A06-8CC4-47B0-8C9D-654196571935}" type="pres">
      <dgm:prSet presAssocID="{E0D3C350-FE47-4FD1-809E-B2289F9006B6}" presName="topConnNode1" presStyleLbl="node1" presStyleIdx="0" presStyleCnt="0"/>
      <dgm:spPr/>
    </dgm:pt>
    <dgm:pt modelId="{5441D876-1469-4B47-82A7-6BB32EBC1251}" type="pres">
      <dgm:prSet presAssocID="{E0D3C350-FE47-4FD1-809E-B2289F9006B6}" presName="hierChild2" presStyleCnt="0"/>
      <dgm:spPr/>
    </dgm:pt>
    <dgm:pt modelId="{4A6843E6-AC35-4F47-A39F-7BD670874B53}" type="pres">
      <dgm:prSet presAssocID="{B96014F9-9C75-4AED-9383-3169A4FC4E82}" presName="Name28" presStyleLbl="parChTrans1D2" presStyleIdx="0" presStyleCnt="7"/>
      <dgm:spPr/>
    </dgm:pt>
    <dgm:pt modelId="{2465D480-5FDD-497A-9758-48711E78C334}" type="pres">
      <dgm:prSet presAssocID="{3B882D03-2F6E-4530-9D78-D5E27560CAFD}" presName="hierRoot2" presStyleCnt="0">
        <dgm:presLayoutVars>
          <dgm:hierBranch val="init"/>
        </dgm:presLayoutVars>
      </dgm:prSet>
      <dgm:spPr/>
    </dgm:pt>
    <dgm:pt modelId="{74FED476-E8F4-440C-9656-30B2C1CA0F5C}" type="pres">
      <dgm:prSet presAssocID="{3B882D03-2F6E-4530-9D78-D5E27560CAFD}" presName="rootComposite2" presStyleCnt="0"/>
      <dgm:spPr/>
    </dgm:pt>
    <dgm:pt modelId="{F37466C3-8AA7-4876-AE8F-D4A6E56D9D04}" type="pres">
      <dgm:prSet presAssocID="{3B882D03-2F6E-4530-9D78-D5E27560CAFD}" presName="rootText2" presStyleLbl="alignAcc1" presStyleIdx="0" presStyleCnt="0">
        <dgm:presLayoutVars>
          <dgm:chPref val="3"/>
        </dgm:presLayoutVars>
      </dgm:prSet>
      <dgm:spPr/>
    </dgm:pt>
    <dgm:pt modelId="{7EECE088-FB58-4208-8F46-E78255413627}" type="pres">
      <dgm:prSet presAssocID="{3B882D03-2F6E-4530-9D78-D5E27560CAFD}" presName="topArc2" presStyleLbl="parChTrans1D1" presStyleIdx="2" presStyleCnt="16"/>
      <dgm:spPr/>
    </dgm:pt>
    <dgm:pt modelId="{C9F90819-5C38-4B46-89B4-9EF6CC85EC47}" type="pres">
      <dgm:prSet presAssocID="{3B882D03-2F6E-4530-9D78-D5E27560CAFD}" presName="bottomArc2" presStyleLbl="parChTrans1D1" presStyleIdx="3" presStyleCnt="16"/>
      <dgm:spPr/>
    </dgm:pt>
    <dgm:pt modelId="{79D0AE64-F9E4-4845-B807-86BCF9EAC7CC}" type="pres">
      <dgm:prSet presAssocID="{3B882D03-2F6E-4530-9D78-D5E27560CAFD}" presName="topConnNode2" presStyleLbl="node2" presStyleIdx="0" presStyleCnt="0"/>
      <dgm:spPr/>
    </dgm:pt>
    <dgm:pt modelId="{E0A5C60B-EB50-490B-8665-983A4795C5B4}" type="pres">
      <dgm:prSet presAssocID="{3B882D03-2F6E-4530-9D78-D5E27560CAFD}" presName="hierChild4" presStyleCnt="0"/>
      <dgm:spPr/>
    </dgm:pt>
    <dgm:pt modelId="{6BCC7A50-6251-4F4F-A70E-A72C2CC678DC}" type="pres">
      <dgm:prSet presAssocID="{3B882D03-2F6E-4530-9D78-D5E27560CAFD}" presName="hierChild5" presStyleCnt="0"/>
      <dgm:spPr/>
    </dgm:pt>
    <dgm:pt modelId="{F6A385F7-EF60-42CC-A06C-CEC4302D6FB9}" type="pres">
      <dgm:prSet presAssocID="{79528D76-8FEE-419C-8325-E5DF8F491121}" presName="Name28" presStyleLbl="parChTrans1D2" presStyleIdx="1" presStyleCnt="7"/>
      <dgm:spPr/>
    </dgm:pt>
    <dgm:pt modelId="{247CC0F9-D731-4CF3-B2CE-BD423F6A00CE}" type="pres">
      <dgm:prSet presAssocID="{99C18254-0658-4D82-B5D1-13AB61562882}" presName="hierRoot2" presStyleCnt="0">
        <dgm:presLayoutVars>
          <dgm:hierBranch val="init"/>
        </dgm:presLayoutVars>
      </dgm:prSet>
      <dgm:spPr/>
    </dgm:pt>
    <dgm:pt modelId="{33210564-9D7B-423A-8ABF-B4D4B282BF08}" type="pres">
      <dgm:prSet presAssocID="{99C18254-0658-4D82-B5D1-13AB61562882}" presName="rootComposite2" presStyleCnt="0"/>
      <dgm:spPr/>
    </dgm:pt>
    <dgm:pt modelId="{B8B15D2B-EEF6-43D1-95E8-FEA1A191F033}" type="pres">
      <dgm:prSet presAssocID="{99C18254-0658-4D82-B5D1-13AB61562882}" presName="rootText2" presStyleLbl="alignAcc1" presStyleIdx="0" presStyleCnt="0">
        <dgm:presLayoutVars>
          <dgm:chPref val="3"/>
        </dgm:presLayoutVars>
      </dgm:prSet>
      <dgm:spPr/>
    </dgm:pt>
    <dgm:pt modelId="{E005BF88-4B09-46D6-AD67-C01E1E2B9FF8}" type="pres">
      <dgm:prSet presAssocID="{99C18254-0658-4D82-B5D1-13AB61562882}" presName="topArc2" presStyleLbl="parChTrans1D1" presStyleIdx="4" presStyleCnt="16"/>
      <dgm:spPr/>
    </dgm:pt>
    <dgm:pt modelId="{74EC1367-DA3C-46B3-BD2E-40E78F0587A3}" type="pres">
      <dgm:prSet presAssocID="{99C18254-0658-4D82-B5D1-13AB61562882}" presName="bottomArc2" presStyleLbl="parChTrans1D1" presStyleIdx="5" presStyleCnt="16"/>
      <dgm:spPr/>
    </dgm:pt>
    <dgm:pt modelId="{6F7EACE0-2030-44C6-874F-C91398AB20EE}" type="pres">
      <dgm:prSet presAssocID="{99C18254-0658-4D82-B5D1-13AB61562882}" presName="topConnNode2" presStyleLbl="node2" presStyleIdx="0" presStyleCnt="0"/>
      <dgm:spPr/>
    </dgm:pt>
    <dgm:pt modelId="{5C41E4A5-3206-4F1F-88AD-94569E90D2AC}" type="pres">
      <dgm:prSet presAssocID="{99C18254-0658-4D82-B5D1-13AB61562882}" presName="hierChild4" presStyleCnt="0"/>
      <dgm:spPr/>
    </dgm:pt>
    <dgm:pt modelId="{B46B431A-33DF-4A3A-A633-6BDC8E44F4DF}" type="pres">
      <dgm:prSet presAssocID="{99C18254-0658-4D82-B5D1-13AB61562882}" presName="hierChild5" presStyleCnt="0"/>
      <dgm:spPr/>
    </dgm:pt>
    <dgm:pt modelId="{3E671E9B-2133-49B9-A5CA-7783025048F0}" type="pres">
      <dgm:prSet presAssocID="{2FEE28DE-1538-4E2B-BF46-2074FA875B4C}" presName="Name28" presStyleLbl="parChTrans1D2" presStyleIdx="2" presStyleCnt="7"/>
      <dgm:spPr/>
    </dgm:pt>
    <dgm:pt modelId="{B8E5C8E9-4AB4-46A7-B64A-DC3744892084}" type="pres">
      <dgm:prSet presAssocID="{6E2D146D-6CF0-451C-B86B-918484AF60FE}" presName="hierRoot2" presStyleCnt="0">
        <dgm:presLayoutVars>
          <dgm:hierBranch val="init"/>
        </dgm:presLayoutVars>
      </dgm:prSet>
      <dgm:spPr/>
    </dgm:pt>
    <dgm:pt modelId="{4723C595-226A-49B7-B79D-536DD38720C8}" type="pres">
      <dgm:prSet presAssocID="{6E2D146D-6CF0-451C-B86B-918484AF60FE}" presName="rootComposite2" presStyleCnt="0"/>
      <dgm:spPr/>
    </dgm:pt>
    <dgm:pt modelId="{E0EDF369-8C23-483B-81B5-BD521E8F099F}" type="pres">
      <dgm:prSet presAssocID="{6E2D146D-6CF0-451C-B86B-918484AF60FE}" presName="rootText2" presStyleLbl="alignAcc1" presStyleIdx="0" presStyleCnt="0">
        <dgm:presLayoutVars>
          <dgm:chPref val="3"/>
        </dgm:presLayoutVars>
      </dgm:prSet>
      <dgm:spPr/>
    </dgm:pt>
    <dgm:pt modelId="{6288E9F1-5625-4228-9C45-00AD209E7F24}" type="pres">
      <dgm:prSet presAssocID="{6E2D146D-6CF0-451C-B86B-918484AF60FE}" presName="topArc2" presStyleLbl="parChTrans1D1" presStyleIdx="6" presStyleCnt="16"/>
      <dgm:spPr/>
    </dgm:pt>
    <dgm:pt modelId="{A6EFB7FD-E321-4C24-B877-A422362AB010}" type="pres">
      <dgm:prSet presAssocID="{6E2D146D-6CF0-451C-B86B-918484AF60FE}" presName="bottomArc2" presStyleLbl="parChTrans1D1" presStyleIdx="7" presStyleCnt="16"/>
      <dgm:spPr/>
    </dgm:pt>
    <dgm:pt modelId="{0E119C3C-1DA4-4E12-BEF3-7F62855E9147}" type="pres">
      <dgm:prSet presAssocID="{6E2D146D-6CF0-451C-B86B-918484AF60FE}" presName="topConnNode2" presStyleLbl="node2" presStyleIdx="0" presStyleCnt="0"/>
      <dgm:spPr/>
    </dgm:pt>
    <dgm:pt modelId="{F7648633-2F57-4B97-B88C-584CD2305F0E}" type="pres">
      <dgm:prSet presAssocID="{6E2D146D-6CF0-451C-B86B-918484AF60FE}" presName="hierChild4" presStyleCnt="0"/>
      <dgm:spPr/>
    </dgm:pt>
    <dgm:pt modelId="{B4150E46-6ABE-4A48-AC05-71725D599E44}" type="pres">
      <dgm:prSet presAssocID="{6E2D146D-6CF0-451C-B86B-918484AF60FE}" presName="hierChild5" presStyleCnt="0"/>
      <dgm:spPr/>
    </dgm:pt>
    <dgm:pt modelId="{A6798F5B-0D19-412D-B8C2-B9A3B152FE50}" type="pres">
      <dgm:prSet presAssocID="{D5BC0944-730F-43AF-B0D7-B855156B3525}" presName="Name28" presStyleLbl="parChTrans1D2" presStyleIdx="3" presStyleCnt="7"/>
      <dgm:spPr/>
    </dgm:pt>
    <dgm:pt modelId="{CBDD904B-9063-4B61-8FC1-84714543E173}" type="pres">
      <dgm:prSet presAssocID="{1CC947C0-9107-44B6-80A0-EFB0A216AC97}" presName="hierRoot2" presStyleCnt="0">
        <dgm:presLayoutVars>
          <dgm:hierBranch val="init"/>
        </dgm:presLayoutVars>
      </dgm:prSet>
      <dgm:spPr/>
    </dgm:pt>
    <dgm:pt modelId="{FD1EE3EC-268A-433B-9F60-2A2FD5D0BD65}" type="pres">
      <dgm:prSet presAssocID="{1CC947C0-9107-44B6-80A0-EFB0A216AC97}" presName="rootComposite2" presStyleCnt="0"/>
      <dgm:spPr/>
    </dgm:pt>
    <dgm:pt modelId="{013069D2-F10B-489A-91C8-D3A46CEE98E9}" type="pres">
      <dgm:prSet presAssocID="{1CC947C0-9107-44B6-80A0-EFB0A216AC97}" presName="rootText2" presStyleLbl="alignAcc1" presStyleIdx="0" presStyleCnt="0">
        <dgm:presLayoutVars>
          <dgm:chPref val="3"/>
        </dgm:presLayoutVars>
      </dgm:prSet>
      <dgm:spPr/>
    </dgm:pt>
    <dgm:pt modelId="{E9F64581-BE81-407E-B718-CA396D19159A}" type="pres">
      <dgm:prSet presAssocID="{1CC947C0-9107-44B6-80A0-EFB0A216AC97}" presName="topArc2" presStyleLbl="parChTrans1D1" presStyleIdx="8" presStyleCnt="16"/>
      <dgm:spPr/>
    </dgm:pt>
    <dgm:pt modelId="{542C1199-AD2E-4250-B93E-AE8FCE926FED}" type="pres">
      <dgm:prSet presAssocID="{1CC947C0-9107-44B6-80A0-EFB0A216AC97}" presName="bottomArc2" presStyleLbl="parChTrans1D1" presStyleIdx="9" presStyleCnt="16"/>
      <dgm:spPr/>
    </dgm:pt>
    <dgm:pt modelId="{776EFC5B-6518-4305-BFD2-6F3E5A01C2FB}" type="pres">
      <dgm:prSet presAssocID="{1CC947C0-9107-44B6-80A0-EFB0A216AC97}" presName="topConnNode2" presStyleLbl="node2" presStyleIdx="0" presStyleCnt="0"/>
      <dgm:spPr/>
    </dgm:pt>
    <dgm:pt modelId="{B9F1E61A-BFDE-4948-B15F-0DD579C5CE2E}" type="pres">
      <dgm:prSet presAssocID="{1CC947C0-9107-44B6-80A0-EFB0A216AC97}" presName="hierChild4" presStyleCnt="0"/>
      <dgm:spPr/>
    </dgm:pt>
    <dgm:pt modelId="{2B4DDB80-93E4-41B1-8101-297B8D84A1D4}" type="pres">
      <dgm:prSet presAssocID="{1CC947C0-9107-44B6-80A0-EFB0A216AC97}" presName="hierChild5" presStyleCnt="0"/>
      <dgm:spPr/>
    </dgm:pt>
    <dgm:pt modelId="{2AC3E703-5123-4699-ADA9-3C1D48D95B94}" type="pres">
      <dgm:prSet presAssocID="{376618AC-2362-4E37-A932-8FE117A333D0}" presName="Name28" presStyleLbl="parChTrans1D2" presStyleIdx="4" presStyleCnt="7"/>
      <dgm:spPr/>
    </dgm:pt>
    <dgm:pt modelId="{252EA807-8653-4FB7-A368-317003CA7E12}" type="pres">
      <dgm:prSet presAssocID="{5524701A-ED93-4127-B79C-B78C02D94367}" presName="hierRoot2" presStyleCnt="0">
        <dgm:presLayoutVars>
          <dgm:hierBranch val="init"/>
        </dgm:presLayoutVars>
      </dgm:prSet>
      <dgm:spPr/>
    </dgm:pt>
    <dgm:pt modelId="{C220D278-1553-4D46-86AF-3AC9D2596CC5}" type="pres">
      <dgm:prSet presAssocID="{5524701A-ED93-4127-B79C-B78C02D94367}" presName="rootComposite2" presStyleCnt="0"/>
      <dgm:spPr/>
    </dgm:pt>
    <dgm:pt modelId="{02F9397B-631D-463C-874D-DAE7CA47445B}" type="pres">
      <dgm:prSet presAssocID="{5524701A-ED93-4127-B79C-B78C02D94367}" presName="rootText2" presStyleLbl="alignAcc1" presStyleIdx="0" presStyleCnt="0">
        <dgm:presLayoutVars>
          <dgm:chPref val="3"/>
        </dgm:presLayoutVars>
      </dgm:prSet>
      <dgm:spPr/>
    </dgm:pt>
    <dgm:pt modelId="{F93766A1-99FC-49C3-A7FD-BCBF6CA52393}" type="pres">
      <dgm:prSet presAssocID="{5524701A-ED93-4127-B79C-B78C02D94367}" presName="topArc2" presStyleLbl="parChTrans1D1" presStyleIdx="10" presStyleCnt="16"/>
      <dgm:spPr/>
    </dgm:pt>
    <dgm:pt modelId="{5C0BAB97-9C1B-4D95-8455-15AF4328A834}" type="pres">
      <dgm:prSet presAssocID="{5524701A-ED93-4127-B79C-B78C02D94367}" presName="bottomArc2" presStyleLbl="parChTrans1D1" presStyleIdx="11" presStyleCnt="16"/>
      <dgm:spPr/>
    </dgm:pt>
    <dgm:pt modelId="{5B5405DB-5480-4165-B0A5-891A1B499FEC}" type="pres">
      <dgm:prSet presAssocID="{5524701A-ED93-4127-B79C-B78C02D94367}" presName="topConnNode2" presStyleLbl="node2" presStyleIdx="0" presStyleCnt="0"/>
      <dgm:spPr/>
    </dgm:pt>
    <dgm:pt modelId="{60073D09-52B9-4B8C-A8AE-F9582D524406}" type="pres">
      <dgm:prSet presAssocID="{5524701A-ED93-4127-B79C-B78C02D94367}" presName="hierChild4" presStyleCnt="0"/>
      <dgm:spPr/>
    </dgm:pt>
    <dgm:pt modelId="{AE44B491-845E-436F-8C2D-B976B4CA4310}" type="pres">
      <dgm:prSet presAssocID="{5524701A-ED93-4127-B79C-B78C02D94367}" presName="hierChild5" presStyleCnt="0"/>
      <dgm:spPr/>
    </dgm:pt>
    <dgm:pt modelId="{8D9EBD02-6CAB-4FEC-8511-F5ED429E39E3}" type="pres">
      <dgm:prSet presAssocID="{A49C3FB4-EF45-4154-B516-20996A8E73D2}" presName="Name28" presStyleLbl="parChTrans1D2" presStyleIdx="5" presStyleCnt="7"/>
      <dgm:spPr/>
    </dgm:pt>
    <dgm:pt modelId="{A19F093E-43E0-47BF-B9A8-CD3A4E7EDABE}" type="pres">
      <dgm:prSet presAssocID="{9D2A02E9-D0A9-4F30-8094-93E16E22917D}" presName="hierRoot2" presStyleCnt="0">
        <dgm:presLayoutVars>
          <dgm:hierBranch val="init"/>
        </dgm:presLayoutVars>
      </dgm:prSet>
      <dgm:spPr/>
    </dgm:pt>
    <dgm:pt modelId="{23688998-5EC5-4CAA-8688-797AECDBE45B}" type="pres">
      <dgm:prSet presAssocID="{9D2A02E9-D0A9-4F30-8094-93E16E22917D}" presName="rootComposite2" presStyleCnt="0"/>
      <dgm:spPr/>
    </dgm:pt>
    <dgm:pt modelId="{13B9877A-B91B-4FDD-997E-234BA59440D2}" type="pres">
      <dgm:prSet presAssocID="{9D2A02E9-D0A9-4F30-8094-93E16E22917D}" presName="rootText2" presStyleLbl="alignAcc1" presStyleIdx="0" presStyleCnt="0">
        <dgm:presLayoutVars>
          <dgm:chPref val="3"/>
        </dgm:presLayoutVars>
      </dgm:prSet>
      <dgm:spPr/>
    </dgm:pt>
    <dgm:pt modelId="{8F6CCCA3-6B7E-4713-B11E-084778A1FAFC}" type="pres">
      <dgm:prSet presAssocID="{9D2A02E9-D0A9-4F30-8094-93E16E22917D}" presName="topArc2" presStyleLbl="parChTrans1D1" presStyleIdx="12" presStyleCnt="16"/>
      <dgm:spPr/>
    </dgm:pt>
    <dgm:pt modelId="{ADE67A56-2D55-4A5F-A01A-7FBB163757DC}" type="pres">
      <dgm:prSet presAssocID="{9D2A02E9-D0A9-4F30-8094-93E16E22917D}" presName="bottomArc2" presStyleLbl="parChTrans1D1" presStyleIdx="13" presStyleCnt="16"/>
      <dgm:spPr/>
    </dgm:pt>
    <dgm:pt modelId="{B2B96032-F6A3-428D-B50B-8DAF25B06724}" type="pres">
      <dgm:prSet presAssocID="{9D2A02E9-D0A9-4F30-8094-93E16E22917D}" presName="topConnNode2" presStyleLbl="node2" presStyleIdx="0" presStyleCnt="0"/>
      <dgm:spPr/>
    </dgm:pt>
    <dgm:pt modelId="{6D4E78AA-6DC2-4519-A92B-3DF6EAFFE52E}" type="pres">
      <dgm:prSet presAssocID="{9D2A02E9-D0A9-4F30-8094-93E16E22917D}" presName="hierChild4" presStyleCnt="0"/>
      <dgm:spPr/>
    </dgm:pt>
    <dgm:pt modelId="{F8CBC0F8-CE7B-4690-B69F-FCD0E3B2EF97}" type="pres">
      <dgm:prSet presAssocID="{9D2A02E9-D0A9-4F30-8094-93E16E22917D}" presName="hierChild5" presStyleCnt="0"/>
      <dgm:spPr/>
    </dgm:pt>
    <dgm:pt modelId="{990CEAD0-9A9F-4AF8-A7CD-803A771FC859}" type="pres">
      <dgm:prSet presAssocID="{EC7F33D3-7E22-4B0F-B2A0-5FB68281013E}" presName="Name28" presStyleLbl="parChTrans1D2" presStyleIdx="6" presStyleCnt="7"/>
      <dgm:spPr/>
    </dgm:pt>
    <dgm:pt modelId="{4D1FF32C-9B19-4354-8B8E-2E18BEC86024}" type="pres">
      <dgm:prSet presAssocID="{7C6A4F92-2658-4086-AD37-7577A333DF8D}" presName="hierRoot2" presStyleCnt="0">
        <dgm:presLayoutVars>
          <dgm:hierBranch val="init"/>
        </dgm:presLayoutVars>
      </dgm:prSet>
      <dgm:spPr/>
    </dgm:pt>
    <dgm:pt modelId="{CA70AA7B-3F70-4D1D-A0CB-A91CBF55B002}" type="pres">
      <dgm:prSet presAssocID="{7C6A4F92-2658-4086-AD37-7577A333DF8D}" presName="rootComposite2" presStyleCnt="0"/>
      <dgm:spPr/>
    </dgm:pt>
    <dgm:pt modelId="{BCF4012E-DA3C-4990-BB62-AB65F5580EFC}" type="pres">
      <dgm:prSet presAssocID="{7C6A4F92-2658-4086-AD37-7577A333DF8D}" presName="rootText2" presStyleLbl="alignAcc1" presStyleIdx="0" presStyleCnt="0">
        <dgm:presLayoutVars>
          <dgm:chPref val="3"/>
        </dgm:presLayoutVars>
      </dgm:prSet>
      <dgm:spPr/>
    </dgm:pt>
    <dgm:pt modelId="{98A09491-A162-4235-86EB-C8A43002C9F6}" type="pres">
      <dgm:prSet presAssocID="{7C6A4F92-2658-4086-AD37-7577A333DF8D}" presName="topArc2" presStyleLbl="parChTrans1D1" presStyleIdx="14" presStyleCnt="16"/>
      <dgm:spPr/>
    </dgm:pt>
    <dgm:pt modelId="{F8CBA5B9-5C67-4D34-885F-C1270E498345}" type="pres">
      <dgm:prSet presAssocID="{7C6A4F92-2658-4086-AD37-7577A333DF8D}" presName="bottomArc2" presStyleLbl="parChTrans1D1" presStyleIdx="15" presStyleCnt="16"/>
      <dgm:spPr/>
    </dgm:pt>
    <dgm:pt modelId="{6709F44A-D482-4B53-8FC4-43561D2D0AA0}" type="pres">
      <dgm:prSet presAssocID="{7C6A4F92-2658-4086-AD37-7577A333DF8D}" presName="topConnNode2" presStyleLbl="node2" presStyleIdx="0" presStyleCnt="0"/>
      <dgm:spPr/>
    </dgm:pt>
    <dgm:pt modelId="{103EFC23-5945-4659-BBC5-83779995CC49}" type="pres">
      <dgm:prSet presAssocID="{7C6A4F92-2658-4086-AD37-7577A333DF8D}" presName="hierChild4" presStyleCnt="0"/>
      <dgm:spPr/>
    </dgm:pt>
    <dgm:pt modelId="{FD2FAC67-193C-413D-9B08-E7B00EC06B6D}" type="pres">
      <dgm:prSet presAssocID="{7C6A4F92-2658-4086-AD37-7577A333DF8D}" presName="hierChild5" presStyleCnt="0"/>
      <dgm:spPr/>
    </dgm:pt>
    <dgm:pt modelId="{D75AA767-8293-4A88-9E96-38DC5FDF61AA}" type="pres">
      <dgm:prSet presAssocID="{E0D3C350-FE47-4FD1-809E-B2289F9006B6}" presName="hierChild3" presStyleCnt="0"/>
      <dgm:spPr/>
    </dgm:pt>
  </dgm:ptLst>
  <dgm:cxnLst>
    <dgm:cxn modelId="{DABF2508-7A9C-49CE-A8B9-5C24A912D604}" type="presOf" srcId="{3B882D03-2F6E-4530-9D78-D5E27560CAFD}" destId="{F37466C3-8AA7-4876-AE8F-D4A6E56D9D04}" srcOrd="0" destOrd="0" presId="urn:microsoft.com/office/officeart/2008/layout/HalfCircleOrganizationChart"/>
    <dgm:cxn modelId="{22457D12-D98D-4DB5-B0F8-E91058C7B9C0}" type="presOf" srcId="{6E2D146D-6CF0-451C-B86B-918484AF60FE}" destId="{E0EDF369-8C23-483B-81B5-BD521E8F099F}" srcOrd="0" destOrd="0" presId="urn:microsoft.com/office/officeart/2008/layout/HalfCircleOrganizationChart"/>
    <dgm:cxn modelId="{246BA41C-2EA9-4EC0-B97C-BF05474C85D8}" type="presOf" srcId="{7C6A4F92-2658-4086-AD37-7577A333DF8D}" destId="{6709F44A-D482-4B53-8FC4-43561D2D0AA0}" srcOrd="1" destOrd="0" presId="urn:microsoft.com/office/officeart/2008/layout/HalfCircleOrganizationChart"/>
    <dgm:cxn modelId="{4B6B8C1D-5BF0-4393-A5AE-044DA764C90D}" type="presOf" srcId="{9D2A02E9-D0A9-4F30-8094-93E16E22917D}" destId="{B2B96032-F6A3-428D-B50B-8DAF25B06724}" srcOrd="1" destOrd="0" presId="urn:microsoft.com/office/officeart/2008/layout/HalfCircleOrganizationChart"/>
    <dgm:cxn modelId="{45CCD51E-CD1D-49D6-B489-D7DAE5805BDD}" type="presOf" srcId="{5524701A-ED93-4127-B79C-B78C02D94367}" destId="{02F9397B-631D-463C-874D-DAE7CA47445B}" srcOrd="0" destOrd="0" presId="urn:microsoft.com/office/officeart/2008/layout/HalfCircleOrganizationChart"/>
    <dgm:cxn modelId="{CF78441F-6181-4426-B180-11F3E824139B}" srcId="{E0D3C350-FE47-4FD1-809E-B2289F9006B6}" destId="{7C6A4F92-2658-4086-AD37-7577A333DF8D}" srcOrd="6" destOrd="0" parTransId="{EC7F33D3-7E22-4B0F-B2A0-5FB68281013E}" sibTransId="{74B9DE0E-D4EC-4926-A104-58F5822467DC}"/>
    <dgm:cxn modelId="{C422EE2E-8C9F-40B5-8364-354ECF436487}" type="presOf" srcId="{A49C3FB4-EF45-4154-B516-20996A8E73D2}" destId="{8D9EBD02-6CAB-4FEC-8511-F5ED429E39E3}" srcOrd="0" destOrd="0" presId="urn:microsoft.com/office/officeart/2008/layout/HalfCircleOrganizationChart"/>
    <dgm:cxn modelId="{FE9ABF36-BA33-44C2-9BAB-E70637012D37}" srcId="{E0D3C350-FE47-4FD1-809E-B2289F9006B6}" destId="{3B882D03-2F6E-4530-9D78-D5E27560CAFD}" srcOrd="0" destOrd="0" parTransId="{B96014F9-9C75-4AED-9383-3169A4FC4E82}" sibTransId="{DCDAB357-1D84-4D4D-A1A0-BFDAAB2F1F33}"/>
    <dgm:cxn modelId="{DF3EDD3C-991F-44BF-909A-9EA089CDEFB2}" srcId="{D26D3B7B-7196-4A6E-B2FE-E0474176CC26}" destId="{E0D3C350-FE47-4FD1-809E-B2289F9006B6}" srcOrd="0" destOrd="0" parTransId="{E639E88E-1DCB-49B8-9BB7-5240E7ED73AF}" sibTransId="{28077A58-CDB4-4145-B51A-572913493D41}"/>
    <dgm:cxn modelId="{839C2E3E-A060-4F25-BF6B-CFA5A93DD750}" type="presOf" srcId="{E0D3C350-FE47-4FD1-809E-B2289F9006B6}" destId="{49130A06-8CC4-47B0-8C9D-654196571935}" srcOrd="1" destOrd="0" presId="urn:microsoft.com/office/officeart/2008/layout/HalfCircleOrganizationChart"/>
    <dgm:cxn modelId="{1A8CC53F-3F0F-4257-B2CF-70B5522C56A6}" srcId="{E0D3C350-FE47-4FD1-809E-B2289F9006B6}" destId="{99C18254-0658-4D82-B5D1-13AB61562882}" srcOrd="1" destOrd="0" parTransId="{79528D76-8FEE-419C-8325-E5DF8F491121}" sibTransId="{AE5C8826-4E74-4347-8387-5809415DC5D4}"/>
    <dgm:cxn modelId="{936A6762-E919-4B4B-98D9-6A76534CE0AE}" type="presOf" srcId="{79528D76-8FEE-419C-8325-E5DF8F491121}" destId="{F6A385F7-EF60-42CC-A06C-CEC4302D6FB9}" srcOrd="0" destOrd="0" presId="urn:microsoft.com/office/officeart/2008/layout/HalfCircleOrganizationChart"/>
    <dgm:cxn modelId="{D8BD7E45-ED2F-4F92-A0F7-E2AF04D16825}" type="presOf" srcId="{99C18254-0658-4D82-B5D1-13AB61562882}" destId="{B8B15D2B-EEF6-43D1-95E8-FEA1A191F033}" srcOrd="0" destOrd="0" presId="urn:microsoft.com/office/officeart/2008/layout/HalfCircleOrganizationChart"/>
    <dgm:cxn modelId="{53125C46-955F-484D-B676-86794750CF4E}" type="presOf" srcId="{EC7F33D3-7E22-4B0F-B2A0-5FB68281013E}" destId="{990CEAD0-9A9F-4AF8-A7CD-803A771FC859}" srcOrd="0" destOrd="0" presId="urn:microsoft.com/office/officeart/2008/layout/HalfCircleOrganizationChart"/>
    <dgm:cxn modelId="{2672616B-325E-4BD8-8DD8-1AF91250D2D8}" type="presOf" srcId="{9D2A02E9-D0A9-4F30-8094-93E16E22917D}" destId="{13B9877A-B91B-4FDD-997E-234BA59440D2}" srcOrd="0" destOrd="0" presId="urn:microsoft.com/office/officeart/2008/layout/HalfCircleOrganizationChart"/>
    <dgm:cxn modelId="{1DB6B051-F098-41E2-A669-6C3F1B3D01D6}" type="presOf" srcId="{3B882D03-2F6E-4530-9D78-D5E27560CAFD}" destId="{79D0AE64-F9E4-4845-B807-86BCF9EAC7CC}" srcOrd="1" destOrd="0" presId="urn:microsoft.com/office/officeart/2008/layout/HalfCircleOrganizationChart"/>
    <dgm:cxn modelId="{4951E974-536C-4F02-A71F-E733A38A87D0}" type="presOf" srcId="{B96014F9-9C75-4AED-9383-3169A4FC4E82}" destId="{4A6843E6-AC35-4F47-A39F-7BD670874B53}" srcOrd="0" destOrd="0" presId="urn:microsoft.com/office/officeart/2008/layout/HalfCircleOrganizationChart"/>
    <dgm:cxn modelId="{D083FF75-18E8-409D-9C1D-C4C153887FF2}" type="presOf" srcId="{99C18254-0658-4D82-B5D1-13AB61562882}" destId="{6F7EACE0-2030-44C6-874F-C91398AB20EE}" srcOrd="1" destOrd="0" presId="urn:microsoft.com/office/officeart/2008/layout/HalfCircleOrganizationChart"/>
    <dgm:cxn modelId="{D5D82583-DE20-4067-9EC2-BFEC33D063B7}" srcId="{E0D3C350-FE47-4FD1-809E-B2289F9006B6}" destId="{5524701A-ED93-4127-B79C-B78C02D94367}" srcOrd="4" destOrd="0" parTransId="{376618AC-2362-4E37-A932-8FE117A333D0}" sibTransId="{5328E7D3-E780-45EB-BBD6-511912AB01A2}"/>
    <dgm:cxn modelId="{07EB8889-0C84-4823-B6C4-D91147FB3268}" type="presOf" srcId="{D5BC0944-730F-43AF-B0D7-B855156B3525}" destId="{A6798F5B-0D19-412D-B8C2-B9A3B152FE50}" srcOrd="0" destOrd="0" presId="urn:microsoft.com/office/officeart/2008/layout/HalfCircleOrganizationChart"/>
    <dgm:cxn modelId="{141499A5-3061-4577-8D66-41EAB998B73A}" srcId="{E0D3C350-FE47-4FD1-809E-B2289F9006B6}" destId="{9D2A02E9-D0A9-4F30-8094-93E16E22917D}" srcOrd="5" destOrd="0" parTransId="{A49C3FB4-EF45-4154-B516-20996A8E73D2}" sibTransId="{A75347D9-BA58-458D-BFF1-8F47883A9691}"/>
    <dgm:cxn modelId="{696630BA-49EC-4EA3-8055-DC9C55F131A9}" type="presOf" srcId="{1CC947C0-9107-44B6-80A0-EFB0A216AC97}" destId="{776EFC5B-6518-4305-BFD2-6F3E5A01C2FB}" srcOrd="1" destOrd="0" presId="urn:microsoft.com/office/officeart/2008/layout/HalfCircleOrganizationChart"/>
    <dgm:cxn modelId="{475B59C8-8DF8-42B2-A14B-4882A6B8A5E6}" type="presOf" srcId="{2FEE28DE-1538-4E2B-BF46-2074FA875B4C}" destId="{3E671E9B-2133-49B9-A5CA-7783025048F0}" srcOrd="0" destOrd="0" presId="urn:microsoft.com/office/officeart/2008/layout/HalfCircleOrganizationChart"/>
    <dgm:cxn modelId="{5D608CC8-DAF8-48D8-A32C-87512B29C3F4}" type="presOf" srcId="{1CC947C0-9107-44B6-80A0-EFB0A216AC97}" destId="{013069D2-F10B-489A-91C8-D3A46CEE98E9}" srcOrd="0" destOrd="0" presId="urn:microsoft.com/office/officeart/2008/layout/HalfCircleOrganizationChart"/>
    <dgm:cxn modelId="{BC8CA6CC-C0DE-43D8-B8F9-26018E83527F}" srcId="{E0D3C350-FE47-4FD1-809E-B2289F9006B6}" destId="{1CC947C0-9107-44B6-80A0-EFB0A216AC97}" srcOrd="3" destOrd="0" parTransId="{D5BC0944-730F-43AF-B0D7-B855156B3525}" sibTransId="{DD94BB83-FEEF-42CF-8CC9-2E3DAD606B0B}"/>
    <dgm:cxn modelId="{66F51ED8-195B-4078-A6CC-BB2EED724240}" type="presOf" srcId="{E0D3C350-FE47-4FD1-809E-B2289F9006B6}" destId="{A5FA931C-200C-45EA-B5FA-B5B8405D420F}" srcOrd="0" destOrd="0" presId="urn:microsoft.com/office/officeart/2008/layout/HalfCircleOrganizationChart"/>
    <dgm:cxn modelId="{FBA8B7DC-80C6-4133-9F64-E681A7D08E26}" type="presOf" srcId="{7C6A4F92-2658-4086-AD37-7577A333DF8D}" destId="{BCF4012E-DA3C-4990-BB62-AB65F5580EFC}" srcOrd="0" destOrd="0" presId="urn:microsoft.com/office/officeart/2008/layout/HalfCircleOrganizationChart"/>
    <dgm:cxn modelId="{7934A8E4-F76D-48D5-B3F4-2498CF5ACC19}" srcId="{E0D3C350-FE47-4FD1-809E-B2289F9006B6}" destId="{6E2D146D-6CF0-451C-B86B-918484AF60FE}" srcOrd="2" destOrd="0" parTransId="{2FEE28DE-1538-4E2B-BF46-2074FA875B4C}" sibTransId="{D6E8B606-BBC4-484D-8692-2AF266643B86}"/>
    <dgm:cxn modelId="{E32D85E7-2FDF-4475-95EE-E58CD37C83EC}" type="presOf" srcId="{376618AC-2362-4E37-A932-8FE117A333D0}" destId="{2AC3E703-5123-4699-ADA9-3C1D48D95B94}" srcOrd="0" destOrd="0" presId="urn:microsoft.com/office/officeart/2008/layout/HalfCircleOrganizationChart"/>
    <dgm:cxn modelId="{6791A5EB-1CEF-4ACC-8467-84D522B97599}" type="presOf" srcId="{5524701A-ED93-4127-B79C-B78C02D94367}" destId="{5B5405DB-5480-4165-B0A5-891A1B499FEC}" srcOrd="1" destOrd="0" presId="urn:microsoft.com/office/officeart/2008/layout/HalfCircleOrganizationChart"/>
    <dgm:cxn modelId="{92D8C7F6-0B78-41A9-B8A8-7CF2F3A76DD1}" type="presOf" srcId="{D26D3B7B-7196-4A6E-B2FE-E0474176CC26}" destId="{E225F211-2C41-4AAA-ADBE-3668FF6853CC}" srcOrd="0" destOrd="0" presId="urn:microsoft.com/office/officeart/2008/layout/HalfCircleOrganizationChart"/>
    <dgm:cxn modelId="{04B244F8-472F-4698-A7D4-A592DBA366E0}" type="presOf" srcId="{6E2D146D-6CF0-451C-B86B-918484AF60FE}" destId="{0E119C3C-1DA4-4E12-BEF3-7F62855E9147}" srcOrd="1" destOrd="0" presId="urn:microsoft.com/office/officeart/2008/layout/HalfCircleOrganizationChart"/>
    <dgm:cxn modelId="{60B151DD-CE96-48C6-A960-96D5605D03AF}" type="presParOf" srcId="{E225F211-2C41-4AAA-ADBE-3668FF6853CC}" destId="{2768359F-FBC2-4A44-83F2-9158AF91C6B4}" srcOrd="0" destOrd="0" presId="urn:microsoft.com/office/officeart/2008/layout/HalfCircleOrganizationChart"/>
    <dgm:cxn modelId="{3F079B72-24BA-4159-B08A-31139C3E2BAA}" type="presParOf" srcId="{2768359F-FBC2-4A44-83F2-9158AF91C6B4}" destId="{79E485D4-B8F2-4347-8033-CC25CE23F507}" srcOrd="0" destOrd="0" presId="urn:microsoft.com/office/officeart/2008/layout/HalfCircleOrganizationChart"/>
    <dgm:cxn modelId="{94586C43-3392-4DB0-8660-C8977A6EDA96}" type="presParOf" srcId="{79E485D4-B8F2-4347-8033-CC25CE23F507}" destId="{A5FA931C-200C-45EA-B5FA-B5B8405D420F}" srcOrd="0" destOrd="0" presId="urn:microsoft.com/office/officeart/2008/layout/HalfCircleOrganizationChart"/>
    <dgm:cxn modelId="{02D65459-C354-4F82-B81D-85162516AB86}" type="presParOf" srcId="{79E485D4-B8F2-4347-8033-CC25CE23F507}" destId="{9C9AC140-D555-420B-B61F-A992FD816016}" srcOrd="1" destOrd="0" presId="urn:microsoft.com/office/officeart/2008/layout/HalfCircleOrganizationChart"/>
    <dgm:cxn modelId="{0DBDDEE4-E04C-40F1-9A61-4B44D4694E89}" type="presParOf" srcId="{79E485D4-B8F2-4347-8033-CC25CE23F507}" destId="{640902D4-AC7E-4ED0-969C-07691AEA1B51}" srcOrd="2" destOrd="0" presId="urn:microsoft.com/office/officeart/2008/layout/HalfCircleOrganizationChart"/>
    <dgm:cxn modelId="{6B512436-29FC-402E-BBCD-CAE408DE4EAE}" type="presParOf" srcId="{79E485D4-B8F2-4347-8033-CC25CE23F507}" destId="{49130A06-8CC4-47B0-8C9D-654196571935}" srcOrd="3" destOrd="0" presId="urn:microsoft.com/office/officeart/2008/layout/HalfCircleOrganizationChart"/>
    <dgm:cxn modelId="{D6433E3E-55BE-4E07-B820-94778B28E1E8}" type="presParOf" srcId="{2768359F-FBC2-4A44-83F2-9158AF91C6B4}" destId="{5441D876-1469-4B47-82A7-6BB32EBC1251}" srcOrd="1" destOrd="0" presId="urn:microsoft.com/office/officeart/2008/layout/HalfCircleOrganizationChart"/>
    <dgm:cxn modelId="{4A3CEFAC-B6AD-4E6D-A97A-17BA0D2EAD7B}" type="presParOf" srcId="{5441D876-1469-4B47-82A7-6BB32EBC1251}" destId="{4A6843E6-AC35-4F47-A39F-7BD670874B53}" srcOrd="0" destOrd="0" presId="urn:microsoft.com/office/officeart/2008/layout/HalfCircleOrganizationChart"/>
    <dgm:cxn modelId="{F1247A84-D915-48B1-991B-C0C7F1EF388A}" type="presParOf" srcId="{5441D876-1469-4B47-82A7-6BB32EBC1251}" destId="{2465D480-5FDD-497A-9758-48711E78C334}" srcOrd="1" destOrd="0" presId="urn:microsoft.com/office/officeart/2008/layout/HalfCircleOrganizationChart"/>
    <dgm:cxn modelId="{2862FB0A-2BF7-4FB1-9079-FBA3EA112600}" type="presParOf" srcId="{2465D480-5FDD-497A-9758-48711E78C334}" destId="{74FED476-E8F4-440C-9656-30B2C1CA0F5C}" srcOrd="0" destOrd="0" presId="urn:microsoft.com/office/officeart/2008/layout/HalfCircleOrganizationChart"/>
    <dgm:cxn modelId="{F1512E0F-ACE2-4CA7-95CA-9CFA889C8C09}" type="presParOf" srcId="{74FED476-E8F4-440C-9656-30B2C1CA0F5C}" destId="{F37466C3-8AA7-4876-AE8F-D4A6E56D9D04}" srcOrd="0" destOrd="0" presId="urn:microsoft.com/office/officeart/2008/layout/HalfCircleOrganizationChart"/>
    <dgm:cxn modelId="{72204E3A-7B93-4F42-8D5A-A578E0A0F84C}" type="presParOf" srcId="{74FED476-E8F4-440C-9656-30B2C1CA0F5C}" destId="{7EECE088-FB58-4208-8F46-E78255413627}" srcOrd="1" destOrd="0" presId="urn:microsoft.com/office/officeart/2008/layout/HalfCircleOrganizationChart"/>
    <dgm:cxn modelId="{F8329778-0E98-47BB-A3F4-39895F2C80D0}" type="presParOf" srcId="{74FED476-E8F4-440C-9656-30B2C1CA0F5C}" destId="{C9F90819-5C38-4B46-89B4-9EF6CC85EC47}" srcOrd="2" destOrd="0" presId="urn:microsoft.com/office/officeart/2008/layout/HalfCircleOrganizationChart"/>
    <dgm:cxn modelId="{70A55D54-9828-40AA-964E-8296CAABEBD2}" type="presParOf" srcId="{74FED476-E8F4-440C-9656-30B2C1CA0F5C}" destId="{79D0AE64-F9E4-4845-B807-86BCF9EAC7CC}" srcOrd="3" destOrd="0" presId="urn:microsoft.com/office/officeart/2008/layout/HalfCircleOrganizationChart"/>
    <dgm:cxn modelId="{246F731D-40EF-4B5D-9693-92CC8E751141}" type="presParOf" srcId="{2465D480-5FDD-497A-9758-48711E78C334}" destId="{E0A5C60B-EB50-490B-8665-983A4795C5B4}" srcOrd="1" destOrd="0" presId="urn:microsoft.com/office/officeart/2008/layout/HalfCircleOrganizationChart"/>
    <dgm:cxn modelId="{3C76D7B0-A2B4-4AAF-8983-1F74418B6B40}" type="presParOf" srcId="{2465D480-5FDD-497A-9758-48711E78C334}" destId="{6BCC7A50-6251-4F4F-A70E-A72C2CC678DC}" srcOrd="2" destOrd="0" presId="urn:microsoft.com/office/officeart/2008/layout/HalfCircleOrganizationChart"/>
    <dgm:cxn modelId="{0B99BCA3-F926-4F5C-A285-47B6E9C0A378}" type="presParOf" srcId="{5441D876-1469-4B47-82A7-6BB32EBC1251}" destId="{F6A385F7-EF60-42CC-A06C-CEC4302D6FB9}" srcOrd="2" destOrd="0" presId="urn:microsoft.com/office/officeart/2008/layout/HalfCircleOrganizationChart"/>
    <dgm:cxn modelId="{101C7138-E324-45FE-988F-27816FCEE4AB}" type="presParOf" srcId="{5441D876-1469-4B47-82A7-6BB32EBC1251}" destId="{247CC0F9-D731-4CF3-B2CE-BD423F6A00CE}" srcOrd="3" destOrd="0" presId="urn:microsoft.com/office/officeart/2008/layout/HalfCircleOrganizationChart"/>
    <dgm:cxn modelId="{31EF73AC-593D-4D45-9C9E-6C739309345C}" type="presParOf" srcId="{247CC0F9-D731-4CF3-B2CE-BD423F6A00CE}" destId="{33210564-9D7B-423A-8ABF-B4D4B282BF08}" srcOrd="0" destOrd="0" presId="urn:microsoft.com/office/officeart/2008/layout/HalfCircleOrganizationChart"/>
    <dgm:cxn modelId="{00296233-5219-43B4-A0FA-5A7CF57B6CED}" type="presParOf" srcId="{33210564-9D7B-423A-8ABF-B4D4B282BF08}" destId="{B8B15D2B-EEF6-43D1-95E8-FEA1A191F033}" srcOrd="0" destOrd="0" presId="urn:microsoft.com/office/officeart/2008/layout/HalfCircleOrganizationChart"/>
    <dgm:cxn modelId="{B3760AC3-706B-479F-BB2E-D25BFF9C952E}" type="presParOf" srcId="{33210564-9D7B-423A-8ABF-B4D4B282BF08}" destId="{E005BF88-4B09-46D6-AD67-C01E1E2B9FF8}" srcOrd="1" destOrd="0" presId="urn:microsoft.com/office/officeart/2008/layout/HalfCircleOrganizationChart"/>
    <dgm:cxn modelId="{CA6AB7BE-B241-406B-91D9-31058A860CFC}" type="presParOf" srcId="{33210564-9D7B-423A-8ABF-B4D4B282BF08}" destId="{74EC1367-DA3C-46B3-BD2E-40E78F0587A3}" srcOrd="2" destOrd="0" presId="urn:microsoft.com/office/officeart/2008/layout/HalfCircleOrganizationChart"/>
    <dgm:cxn modelId="{4D6CA9B3-FFB7-4D05-9F28-BF2048C68276}" type="presParOf" srcId="{33210564-9D7B-423A-8ABF-B4D4B282BF08}" destId="{6F7EACE0-2030-44C6-874F-C91398AB20EE}" srcOrd="3" destOrd="0" presId="urn:microsoft.com/office/officeart/2008/layout/HalfCircleOrganizationChart"/>
    <dgm:cxn modelId="{4CA2CF88-B834-4FB5-A7DF-3457F90DBA85}" type="presParOf" srcId="{247CC0F9-D731-4CF3-B2CE-BD423F6A00CE}" destId="{5C41E4A5-3206-4F1F-88AD-94569E90D2AC}" srcOrd="1" destOrd="0" presId="urn:microsoft.com/office/officeart/2008/layout/HalfCircleOrganizationChart"/>
    <dgm:cxn modelId="{FC2846E5-AB60-4C8D-A678-193F0DCC5186}" type="presParOf" srcId="{247CC0F9-D731-4CF3-B2CE-BD423F6A00CE}" destId="{B46B431A-33DF-4A3A-A633-6BDC8E44F4DF}" srcOrd="2" destOrd="0" presId="urn:microsoft.com/office/officeart/2008/layout/HalfCircleOrganizationChart"/>
    <dgm:cxn modelId="{1C83D39B-2284-427B-BF94-84CF9611404A}" type="presParOf" srcId="{5441D876-1469-4B47-82A7-6BB32EBC1251}" destId="{3E671E9B-2133-49B9-A5CA-7783025048F0}" srcOrd="4" destOrd="0" presId="urn:microsoft.com/office/officeart/2008/layout/HalfCircleOrganizationChart"/>
    <dgm:cxn modelId="{0ED5AE3A-9BA1-4EA4-B3F1-A75F55473C20}" type="presParOf" srcId="{5441D876-1469-4B47-82A7-6BB32EBC1251}" destId="{B8E5C8E9-4AB4-46A7-B64A-DC3744892084}" srcOrd="5" destOrd="0" presId="urn:microsoft.com/office/officeart/2008/layout/HalfCircleOrganizationChart"/>
    <dgm:cxn modelId="{C144D1E6-29F1-4A19-81C0-E300F52542F3}" type="presParOf" srcId="{B8E5C8E9-4AB4-46A7-B64A-DC3744892084}" destId="{4723C595-226A-49B7-B79D-536DD38720C8}" srcOrd="0" destOrd="0" presId="urn:microsoft.com/office/officeart/2008/layout/HalfCircleOrganizationChart"/>
    <dgm:cxn modelId="{50E8D9AE-1E24-46E5-9988-CF89C7E830D2}" type="presParOf" srcId="{4723C595-226A-49B7-B79D-536DD38720C8}" destId="{E0EDF369-8C23-483B-81B5-BD521E8F099F}" srcOrd="0" destOrd="0" presId="urn:microsoft.com/office/officeart/2008/layout/HalfCircleOrganizationChart"/>
    <dgm:cxn modelId="{FE937BBD-9BB3-45B2-B835-8B6795CA4EA2}" type="presParOf" srcId="{4723C595-226A-49B7-B79D-536DD38720C8}" destId="{6288E9F1-5625-4228-9C45-00AD209E7F24}" srcOrd="1" destOrd="0" presId="urn:microsoft.com/office/officeart/2008/layout/HalfCircleOrganizationChart"/>
    <dgm:cxn modelId="{4E3C6403-634F-4CBC-BC38-E9D8EEBE3CC8}" type="presParOf" srcId="{4723C595-226A-49B7-B79D-536DD38720C8}" destId="{A6EFB7FD-E321-4C24-B877-A422362AB010}" srcOrd="2" destOrd="0" presId="urn:microsoft.com/office/officeart/2008/layout/HalfCircleOrganizationChart"/>
    <dgm:cxn modelId="{0F0F5EAD-86E2-4BC3-8ADC-2DA2AE49A62E}" type="presParOf" srcId="{4723C595-226A-49B7-B79D-536DD38720C8}" destId="{0E119C3C-1DA4-4E12-BEF3-7F62855E9147}" srcOrd="3" destOrd="0" presId="urn:microsoft.com/office/officeart/2008/layout/HalfCircleOrganizationChart"/>
    <dgm:cxn modelId="{47D0EE94-AB60-4362-9D94-241F835CAC79}" type="presParOf" srcId="{B8E5C8E9-4AB4-46A7-B64A-DC3744892084}" destId="{F7648633-2F57-4B97-B88C-584CD2305F0E}" srcOrd="1" destOrd="0" presId="urn:microsoft.com/office/officeart/2008/layout/HalfCircleOrganizationChart"/>
    <dgm:cxn modelId="{7A7A81F8-8402-4D4D-A72D-8482315E2CC8}" type="presParOf" srcId="{B8E5C8E9-4AB4-46A7-B64A-DC3744892084}" destId="{B4150E46-6ABE-4A48-AC05-71725D599E44}" srcOrd="2" destOrd="0" presId="urn:microsoft.com/office/officeart/2008/layout/HalfCircleOrganizationChart"/>
    <dgm:cxn modelId="{29C29051-7B0F-4C65-BE4A-078BCFA6C5D5}" type="presParOf" srcId="{5441D876-1469-4B47-82A7-6BB32EBC1251}" destId="{A6798F5B-0D19-412D-B8C2-B9A3B152FE50}" srcOrd="6" destOrd="0" presId="urn:microsoft.com/office/officeart/2008/layout/HalfCircleOrganizationChart"/>
    <dgm:cxn modelId="{15F92687-8189-4874-A9F1-80D0C9684685}" type="presParOf" srcId="{5441D876-1469-4B47-82A7-6BB32EBC1251}" destId="{CBDD904B-9063-4B61-8FC1-84714543E173}" srcOrd="7" destOrd="0" presId="urn:microsoft.com/office/officeart/2008/layout/HalfCircleOrganizationChart"/>
    <dgm:cxn modelId="{0702E6B2-ED36-4CB5-98D0-A04B835DB953}" type="presParOf" srcId="{CBDD904B-9063-4B61-8FC1-84714543E173}" destId="{FD1EE3EC-268A-433B-9F60-2A2FD5D0BD65}" srcOrd="0" destOrd="0" presId="urn:microsoft.com/office/officeart/2008/layout/HalfCircleOrganizationChart"/>
    <dgm:cxn modelId="{4DAD07C9-5A45-43D4-9DC1-2CCDE6F16942}" type="presParOf" srcId="{FD1EE3EC-268A-433B-9F60-2A2FD5D0BD65}" destId="{013069D2-F10B-489A-91C8-D3A46CEE98E9}" srcOrd="0" destOrd="0" presId="urn:microsoft.com/office/officeart/2008/layout/HalfCircleOrganizationChart"/>
    <dgm:cxn modelId="{84815F82-C69A-4F23-9714-DFC932EAAE8A}" type="presParOf" srcId="{FD1EE3EC-268A-433B-9F60-2A2FD5D0BD65}" destId="{E9F64581-BE81-407E-B718-CA396D19159A}" srcOrd="1" destOrd="0" presId="urn:microsoft.com/office/officeart/2008/layout/HalfCircleOrganizationChart"/>
    <dgm:cxn modelId="{3C0126AD-A8AD-4874-AF8B-F1B5D46405E1}" type="presParOf" srcId="{FD1EE3EC-268A-433B-9F60-2A2FD5D0BD65}" destId="{542C1199-AD2E-4250-B93E-AE8FCE926FED}" srcOrd="2" destOrd="0" presId="urn:microsoft.com/office/officeart/2008/layout/HalfCircleOrganizationChart"/>
    <dgm:cxn modelId="{360DB739-3D8F-4CC2-80CF-43DCB72A5B06}" type="presParOf" srcId="{FD1EE3EC-268A-433B-9F60-2A2FD5D0BD65}" destId="{776EFC5B-6518-4305-BFD2-6F3E5A01C2FB}" srcOrd="3" destOrd="0" presId="urn:microsoft.com/office/officeart/2008/layout/HalfCircleOrganizationChart"/>
    <dgm:cxn modelId="{7801CF88-1DD9-4363-861F-E4E0D7AD882F}" type="presParOf" srcId="{CBDD904B-9063-4B61-8FC1-84714543E173}" destId="{B9F1E61A-BFDE-4948-B15F-0DD579C5CE2E}" srcOrd="1" destOrd="0" presId="urn:microsoft.com/office/officeart/2008/layout/HalfCircleOrganizationChart"/>
    <dgm:cxn modelId="{719722A6-4F93-48E1-8AD7-CC345F6EE43D}" type="presParOf" srcId="{CBDD904B-9063-4B61-8FC1-84714543E173}" destId="{2B4DDB80-93E4-41B1-8101-297B8D84A1D4}" srcOrd="2" destOrd="0" presId="urn:microsoft.com/office/officeart/2008/layout/HalfCircleOrganizationChart"/>
    <dgm:cxn modelId="{669E7F9C-E95F-40CD-9CE6-9185E7D50F4B}" type="presParOf" srcId="{5441D876-1469-4B47-82A7-6BB32EBC1251}" destId="{2AC3E703-5123-4699-ADA9-3C1D48D95B94}" srcOrd="8" destOrd="0" presId="urn:microsoft.com/office/officeart/2008/layout/HalfCircleOrganizationChart"/>
    <dgm:cxn modelId="{B54A33C1-1397-443C-A5B6-D9B70BCBD67C}" type="presParOf" srcId="{5441D876-1469-4B47-82A7-6BB32EBC1251}" destId="{252EA807-8653-4FB7-A368-317003CA7E12}" srcOrd="9" destOrd="0" presId="urn:microsoft.com/office/officeart/2008/layout/HalfCircleOrganizationChart"/>
    <dgm:cxn modelId="{44C3D0E2-66F6-44C0-9856-3157D781BB50}" type="presParOf" srcId="{252EA807-8653-4FB7-A368-317003CA7E12}" destId="{C220D278-1553-4D46-86AF-3AC9D2596CC5}" srcOrd="0" destOrd="0" presId="urn:microsoft.com/office/officeart/2008/layout/HalfCircleOrganizationChart"/>
    <dgm:cxn modelId="{E455EC78-108A-4342-B59A-10C59AB58391}" type="presParOf" srcId="{C220D278-1553-4D46-86AF-3AC9D2596CC5}" destId="{02F9397B-631D-463C-874D-DAE7CA47445B}" srcOrd="0" destOrd="0" presId="urn:microsoft.com/office/officeart/2008/layout/HalfCircleOrganizationChart"/>
    <dgm:cxn modelId="{11F6E393-B09C-497A-BAE0-771CD7FBEA0C}" type="presParOf" srcId="{C220D278-1553-4D46-86AF-3AC9D2596CC5}" destId="{F93766A1-99FC-49C3-A7FD-BCBF6CA52393}" srcOrd="1" destOrd="0" presId="urn:microsoft.com/office/officeart/2008/layout/HalfCircleOrganizationChart"/>
    <dgm:cxn modelId="{58E095F3-3EAF-4205-BDF6-ECCB98C3AD11}" type="presParOf" srcId="{C220D278-1553-4D46-86AF-3AC9D2596CC5}" destId="{5C0BAB97-9C1B-4D95-8455-15AF4328A834}" srcOrd="2" destOrd="0" presId="urn:microsoft.com/office/officeart/2008/layout/HalfCircleOrganizationChart"/>
    <dgm:cxn modelId="{85F5F952-EACA-42F3-9356-6A9AEE5A1828}" type="presParOf" srcId="{C220D278-1553-4D46-86AF-3AC9D2596CC5}" destId="{5B5405DB-5480-4165-B0A5-891A1B499FEC}" srcOrd="3" destOrd="0" presId="urn:microsoft.com/office/officeart/2008/layout/HalfCircleOrganizationChart"/>
    <dgm:cxn modelId="{F26ADC9F-53BB-4814-9975-650E6DD672B4}" type="presParOf" srcId="{252EA807-8653-4FB7-A368-317003CA7E12}" destId="{60073D09-52B9-4B8C-A8AE-F9582D524406}" srcOrd="1" destOrd="0" presId="urn:microsoft.com/office/officeart/2008/layout/HalfCircleOrganizationChart"/>
    <dgm:cxn modelId="{86DA2F31-B331-4C06-B0CF-553ECEB217BD}" type="presParOf" srcId="{252EA807-8653-4FB7-A368-317003CA7E12}" destId="{AE44B491-845E-436F-8C2D-B976B4CA4310}" srcOrd="2" destOrd="0" presId="urn:microsoft.com/office/officeart/2008/layout/HalfCircleOrganizationChart"/>
    <dgm:cxn modelId="{14C648D1-FD4E-4ED8-8297-25C2BBE06C9A}" type="presParOf" srcId="{5441D876-1469-4B47-82A7-6BB32EBC1251}" destId="{8D9EBD02-6CAB-4FEC-8511-F5ED429E39E3}" srcOrd="10" destOrd="0" presId="urn:microsoft.com/office/officeart/2008/layout/HalfCircleOrganizationChart"/>
    <dgm:cxn modelId="{631F401C-26F0-4100-820E-4F8BD87CA576}" type="presParOf" srcId="{5441D876-1469-4B47-82A7-6BB32EBC1251}" destId="{A19F093E-43E0-47BF-B9A8-CD3A4E7EDABE}" srcOrd="11" destOrd="0" presId="urn:microsoft.com/office/officeart/2008/layout/HalfCircleOrganizationChart"/>
    <dgm:cxn modelId="{E624FCC7-3741-470D-A7D7-D28A75A6D1DE}" type="presParOf" srcId="{A19F093E-43E0-47BF-B9A8-CD3A4E7EDABE}" destId="{23688998-5EC5-4CAA-8688-797AECDBE45B}" srcOrd="0" destOrd="0" presId="urn:microsoft.com/office/officeart/2008/layout/HalfCircleOrganizationChart"/>
    <dgm:cxn modelId="{A4AC3730-888D-43A8-A1F2-170C1A614AF1}" type="presParOf" srcId="{23688998-5EC5-4CAA-8688-797AECDBE45B}" destId="{13B9877A-B91B-4FDD-997E-234BA59440D2}" srcOrd="0" destOrd="0" presId="urn:microsoft.com/office/officeart/2008/layout/HalfCircleOrganizationChart"/>
    <dgm:cxn modelId="{4A5B0D23-BA58-4898-9842-F72D78C1E877}" type="presParOf" srcId="{23688998-5EC5-4CAA-8688-797AECDBE45B}" destId="{8F6CCCA3-6B7E-4713-B11E-084778A1FAFC}" srcOrd="1" destOrd="0" presId="urn:microsoft.com/office/officeart/2008/layout/HalfCircleOrganizationChart"/>
    <dgm:cxn modelId="{5C71D9DB-E551-447D-BADD-B3094DAE2D59}" type="presParOf" srcId="{23688998-5EC5-4CAA-8688-797AECDBE45B}" destId="{ADE67A56-2D55-4A5F-A01A-7FBB163757DC}" srcOrd="2" destOrd="0" presId="urn:microsoft.com/office/officeart/2008/layout/HalfCircleOrganizationChart"/>
    <dgm:cxn modelId="{4E8EE340-87BB-4329-97F5-AF7888E95241}" type="presParOf" srcId="{23688998-5EC5-4CAA-8688-797AECDBE45B}" destId="{B2B96032-F6A3-428D-B50B-8DAF25B06724}" srcOrd="3" destOrd="0" presId="urn:microsoft.com/office/officeart/2008/layout/HalfCircleOrganizationChart"/>
    <dgm:cxn modelId="{B006CD0E-C638-42E2-8746-C99C8D938166}" type="presParOf" srcId="{A19F093E-43E0-47BF-B9A8-CD3A4E7EDABE}" destId="{6D4E78AA-6DC2-4519-A92B-3DF6EAFFE52E}" srcOrd="1" destOrd="0" presId="urn:microsoft.com/office/officeart/2008/layout/HalfCircleOrganizationChart"/>
    <dgm:cxn modelId="{7B1B3473-0EA1-43F0-8D86-83A5444AF293}" type="presParOf" srcId="{A19F093E-43E0-47BF-B9A8-CD3A4E7EDABE}" destId="{F8CBC0F8-CE7B-4690-B69F-FCD0E3B2EF97}" srcOrd="2" destOrd="0" presId="urn:microsoft.com/office/officeart/2008/layout/HalfCircleOrganizationChart"/>
    <dgm:cxn modelId="{39636A2F-9073-48E6-821F-112BE9B18F2D}" type="presParOf" srcId="{5441D876-1469-4B47-82A7-6BB32EBC1251}" destId="{990CEAD0-9A9F-4AF8-A7CD-803A771FC859}" srcOrd="12" destOrd="0" presId="urn:microsoft.com/office/officeart/2008/layout/HalfCircleOrganizationChart"/>
    <dgm:cxn modelId="{CA9B8DAB-1842-4A35-84D4-981FDE63E9F2}" type="presParOf" srcId="{5441D876-1469-4B47-82A7-6BB32EBC1251}" destId="{4D1FF32C-9B19-4354-8B8E-2E18BEC86024}" srcOrd="13" destOrd="0" presId="urn:microsoft.com/office/officeart/2008/layout/HalfCircleOrganizationChart"/>
    <dgm:cxn modelId="{2EE9BCAB-CEB9-4A6A-A67D-A3D7EC4E6DA9}" type="presParOf" srcId="{4D1FF32C-9B19-4354-8B8E-2E18BEC86024}" destId="{CA70AA7B-3F70-4D1D-A0CB-A91CBF55B002}" srcOrd="0" destOrd="0" presId="urn:microsoft.com/office/officeart/2008/layout/HalfCircleOrganizationChart"/>
    <dgm:cxn modelId="{F9FCCA04-7D67-4C4C-931D-8A76FAB0C7A4}" type="presParOf" srcId="{CA70AA7B-3F70-4D1D-A0CB-A91CBF55B002}" destId="{BCF4012E-DA3C-4990-BB62-AB65F5580EFC}" srcOrd="0" destOrd="0" presId="urn:microsoft.com/office/officeart/2008/layout/HalfCircleOrganizationChart"/>
    <dgm:cxn modelId="{6F57EABD-C621-46CF-8852-B51D9BA6B185}" type="presParOf" srcId="{CA70AA7B-3F70-4D1D-A0CB-A91CBF55B002}" destId="{98A09491-A162-4235-86EB-C8A43002C9F6}" srcOrd="1" destOrd="0" presId="urn:microsoft.com/office/officeart/2008/layout/HalfCircleOrganizationChart"/>
    <dgm:cxn modelId="{7C87575C-A9E5-49BE-91B3-5299CEF27793}" type="presParOf" srcId="{CA70AA7B-3F70-4D1D-A0CB-A91CBF55B002}" destId="{F8CBA5B9-5C67-4D34-885F-C1270E498345}" srcOrd="2" destOrd="0" presId="urn:microsoft.com/office/officeart/2008/layout/HalfCircleOrganizationChart"/>
    <dgm:cxn modelId="{FB6D2664-EEE5-461C-A61D-EA5D75871705}" type="presParOf" srcId="{CA70AA7B-3F70-4D1D-A0CB-A91CBF55B002}" destId="{6709F44A-D482-4B53-8FC4-43561D2D0AA0}" srcOrd="3" destOrd="0" presId="urn:microsoft.com/office/officeart/2008/layout/HalfCircleOrganizationChart"/>
    <dgm:cxn modelId="{E2282319-A10D-48EF-9BF2-36CE9D672449}" type="presParOf" srcId="{4D1FF32C-9B19-4354-8B8E-2E18BEC86024}" destId="{103EFC23-5945-4659-BBC5-83779995CC49}" srcOrd="1" destOrd="0" presId="urn:microsoft.com/office/officeart/2008/layout/HalfCircleOrganizationChart"/>
    <dgm:cxn modelId="{1BC062D0-17DD-4758-8052-ABC5E6DBB513}" type="presParOf" srcId="{4D1FF32C-9B19-4354-8B8E-2E18BEC86024}" destId="{FD2FAC67-193C-413D-9B08-E7B00EC06B6D}" srcOrd="2" destOrd="0" presId="urn:microsoft.com/office/officeart/2008/layout/HalfCircleOrganizationChart"/>
    <dgm:cxn modelId="{4FD508CA-7C0D-4B3A-A77B-341F4AC3ED92}" type="presParOf" srcId="{2768359F-FBC2-4A44-83F2-9158AF91C6B4}" destId="{D75AA767-8293-4A88-9E96-38DC5FDF61AA}"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0CEAD0-9A9F-4AF8-A7CD-803A771FC859}">
      <dsp:nvSpPr>
        <dsp:cNvPr id="0" name=""/>
        <dsp:cNvSpPr/>
      </dsp:nvSpPr>
      <dsp:spPr>
        <a:xfrm>
          <a:off x="5724934" y="1506524"/>
          <a:ext cx="5041671" cy="1258690"/>
        </a:xfrm>
        <a:custGeom>
          <a:avLst/>
          <a:gdLst/>
          <a:ahLst/>
          <a:cxnLst/>
          <a:rect l="0" t="0" r="0" b="0"/>
          <a:pathLst>
            <a:path>
              <a:moveTo>
                <a:pt x="0" y="0"/>
              </a:moveTo>
              <a:lnTo>
                <a:pt x="0" y="1113048"/>
              </a:lnTo>
              <a:lnTo>
                <a:pt x="5041671" y="1113048"/>
              </a:lnTo>
              <a:lnTo>
                <a:pt x="5041671" y="12586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9EBD02-6CAB-4FEC-8511-F5ED429E39E3}">
      <dsp:nvSpPr>
        <dsp:cNvPr id="0" name=""/>
        <dsp:cNvSpPr/>
      </dsp:nvSpPr>
      <dsp:spPr>
        <a:xfrm>
          <a:off x="5724934" y="1506524"/>
          <a:ext cx="3363324" cy="1258690"/>
        </a:xfrm>
        <a:custGeom>
          <a:avLst/>
          <a:gdLst/>
          <a:ahLst/>
          <a:cxnLst/>
          <a:rect l="0" t="0" r="0" b="0"/>
          <a:pathLst>
            <a:path>
              <a:moveTo>
                <a:pt x="0" y="0"/>
              </a:moveTo>
              <a:lnTo>
                <a:pt x="0" y="1113048"/>
              </a:lnTo>
              <a:lnTo>
                <a:pt x="3363324" y="1113048"/>
              </a:lnTo>
              <a:lnTo>
                <a:pt x="3363324" y="12586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C3E703-5123-4699-ADA9-3C1D48D95B94}">
      <dsp:nvSpPr>
        <dsp:cNvPr id="0" name=""/>
        <dsp:cNvSpPr/>
      </dsp:nvSpPr>
      <dsp:spPr>
        <a:xfrm>
          <a:off x="5724934" y="1506524"/>
          <a:ext cx="1684977" cy="1258690"/>
        </a:xfrm>
        <a:custGeom>
          <a:avLst/>
          <a:gdLst/>
          <a:ahLst/>
          <a:cxnLst/>
          <a:rect l="0" t="0" r="0" b="0"/>
          <a:pathLst>
            <a:path>
              <a:moveTo>
                <a:pt x="0" y="0"/>
              </a:moveTo>
              <a:lnTo>
                <a:pt x="0" y="1113048"/>
              </a:lnTo>
              <a:lnTo>
                <a:pt x="1684977" y="1113048"/>
              </a:lnTo>
              <a:lnTo>
                <a:pt x="1684977" y="12586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798F5B-0D19-412D-B8C2-B9A3B152FE50}">
      <dsp:nvSpPr>
        <dsp:cNvPr id="0" name=""/>
        <dsp:cNvSpPr/>
      </dsp:nvSpPr>
      <dsp:spPr>
        <a:xfrm>
          <a:off x="5679214" y="1506524"/>
          <a:ext cx="91440" cy="1258690"/>
        </a:xfrm>
        <a:custGeom>
          <a:avLst/>
          <a:gdLst/>
          <a:ahLst/>
          <a:cxnLst/>
          <a:rect l="0" t="0" r="0" b="0"/>
          <a:pathLst>
            <a:path>
              <a:moveTo>
                <a:pt x="45720" y="0"/>
              </a:moveTo>
              <a:lnTo>
                <a:pt x="45720" y="1113048"/>
              </a:lnTo>
              <a:lnTo>
                <a:pt x="52350" y="1113048"/>
              </a:lnTo>
              <a:lnTo>
                <a:pt x="52350" y="12586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671E9B-2133-49B9-A5CA-7783025048F0}">
      <dsp:nvSpPr>
        <dsp:cNvPr id="0" name=""/>
        <dsp:cNvSpPr/>
      </dsp:nvSpPr>
      <dsp:spPr>
        <a:xfrm>
          <a:off x="4053217" y="1506524"/>
          <a:ext cx="1671717" cy="1258690"/>
        </a:xfrm>
        <a:custGeom>
          <a:avLst/>
          <a:gdLst/>
          <a:ahLst/>
          <a:cxnLst/>
          <a:rect l="0" t="0" r="0" b="0"/>
          <a:pathLst>
            <a:path>
              <a:moveTo>
                <a:pt x="1671717" y="0"/>
              </a:moveTo>
              <a:lnTo>
                <a:pt x="1671717" y="1113048"/>
              </a:lnTo>
              <a:lnTo>
                <a:pt x="0" y="1113048"/>
              </a:lnTo>
              <a:lnTo>
                <a:pt x="0" y="12586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A385F7-EF60-42CC-A06C-CEC4302D6FB9}">
      <dsp:nvSpPr>
        <dsp:cNvPr id="0" name=""/>
        <dsp:cNvSpPr/>
      </dsp:nvSpPr>
      <dsp:spPr>
        <a:xfrm>
          <a:off x="2374870" y="1506524"/>
          <a:ext cx="3350064" cy="1258690"/>
        </a:xfrm>
        <a:custGeom>
          <a:avLst/>
          <a:gdLst/>
          <a:ahLst/>
          <a:cxnLst/>
          <a:rect l="0" t="0" r="0" b="0"/>
          <a:pathLst>
            <a:path>
              <a:moveTo>
                <a:pt x="3350064" y="0"/>
              </a:moveTo>
              <a:lnTo>
                <a:pt x="3350064" y="1113048"/>
              </a:lnTo>
              <a:lnTo>
                <a:pt x="0" y="1113048"/>
              </a:lnTo>
              <a:lnTo>
                <a:pt x="0" y="12586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6843E6-AC35-4F47-A39F-7BD670874B53}">
      <dsp:nvSpPr>
        <dsp:cNvPr id="0" name=""/>
        <dsp:cNvSpPr/>
      </dsp:nvSpPr>
      <dsp:spPr>
        <a:xfrm>
          <a:off x="696522" y="1506524"/>
          <a:ext cx="5028411" cy="1258690"/>
        </a:xfrm>
        <a:custGeom>
          <a:avLst/>
          <a:gdLst/>
          <a:ahLst/>
          <a:cxnLst/>
          <a:rect l="0" t="0" r="0" b="0"/>
          <a:pathLst>
            <a:path>
              <a:moveTo>
                <a:pt x="5028411" y="0"/>
              </a:moveTo>
              <a:lnTo>
                <a:pt x="5028411" y="1113048"/>
              </a:lnTo>
              <a:lnTo>
                <a:pt x="0" y="1113048"/>
              </a:lnTo>
              <a:lnTo>
                <a:pt x="0" y="12586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9AC140-D555-420B-B61F-A992FD816016}">
      <dsp:nvSpPr>
        <dsp:cNvPr id="0" name=""/>
        <dsp:cNvSpPr/>
      </dsp:nvSpPr>
      <dsp:spPr>
        <a:xfrm>
          <a:off x="4624996" y="1135359"/>
          <a:ext cx="2199876" cy="37116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0902D4-AC7E-4ED0-969C-07691AEA1B51}">
      <dsp:nvSpPr>
        <dsp:cNvPr id="0" name=""/>
        <dsp:cNvSpPr/>
      </dsp:nvSpPr>
      <dsp:spPr>
        <a:xfrm>
          <a:off x="4624996" y="1135359"/>
          <a:ext cx="2199876" cy="37116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FA931C-200C-45EA-B5FA-B5B8405D420F}">
      <dsp:nvSpPr>
        <dsp:cNvPr id="0" name=""/>
        <dsp:cNvSpPr/>
      </dsp:nvSpPr>
      <dsp:spPr>
        <a:xfrm>
          <a:off x="3525058" y="1202169"/>
          <a:ext cx="4399752" cy="23754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Matplotlib / Seaborn</a:t>
          </a:r>
          <a:endParaRPr lang="en-US" sz="1500" kern="1200" dirty="0"/>
        </a:p>
      </dsp:txBody>
      <dsp:txXfrm>
        <a:off x="3525058" y="1202169"/>
        <a:ext cx="4399752" cy="237545"/>
      </dsp:txXfrm>
    </dsp:sp>
    <dsp:sp modelId="{7EECE088-FB58-4208-8F46-E78255413627}">
      <dsp:nvSpPr>
        <dsp:cNvPr id="0" name=""/>
        <dsp:cNvSpPr/>
      </dsp:nvSpPr>
      <dsp:spPr>
        <a:xfrm>
          <a:off x="349756" y="2765214"/>
          <a:ext cx="693531" cy="693531"/>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F90819-5C38-4B46-89B4-9EF6CC85EC47}">
      <dsp:nvSpPr>
        <dsp:cNvPr id="0" name=""/>
        <dsp:cNvSpPr/>
      </dsp:nvSpPr>
      <dsp:spPr>
        <a:xfrm>
          <a:off x="349756" y="2765214"/>
          <a:ext cx="693531" cy="693531"/>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7466C3-8AA7-4876-AE8F-D4A6E56D9D04}">
      <dsp:nvSpPr>
        <dsp:cNvPr id="0" name=""/>
        <dsp:cNvSpPr/>
      </dsp:nvSpPr>
      <dsp:spPr>
        <a:xfrm>
          <a:off x="2991" y="2890050"/>
          <a:ext cx="1387063" cy="443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b="0" i="0" kern="1200" dirty="0">
              <a:solidFill>
                <a:srgbClr val="222222"/>
              </a:solidFill>
              <a:effectLst/>
              <a:latin typeface="Lato" panose="020F0502020204030203" pitchFamily="34" charset="0"/>
            </a:rPr>
            <a:t>Bar chart</a:t>
          </a:r>
          <a:endParaRPr lang="en-US" sz="1500" kern="1200" dirty="0"/>
        </a:p>
      </dsp:txBody>
      <dsp:txXfrm>
        <a:off x="2991" y="2890050"/>
        <a:ext cx="1387063" cy="443860"/>
      </dsp:txXfrm>
    </dsp:sp>
    <dsp:sp modelId="{E005BF88-4B09-46D6-AD67-C01E1E2B9FF8}">
      <dsp:nvSpPr>
        <dsp:cNvPr id="0" name=""/>
        <dsp:cNvSpPr/>
      </dsp:nvSpPr>
      <dsp:spPr>
        <a:xfrm>
          <a:off x="2028104" y="2765214"/>
          <a:ext cx="693531" cy="693531"/>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EC1367-DA3C-46B3-BD2E-40E78F0587A3}">
      <dsp:nvSpPr>
        <dsp:cNvPr id="0" name=""/>
        <dsp:cNvSpPr/>
      </dsp:nvSpPr>
      <dsp:spPr>
        <a:xfrm>
          <a:off x="2028104" y="2765214"/>
          <a:ext cx="693531" cy="693531"/>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B15D2B-EEF6-43D1-95E8-FEA1A191F033}">
      <dsp:nvSpPr>
        <dsp:cNvPr id="0" name=""/>
        <dsp:cNvSpPr/>
      </dsp:nvSpPr>
      <dsp:spPr>
        <a:xfrm>
          <a:off x="1681338" y="2890050"/>
          <a:ext cx="1387063" cy="443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0" i="0" kern="1200" dirty="0">
              <a:solidFill>
                <a:srgbClr val="222222"/>
              </a:solidFill>
              <a:effectLst/>
              <a:latin typeface="Lato" panose="020F0502020204030203" pitchFamily="34" charset="0"/>
            </a:rPr>
            <a:t>Histogram</a:t>
          </a:r>
          <a:endParaRPr lang="en-US" sz="1500" kern="1200" dirty="0"/>
        </a:p>
      </dsp:txBody>
      <dsp:txXfrm>
        <a:off x="1681338" y="2890050"/>
        <a:ext cx="1387063" cy="443860"/>
      </dsp:txXfrm>
    </dsp:sp>
    <dsp:sp modelId="{6288E9F1-5625-4228-9C45-00AD209E7F24}">
      <dsp:nvSpPr>
        <dsp:cNvPr id="0" name=""/>
        <dsp:cNvSpPr/>
      </dsp:nvSpPr>
      <dsp:spPr>
        <a:xfrm>
          <a:off x="3706451" y="2765214"/>
          <a:ext cx="693531" cy="693531"/>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EFB7FD-E321-4C24-B877-A422362AB010}">
      <dsp:nvSpPr>
        <dsp:cNvPr id="0" name=""/>
        <dsp:cNvSpPr/>
      </dsp:nvSpPr>
      <dsp:spPr>
        <a:xfrm>
          <a:off x="3706451" y="2765214"/>
          <a:ext cx="693531" cy="693531"/>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EDF369-8C23-483B-81B5-BD521E8F099F}">
      <dsp:nvSpPr>
        <dsp:cNvPr id="0" name=""/>
        <dsp:cNvSpPr/>
      </dsp:nvSpPr>
      <dsp:spPr>
        <a:xfrm>
          <a:off x="3359685" y="2890050"/>
          <a:ext cx="1387063" cy="443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b="0" i="0" kern="1200" dirty="0">
              <a:solidFill>
                <a:srgbClr val="222222"/>
              </a:solidFill>
              <a:effectLst/>
              <a:latin typeface="Lato" panose="020F0502020204030203" pitchFamily="34" charset="0"/>
            </a:rPr>
            <a:t>Density plot or Distribution</a:t>
          </a:r>
          <a:endParaRPr lang="en-US" sz="1500" kern="1200" dirty="0"/>
        </a:p>
      </dsp:txBody>
      <dsp:txXfrm>
        <a:off x="3359685" y="2890050"/>
        <a:ext cx="1387063" cy="443860"/>
      </dsp:txXfrm>
    </dsp:sp>
    <dsp:sp modelId="{E9F64581-BE81-407E-B718-CA396D19159A}">
      <dsp:nvSpPr>
        <dsp:cNvPr id="0" name=""/>
        <dsp:cNvSpPr/>
      </dsp:nvSpPr>
      <dsp:spPr>
        <a:xfrm>
          <a:off x="5384798" y="2765214"/>
          <a:ext cx="693531" cy="693531"/>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2C1199-AD2E-4250-B93E-AE8FCE926FED}">
      <dsp:nvSpPr>
        <dsp:cNvPr id="0" name=""/>
        <dsp:cNvSpPr/>
      </dsp:nvSpPr>
      <dsp:spPr>
        <a:xfrm>
          <a:off x="5384798" y="2765214"/>
          <a:ext cx="693531" cy="693531"/>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3069D2-F10B-489A-91C8-D3A46CEE98E9}">
      <dsp:nvSpPr>
        <dsp:cNvPr id="0" name=""/>
        <dsp:cNvSpPr/>
      </dsp:nvSpPr>
      <dsp:spPr>
        <a:xfrm>
          <a:off x="5038032" y="2890050"/>
          <a:ext cx="1387063" cy="443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b="0" i="0" kern="1200" dirty="0">
              <a:solidFill>
                <a:srgbClr val="222222"/>
              </a:solidFill>
              <a:effectLst/>
              <a:latin typeface="Lato" panose="020F0502020204030203" pitchFamily="34" charset="0"/>
            </a:rPr>
            <a:t>Box Plot</a:t>
          </a:r>
          <a:endParaRPr lang="en-US" sz="1500" kern="1200" dirty="0"/>
        </a:p>
      </dsp:txBody>
      <dsp:txXfrm>
        <a:off x="5038032" y="2890050"/>
        <a:ext cx="1387063" cy="443860"/>
      </dsp:txXfrm>
    </dsp:sp>
    <dsp:sp modelId="{F93766A1-99FC-49C3-A7FD-BCBF6CA52393}">
      <dsp:nvSpPr>
        <dsp:cNvPr id="0" name=""/>
        <dsp:cNvSpPr/>
      </dsp:nvSpPr>
      <dsp:spPr>
        <a:xfrm>
          <a:off x="7063145" y="2765214"/>
          <a:ext cx="693531" cy="693531"/>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0BAB97-9C1B-4D95-8455-15AF4328A834}">
      <dsp:nvSpPr>
        <dsp:cNvPr id="0" name=""/>
        <dsp:cNvSpPr/>
      </dsp:nvSpPr>
      <dsp:spPr>
        <a:xfrm>
          <a:off x="7063145" y="2765214"/>
          <a:ext cx="693531" cy="693531"/>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F9397B-631D-463C-874D-DAE7CA47445B}">
      <dsp:nvSpPr>
        <dsp:cNvPr id="0" name=""/>
        <dsp:cNvSpPr/>
      </dsp:nvSpPr>
      <dsp:spPr>
        <a:xfrm>
          <a:off x="6716379" y="2890050"/>
          <a:ext cx="1387063" cy="443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b="0" i="0" kern="1200" dirty="0">
              <a:solidFill>
                <a:srgbClr val="222222"/>
              </a:solidFill>
              <a:effectLst/>
              <a:latin typeface="Lato" panose="020F0502020204030203" pitchFamily="34" charset="0"/>
            </a:rPr>
            <a:t>Scatter Plot</a:t>
          </a:r>
          <a:endParaRPr lang="en-US" sz="1500" kern="1200" dirty="0"/>
        </a:p>
      </dsp:txBody>
      <dsp:txXfrm>
        <a:off x="6716379" y="2890050"/>
        <a:ext cx="1387063" cy="443860"/>
      </dsp:txXfrm>
    </dsp:sp>
    <dsp:sp modelId="{8F6CCCA3-6B7E-4713-B11E-084778A1FAFC}">
      <dsp:nvSpPr>
        <dsp:cNvPr id="0" name=""/>
        <dsp:cNvSpPr/>
      </dsp:nvSpPr>
      <dsp:spPr>
        <a:xfrm>
          <a:off x="8741492" y="2765214"/>
          <a:ext cx="693531" cy="693531"/>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E67A56-2D55-4A5F-A01A-7FBB163757DC}">
      <dsp:nvSpPr>
        <dsp:cNvPr id="0" name=""/>
        <dsp:cNvSpPr/>
      </dsp:nvSpPr>
      <dsp:spPr>
        <a:xfrm>
          <a:off x="8741492" y="2765214"/>
          <a:ext cx="693531" cy="693531"/>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B9877A-B91B-4FDD-997E-234BA59440D2}">
      <dsp:nvSpPr>
        <dsp:cNvPr id="0" name=""/>
        <dsp:cNvSpPr/>
      </dsp:nvSpPr>
      <dsp:spPr>
        <a:xfrm>
          <a:off x="8394726" y="2890050"/>
          <a:ext cx="1387063" cy="443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b="0" i="0" kern="1200" dirty="0">
              <a:solidFill>
                <a:srgbClr val="222222"/>
              </a:solidFill>
              <a:effectLst/>
              <a:latin typeface="Lato" panose="020F0502020204030203" pitchFamily="34" charset="0"/>
            </a:rPr>
            <a:t>Pair Plot</a:t>
          </a:r>
          <a:endParaRPr lang="en-US" sz="1500" kern="1200" dirty="0"/>
        </a:p>
      </dsp:txBody>
      <dsp:txXfrm>
        <a:off x="8394726" y="2890050"/>
        <a:ext cx="1387063" cy="443860"/>
      </dsp:txXfrm>
    </dsp:sp>
    <dsp:sp modelId="{98A09491-A162-4235-86EB-C8A43002C9F6}">
      <dsp:nvSpPr>
        <dsp:cNvPr id="0" name=""/>
        <dsp:cNvSpPr/>
      </dsp:nvSpPr>
      <dsp:spPr>
        <a:xfrm>
          <a:off x="10419840" y="2765214"/>
          <a:ext cx="693531" cy="693531"/>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CBA5B9-5C67-4D34-885F-C1270E498345}">
      <dsp:nvSpPr>
        <dsp:cNvPr id="0" name=""/>
        <dsp:cNvSpPr/>
      </dsp:nvSpPr>
      <dsp:spPr>
        <a:xfrm>
          <a:off x="10419840" y="2765214"/>
          <a:ext cx="693531" cy="693531"/>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CF4012E-DA3C-4990-BB62-AB65F5580EFC}">
      <dsp:nvSpPr>
        <dsp:cNvPr id="0" name=""/>
        <dsp:cNvSpPr/>
      </dsp:nvSpPr>
      <dsp:spPr>
        <a:xfrm>
          <a:off x="10073074" y="2890050"/>
          <a:ext cx="1387063" cy="443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b="0" i="0" kern="1200" dirty="0">
              <a:solidFill>
                <a:srgbClr val="222222"/>
              </a:solidFill>
              <a:effectLst/>
              <a:latin typeface="Lato" panose="020F0502020204030203" pitchFamily="34" charset="0"/>
            </a:rPr>
            <a:t>Correlation and </a:t>
          </a:r>
          <a:r>
            <a:rPr lang="en-US" sz="1500" b="0" i="0" kern="1200" dirty="0" err="1">
              <a:solidFill>
                <a:srgbClr val="222222"/>
              </a:solidFill>
              <a:effectLst/>
              <a:latin typeface="Lato" panose="020F0502020204030203" pitchFamily="34" charset="0"/>
            </a:rPr>
            <a:t>HeatMap</a:t>
          </a:r>
          <a:endParaRPr lang="en-US" sz="1500" kern="1200" dirty="0"/>
        </a:p>
      </dsp:txBody>
      <dsp:txXfrm>
        <a:off x="10073074" y="2890050"/>
        <a:ext cx="1387063" cy="443860"/>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2C88E-C293-432F-98DE-DB3C929469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12A912-1CA5-485A-88C3-D1615A6A65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B65CCF-8C60-4114-B0F0-D14E030F839D}"/>
              </a:ext>
            </a:extLst>
          </p:cNvPr>
          <p:cNvSpPr>
            <a:spLocks noGrp="1"/>
          </p:cNvSpPr>
          <p:nvPr>
            <p:ph type="dt" sz="half" idx="10"/>
          </p:nvPr>
        </p:nvSpPr>
        <p:spPr/>
        <p:txBody>
          <a:bodyPr/>
          <a:lstStyle/>
          <a:p>
            <a:fld id="{38BB4335-5505-4BF3-92BA-4B3A6E055084}" type="datetimeFigureOut">
              <a:rPr lang="en-US" smtClean="0"/>
              <a:t>2/12/2022</a:t>
            </a:fld>
            <a:endParaRPr lang="en-US"/>
          </a:p>
        </p:txBody>
      </p:sp>
      <p:sp>
        <p:nvSpPr>
          <p:cNvPr id="5" name="Footer Placeholder 4">
            <a:extLst>
              <a:ext uri="{FF2B5EF4-FFF2-40B4-BE49-F238E27FC236}">
                <a16:creationId xmlns:a16="http://schemas.microsoft.com/office/drawing/2014/main" id="{E4239CD4-84A7-4F22-A220-2F35ABE22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B34357-F498-4417-92B4-B7E62B73A819}"/>
              </a:ext>
            </a:extLst>
          </p:cNvPr>
          <p:cNvSpPr>
            <a:spLocks noGrp="1"/>
          </p:cNvSpPr>
          <p:nvPr>
            <p:ph type="sldNum" sz="quarter" idx="12"/>
          </p:nvPr>
        </p:nvSpPr>
        <p:spPr/>
        <p:txBody>
          <a:bodyPr/>
          <a:lstStyle/>
          <a:p>
            <a:fld id="{A787FA75-6D2A-48BD-B0F8-E5E2DADCA207}" type="slidenum">
              <a:rPr lang="en-US" smtClean="0"/>
              <a:t>‹#›</a:t>
            </a:fld>
            <a:endParaRPr lang="en-US"/>
          </a:p>
        </p:txBody>
      </p:sp>
    </p:spTree>
    <p:extLst>
      <p:ext uri="{BB962C8B-B14F-4D97-AF65-F5344CB8AC3E}">
        <p14:creationId xmlns:p14="http://schemas.microsoft.com/office/powerpoint/2010/main" val="2787023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8EC30-4A8F-49D0-92A6-15378B2567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5EB466-1AF3-45E5-BF3B-C3B9BDB00B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7AEDC4-98C2-4172-85C5-B1C697A59B3A}"/>
              </a:ext>
            </a:extLst>
          </p:cNvPr>
          <p:cNvSpPr>
            <a:spLocks noGrp="1"/>
          </p:cNvSpPr>
          <p:nvPr>
            <p:ph type="dt" sz="half" idx="10"/>
          </p:nvPr>
        </p:nvSpPr>
        <p:spPr/>
        <p:txBody>
          <a:bodyPr/>
          <a:lstStyle/>
          <a:p>
            <a:fld id="{38BB4335-5505-4BF3-92BA-4B3A6E055084}" type="datetimeFigureOut">
              <a:rPr lang="en-US" smtClean="0"/>
              <a:t>2/12/2022</a:t>
            </a:fld>
            <a:endParaRPr lang="en-US"/>
          </a:p>
        </p:txBody>
      </p:sp>
      <p:sp>
        <p:nvSpPr>
          <p:cNvPr id="5" name="Footer Placeholder 4">
            <a:extLst>
              <a:ext uri="{FF2B5EF4-FFF2-40B4-BE49-F238E27FC236}">
                <a16:creationId xmlns:a16="http://schemas.microsoft.com/office/drawing/2014/main" id="{1BD8D985-E3A8-47C0-93F9-6AF48E6945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A8E4-F1EF-4583-828E-07D4B1F43812}"/>
              </a:ext>
            </a:extLst>
          </p:cNvPr>
          <p:cNvSpPr>
            <a:spLocks noGrp="1"/>
          </p:cNvSpPr>
          <p:nvPr>
            <p:ph type="sldNum" sz="quarter" idx="12"/>
          </p:nvPr>
        </p:nvSpPr>
        <p:spPr/>
        <p:txBody>
          <a:bodyPr/>
          <a:lstStyle/>
          <a:p>
            <a:fld id="{A787FA75-6D2A-48BD-B0F8-E5E2DADCA207}" type="slidenum">
              <a:rPr lang="en-US" smtClean="0"/>
              <a:t>‹#›</a:t>
            </a:fld>
            <a:endParaRPr lang="en-US"/>
          </a:p>
        </p:txBody>
      </p:sp>
    </p:spTree>
    <p:extLst>
      <p:ext uri="{BB962C8B-B14F-4D97-AF65-F5344CB8AC3E}">
        <p14:creationId xmlns:p14="http://schemas.microsoft.com/office/powerpoint/2010/main" val="2461598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F55A4D-21D1-49B4-BDF4-D39A7BC3A3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E81CA1-6003-48B2-8658-67FBF0A638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7CFA56-4EAD-4E2C-996C-4DE0ABC12FA7}"/>
              </a:ext>
            </a:extLst>
          </p:cNvPr>
          <p:cNvSpPr>
            <a:spLocks noGrp="1"/>
          </p:cNvSpPr>
          <p:nvPr>
            <p:ph type="dt" sz="half" idx="10"/>
          </p:nvPr>
        </p:nvSpPr>
        <p:spPr/>
        <p:txBody>
          <a:bodyPr/>
          <a:lstStyle/>
          <a:p>
            <a:fld id="{38BB4335-5505-4BF3-92BA-4B3A6E055084}" type="datetimeFigureOut">
              <a:rPr lang="en-US" smtClean="0"/>
              <a:t>2/12/2022</a:t>
            </a:fld>
            <a:endParaRPr lang="en-US"/>
          </a:p>
        </p:txBody>
      </p:sp>
      <p:sp>
        <p:nvSpPr>
          <p:cNvPr id="5" name="Footer Placeholder 4">
            <a:extLst>
              <a:ext uri="{FF2B5EF4-FFF2-40B4-BE49-F238E27FC236}">
                <a16:creationId xmlns:a16="http://schemas.microsoft.com/office/drawing/2014/main" id="{B2E4B2DD-C000-45DF-92DE-421A89353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8312C2-C3EE-494E-869C-8F028DF546A7}"/>
              </a:ext>
            </a:extLst>
          </p:cNvPr>
          <p:cNvSpPr>
            <a:spLocks noGrp="1"/>
          </p:cNvSpPr>
          <p:nvPr>
            <p:ph type="sldNum" sz="quarter" idx="12"/>
          </p:nvPr>
        </p:nvSpPr>
        <p:spPr/>
        <p:txBody>
          <a:bodyPr/>
          <a:lstStyle/>
          <a:p>
            <a:fld id="{A787FA75-6D2A-48BD-B0F8-E5E2DADCA207}" type="slidenum">
              <a:rPr lang="en-US" smtClean="0"/>
              <a:t>‹#›</a:t>
            </a:fld>
            <a:endParaRPr lang="en-US"/>
          </a:p>
        </p:txBody>
      </p:sp>
    </p:spTree>
    <p:extLst>
      <p:ext uri="{BB962C8B-B14F-4D97-AF65-F5344CB8AC3E}">
        <p14:creationId xmlns:p14="http://schemas.microsoft.com/office/powerpoint/2010/main" val="365735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id="{E970CBB1-3F25-44EF-A6B8-2219DE80F1E6}"/>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a:extLst>
              <a:ext uri="{FF2B5EF4-FFF2-40B4-BE49-F238E27FC236}">
                <a16:creationId xmlns:a16="http://schemas.microsoft.com/office/drawing/2014/main" id="{32E2B889-41FC-4724-93F6-48A4DEF90230}"/>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46316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FDF1FE28-12EC-4903-A460-E890754C1903}"/>
              </a:ext>
            </a:extLst>
          </p:cNvPr>
          <p:cNvSpPr/>
          <p:nvPr userDrawn="1"/>
        </p:nvSpPr>
        <p:spPr>
          <a:xfrm>
            <a:off x="323530" y="6357257"/>
            <a:ext cx="11868470" cy="3396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008DF3A5-76B0-4E36-B0C8-90B00A8736A3}"/>
              </a:ext>
            </a:extLst>
          </p:cNvPr>
          <p:cNvSpPr/>
          <p:nvPr userDrawn="1"/>
        </p:nvSpPr>
        <p:spPr>
          <a:xfrm>
            <a:off x="323530" y="6349287"/>
            <a:ext cx="565116" cy="347603"/>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0571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5D28-C189-4368-BBB2-B260546610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D7A243-F466-4866-BACC-C8A0B44230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8EEAA7-C369-486D-A08D-B5E94BCB96C3}"/>
              </a:ext>
            </a:extLst>
          </p:cNvPr>
          <p:cNvSpPr>
            <a:spLocks noGrp="1"/>
          </p:cNvSpPr>
          <p:nvPr>
            <p:ph type="dt" sz="half" idx="10"/>
          </p:nvPr>
        </p:nvSpPr>
        <p:spPr/>
        <p:txBody>
          <a:bodyPr/>
          <a:lstStyle/>
          <a:p>
            <a:fld id="{38BB4335-5505-4BF3-92BA-4B3A6E055084}" type="datetimeFigureOut">
              <a:rPr lang="en-US" smtClean="0"/>
              <a:t>2/12/2022</a:t>
            </a:fld>
            <a:endParaRPr lang="en-US"/>
          </a:p>
        </p:txBody>
      </p:sp>
      <p:sp>
        <p:nvSpPr>
          <p:cNvPr id="5" name="Footer Placeholder 4">
            <a:extLst>
              <a:ext uri="{FF2B5EF4-FFF2-40B4-BE49-F238E27FC236}">
                <a16:creationId xmlns:a16="http://schemas.microsoft.com/office/drawing/2014/main" id="{7C92F263-FD59-45D8-8898-2CF86EE0DE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625C6A-F204-47E0-9F37-3AA104DA0378}"/>
              </a:ext>
            </a:extLst>
          </p:cNvPr>
          <p:cNvSpPr>
            <a:spLocks noGrp="1"/>
          </p:cNvSpPr>
          <p:nvPr>
            <p:ph type="sldNum" sz="quarter" idx="12"/>
          </p:nvPr>
        </p:nvSpPr>
        <p:spPr/>
        <p:txBody>
          <a:bodyPr/>
          <a:lstStyle/>
          <a:p>
            <a:fld id="{A787FA75-6D2A-48BD-B0F8-E5E2DADCA207}" type="slidenum">
              <a:rPr lang="en-US" smtClean="0"/>
              <a:t>‹#›</a:t>
            </a:fld>
            <a:endParaRPr lang="en-US"/>
          </a:p>
        </p:txBody>
      </p:sp>
    </p:spTree>
    <p:extLst>
      <p:ext uri="{BB962C8B-B14F-4D97-AF65-F5344CB8AC3E}">
        <p14:creationId xmlns:p14="http://schemas.microsoft.com/office/powerpoint/2010/main" val="1575766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6F284-58D0-4027-AB26-E80557EB37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17753E-5997-4305-B3F5-7AF1030A9C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79CFD8-420B-4ACF-9A76-576E1EE02FE4}"/>
              </a:ext>
            </a:extLst>
          </p:cNvPr>
          <p:cNvSpPr>
            <a:spLocks noGrp="1"/>
          </p:cNvSpPr>
          <p:nvPr>
            <p:ph type="dt" sz="half" idx="10"/>
          </p:nvPr>
        </p:nvSpPr>
        <p:spPr/>
        <p:txBody>
          <a:bodyPr/>
          <a:lstStyle/>
          <a:p>
            <a:fld id="{38BB4335-5505-4BF3-92BA-4B3A6E055084}" type="datetimeFigureOut">
              <a:rPr lang="en-US" smtClean="0"/>
              <a:t>2/12/2022</a:t>
            </a:fld>
            <a:endParaRPr lang="en-US"/>
          </a:p>
        </p:txBody>
      </p:sp>
      <p:sp>
        <p:nvSpPr>
          <p:cNvPr id="5" name="Footer Placeholder 4">
            <a:extLst>
              <a:ext uri="{FF2B5EF4-FFF2-40B4-BE49-F238E27FC236}">
                <a16:creationId xmlns:a16="http://schemas.microsoft.com/office/drawing/2014/main" id="{4600E034-5F7B-4F54-8B0A-A5B6228CE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4C49E-84A3-485C-9217-63DF24193B32}"/>
              </a:ext>
            </a:extLst>
          </p:cNvPr>
          <p:cNvSpPr>
            <a:spLocks noGrp="1"/>
          </p:cNvSpPr>
          <p:nvPr>
            <p:ph type="sldNum" sz="quarter" idx="12"/>
          </p:nvPr>
        </p:nvSpPr>
        <p:spPr/>
        <p:txBody>
          <a:bodyPr/>
          <a:lstStyle/>
          <a:p>
            <a:fld id="{A787FA75-6D2A-48BD-B0F8-E5E2DADCA207}" type="slidenum">
              <a:rPr lang="en-US" smtClean="0"/>
              <a:t>‹#›</a:t>
            </a:fld>
            <a:endParaRPr lang="en-US"/>
          </a:p>
        </p:txBody>
      </p:sp>
    </p:spTree>
    <p:extLst>
      <p:ext uri="{BB962C8B-B14F-4D97-AF65-F5344CB8AC3E}">
        <p14:creationId xmlns:p14="http://schemas.microsoft.com/office/powerpoint/2010/main" val="107510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0AC3B-1312-48AB-ACE4-288920DA0D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56B5C0-8422-4EAE-B81A-C6708EE82B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DB56E0-B5DC-4038-A334-BBFFA7625B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2FD51B-2771-404D-8830-2DDF2B8A363F}"/>
              </a:ext>
            </a:extLst>
          </p:cNvPr>
          <p:cNvSpPr>
            <a:spLocks noGrp="1"/>
          </p:cNvSpPr>
          <p:nvPr>
            <p:ph type="dt" sz="half" idx="10"/>
          </p:nvPr>
        </p:nvSpPr>
        <p:spPr/>
        <p:txBody>
          <a:bodyPr/>
          <a:lstStyle/>
          <a:p>
            <a:fld id="{38BB4335-5505-4BF3-92BA-4B3A6E055084}" type="datetimeFigureOut">
              <a:rPr lang="en-US" smtClean="0"/>
              <a:t>2/12/2022</a:t>
            </a:fld>
            <a:endParaRPr lang="en-US"/>
          </a:p>
        </p:txBody>
      </p:sp>
      <p:sp>
        <p:nvSpPr>
          <p:cNvPr id="6" name="Footer Placeholder 5">
            <a:extLst>
              <a:ext uri="{FF2B5EF4-FFF2-40B4-BE49-F238E27FC236}">
                <a16:creationId xmlns:a16="http://schemas.microsoft.com/office/drawing/2014/main" id="{727FEBB5-EC1F-4585-95F5-52181533D0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F4E1CF-256B-4ED6-96BC-F410C67A961F}"/>
              </a:ext>
            </a:extLst>
          </p:cNvPr>
          <p:cNvSpPr>
            <a:spLocks noGrp="1"/>
          </p:cNvSpPr>
          <p:nvPr>
            <p:ph type="sldNum" sz="quarter" idx="12"/>
          </p:nvPr>
        </p:nvSpPr>
        <p:spPr/>
        <p:txBody>
          <a:bodyPr/>
          <a:lstStyle/>
          <a:p>
            <a:fld id="{A787FA75-6D2A-48BD-B0F8-E5E2DADCA207}" type="slidenum">
              <a:rPr lang="en-US" smtClean="0"/>
              <a:t>‹#›</a:t>
            </a:fld>
            <a:endParaRPr lang="en-US"/>
          </a:p>
        </p:txBody>
      </p:sp>
    </p:spTree>
    <p:extLst>
      <p:ext uri="{BB962C8B-B14F-4D97-AF65-F5344CB8AC3E}">
        <p14:creationId xmlns:p14="http://schemas.microsoft.com/office/powerpoint/2010/main" val="3196694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852F6-CA52-46A3-AB91-46195170D7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89326E-2A50-4135-8F32-C6D0073B2D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960039-EDB0-437B-97E0-C46843D959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13873D-2632-45E9-A8B3-D7E36DD1DB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7F15A6-ED7F-4D52-861D-79BD36AE39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DABEEB-C9BE-479C-8D95-107B959D99E2}"/>
              </a:ext>
            </a:extLst>
          </p:cNvPr>
          <p:cNvSpPr>
            <a:spLocks noGrp="1"/>
          </p:cNvSpPr>
          <p:nvPr>
            <p:ph type="dt" sz="half" idx="10"/>
          </p:nvPr>
        </p:nvSpPr>
        <p:spPr/>
        <p:txBody>
          <a:bodyPr/>
          <a:lstStyle/>
          <a:p>
            <a:fld id="{38BB4335-5505-4BF3-92BA-4B3A6E055084}" type="datetimeFigureOut">
              <a:rPr lang="en-US" smtClean="0"/>
              <a:t>2/12/2022</a:t>
            </a:fld>
            <a:endParaRPr lang="en-US"/>
          </a:p>
        </p:txBody>
      </p:sp>
      <p:sp>
        <p:nvSpPr>
          <p:cNvPr id="8" name="Footer Placeholder 7">
            <a:extLst>
              <a:ext uri="{FF2B5EF4-FFF2-40B4-BE49-F238E27FC236}">
                <a16:creationId xmlns:a16="http://schemas.microsoft.com/office/drawing/2014/main" id="{FBCB1917-3156-4F74-9D85-41B3F28728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1E8414-E645-4E71-A9FB-B616C7AF1CE8}"/>
              </a:ext>
            </a:extLst>
          </p:cNvPr>
          <p:cNvSpPr>
            <a:spLocks noGrp="1"/>
          </p:cNvSpPr>
          <p:nvPr>
            <p:ph type="sldNum" sz="quarter" idx="12"/>
          </p:nvPr>
        </p:nvSpPr>
        <p:spPr/>
        <p:txBody>
          <a:bodyPr/>
          <a:lstStyle/>
          <a:p>
            <a:fld id="{A787FA75-6D2A-48BD-B0F8-E5E2DADCA207}" type="slidenum">
              <a:rPr lang="en-US" smtClean="0"/>
              <a:t>‹#›</a:t>
            </a:fld>
            <a:endParaRPr lang="en-US"/>
          </a:p>
        </p:txBody>
      </p:sp>
    </p:spTree>
    <p:extLst>
      <p:ext uri="{BB962C8B-B14F-4D97-AF65-F5344CB8AC3E}">
        <p14:creationId xmlns:p14="http://schemas.microsoft.com/office/powerpoint/2010/main" val="1178589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11B4F-E76F-4F6E-862A-B3ADE03D9A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BF0190-FCB4-4492-B69C-492123FD11F6}"/>
              </a:ext>
            </a:extLst>
          </p:cNvPr>
          <p:cNvSpPr>
            <a:spLocks noGrp="1"/>
          </p:cNvSpPr>
          <p:nvPr>
            <p:ph type="dt" sz="half" idx="10"/>
          </p:nvPr>
        </p:nvSpPr>
        <p:spPr/>
        <p:txBody>
          <a:bodyPr/>
          <a:lstStyle/>
          <a:p>
            <a:fld id="{38BB4335-5505-4BF3-92BA-4B3A6E055084}" type="datetimeFigureOut">
              <a:rPr lang="en-US" smtClean="0"/>
              <a:t>2/12/2022</a:t>
            </a:fld>
            <a:endParaRPr lang="en-US"/>
          </a:p>
        </p:txBody>
      </p:sp>
      <p:sp>
        <p:nvSpPr>
          <p:cNvPr id="4" name="Footer Placeholder 3">
            <a:extLst>
              <a:ext uri="{FF2B5EF4-FFF2-40B4-BE49-F238E27FC236}">
                <a16:creationId xmlns:a16="http://schemas.microsoft.com/office/drawing/2014/main" id="{7F782CB7-C8CD-472F-B5FE-85E94EF7A1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A0159B-9B22-4AD0-81DB-035D8F5872FC}"/>
              </a:ext>
            </a:extLst>
          </p:cNvPr>
          <p:cNvSpPr>
            <a:spLocks noGrp="1"/>
          </p:cNvSpPr>
          <p:nvPr>
            <p:ph type="sldNum" sz="quarter" idx="12"/>
          </p:nvPr>
        </p:nvSpPr>
        <p:spPr/>
        <p:txBody>
          <a:bodyPr/>
          <a:lstStyle/>
          <a:p>
            <a:fld id="{A787FA75-6D2A-48BD-B0F8-E5E2DADCA207}" type="slidenum">
              <a:rPr lang="en-US" smtClean="0"/>
              <a:t>‹#›</a:t>
            </a:fld>
            <a:endParaRPr lang="en-US"/>
          </a:p>
        </p:txBody>
      </p:sp>
    </p:spTree>
    <p:extLst>
      <p:ext uri="{BB962C8B-B14F-4D97-AF65-F5344CB8AC3E}">
        <p14:creationId xmlns:p14="http://schemas.microsoft.com/office/powerpoint/2010/main" val="3672045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AE45E6-6934-4A23-B135-80F8CEB4DC7B}"/>
              </a:ext>
            </a:extLst>
          </p:cNvPr>
          <p:cNvSpPr>
            <a:spLocks noGrp="1"/>
          </p:cNvSpPr>
          <p:nvPr>
            <p:ph type="dt" sz="half" idx="10"/>
          </p:nvPr>
        </p:nvSpPr>
        <p:spPr/>
        <p:txBody>
          <a:bodyPr/>
          <a:lstStyle/>
          <a:p>
            <a:fld id="{38BB4335-5505-4BF3-92BA-4B3A6E055084}" type="datetimeFigureOut">
              <a:rPr lang="en-US" smtClean="0"/>
              <a:t>2/12/2022</a:t>
            </a:fld>
            <a:endParaRPr lang="en-US"/>
          </a:p>
        </p:txBody>
      </p:sp>
      <p:sp>
        <p:nvSpPr>
          <p:cNvPr id="3" name="Footer Placeholder 2">
            <a:extLst>
              <a:ext uri="{FF2B5EF4-FFF2-40B4-BE49-F238E27FC236}">
                <a16:creationId xmlns:a16="http://schemas.microsoft.com/office/drawing/2014/main" id="{E2AFEFFE-997F-4F18-8A08-D6BB439C81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B1312B-AAE7-46F5-A5B0-7D062FEC35EC}"/>
              </a:ext>
            </a:extLst>
          </p:cNvPr>
          <p:cNvSpPr>
            <a:spLocks noGrp="1"/>
          </p:cNvSpPr>
          <p:nvPr>
            <p:ph type="sldNum" sz="quarter" idx="12"/>
          </p:nvPr>
        </p:nvSpPr>
        <p:spPr/>
        <p:txBody>
          <a:bodyPr/>
          <a:lstStyle/>
          <a:p>
            <a:fld id="{A787FA75-6D2A-48BD-B0F8-E5E2DADCA207}" type="slidenum">
              <a:rPr lang="en-US" smtClean="0"/>
              <a:t>‹#›</a:t>
            </a:fld>
            <a:endParaRPr lang="en-US"/>
          </a:p>
        </p:txBody>
      </p:sp>
    </p:spTree>
    <p:extLst>
      <p:ext uri="{BB962C8B-B14F-4D97-AF65-F5344CB8AC3E}">
        <p14:creationId xmlns:p14="http://schemas.microsoft.com/office/powerpoint/2010/main" val="2222797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7221-8CC0-4840-AE52-0FF51B26C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22B093-20E3-4AF0-ABF5-BA0D6C373D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4DE462-ACD6-4730-83B1-BBE47779A0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263762-0BBD-4109-9873-1D949005636F}"/>
              </a:ext>
            </a:extLst>
          </p:cNvPr>
          <p:cNvSpPr>
            <a:spLocks noGrp="1"/>
          </p:cNvSpPr>
          <p:nvPr>
            <p:ph type="dt" sz="half" idx="10"/>
          </p:nvPr>
        </p:nvSpPr>
        <p:spPr/>
        <p:txBody>
          <a:bodyPr/>
          <a:lstStyle/>
          <a:p>
            <a:fld id="{38BB4335-5505-4BF3-92BA-4B3A6E055084}" type="datetimeFigureOut">
              <a:rPr lang="en-US" smtClean="0"/>
              <a:t>2/12/2022</a:t>
            </a:fld>
            <a:endParaRPr lang="en-US"/>
          </a:p>
        </p:txBody>
      </p:sp>
      <p:sp>
        <p:nvSpPr>
          <p:cNvPr id="6" name="Footer Placeholder 5">
            <a:extLst>
              <a:ext uri="{FF2B5EF4-FFF2-40B4-BE49-F238E27FC236}">
                <a16:creationId xmlns:a16="http://schemas.microsoft.com/office/drawing/2014/main" id="{5663F257-A839-4098-8876-265265F586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3D63BA-6478-46DE-AECC-FE8109033406}"/>
              </a:ext>
            </a:extLst>
          </p:cNvPr>
          <p:cNvSpPr>
            <a:spLocks noGrp="1"/>
          </p:cNvSpPr>
          <p:nvPr>
            <p:ph type="sldNum" sz="quarter" idx="12"/>
          </p:nvPr>
        </p:nvSpPr>
        <p:spPr/>
        <p:txBody>
          <a:bodyPr/>
          <a:lstStyle/>
          <a:p>
            <a:fld id="{A787FA75-6D2A-48BD-B0F8-E5E2DADCA207}" type="slidenum">
              <a:rPr lang="en-US" smtClean="0"/>
              <a:t>‹#›</a:t>
            </a:fld>
            <a:endParaRPr lang="en-US"/>
          </a:p>
        </p:txBody>
      </p:sp>
    </p:spTree>
    <p:extLst>
      <p:ext uri="{BB962C8B-B14F-4D97-AF65-F5344CB8AC3E}">
        <p14:creationId xmlns:p14="http://schemas.microsoft.com/office/powerpoint/2010/main" val="1735217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0567-8DD7-4A95-B931-79D0FD99C6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D78759-4B06-45CB-8743-3B1DB0179E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9966BC-08E2-449F-9F9A-4D6051AA0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A838EC-5A27-4B3F-9E7A-4C2DB6BC6328}"/>
              </a:ext>
            </a:extLst>
          </p:cNvPr>
          <p:cNvSpPr>
            <a:spLocks noGrp="1"/>
          </p:cNvSpPr>
          <p:nvPr>
            <p:ph type="dt" sz="half" idx="10"/>
          </p:nvPr>
        </p:nvSpPr>
        <p:spPr/>
        <p:txBody>
          <a:bodyPr/>
          <a:lstStyle/>
          <a:p>
            <a:fld id="{38BB4335-5505-4BF3-92BA-4B3A6E055084}" type="datetimeFigureOut">
              <a:rPr lang="en-US" smtClean="0"/>
              <a:t>2/12/2022</a:t>
            </a:fld>
            <a:endParaRPr lang="en-US"/>
          </a:p>
        </p:txBody>
      </p:sp>
      <p:sp>
        <p:nvSpPr>
          <p:cNvPr id="6" name="Footer Placeholder 5">
            <a:extLst>
              <a:ext uri="{FF2B5EF4-FFF2-40B4-BE49-F238E27FC236}">
                <a16:creationId xmlns:a16="http://schemas.microsoft.com/office/drawing/2014/main" id="{950DDAED-F116-48E9-84C6-90E61091A6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5FD582-C260-4A0C-8BF4-FFFC417E9944}"/>
              </a:ext>
            </a:extLst>
          </p:cNvPr>
          <p:cNvSpPr>
            <a:spLocks noGrp="1"/>
          </p:cNvSpPr>
          <p:nvPr>
            <p:ph type="sldNum" sz="quarter" idx="12"/>
          </p:nvPr>
        </p:nvSpPr>
        <p:spPr/>
        <p:txBody>
          <a:bodyPr/>
          <a:lstStyle/>
          <a:p>
            <a:fld id="{A787FA75-6D2A-48BD-B0F8-E5E2DADCA207}" type="slidenum">
              <a:rPr lang="en-US" smtClean="0"/>
              <a:t>‹#›</a:t>
            </a:fld>
            <a:endParaRPr lang="en-US"/>
          </a:p>
        </p:txBody>
      </p:sp>
    </p:spTree>
    <p:extLst>
      <p:ext uri="{BB962C8B-B14F-4D97-AF65-F5344CB8AC3E}">
        <p14:creationId xmlns:p14="http://schemas.microsoft.com/office/powerpoint/2010/main" val="46632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6FE693-15AA-4F5C-90DE-D1DB041061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C17962-4019-400A-BC6A-8F94582538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1479F8-4867-4D43-B393-31893FD82B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BB4335-5505-4BF3-92BA-4B3A6E055084}" type="datetimeFigureOut">
              <a:rPr lang="en-US" smtClean="0"/>
              <a:t>2/12/2022</a:t>
            </a:fld>
            <a:endParaRPr lang="en-US"/>
          </a:p>
        </p:txBody>
      </p:sp>
      <p:sp>
        <p:nvSpPr>
          <p:cNvPr id="5" name="Footer Placeholder 4">
            <a:extLst>
              <a:ext uri="{FF2B5EF4-FFF2-40B4-BE49-F238E27FC236}">
                <a16:creationId xmlns:a16="http://schemas.microsoft.com/office/drawing/2014/main" id="{C4E524E1-ACD7-4594-A758-8FDD1AF5E7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A4BA26-6DEE-4612-BEE2-C3F59F0671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87FA75-6D2A-48BD-B0F8-E5E2DADCA207}" type="slidenum">
              <a:rPr lang="en-US" smtClean="0"/>
              <a:t>‹#›</a:t>
            </a:fld>
            <a:endParaRPr lang="en-US"/>
          </a:p>
        </p:txBody>
      </p:sp>
      <p:pic>
        <p:nvPicPr>
          <p:cNvPr id="7" name="Picture 6">
            <a:extLst>
              <a:ext uri="{FF2B5EF4-FFF2-40B4-BE49-F238E27FC236}">
                <a16:creationId xmlns:a16="http://schemas.microsoft.com/office/drawing/2014/main" id="{65905817-6B1B-4CA3-BC1D-D4980C2B6617}"/>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1414760" y="140125"/>
            <a:ext cx="412869" cy="673337"/>
          </a:xfrm>
          <a:prstGeom prst="rect">
            <a:avLst/>
          </a:prstGeom>
        </p:spPr>
      </p:pic>
    </p:spTree>
    <p:extLst>
      <p:ext uri="{BB962C8B-B14F-4D97-AF65-F5344CB8AC3E}">
        <p14:creationId xmlns:p14="http://schemas.microsoft.com/office/powerpoint/2010/main" val="2551398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xml"/><Relationship Id="rId7" Type="http://schemas.microsoft.com/office/2014/relationships/chartEx" Target="../charts/chartEx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11" Type="http://schemas.openxmlformats.org/officeDocument/2006/relationships/image" Target="../media/image6.png"/><Relationship Id="rId5" Type="http://schemas.openxmlformats.org/officeDocument/2006/relationships/diagramColors" Target="../diagrams/colors1.xml"/><Relationship Id="rId10" Type="http://schemas.openxmlformats.org/officeDocument/2006/relationships/image" Target="../media/image5.png"/><Relationship Id="rId4" Type="http://schemas.openxmlformats.org/officeDocument/2006/relationships/diagramQuickStyle" Target="../diagrams/quickStyle1.xml"/><Relationship Id="rId9" Type="http://schemas.microsoft.com/office/2014/relationships/chartEx" Target="../charts/chartEx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5" Type="http://schemas.openxmlformats.org/officeDocument/2006/relationships/image" Target="../media/image15.png"/><Relationship Id="rId4" Type="http://schemas.microsoft.com/office/2014/relationships/chartEx" Target="../charts/chartEx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6369243" y="1628157"/>
            <a:ext cx="5610577" cy="3416320"/>
          </a:xfrm>
          <a:prstGeom prst="rect">
            <a:avLst/>
          </a:prstGeom>
          <a:noFill/>
        </p:spPr>
        <p:txBody>
          <a:bodyPr wrap="square" rtlCol="0" anchor="ctr">
            <a:spAutoFit/>
          </a:bodyPr>
          <a:lstStyle/>
          <a:p>
            <a:r>
              <a:rPr lang="en-GB" altLang="ko-KR" sz="5400" dirty="0">
                <a:solidFill>
                  <a:schemeClr val="bg1"/>
                </a:solidFill>
                <a:cs typeface="Arial" pitchFamily="34" charset="0"/>
              </a:rPr>
              <a:t>D</a:t>
            </a:r>
            <a:r>
              <a:rPr lang="en-US" altLang="ko-KR" sz="5400" dirty="0" err="1">
                <a:solidFill>
                  <a:schemeClr val="bg1"/>
                </a:solidFill>
                <a:cs typeface="Arial" pitchFamily="34" charset="0"/>
              </a:rPr>
              <a:t>ata</a:t>
            </a:r>
            <a:r>
              <a:rPr lang="en-US" altLang="ko-KR" sz="5400" dirty="0">
                <a:solidFill>
                  <a:schemeClr val="bg1"/>
                </a:solidFill>
                <a:cs typeface="Arial" pitchFamily="34" charset="0"/>
              </a:rPr>
              <a:t> </a:t>
            </a:r>
          </a:p>
          <a:p>
            <a:r>
              <a:rPr lang="en-US" altLang="ko-KR" sz="5400" dirty="0">
                <a:solidFill>
                  <a:schemeClr val="bg1"/>
                </a:solidFill>
                <a:cs typeface="Arial" pitchFamily="34" charset="0"/>
              </a:rPr>
              <a:t>Exploration </a:t>
            </a:r>
          </a:p>
          <a:p>
            <a:r>
              <a:rPr lang="en-US" altLang="ko-KR" sz="5400" dirty="0">
                <a:solidFill>
                  <a:schemeClr val="bg1"/>
                </a:solidFill>
                <a:cs typeface="Arial" pitchFamily="34" charset="0"/>
              </a:rPr>
              <a:t>And</a:t>
            </a:r>
          </a:p>
          <a:p>
            <a:r>
              <a:rPr lang="en-US" altLang="ko-KR" sz="5400" dirty="0" err="1">
                <a:solidFill>
                  <a:schemeClr val="bg1"/>
                </a:solidFill>
                <a:cs typeface="Arial" pitchFamily="34" charset="0"/>
              </a:rPr>
              <a:t>Visiulization</a:t>
            </a:r>
            <a:r>
              <a:rPr lang="en-US" altLang="ko-KR" sz="5400" dirty="0">
                <a:solidFill>
                  <a:schemeClr val="bg1"/>
                </a:solidFill>
                <a:cs typeface="Arial" pitchFamily="34" charset="0"/>
              </a:rPr>
              <a:t> </a:t>
            </a:r>
            <a:endParaRPr lang="ko-KR" altLang="en-US" sz="5400" dirty="0">
              <a:solidFill>
                <a:schemeClr val="bg1"/>
              </a:solidFill>
              <a:cs typeface="Arial" pitchFamily="34" charset="0"/>
            </a:endParaRPr>
          </a:p>
        </p:txBody>
      </p:sp>
      <p:grpSp>
        <p:nvGrpSpPr>
          <p:cNvPr id="15" name="Group 14">
            <a:extLst>
              <a:ext uri="{FF2B5EF4-FFF2-40B4-BE49-F238E27FC236}">
                <a16:creationId xmlns:a16="http://schemas.microsoft.com/office/drawing/2014/main" id="{1527CFAF-7CCE-44BB-AF72-C1F244779008}"/>
              </a:ext>
            </a:extLst>
          </p:cNvPr>
          <p:cNvGrpSpPr/>
          <p:nvPr/>
        </p:nvGrpSpPr>
        <p:grpSpPr>
          <a:xfrm>
            <a:off x="361896" y="1498187"/>
            <a:ext cx="5389197" cy="3861625"/>
            <a:chOff x="2491486" y="2166705"/>
            <a:chExt cx="4786450" cy="3429727"/>
          </a:xfrm>
          <a:solidFill>
            <a:schemeClr val="bg1"/>
          </a:solidFill>
        </p:grpSpPr>
        <p:grpSp>
          <p:nvGrpSpPr>
            <p:cNvPr id="16" name="Graphic 166">
              <a:extLst>
                <a:ext uri="{FF2B5EF4-FFF2-40B4-BE49-F238E27FC236}">
                  <a16:creationId xmlns:a16="http://schemas.microsoft.com/office/drawing/2014/main" id="{76D1291D-A11D-4617-ACBA-1EB139B4784E}"/>
                </a:ext>
              </a:extLst>
            </p:cNvPr>
            <p:cNvGrpSpPr/>
            <p:nvPr/>
          </p:nvGrpSpPr>
          <p:grpSpPr>
            <a:xfrm rot="10800000">
              <a:off x="2739541" y="2574234"/>
              <a:ext cx="3581400" cy="752475"/>
              <a:chOff x="4305300" y="3052762"/>
              <a:chExt cx="3581400" cy="752475"/>
            </a:xfrm>
            <a:grpFill/>
          </p:grpSpPr>
          <p:sp>
            <p:nvSpPr>
              <p:cNvPr id="218" name="Freeform: Shape 217">
                <a:extLst>
                  <a:ext uri="{FF2B5EF4-FFF2-40B4-BE49-F238E27FC236}">
                    <a16:creationId xmlns:a16="http://schemas.microsoft.com/office/drawing/2014/main" id="{0C3E7658-13F9-4CBF-AEBE-89CAA6F8F54B}"/>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1216653-ACFD-4626-BFCB-8D8BE8D02F1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A5CCD930-C3E6-48FA-A447-1EF7D945F322}"/>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2BFDAAB-DF19-4F7A-B787-7EECCB733C0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37D5C5-EE11-43BB-8CFE-7DBEE78813D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33FE45C7-7743-4279-9599-CFD691F575D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45E7C030-0A90-48B1-937F-520F1B809878}"/>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3BDE8C39-785B-46E9-AAF8-25DC0AC9981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D2CFCE9-4A76-4C62-AE02-F9D55300A536}"/>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47D7CCC1-F881-4ABF-AECE-D88DBC94EFC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94DE75FA-1EA7-4225-A57A-25BDB3025F0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1279FD30-1398-48F1-A83C-BFF6FCEC513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BC0C658-C164-4854-B9CA-48A7CE2357A7}"/>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CDD35EAA-05AE-467C-8616-2A559406A9B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293E587-D473-40B1-9D2C-47C318FDEB1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28CFF37B-A016-4F71-A8E3-FBFE29F03E9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85DBBD7E-EF65-47BA-80AE-33A4F245A9E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CC42ECB2-55FD-4854-AB69-0D3E661F3F9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9A1734F4-3CAA-48BF-BA98-9A10C038B70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E1322D1-740B-4847-88F0-6EC72D2F41E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17" name="Graphic 16">
              <a:extLst>
                <a:ext uri="{FF2B5EF4-FFF2-40B4-BE49-F238E27FC236}">
                  <a16:creationId xmlns:a16="http://schemas.microsoft.com/office/drawing/2014/main" id="{30F04740-12EB-497B-8B91-51D4B31E7D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486" y="3466203"/>
              <a:ext cx="3600450" cy="771525"/>
            </a:xfrm>
            <a:prstGeom prst="rect">
              <a:avLst/>
            </a:prstGeom>
          </p:spPr>
        </p:pic>
        <p:pic>
          <p:nvPicPr>
            <p:cNvPr id="18" name="Graphic 17">
              <a:extLst>
                <a:ext uri="{FF2B5EF4-FFF2-40B4-BE49-F238E27FC236}">
                  <a16:creationId xmlns:a16="http://schemas.microsoft.com/office/drawing/2014/main" id="{8ECA97C9-D664-4952-9EC2-18F60B03B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93436" y="3868249"/>
              <a:ext cx="3600450" cy="771525"/>
            </a:xfrm>
            <a:prstGeom prst="rect">
              <a:avLst/>
            </a:prstGeom>
          </p:spPr>
        </p:pic>
        <p:pic>
          <p:nvPicPr>
            <p:cNvPr id="19" name="Graphic 18">
              <a:extLst>
                <a:ext uri="{FF2B5EF4-FFF2-40B4-BE49-F238E27FC236}">
                  <a16:creationId xmlns:a16="http://schemas.microsoft.com/office/drawing/2014/main" id="{15AE8B53-1976-4CC1-8501-44A62C40EB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76578" y="4508639"/>
              <a:ext cx="3600450" cy="771525"/>
            </a:xfrm>
            <a:prstGeom prst="rect">
              <a:avLst/>
            </a:prstGeom>
          </p:spPr>
        </p:pic>
        <p:grpSp>
          <p:nvGrpSpPr>
            <p:cNvPr id="20" name="Graphic 166">
              <a:extLst>
                <a:ext uri="{FF2B5EF4-FFF2-40B4-BE49-F238E27FC236}">
                  <a16:creationId xmlns:a16="http://schemas.microsoft.com/office/drawing/2014/main" id="{8D1099EE-B7D4-471F-BF10-B35A2B31867D}"/>
                </a:ext>
              </a:extLst>
            </p:cNvPr>
            <p:cNvGrpSpPr/>
            <p:nvPr/>
          </p:nvGrpSpPr>
          <p:grpSpPr>
            <a:xfrm rot="10800000">
              <a:off x="2854450" y="3801472"/>
              <a:ext cx="3581400" cy="752475"/>
              <a:chOff x="4305300" y="3052762"/>
              <a:chExt cx="3581400" cy="752475"/>
            </a:xfrm>
            <a:grpFill/>
          </p:grpSpPr>
          <p:sp>
            <p:nvSpPr>
              <p:cNvPr id="198" name="Freeform: Shape 197">
                <a:extLst>
                  <a:ext uri="{FF2B5EF4-FFF2-40B4-BE49-F238E27FC236}">
                    <a16:creationId xmlns:a16="http://schemas.microsoft.com/office/drawing/2014/main" id="{3CDC641A-4F40-4017-BD1B-202F1575353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ED0D901-344C-4A93-B612-ACF6ABD620B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D76E62BE-68EA-401C-92CA-3588760BF1B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4A2DB005-CDA6-49F9-A1A0-159D3B4FF43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BE6DB662-7BE4-408B-8D05-2F00EA92E9AA}"/>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BF88796-79B6-4671-B97D-210D5B3B95E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C6B51A1-D75D-461D-ACE9-383CE899A2C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B86DBE1-D05E-4718-AD02-9F8C213E57A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FB5A3C0A-F51C-406C-903A-81EC28413ED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A2672FA-B090-443C-B8A7-37F5F9E30E4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6532AE46-43A4-4B05-9928-DD3C0E4ED06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D344CFFD-4038-43A9-A5CA-5B07A92C928F}"/>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624B330C-474E-4999-BA9B-8F048E81DC7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FA1AEEF2-F04B-45A5-9054-A46D60512E5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137509FC-32AF-4044-A39F-219F1F3C00F0}"/>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FE839D09-DE1A-4E16-A06E-0D4B748DD1C5}"/>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F9ABAC86-6FA1-49A0-9795-68885474762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00D4050-0144-4A34-8927-846E6A2EA3F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EBC56B67-1AC9-4E2C-997D-0A7334E794D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297E33E8-0E89-4392-B96A-C698A4C4F6F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1" name="Graphic 166">
              <a:extLst>
                <a:ext uri="{FF2B5EF4-FFF2-40B4-BE49-F238E27FC236}">
                  <a16:creationId xmlns:a16="http://schemas.microsoft.com/office/drawing/2014/main" id="{F9141121-0887-4503-8F6F-E910C6356BEF}"/>
                </a:ext>
              </a:extLst>
            </p:cNvPr>
            <p:cNvGrpSpPr/>
            <p:nvPr/>
          </p:nvGrpSpPr>
          <p:grpSpPr>
            <a:xfrm>
              <a:off x="3823543" y="2188695"/>
              <a:ext cx="2667773" cy="560516"/>
              <a:chOff x="4305300" y="3052762"/>
              <a:chExt cx="3581400" cy="752475"/>
            </a:xfrm>
            <a:grpFill/>
          </p:grpSpPr>
          <p:sp>
            <p:nvSpPr>
              <p:cNvPr id="178" name="Freeform: Shape 177">
                <a:extLst>
                  <a:ext uri="{FF2B5EF4-FFF2-40B4-BE49-F238E27FC236}">
                    <a16:creationId xmlns:a16="http://schemas.microsoft.com/office/drawing/2014/main" id="{BFE743C3-C9CB-4F8D-B83C-FFD63D87EA7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3A02079A-A908-4D69-9E5C-27041294C01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82CA9E4E-E851-4F0C-8944-4E54BF49EF16}"/>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01AC133-BFF8-4799-8BC0-258CEF5959E7}"/>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0A308CB-E865-4BE4-835E-67F5AFD8E08C}"/>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BBFE1FF2-4B02-470F-9692-611D559364F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90A4245A-9E01-4413-A377-4DE08CE1934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BDBAE93-F6C7-4BBA-8648-68BE38BB7E8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03CCA2E8-9C2A-4C3B-B0A4-ACBB56BEB9C1}"/>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039D8114-8423-4F98-9353-D80A9E17B56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8B688EA-5247-47BB-B46C-05D54295EE5D}"/>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5985AD2D-D780-4BA6-8F3B-D6125630D344}"/>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FE5199ED-47F4-4AA8-A405-9F43533E65E2}"/>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5B32631E-A1E2-433A-8EF4-2568546E869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C5E6474F-FE3E-4FE3-8ED7-9AC852164B55}"/>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25A8DCEA-F6D5-4023-A567-5E049C3A12E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AF05903D-B940-468C-B78D-F95F0FC28FC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BC974302-55EB-4179-A85C-4253093217A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196BBF4-D47A-46DA-A8BE-90951167D054}"/>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E23214B6-1C4F-4C8B-B030-25C78163DF8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2" name="Graphic 234">
              <a:extLst>
                <a:ext uri="{FF2B5EF4-FFF2-40B4-BE49-F238E27FC236}">
                  <a16:creationId xmlns:a16="http://schemas.microsoft.com/office/drawing/2014/main" id="{0E8BC87D-2319-4EA6-B5B3-DDC5ED3EF8F9}"/>
                </a:ext>
              </a:extLst>
            </p:cNvPr>
            <p:cNvGrpSpPr/>
            <p:nvPr/>
          </p:nvGrpSpPr>
          <p:grpSpPr>
            <a:xfrm>
              <a:off x="3273841" y="2338140"/>
              <a:ext cx="3495664" cy="1188682"/>
              <a:chOff x="7540326" y="1358451"/>
              <a:chExt cx="4257675" cy="1447800"/>
            </a:xfrm>
            <a:grpFill/>
          </p:grpSpPr>
          <p:sp>
            <p:nvSpPr>
              <p:cNvPr id="172" name="Freeform: Shape 171">
                <a:extLst>
                  <a:ext uri="{FF2B5EF4-FFF2-40B4-BE49-F238E27FC236}">
                    <a16:creationId xmlns:a16="http://schemas.microsoft.com/office/drawing/2014/main" id="{452A628C-535B-4754-8D97-5EF9FC4A41D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B020DC91-F1DB-4F7C-8FAD-8D2F402DB394}"/>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F6169FD2-C218-4A00-AF51-A9D59F0BE4AC}"/>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9405F4BC-7B95-4DCB-B588-18BA5EDA0A36}"/>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475A5F7C-EAB1-4B94-B467-7E40E073BD6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588CC3B2-437A-46FC-BF4E-9FB61FE4973A}"/>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23" name="Graphic 166">
              <a:extLst>
                <a:ext uri="{FF2B5EF4-FFF2-40B4-BE49-F238E27FC236}">
                  <a16:creationId xmlns:a16="http://schemas.microsoft.com/office/drawing/2014/main" id="{F395EF3D-BCFF-4BDA-A136-F3ED3193C979}"/>
                </a:ext>
              </a:extLst>
            </p:cNvPr>
            <p:cNvGrpSpPr/>
            <p:nvPr/>
          </p:nvGrpSpPr>
          <p:grpSpPr>
            <a:xfrm>
              <a:off x="4054049" y="5011904"/>
              <a:ext cx="2667773" cy="560516"/>
              <a:chOff x="4305300" y="3052762"/>
              <a:chExt cx="3581400" cy="752475"/>
            </a:xfrm>
            <a:grpFill/>
          </p:grpSpPr>
          <p:sp>
            <p:nvSpPr>
              <p:cNvPr id="152" name="Freeform: Shape 151">
                <a:extLst>
                  <a:ext uri="{FF2B5EF4-FFF2-40B4-BE49-F238E27FC236}">
                    <a16:creationId xmlns:a16="http://schemas.microsoft.com/office/drawing/2014/main" id="{090CE62D-4354-4DA9-8B3D-ADB230BBCE65}"/>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DE406C90-0CD1-4539-B84B-AAEF11219B1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38A614C4-57FF-4D59-B082-3DE73F78FBC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B97D19A5-209D-458C-B2CE-A9B96792D2D1}"/>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C778A36-9280-4E18-87A5-C28A322B9F1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C30A4CA-403E-4D76-99C6-A2460E109FEE}"/>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D6A0DE6-8215-44CE-858E-554564A3DBA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443681FF-EAB2-40D4-ABBB-348FA45228B7}"/>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559C4C46-1F53-4756-B0C3-28A9C2C5231B}"/>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01D6716-8E57-4D4B-BF98-02539AEDEE2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09F97FBC-5636-4ADD-A2AE-A4EBBA06EA88}"/>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4076DDC-7E6F-48CF-8606-FB9B9304D1E9}"/>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FA21E20B-BA80-44E2-BAD4-D7074C7EE4B0}"/>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B4C7D4B5-B4AA-4AA9-BD57-7D8D8F22134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00AF39C-D107-404C-A81D-C80709F4A833}"/>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2C86537A-A636-4F9B-A44B-F82BF4DBFD1C}"/>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4268C19B-7D5C-4751-9E7F-1EF92882C0EF}"/>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1CDF8655-1534-4557-AB56-575CDACF01B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73B7697A-913B-4B31-8445-898BFEBE1C7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71031A19-1A7C-4901-966B-5346553B35C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4" name="Graphic 3">
              <a:extLst>
                <a:ext uri="{FF2B5EF4-FFF2-40B4-BE49-F238E27FC236}">
                  <a16:creationId xmlns:a16="http://schemas.microsoft.com/office/drawing/2014/main" id="{A11F8951-D580-4389-8CEC-94BFFE8B462E}"/>
                </a:ext>
              </a:extLst>
            </p:cNvPr>
            <p:cNvGrpSpPr/>
            <p:nvPr/>
          </p:nvGrpSpPr>
          <p:grpSpPr>
            <a:xfrm>
              <a:off x="4386205" y="2166705"/>
              <a:ext cx="2891731" cy="3429727"/>
              <a:chOff x="5276850" y="2457450"/>
              <a:chExt cx="1638300" cy="1943100"/>
            </a:xfrm>
            <a:grpFill/>
          </p:grpSpPr>
          <p:sp>
            <p:nvSpPr>
              <p:cNvPr id="25" name="Freeform: Shape 24">
                <a:extLst>
                  <a:ext uri="{FF2B5EF4-FFF2-40B4-BE49-F238E27FC236}">
                    <a16:creationId xmlns:a16="http://schemas.microsoft.com/office/drawing/2014/main" id="{6652FEE1-5D21-4162-850A-023CFB4ABDFA}"/>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21A7032-4210-4948-8AA7-82671C232F79}"/>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FADED69-6170-4C5E-80CE-3C1F5E0125EA}"/>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04C4903-4291-4B86-AEBD-DBB246FAE01D}"/>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E6B3CF6-2811-4E64-AB8C-1BCEBC432F0D}"/>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4A18E7B-6A5E-439A-950C-D24B1A57FFC6}"/>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8EE48EF-3528-49E6-BE95-FD71748CB1DB}"/>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3F8C2AB-1474-4D19-8F9D-C95FB8620184}"/>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F8ACD57-7FE0-49D4-95B9-532A99819F8C}"/>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584B00E-9B2D-4C79-8631-88F8B901AF16}"/>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A04A99C-43CA-4D08-9874-917C9491BAFB}"/>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969B493-6C24-468D-B452-55DCC56546F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4F31F34-3E80-44CB-8583-7F8A36CFF232}"/>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F223C60-188E-49FC-AD18-163F73C3EAB5}"/>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04AF744-B4F5-4145-A113-D9876D5CFC10}"/>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50B4BB1-5D23-49BD-82BC-35D3DCDFE246}"/>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0E5B37A-1BB2-472D-B176-ABE1116F244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13B717E-9DBC-49FF-912A-C05DAA8992AF}"/>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EFE2F74-B037-4337-8DE2-3000F728057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F5B4E6C-5E23-4AAC-9C68-CA945BA9C2F2}"/>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4AD5165-C08D-477D-80DC-A719D2044DD0}"/>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2A8D20B-1A5D-49B7-8A34-32B03993A1CB}"/>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7E613D9-3BB1-4543-953F-5057185EB1A1}"/>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0207523-EE14-42DB-8279-9BAE73CE8B3D}"/>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2080175-49BF-43BC-9CC0-A435D947869C}"/>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C9268F1-F46A-4805-884D-CA88A2F1006A}"/>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FE25E3C-C9B2-41BD-9727-EC76C0B3DEF3}"/>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041F865-C946-41C9-95D9-31420B1F04FC}"/>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1A31480-EEC2-438C-9B69-CD7870676EC9}"/>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F2DEF52-A27C-4E23-A031-8BBAA6F799E1}"/>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F365CE0-D26C-4FFE-AD62-CEE7CCEAA690}"/>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CDF836D-FA76-4532-8E91-1ED01A061322}"/>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3BB298A-41BD-4F46-A885-398B760E6553}"/>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2306094-61E7-46D2-B561-7C18DAE7EB75}"/>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D83547C-9F3E-4095-98F1-92AE1E3F4189}"/>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3F74F95-A183-417F-8E87-187DFC41239A}"/>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6818A00-6CB4-4F70-BF13-5C967EE7EC25}"/>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F163BAE2-AD65-442E-90B9-6C6E661E2B6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A17A58E-565B-4529-B31B-370429B14419}"/>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DA53D05-15C6-49FB-AEA6-678A811EF5B7}"/>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B278BD38-1F79-4406-9F3C-9BF595192E7B}"/>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E637A85-B58A-44C2-98B0-DFC164AD3465}"/>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5579501-5E52-4D11-A2D3-12B09C2949B0}"/>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40BB581-3D25-40D7-8360-6ED7A9F2BF2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E7E0F58-2811-4E1E-9BA2-99B133063569}"/>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F0DB081-26B8-4209-A46A-F8810AAA7834}"/>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03EACFA-2B27-4F1E-9DD1-A0BD6FADBD0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05AA606-61A6-48B5-899C-0B6ABBD96C4B}"/>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ED78F833-70B1-4B96-A07A-D8701E340F12}"/>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4F308DD-6BE0-4F14-80E4-F0C9697BD96F}"/>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45E6BCE-38E7-4548-9BB7-F4EDA3FE7B51}"/>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F979A80-C1A1-4A27-91DF-4FD4C5BB88AE}"/>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37E6589-EA54-4209-8C4A-F82EC3F15733}"/>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7164D8A6-B01E-4C3D-BCFB-72F38638AF47}"/>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E9965FAC-8158-4729-B6B0-9A06B1A490FE}"/>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A513717-B175-4821-AFF8-2B8E1B793E2F}"/>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C148B944-1414-4863-9FA1-95547CFE6FFD}"/>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83AF7CD-A3CE-4FE6-8C3F-8468103C1A5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F250EB3-11B0-4200-8FA4-193A1C0AC2D7}"/>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BEF3E2C-37DC-40C6-AD5E-47CBCE9E2A3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63E0395-EE72-47CC-8488-940D040EDC5E}"/>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F58809F-011F-4AA7-B502-3D47F13B44D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8717AF7-779B-4DF3-9CEF-D586EA470431}"/>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BCD6C76-6AE2-4763-B46B-4EE431766134}"/>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6C7FBF5C-A49A-4D31-9A21-76B56C0DF3FA}"/>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AF5C66F-C19C-450F-A636-6856995E3F7D}"/>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84F53D1-48F2-47B4-8E4A-D6F6B605C6C6}"/>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5CF9297-99C2-4BC0-ABD8-D607405790BE}"/>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162E1B38-3F97-4CB8-A3A8-A89FA5899E7A}"/>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31D72538-A8E6-48F9-ABB7-57ACC84A1A7B}"/>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F0E606A-1CD1-4D71-A8A7-77C422D8DAC1}"/>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3CE38DB-DA89-4531-8B4A-699958CF1E2B}"/>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056790B-1E88-4771-825C-AFB0FF4579B1}"/>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7DCA4795-58C0-473D-B81C-0E6C59291180}"/>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0B40C1B-35AA-4555-A89F-3305352E9EA3}"/>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0363258-5BBC-4FE2-B802-9B019DB20F56}"/>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B7557A3-3661-4E9C-B39D-B03D062E8A8B}"/>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1EF6EE7F-D70D-4736-BFA3-199FCDE19DDA}"/>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6B602B8-A178-473D-9F5A-9BB397626ED8}"/>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AA2A7CD-5FB1-4292-9095-694F1352559F}"/>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B331F04C-AABC-46B3-9D30-EDF68C64F8C0}"/>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7235F60-C42B-4C0A-9707-6FAF81FCFFCC}"/>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131FE774-C36F-42A3-9EBC-D78F2B8E66E9}"/>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6E5FE6F-1815-42A7-92B3-2214557950EF}"/>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063DB948-4DDD-40EA-9BEC-159B7B2B96F2}"/>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D889E67-9BDF-4941-9166-1DEB1341ADB3}"/>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83D47A6-5339-44D9-85F0-E489305859C1}"/>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94D5390E-FE16-41A4-AE2A-BDC6F254E607}"/>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1772A60-B0C3-4E82-89A7-7096F64D356B}"/>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2FA24F3-62B4-45E3-9852-D08BB6C61255}"/>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25EB378-46F3-4C03-9FFB-70A6592F630D}"/>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5C21F35-CEFA-4E95-8703-7E445539EF1A}"/>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6123DE7-894E-44BC-A019-4A0E48BA1A98}"/>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AAC02D98-A389-41B3-94A9-9A1EA77A1A00}"/>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27CDA0F-709A-492B-BBCB-FBFACCF3F549}"/>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3627F75-98E4-465F-A96E-B2FB320B52A8}"/>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8C005081-D1EC-4280-AFE2-3B673E4245B1}"/>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6804D91-5A0B-4CB7-9792-1B892F9B65E6}"/>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D873E1D-C603-4CC0-A1C2-243299E92E7A}"/>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F6447D3D-5002-461D-8A84-96A8899CCDE8}"/>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02EC40E-F8ED-4C3C-9234-BA5A2989617A}"/>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07DCA0C-E754-4444-9CC7-952E80F01784}"/>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FDFB5BA-246B-4861-8FD6-F790247D9CB5}"/>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567EAA1-16A6-446E-9EF3-E1270C2E53D7}"/>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0B2374CA-A86D-4043-9B23-8455AF8FD116}"/>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BBF6987C-EFB0-4EEF-BF5C-0B1A2F4A8FD3}"/>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A76F792A-A0BC-4D31-8420-C7F90375C47E}"/>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45C72C2F-982B-4F14-88AB-4DEE7B514624}"/>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23AB0B20-B639-45F2-AD68-B4462E2825C0}"/>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7A11A1E-8668-4F38-B7F3-1D2A7EB22124}"/>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EFE919F-ECB2-4DF2-B268-42A81035A446}"/>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1C552B6-20FB-4164-B02F-9F7296634698}"/>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BFDFA48E-28A3-47EE-88D3-A1B3A0350F9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05C80387-3C62-4353-922D-D20F3B695D51}"/>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312E3F1-EB06-4A69-82B4-4FF9E3EECBD4}"/>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84F926E-1985-4734-88C3-3B51A1D2977B}"/>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074AE5E-2655-4AD5-B49B-3CBF0460C7AD}"/>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42794B9-B7BF-4A9C-A4EF-876E14808839}"/>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CA5C001-B79E-4A68-B6F4-91C0CD156BF0}"/>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617F78D5-68DE-4EF3-9B18-BF7FC6130097}"/>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163E4C1-E447-4A7D-A6E3-7B369DE270B7}"/>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F344D6E2-1683-4BCB-AFB5-02420C030787}"/>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00609A4-DCEF-48E7-88F0-DC5E92F8471B}"/>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A842D0B0-40C1-4CD2-BDF8-00EF192D3251}"/>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A4E4E510-8FCC-4B94-B207-6D3192A74736}"/>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7F2F02FC-DB61-49B5-BA26-4ECA647BA5A6}"/>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8CA6A97-8110-46C6-9413-6571D0C83ABB}"/>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C28E84-606B-4A37-9D3B-73271F2B1CFE}"/>
              </a:ext>
            </a:extLst>
          </p:cNvPr>
          <p:cNvSpPr>
            <a:spLocks noGrp="1"/>
          </p:cNvSpPr>
          <p:nvPr>
            <p:ph type="body" sz="quarter" idx="10"/>
          </p:nvPr>
        </p:nvSpPr>
        <p:spPr/>
        <p:txBody>
          <a:bodyPr>
            <a:normAutofit fontScale="92500" lnSpcReduction="10000"/>
          </a:bodyPr>
          <a:lstStyle/>
          <a:p>
            <a:r>
              <a:rPr lang="en-US" b="1" i="0" dirty="0">
                <a:solidFill>
                  <a:srgbClr val="222222"/>
                </a:solidFill>
                <a:effectLst/>
                <a:latin typeface="Lato" panose="020F0502020204030203" pitchFamily="34" charset="0"/>
              </a:rPr>
              <a:t>Correlation and </a:t>
            </a:r>
            <a:r>
              <a:rPr lang="en-US" b="1" i="0" dirty="0" err="1">
                <a:solidFill>
                  <a:srgbClr val="222222"/>
                </a:solidFill>
                <a:effectLst/>
                <a:latin typeface="Lato" panose="020F0502020204030203" pitchFamily="34" charset="0"/>
              </a:rPr>
              <a:t>HeatMap</a:t>
            </a:r>
            <a:endParaRPr lang="en-US" b="0" i="0" dirty="0">
              <a:solidFill>
                <a:srgbClr val="222222"/>
              </a:solidFill>
              <a:effectLst/>
              <a:latin typeface="Lato" panose="020F0502020204030203" pitchFamily="34" charset="0"/>
            </a:endParaRPr>
          </a:p>
        </p:txBody>
      </p:sp>
      <p:sp>
        <p:nvSpPr>
          <p:cNvPr id="4" name="TextBox 3">
            <a:extLst>
              <a:ext uri="{FF2B5EF4-FFF2-40B4-BE49-F238E27FC236}">
                <a16:creationId xmlns:a16="http://schemas.microsoft.com/office/drawing/2014/main" id="{5511C6D4-A3F2-40D9-8168-D406E959BDAF}"/>
              </a:ext>
            </a:extLst>
          </p:cNvPr>
          <p:cNvSpPr txBox="1"/>
          <p:nvPr/>
        </p:nvSpPr>
        <p:spPr>
          <a:xfrm>
            <a:off x="1457738" y="1614246"/>
            <a:ext cx="8998226" cy="1200329"/>
          </a:xfrm>
          <a:prstGeom prst="rect">
            <a:avLst/>
          </a:prstGeom>
          <a:noFill/>
        </p:spPr>
        <p:txBody>
          <a:bodyPr wrap="square">
            <a:spAutoFit/>
          </a:bodyPr>
          <a:lstStyle/>
          <a:p>
            <a:r>
              <a:rPr lang="en-GB" b="0" i="0" dirty="0">
                <a:solidFill>
                  <a:srgbClr val="222222"/>
                </a:solidFill>
                <a:effectLst/>
                <a:latin typeface="Lato" panose="020F0502020204030203" pitchFamily="34" charset="0"/>
              </a:rPr>
              <a:t>Correlation is used for measuring the strength and direction of the linear relationship between two continuous random variables x and y. </a:t>
            </a:r>
          </a:p>
          <a:p>
            <a:pPr marL="742950" lvl="1" indent="-285750">
              <a:buFont typeface="Arial" panose="020B0604020202020204" pitchFamily="34" charset="0"/>
              <a:buChar char="•"/>
            </a:pPr>
            <a:r>
              <a:rPr lang="en-GB" b="0" i="0" dirty="0">
                <a:solidFill>
                  <a:srgbClr val="222222"/>
                </a:solidFill>
                <a:effectLst/>
                <a:latin typeface="Lato" panose="020F0502020204030203" pitchFamily="34" charset="0"/>
              </a:rPr>
              <a:t>A positive correlation means the variables increase or decrease together.</a:t>
            </a:r>
          </a:p>
          <a:p>
            <a:pPr marL="742950" lvl="1" indent="-285750">
              <a:buFont typeface="Arial" panose="020B0604020202020204" pitchFamily="34" charset="0"/>
              <a:buChar char="•"/>
            </a:pPr>
            <a:r>
              <a:rPr lang="en-GB" b="0" i="0" dirty="0">
                <a:solidFill>
                  <a:srgbClr val="222222"/>
                </a:solidFill>
                <a:effectLst/>
                <a:latin typeface="Lato" panose="020F0502020204030203" pitchFamily="34" charset="0"/>
              </a:rPr>
              <a:t>A negative correlation means if one variable increases then the other decrease.</a:t>
            </a:r>
            <a:endParaRPr lang="en-US" dirty="0"/>
          </a:p>
        </p:txBody>
      </p:sp>
      <p:pic>
        <p:nvPicPr>
          <p:cNvPr id="6" name="Picture 5">
            <a:extLst>
              <a:ext uri="{FF2B5EF4-FFF2-40B4-BE49-F238E27FC236}">
                <a16:creationId xmlns:a16="http://schemas.microsoft.com/office/drawing/2014/main" id="{5A8293DE-CF2F-4C94-9938-CEAD5C397AA4}"/>
              </a:ext>
            </a:extLst>
          </p:cNvPr>
          <p:cNvPicPr>
            <a:picLocks noChangeAspect="1"/>
          </p:cNvPicPr>
          <p:nvPr/>
        </p:nvPicPr>
        <p:blipFill>
          <a:blip r:embed="rId2"/>
          <a:stretch>
            <a:fillRect/>
          </a:stretch>
        </p:blipFill>
        <p:spPr>
          <a:xfrm>
            <a:off x="2141052" y="3429227"/>
            <a:ext cx="3695700" cy="1368058"/>
          </a:xfrm>
          <a:prstGeom prst="rect">
            <a:avLst/>
          </a:prstGeom>
        </p:spPr>
      </p:pic>
      <p:pic>
        <p:nvPicPr>
          <p:cNvPr id="8" name="Picture 7">
            <a:extLst>
              <a:ext uri="{FF2B5EF4-FFF2-40B4-BE49-F238E27FC236}">
                <a16:creationId xmlns:a16="http://schemas.microsoft.com/office/drawing/2014/main" id="{A28F0DF1-49BA-4489-9247-723F3028D322}"/>
              </a:ext>
            </a:extLst>
          </p:cNvPr>
          <p:cNvPicPr>
            <a:picLocks noChangeAspect="1"/>
          </p:cNvPicPr>
          <p:nvPr/>
        </p:nvPicPr>
        <p:blipFill>
          <a:blip r:embed="rId3"/>
          <a:stretch>
            <a:fillRect/>
          </a:stretch>
        </p:blipFill>
        <p:spPr>
          <a:xfrm>
            <a:off x="6725272" y="2929179"/>
            <a:ext cx="4086846" cy="2964488"/>
          </a:xfrm>
          <a:prstGeom prst="rect">
            <a:avLst/>
          </a:prstGeom>
        </p:spPr>
      </p:pic>
    </p:spTree>
    <p:extLst>
      <p:ext uri="{BB962C8B-B14F-4D97-AF65-F5344CB8AC3E}">
        <p14:creationId xmlns:p14="http://schemas.microsoft.com/office/powerpoint/2010/main" val="4200232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C47A21-444B-46AF-9559-2C8CA4305735}"/>
              </a:ext>
            </a:extLst>
          </p:cNvPr>
          <p:cNvSpPr>
            <a:spLocks noGrp="1"/>
          </p:cNvSpPr>
          <p:nvPr>
            <p:ph type="body" sz="quarter" idx="10"/>
          </p:nvPr>
        </p:nvSpPr>
        <p:spPr/>
        <p:txBody>
          <a:bodyPr>
            <a:normAutofit fontScale="92500" lnSpcReduction="10000"/>
          </a:bodyPr>
          <a:lstStyle/>
          <a:p>
            <a:r>
              <a:rPr lang="en-US" b="0" i="0" dirty="0">
                <a:solidFill>
                  <a:srgbClr val="222222"/>
                </a:solidFill>
                <a:effectLst/>
                <a:latin typeface="Lato" panose="020F0502020204030203" pitchFamily="34" charset="0"/>
              </a:rPr>
              <a:t>Conclusion</a:t>
            </a:r>
          </a:p>
        </p:txBody>
      </p:sp>
      <p:sp>
        <p:nvSpPr>
          <p:cNvPr id="4" name="TextBox 3">
            <a:extLst>
              <a:ext uri="{FF2B5EF4-FFF2-40B4-BE49-F238E27FC236}">
                <a16:creationId xmlns:a16="http://schemas.microsoft.com/office/drawing/2014/main" id="{6FF4336B-73F3-48D8-BC63-8735E8A659AC}"/>
              </a:ext>
            </a:extLst>
          </p:cNvPr>
          <p:cNvSpPr txBox="1"/>
          <p:nvPr/>
        </p:nvSpPr>
        <p:spPr>
          <a:xfrm>
            <a:off x="2067339" y="1880586"/>
            <a:ext cx="8216350" cy="2308324"/>
          </a:xfrm>
          <a:prstGeom prst="rect">
            <a:avLst/>
          </a:prstGeom>
          <a:noFill/>
        </p:spPr>
        <p:txBody>
          <a:bodyPr wrap="square">
            <a:spAutoFit/>
          </a:bodyPr>
          <a:lstStyle/>
          <a:p>
            <a:pPr marL="285750" indent="-285750" algn="l">
              <a:buFont typeface="Wingdings" panose="05000000000000000000" pitchFamily="2" charset="2"/>
              <a:buChar char="Ø"/>
            </a:pPr>
            <a:r>
              <a:rPr lang="en-GB" b="0" i="0" dirty="0">
                <a:solidFill>
                  <a:srgbClr val="222222"/>
                </a:solidFill>
                <a:effectLst/>
                <a:latin typeface="Lato" panose="020F0502020204030203" pitchFamily="34" charset="0"/>
              </a:rPr>
              <a:t>The objective of descriptive analytics is simple comprehension of data using summarization basic statistical measures and visualization.</a:t>
            </a:r>
          </a:p>
          <a:p>
            <a:pPr marL="285750" indent="-285750" algn="l">
              <a:buFont typeface="Wingdings" panose="05000000000000000000" pitchFamily="2" charset="2"/>
              <a:buChar char="Ø"/>
            </a:pPr>
            <a:endParaRPr lang="en-GB" b="0" i="0" dirty="0">
              <a:solidFill>
                <a:srgbClr val="222222"/>
              </a:solidFill>
              <a:effectLst/>
              <a:latin typeface="Lato" panose="020F0502020204030203" pitchFamily="34" charset="0"/>
            </a:endParaRPr>
          </a:p>
          <a:p>
            <a:pPr marL="285750" indent="-285750" algn="l">
              <a:buFont typeface="Wingdings" panose="05000000000000000000" pitchFamily="2" charset="2"/>
              <a:buChar char="Ø"/>
            </a:pPr>
            <a:r>
              <a:rPr lang="en-GB" b="0" i="0" dirty="0">
                <a:solidFill>
                  <a:srgbClr val="222222"/>
                </a:solidFill>
                <a:effectLst/>
                <a:latin typeface="Lato" panose="020F0502020204030203" pitchFamily="34" charset="0"/>
              </a:rPr>
              <a:t>Matplotlib and seaborn are the two most widely used libraries for creating a visualization.</a:t>
            </a:r>
          </a:p>
          <a:p>
            <a:pPr marL="285750" indent="-285750" algn="l">
              <a:buFont typeface="Wingdings" panose="05000000000000000000" pitchFamily="2" charset="2"/>
              <a:buChar char="Ø"/>
            </a:pPr>
            <a:endParaRPr lang="en-GB" b="0" i="0" dirty="0">
              <a:solidFill>
                <a:srgbClr val="222222"/>
              </a:solidFill>
              <a:effectLst/>
              <a:latin typeface="Lato" panose="020F0502020204030203" pitchFamily="34" charset="0"/>
            </a:endParaRPr>
          </a:p>
          <a:p>
            <a:pPr marL="285750" indent="-285750" algn="l">
              <a:buFont typeface="Wingdings" panose="05000000000000000000" pitchFamily="2" charset="2"/>
              <a:buChar char="Ø"/>
            </a:pPr>
            <a:r>
              <a:rPr lang="en-GB" b="0" i="0" dirty="0">
                <a:solidFill>
                  <a:srgbClr val="222222"/>
                </a:solidFill>
                <a:effectLst/>
                <a:latin typeface="Lato" panose="020F0502020204030203" pitchFamily="34" charset="0"/>
              </a:rPr>
              <a:t>Plots like histograms, distribution plots, box plots, scatter plots, pair plots, heatmap, can be created to find insights during exploratory analysis.</a:t>
            </a:r>
          </a:p>
        </p:txBody>
      </p:sp>
    </p:spTree>
    <p:extLst>
      <p:ext uri="{BB962C8B-B14F-4D97-AF65-F5344CB8AC3E}">
        <p14:creationId xmlns:p14="http://schemas.microsoft.com/office/powerpoint/2010/main" val="156563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4D4C23-81FB-460B-A16B-715818231E42}"/>
              </a:ext>
            </a:extLst>
          </p:cNvPr>
          <p:cNvSpPr>
            <a:spLocks noGrp="1"/>
          </p:cNvSpPr>
          <p:nvPr>
            <p:ph type="body" sz="quarter" idx="10"/>
          </p:nvPr>
        </p:nvSpPr>
        <p:spPr/>
        <p:txBody>
          <a:bodyPr>
            <a:normAutofit fontScale="92500" lnSpcReduction="10000"/>
          </a:bodyPr>
          <a:lstStyle/>
          <a:p>
            <a:r>
              <a:rPr lang="en-GB" dirty="0"/>
              <a:t>Data visualization and its importance</a:t>
            </a:r>
            <a:endParaRPr lang="en-US" dirty="0"/>
          </a:p>
        </p:txBody>
      </p:sp>
      <p:sp>
        <p:nvSpPr>
          <p:cNvPr id="3" name="TextBox 2">
            <a:extLst>
              <a:ext uri="{FF2B5EF4-FFF2-40B4-BE49-F238E27FC236}">
                <a16:creationId xmlns:a16="http://schemas.microsoft.com/office/drawing/2014/main" id="{778B97D4-9E85-4190-B903-B228133AE7E9}"/>
              </a:ext>
            </a:extLst>
          </p:cNvPr>
          <p:cNvSpPr txBox="1"/>
          <p:nvPr/>
        </p:nvSpPr>
        <p:spPr>
          <a:xfrm>
            <a:off x="689113" y="2133600"/>
            <a:ext cx="10840278" cy="2031325"/>
          </a:xfrm>
          <a:prstGeom prst="rect">
            <a:avLst/>
          </a:prstGeom>
          <a:noFill/>
        </p:spPr>
        <p:txBody>
          <a:bodyPr wrap="square" rtlCol="0">
            <a:spAutoFit/>
          </a:bodyPr>
          <a:lstStyle/>
          <a:p>
            <a:endParaRPr lang="en-GB" dirty="0"/>
          </a:p>
          <a:p>
            <a:pPr marL="742950" lvl="1" indent="-285750">
              <a:buFont typeface="Arial" panose="020B0604020202020204" pitchFamily="34" charset="0"/>
              <a:buChar char="•"/>
            </a:pPr>
            <a:r>
              <a:rPr lang="en-GB" dirty="0"/>
              <a:t>It is almost impossible for anyone to extract any information from terabytes or petabytes of data without using visualization techniques.</a:t>
            </a:r>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r>
              <a:rPr lang="en-GB" b="0" i="0" dirty="0">
                <a:solidFill>
                  <a:srgbClr val="222222"/>
                </a:solidFill>
                <a:effectLst/>
                <a:latin typeface="Lato" panose="020F0502020204030203" pitchFamily="34" charset="0"/>
              </a:rPr>
              <a:t>Pictures and visuals way better than any numbers or text</a:t>
            </a:r>
          </a:p>
          <a:p>
            <a:pPr marL="742950" lvl="1" indent="-285750">
              <a:buFont typeface="Arial" panose="020B0604020202020204" pitchFamily="34" charset="0"/>
              <a:buChar char="•"/>
            </a:pPr>
            <a:endParaRPr lang="en-GB" dirty="0">
              <a:solidFill>
                <a:srgbClr val="222222"/>
              </a:solidFill>
              <a:latin typeface="Lato" panose="020F0502020204030203" pitchFamily="34" charset="0"/>
            </a:endParaRPr>
          </a:p>
          <a:p>
            <a:pPr marL="742950" lvl="1" indent="-285750">
              <a:buFont typeface="Arial" panose="020B0604020202020204" pitchFamily="34" charset="0"/>
              <a:buChar char="•"/>
            </a:pPr>
            <a:r>
              <a:rPr lang="en-GB" b="0" i="0" dirty="0">
                <a:solidFill>
                  <a:srgbClr val="222222"/>
                </a:solidFill>
                <a:effectLst/>
                <a:latin typeface="Lato" panose="020F0502020204030203" pitchFamily="34" charset="0"/>
              </a:rPr>
              <a:t>Data visualization techniques are also helpful for the feature engineering part in machine learning</a:t>
            </a:r>
            <a:endParaRPr lang="en-US" dirty="0"/>
          </a:p>
        </p:txBody>
      </p:sp>
    </p:spTree>
    <p:extLst>
      <p:ext uri="{BB962C8B-B14F-4D97-AF65-F5344CB8AC3E}">
        <p14:creationId xmlns:p14="http://schemas.microsoft.com/office/powerpoint/2010/main" val="3477210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217E38-2AC1-4F68-B3F0-EC7E6A793C54}"/>
              </a:ext>
            </a:extLst>
          </p:cNvPr>
          <p:cNvSpPr>
            <a:spLocks noGrp="1"/>
          </p:cNvSpPr>
          <p:nvPr>
            <p:ph type="body" sz="quarter" idx="10"/>
          </p:nvPr>
        </p:nvSpPr>
        <p:spPr/>
        <p:txBody>
          <a:bodyPr>
            <a:normAutofit fontScale="92500" lnSpcReduction="10000"/>
          </a:bodyPr>
          <a:lstStyle/>
          <a:p>
            <a:r>
              <a:rPr lang="en-GB" dirty="0"/>
              <a:t>Basic visualization techniques</a:t>
            </a:r>
            <a:endParaRPr lang="en-US" dirty="0"/>
          </a:p>
        </p:txBody>
      </p:sp>
      <p:graphicFrame>
        <p:nvGraphicFramePr>
          <p:cNvPr id="6" name="Diagram 5">
            <a:extLst>
              <a:ext uri="{FF2B5EF4-FFF2-40B4-BE49-F238E27FC236}">
                <a16:creationId xmlns:a16="http://schemas.microsoft.com/office/drawing/2014/main" id="{9F56058C-9DFE-41FB-92B9-5704A3469BB7}"/>
              </a:ext>
            </a:extLst>
          </p:cNvPr>
          <p:cNvGraphicFramePr/>
          <p:nvPr>
            <p:extLst>
              <p:ext uri="{D42A27DB-BD31-4B8C-83A1-F6EECF244321}">
                <p14:modId xmlns:p14="http://schemas.microsoft.com/office/powerpoint/2010/main" val="3901382083"/>
              </p:ext>
            </p:extLst>
          </p:nvPr>
        </p:nvGraphicFramePr>
        <p:xfrm>
          <a:off x="371061" y="719666"/>
          <a:ext cx="11463129" cy="54293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cx1="http://schemas.microsoft.com/office/drawing/2015/9/8/chartex">
        <mc:Choice Requires="cx1">
          <p:graphicFrame>
            <p:nvGraphicFramePr>
              <p:cNvPr id="9" name="Chart 8">
                <a:extLst>
                  <a:ext uri="{FF2B5EF4-FFF2-40B4-BE49-F238E27FC236}">
                    <a16:creationId xmlns:a16="http://schemas.microsoft.com/office/drawing/2014/main" id="{88A7A87B-A31C-4FC9-8D13-F216A9B3683C}"/>
                  </a:ext>
                </a:extLst>
              </p:cNvPr>
              <p:cNvGraphicFramePr/>
              <p:nvPr>
                <p:extLst>
                  <p:ext uri="{D42A27DB-BD31-4B8C-83A1-F6EECF244321}">
                    <p14:modId xmlns:p14="http://schemas.microsoft.com/office/powerpoint/2010/main" val="23742622"/>
                  </p:ext>
                </p:extLst>
              </p:nvPr>
            </p:nvGraphicFramePr>
            <p:xfrm>
              <a:off x="834885" y="4324258"/>
              <a:ext cx="2062922" cy="1546455"/>
            </p:xfrm>
            <a:graphic>
              <a:graphicData uri="http://schemas.microsoft.com/office/drawing/2014/chartex">
                <cx:chart xmlns:cx="http://schemas.microsoft.com/office/drawing/2014/chartex" xmlns:r="http://schemas.openxmlformats.org/officeDocument/2006/relationships" r:id="rId7"/>
              </a:graphicData>
            </a:graphic>
          </p:graphicFrame>
        </mc:Choice>
        <mc:Fallback xmlns="">
          <p:pic>
            <p:nvPicPr>
              <p:cNvPr id="9" name="Chart 8">
                <a:extLst>
                  <a:ext uri="{FF2B5EF4-FFF2-40B4-BE49-F238E27FC236}">
                    <a16:creationId xmlns:a16="http://schemas.microsoft.com/office/drawing/2014/main" id="{88A7A87B-A31C-4FC9-8D13-F216A9B3683C}"/>
                  </a:ext>
                </a:extLst>
              </p:cNvPr>
              <p:cNvPicPr>
                <a:picLocks noGrp="1" noRot="1" noChangeAspect="1" noMove="1" noResize="1" noEditPoints="1" noAdjustHandles="1" noChangeArrowheads="1" noChangeShapeType="1"/>
              </p:cNvPicPr>
              <p:nvPr/>
            </p:nvPicPr>
            <p:blipFill>
              <a:blip r:embed="rId8"/>
              <a:stretch>
                <a:fillRect/>
              </a:stretch>
            </p:blipFill>
            <p:spPr>
              <a:xfrm>
                <a:off x="834885" y="4324258"/>
                <a:ext cx="2062922" cy="1546455"/>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2" name="Chart 11">
                <a:extLst>
                  <a:ext uri="{FF2B5EF4-FFF2-40B4-BE49-F238E27FC236}">
                    <a16:creationId xmlns:a16="http://schemas.microsoft.com/office/drawing/2014/main" id="{AE42C29D-604F-4511-AF61-21DDD7B09595}"/>
                  </a:ext>
                </a:extLst>
              </p:cNvPr>
              <p:cNvGraphicFramePr/>
              <p:nvPr>
                <p:extLst>
                  <p:ext uri="{D42A27DB-BD31-4B8C-83A1-F6EECF244321}">
                    <p14:modId xmlns:p14="http://schemas.microsoft.com/office/powerpoint/2010/main" val="2516771218"/>
                  </p:ext>
                </p:extLst>
              </p:nvPr>
            </p:nvGraphicFramePr>
            <p:xfrm>
              <a:off x="5287614" y="4231491"/>
              <a:ext cx="1925986" cy="1424107"/>
            </p:xfrm>
            <a:graphic>
              <a:graphicData uri="http://schemas.microsoft.com/office/drawing/2014/chartex">
                <cx:chart xmlns:cx="http://schemas.microsoft.com/office/drawing/2014/chartex" xmlns:r="http://schemas.openxmlformats.org/officeDocument/2006/relationships" r:id="rId9"/>
              </a:graphicData>
            </a:graphic>
          </p:graphicFrame>
        </mc:Choice>
        <mc:Fallback xmlns="">
          <p:pic>
            <p:nvPicPr>
              <p:cNvPr id="12" name="Chart 11">
                <a:extLst>
                  <a:ext uri="{FF2B5EF4-FFF2-40B4-BE49-F238E27FC236}">
                    <a16:creationId xmlns:a16="http://schemas.microsoft.com/office/drawing/2014/main" id="{AE42C29D-604F-4511-AF61-21DDD7B09595}"/>
                  </a:ext>
                </a:extLst>
              </p:cNvPr>
              <p:cNvPicPr>
                <a:picLocks noGrp="1" noRot="1" noChangeAspect="1" noMove="1" noResize="1" noEditPoints="1" noAdjustHandles="1" noChangeArrowheads="1" noChangeShapeType="1"/>
              </p:cNvPicPr>
              <p:nvPr/>
            </p:nvPicPr>
            <p:blipFill>
              <a:blip r:embed="rId10"/>
              <a:stretch>
                <a:fillRect/>
              </a:stretch>
            </p:blipFill>
            <p:spPr>
              <a:xfrm>
                <a:off x="5287614" y="4231491"/>
                <a:ext cx="1925986" cy="1424107"/>
              </a:xfrm>
              <a:prstGeom prst="rect">
                <a:avLst/>
              </a:prstGeom>
            </p:spPr>
          </p:pic>
        </mc:Fallback>
      </mc:AlternateContent>
      <p:pic>
        <p:nvPicPr>
          <p:cNvPr id="14" name="Picture 13">
            <a:extLst>
              <a:ext uri="{FF2B5EF4-FFF2-40B4-BE49-F238E27FC236}">
                <a16:creationId xmlns:a16="http://schemas.microsoft.com/office/drawing/2014/main" id="{3BB06805-4B0E-495C-A698-8AA9583F2127}"/>
              </a:ext>
            </a:extLst>
          </p:cNvPr>
          <p:cNvPicPr>
            <a:picLocks noChangeAspect="1"/>
          </p:cNvPicPr>
          <p:nvPr/>
        </p:nvPicPr>
        <p:blipFill>
          <a:blip r:embed="rId11"/>
          <a:stretch>
            <a:fillRect/>
          </a:stretch>
        </p:blipFill>
        <p:spPr>
          <a:xfrm>
            <a:off x="3059108" y="4281420"/>
            <a:ext cx="2148994" cy="1347674"/>
          </a:xfrm>
          <a:prstGeom prst="rect">
            <a:avLst/>
          </a:prstGeom>
        </p:spPr>
      </p:pic>
    </p:spTree>
    <p:extLst>
      <p:ext uri="{BB962C8B-B14F-4D97-AF65-F5344CB8AC3E}">
        <p14:creationId xmlns:p14="http://schemas.microsoft.com/office/powerpoint/2010/main" val="2881261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401F73-A6A3-4D2D-85FC-054243E3E3F5}"/>
              </a:ext>
            </a:extLst>
          </p:cNvPr>
          <p:cNvSpPr>
            <a:spLocks noGrp="1"/>
          </p:cNvSpPr>
          <p:nvPr>
            <p:ph type="body" sz="quarter" idx="10"/>
          </p:nvPr>
        </p:nvSpPr>
        <p:spPr/>
        <p:txBody>
          <a:bodyPr>
            <a:normAutofit fontScale="92500" lnSpcReduction="10000"/>
          </a:bodyPr>
          <a:lstStyle/>
          <a:p>
            <a:r>
              <a:rPr lang="en-US" dirty="0"/>
              <a:t>Bar Chart</a:t>
            </a:r>
          </a:p>
        </p:txBody>
      </p:sp>
      <p:sp>
        <p:nvSpPr>
          <p:cNvPr id="3" name="TextBox 2">
            <a:extLst>
              <a:ext uri="{FF2B5EF4-FFF2-40B4-BE49-F238E27FC236}">
                <a16:creationId xmlns:a16="http://schemas.microsoft.com/office/drawing/2014/main" id="{EC1095DB-C9D1-4071-A82D-D4522023FC8F}"/>
              </a:ext>
            </a:extLst>
          </p:cNvPr>
          <p:cNvSpPr txBox="1"/>
          <p:nvPr/>
        </p:nvSpPr>
        <p:spPr>
          <a:xfrm>
            <a:off x="1020418" y="1516430"/>
            <a:ext cx="9713843" cy="923330"/>
          </a:xfrm>
          <a:prstGeom prst="rect">
            <a:avLst/>
          </a:prstGeom>
          <a:noFill/>
        </p:spPr>
        <p:txBody>
          <a:bodyPr wrap="square" rtlCol="0">
            <a:spAutoFit/>
          </a:bodyPr>
          <a:lstStyle/>
          <a:p>
            <a:pPr marL="285750" indent="-285750">
              <a:buFont typeface="Arial" panose="020B0604020202020204" pitchFamily="34" charset="0"/>
              <a:buChar char="•"/>
            </a:pPr>
            <a:r>
              <a:rPr lang="en-GB" b="0" i="0" dirty="0">
                <a:solidFill>
                  <a:srgbClr val="222222"/>
                </a:solidFill>
                <a:effectLst/>
                <a:latin typeface="Lato" panose="020F0502020204030203" pitchFamily="34" charset="0"/>
              </a:rPr>
              <a:t>The bar chart is a frequency chart for a qualitative variable. </a:t>
            </a:r>
          </a:p>
          <a:p>
            <a:pPr marL="285750" indent="-285750">
              <a:buFont typeface="Arial" panose="020B0604020202020204" pitchFamily="34" charset="0"/>
              <a:buChar char="•"/>
            </a:pPr>
            <a:r>
              <a:rPr lang="en-GB" b="0" i="0" dirty="0">
                <a:solidFill>
                  <a:srgbClr val="222222"/>
                </a:solidFill>
                <a:effectLst/>
                <a:latin typeface="Lato" panose="020F0502020204030203" pitchFamily="34" charset="0"/>
              </a:rPr>
              <a:t>A bar chart can be used to access the most-occurring and least-occurring categories within a dataset</a:t>
            </a:r>
            <a:endParaRPr lang="en-US" dirty="0"/>
          </a:p>
        </p:txBody>
      </p:sp>
      <p:pic>
        <p:nvPicPr>
          <p:cNvPr id="5" name="Picture 4">
            <a:extLst>
              <a:ext uri="{FF2B5EF4-FFF2-40B4-BE49-F238E27FC236}">
                <a16:creationId xmlns:a16="http://schemas.microsoft.com/office/drawing/2014/main" id="{B8B3D1C5-988E-46BF-B56A-B1191EBD264E}"/>
              </a:ext>
            </a:extLst>
          </p:cNvPr>
          <p:cNvPicPr>
            <a:picLocks noChangeAspect="1"/>
          </p:cNvPicPr>
          <p:nvPr/>
        </p:nvPicPr>
        <p:blipFill>
          <a:blip r:embed="rId2"/>
          <a:stretch>
            <a:fillRect/>
          </a:stretch>
        </p:blipFill>
        <p:spPr>
          <a:xfrm>
            <a:off x="1444488" y="2519273"/>
            <a:ext cx="3248025" cy="3457575"/>
          </a:xfrm>
          <a:prstGeom prst="rect">
            <a:avLst/>
          </a:prstGeom>
        </p:spPr>
      </p:pic>
      <p:pic>
        <p:nvPicPr>
          <p:cNvPr id="7" name="Picture 6">
            <a:extLst>
              <a:ext uri="{FF2B5EF4-FFF2-40B4-BE49-F238E27FC236}">
                <a16:creationId xmlns:a16="http://schemas.microsoft.com/office/drawing/2014/main" id="{59432EF1-F872-4B3A-B21F-982A6B30B829}"/>
              </a:ext>
            </a:extLst>
          </p:cNvPr>
          <p:cNvPicPr>
            <a:picLocks noChangeAspect="1"/>
          </p:cNvPicPr>
          <p:nvPr/>
        </p:nvPicPr>
        <p:blipFill>
          <a:blip r:embed="rId3"/>
          <a:stretch>
            <a:fillRect/>
          </a:stretch>
        </p:blipFill>
        <p:spPr>
          <a:xfrm>
            <a:off x="6680752" y="3017264"/>
            <a:ext cx="4000500" cy="2514600"/>
          </a:xfrm>
          <a:prstGeom prst="rect">
            <a:avLst/>
          </a:prstGeom>
        </p:spPr>
      </p:pic>
    </p:spTree>
    <p:extLst>
      <p:ext uri="{BB962C8B-B14F-4D97-AF65-F5344CB8AC3E}">
        <p14:creationId xmlns:p14="http://schemas.microsoft.com/office/powerpoint/2010/main" val="1825770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C0E41B-F96F-454A-90AF-69CC709B1DF3}"/>
              </a:ext>
            </a:extLst>
          </p:cNvPr>
          <p:cNvSpPr>
            <a:spLocks noGrp="1"/>
          </p:cNvSpPr>
          <p:nvPr>
            <p:ph type="body" sz="quarter" idx="10"/>
          </p:nvPr>
        </p:nvSpPr>
        <p:spPr/>
        <p:txBody>
          <a:bodyPr>
            <a:normAutofit fontScale="92500" lnSpcReduction="10000"/>
          </a:bodyPr>
          <a:lstStyle/>
          <a:p>
            <a:r>
              <a:rPr lang="en-US" dirty="0"/>
              <a:t>Histogram</a:t>
            </a:r>
          </a:p>
        </p:txBody>
      </p:sp>
      <p:sp>
        <p:nvSpPr>
          <p:cNvPr id="4" name="TextBox 3">
            <a:extLst>
              <a:ext uri="{FF2B5EF4-FFF2-40B4-BE49-F238E27FC236}">
                <a16:creationId xmlns:a16="http://schemas.microsoft.com/office/drawing/2014/main" id="{BE1B1C2E-D88D-444B-B9BC-D1E42E5681D1}"/>
              </a:ext>
            </a:extLst>
          </p:cNvPr>
          <p:cNvSpPr txBox="1"/>
          <p:nvPr/>
        </p:nvSpPr>
        <p:spPr>
          <a:xfrm>
            <a:off x="1404731" y="1558648"/>
            <a:ext cx="9806608" cy="369332"/>
          </a:xfrm>
          <a:prstGeom prst="rect">
            <a:avLst/>
          </a:prstGeom>
          <a:noFill/>
        </p:spPr>
        <p:txBody>
          <a:bodyPr wrap="square">
            <a:spAutoFit/>
          </a:bodyPr>
          <a:lstStyle/>
          <a:p>
            <a:r>
              <a:rPr lang="en-GB" b="0" i="0" dirty="0">
                <a:solidFill>
                  <a:srgbClr val="222222"/>
                </a:solidFill>
                <a:effectLst/>
                <a:latin typeface="Lato" panose="020F0502020204030203" pitchFamily="34" charset="0"/>
              </a:rPr>
              <a:t>A histogram is a plot that shows the frequency distribution of a set of continuous variables.</a:t>
            </a:r>
            <a:endParaRPr lang="en-US" dirty="0"/>
          </a:p>
        </p:txBody>
      </p:sp>
      <p:pic>
        <p:nvPicPr>
          <p:cNvPr id="8" name="Picture 7">
            <a:extLst>
              <a:ext uri="{FF2B5EF4-FFF2-40B4-BE49-F238E27FC236}">
                <a16:creationId xmlns:a16="http://schemas.microsoft.com/office/drawing/2014/main" id="{1C315285-782F-4EA0-AAD0-295D3FA717B3}"/>
              </a:ext>
            </a:extLst>
          </p:cNvPr>
          <p:cNvPicPr>
            <a:picLocks noChangeAspect="1"/>
          </p:cNvPicPr>
          <p:nvPr/>
        </p:nvPicPr>
        <p:blipFill>
          <a:blip r:embed="rId2"/>
          <a:stretch>
            <a:fillRect/>
          </a:stretch>
        </p:blipFill>
        <p:spPr>
          <a:xfrm>
            <a:off x="5531808" y="2747453"/>
            <a:ext cx="6656258" cy="2794966"/>
          </a:xfrm>
          <a:prstGeom prst="rect">
            <a:avLst/>
          </a:prstGeom>
        </p:spPr>
      </p:pic>
      <p:pic>
        <p:nvPicPr>
          <p:cNvPr id="6" name="Picture 5">
            <a:extLst>
              <a:ext uri="{FF2B5EF4-FFF2-40B4-BE49-F238E27FC236}">
                <a16:creationId xmlns:a16="http://schemas.microsoft.com/office/drawing/2014/main" id="{69E66FDF-1D39-4CF6-8144-50F84CC42F47}"/>
              </a:ext>
            </a:extLst>
          </p:cNvPr>
          <p:cNvPicPr>
            <a:picLocks noChangeAspect="1"/>
          </p:cNvPicPr>
          <p:nvPr/>
        </p:nvPicPr>
        <p:blipFill>
          <a:blip r:embed="rId3"/>
          <a:stretch>
            <a:fillRect/>
          </a:stretch>
        </p:blipFill>
        <p:spPr>
          <a:xfrm>
            <a:off x="314118" y="2829978"/>
            <a:ext cx="5221624" cy="2629917"/>
          </a:xfrm>
          <a:prstGeom prst="rect">
            <a:avLst/>
          </a:prstGeom>
        </p:spPr>
      </p:pic>
    </p:spTree>
    <p:extLst>
      <p:ext uri="{BB962C8B-B14F-4D97-AF65-F5344CB8AC3E}">
        <p14:creationId xmlns:p14="http://schemas.microsoft.com/office/powerpoint/2010/main" val="516116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6CC66D-1F1B-4974-AA49-839BE2691DC3}"/>
              </a:ext>
            </a:extLst>
          </p:cNvPr>
          <p:cNvSpPr>
            <a:spLocks noGrp="1"/>
          </p:cNvSpPr>
          <p:nvPr>
            <p:ph type="body" sz="quarter" idx="10"/>
          </p:nvPr>
        </p:nvSpPr>
        <p:spPr/>
        <p:txBody>
          <a:bodyPr>
            <a:normAutofit fontScale="92500" lnSpcReduction="10000"/>
          </a:bodyPr>
          <a:lstStyle/>
          <a:p>
            <a:r>
              <a:rPr lang="en-US" b="1" i="0" dirty="0">
                <a:solidFill>
                  <a:srgbClr val="222222"/>
                </a:solidFill>
                <a:effectLst/>
                <a:latin typeface="Lato" panose="020F0502020204030203" pitchFamily="34" charset="0"/>
              </a:rPr>
              <a:t>Distribution or Density plot</a:t>
            </a:r>
            <a:endParaRPr lang="en-US" b="0" i="0" dirty="0">
              <a:solidFill>
                <a:srgbClr val="222222"/>
              </a:solidFill>
              <a:effectLst/>
              <a:latin typeface="Lato" panose="020F0502020204030203" pitchFamily="34" charset="0"/>
            </a:endParaRPr>
          </a:p>
        </p:txBody>
      </p:sp>
      <p:sp>
        <p:nvSpPr>
          <p:cNvPr id="6" name="TextBox 5">
            <a:extLst>
              <a:ext uri="{FF2B5EF4-FFF2-40B4-BE49-F238E27FC236}">
                <a16:creationId xmlns:a16="http://schemas.microsoft.com/office/drawing/2014/main" id="{27B7270B-5F81-4291-99F2-EF3D376182DF}"/>
              </a:ext>
            </a:extLst>
          </p:cNvPr>
          <p:cNvSpPr txBox="1"/>
          <p:nvPr/>
        </p:nvSpPr>
        <p:spPr>
          <a:xfrm>
            <a:off x="1113183" y="1718968"/>
            <a:ext cx="7593496" cy="923330"/>
          </a:xfrm>
          <a:prstGeom prst="rect">
            <a:avLst/>
          </a:prstGeom>
          <a:noFill/>
        </p:spPr>
        <p:txBody>
          <a:bodyPr wrap="square">
            <a:spAutoFit/>
          </a:bodyPr>
          <a:lstStyle/>
          <a:p>
            <a:r>
              <a:rPr lang="en-GB" dirty="0"/>
              <a:t>A distribution or density plot depicts the distribution of data over a continuous interval. A density plot is like a smoothed histogram and visualizes the distribution of data over a continuous interval.</a:t>
            </a:r>
            <a:endParaRPr lang="en-US" dirty="0"/>
          </a:p>
        </p:txBody>
      </p:sp>
      <p:pic>
        <p:nvPicPr>
          <p:cNvPr id="8" name="Picture 7">
            <a:extLst>
              <a:ext uri="{FF2B5EF4-FFF2-40B4-BE49-F238E27FC236}">
                <a16:creationId xmlns:a16="http://schemas.microsoft.com/office/drawing/2014/main" id="{AD4551FB-79C9-4FA0-B56B-E7A8A5A44061}"/>
              </a:ext>
            </a:extLst>
          </p:cNvPr>
          <p:cNvPicPr>
            <a:picLocks noChangeAspect="1"/>
          </p:cNvPicPr>
          <p:nvPr/>
        </p:nvPicPr>
        <p:blipFill>
          <a:blip r:embed="rId2"/>
          <a:stretch>
            <a:fillRect/>
          </a:stretch>
        </p:blipFill>
        <p:spPr>
          <a:xfrm>
            <a:off x="1066800" y="3503720"/>
            <a:ext cx="5029200" cy="1108036"/>
          </a:xfrm>
          <a:prstGeom prst="rect">
            <a:avLst/>
          </a:prstGeom>
        </p:spPr>
      </p:pic>
      <p:pic>
        <p:nvPicPr>
          <p:cNvPr id="10" name="Picture 9">
            <a:extLst>
              <a:ext uri="{FF2B5EF4-FFF2-40B4-BE49-F238E27FC236}">
                <a16:creationId xmlns:a16="http://schemas.microsoft.com/office/drawing/2014/main" id="{6AD81E03-C289-4701-B714-0414CD1ED207}"/>
              </a:ext>
            </a:extLst>
          </p:cNvPr>
          <p:cNvPicPr>
            <a:picLocks noChangeAspect="1"/>
          </p:cNvPicPr>
          <p:nvPr/>
        </p:nvPicPr>
        <p:blipFill>
          <a:blip r:embed="rId3"/>
          <a:stretch>
            <a:fillRect/>
          </a:stretch>
        </p:blipFill>
        <p:spPr>
          <a:xfrm>
            <a:off x="6851374" y="2642298"/>
            <a:ext cx="4627079" cy="3167769"/>
          </a:xfrm>
          <a:prstGeom prst="rect">
            <a:avLst/>
          </a:prstGeom>
        </p:spPr>
      </p:pic>
    </p:spTree>
    <p:extLst>
      <p:ext uri="{BB962C8B-B14F-4D97-AF65-F5344CB8AC3E}">
        <p14:creationId xmlns:p14="http://schemas.microsoft.com/office/powerpoint/2010/main" val="3923045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6B5747-BA93-4D1C-922D-1373C6AFA6C0}"/>
              </a:ext>
            </a:extLst>
          </p:cNvPr>
          <p:cNvSpPr>
            <a:spLocks noGrp="1"/>
          </p:cNvSpPr>
          <p:nvPr>
            <p:ph type="body" sz="quarter" idx="10"/>
          </p:nvPr>
        </p:nvSpPr>
        <p:spPr/>
        <p:txBody>
          <a:bodyPr>
            <a:normAutofit fontScale="92500" lnSpcReduction="10000"/>
          </a:bodyPr>
          <a:lstStyle/>
          <a:p>
            <a:r>
              <a:rPr lang="en-US" b="1" i="0" dirty="0">
                <a:solidFill>
                  <a:srgbClr val="222222"/>
                </a:solidFill>
                <a:effectLst/>
                <a:latin typeface="Lato" panose="020F0502020204030203" pitchFamily="34" charset="0"/>
              </a:rPr>
              <a:t>Box Plot</a:t>
            </a:r>
            <a:endParaRPr lang="en-US" b="0" i="0" dirty="0">
              <a:solidFill>
                <a:srgbClr val="222222"/>
              </a:solidFill>
              <a:effectLst/>
              <a:latin typeface="Lato" panose="020F0502020204030203" pitchFamily="34" charset="0"/>
            </a:endParaRPr>
          </a:p>
        </p:txBody>
      </p:sp>
      <p:sp>
        <p:nvSpPr>
          <p:cNvPr id="4" name="TextBox 3">
            <a:extLst>
              <a:ext uri="{FF2B5EF4-FFF2-40B4-BE49-F238E27FC236}">
                <a16:creationId xmlns:a16="http://schemas.microsoft.com/office/drawing/2014/main" id="{BEAC25B0-28CD-4246-AC0F-5DBB778A94BC}"/>
              </a:ext>
            </a:extLst>
          </p:cNvPr>
          <p:cNvSpPr txBox="1"/>
          <p:nvPr/>
        </p:nvSpPr>
        <p:spPr>
          <a:xfrm>
            <a:off x="755374" y="1325290"/>
            <a:ext cx="10813774" cy="2308324"/>
          </a:xfrm>
          <a:prstGeom prst="rect">
            <a:avLst/>
          </a:prstGeom>
          <a:noFill/>
        </p:spPr>
        <p:txBody>
          <a:bodyPr wrap="square">
            <a:spAutoFit/>
          </a:bodyPr>
          <a:lstStyle/>
          <a:p>
            <a:pPr marL="285750" indent="-285750" algn="l">
              <a:buFont typeface="Arial" panose="020B0604020202020204" pitchFamily="34" charset="0"/>
              <a:buChar char="•"/>
            </a:pPr>
            <a:r>
              <a:rPr lang="en-GB" b="0" i="0" dirty="0">
                <a:solidFill>
                  <a:srgbClr val="222222"/>
                </a:solidFill>
                <a:effectLst/>
                <a:latin typeface="Lato" panose="020F0502020204030203" pitchFamily="34" charset="0"/>
              </a:rPr>
              <a:t>Box plot is a graphical representation of numerical data that can be used to understand the variability of the data and the existence of outliers. Box plot is designed by identifying the following descriptive statistics.</a:t>
            </a:r>
          </a:p>
          <a:p>
            <a:pPr lvl="2"/>
            <a:r>
              <a:rPr lang="en-GB" b="0" i="0" dirty="0">
                <a:solidFill>
                  <a:srgbClr val="222222"/>
                </a:solidFill>
                <a:effectLst/>
                <a:latin typeface="Lato" panose="020F0502020204030203" pitchFamily="34" charset="0"/>
              </a:rPr>
              <a:t>1. Lower quartile, median and upper quartile</a:t>
            </a:r>
          </a:p>
          <a:p>
            <a:pPr lvl="2"/>
            <a:r>
              <a:rPr lang="en-GB" b="0" i="0" dirty="0">
                <a:solidFill>
                  <a:srgbClr val="222222"/>
                </a:solidFill>
                <a:effectLst/>
                <a:latin typeface="Lato" panose="020F0502020204030203" pitchFamily="34" charset="0"/>
              </a:rPr>
              <a:t>2. Lowest and highest values</a:t>
            </a:r>
          </a:p>
          <a:p>
            <a:pPr lvl="2"/>
            <a:r>
              <a:rPr lang="en-GB" b="0" i="0" dirty="0">
                <a:solidFill>
                  <a:srgbClr val="222222"/>
                </a:solidFill>
                <a:effectLst/>
                <a:latin typeface="Lato" panose="020F0502020204030203" pitchFamily="34" charset="0"/>
              </a:rPr>
              <a:t>3. Interquartile range(IQR)</a:t>
            </a:r>
          </a:p>
          <a:p>
            <a:pPr marL="285750" indent="-285750" algn="l">
              <a:buFont typeface="Arial" panose="020B0604020202020204" pitchFamily="34" charset="0"/>
              <a:buChar char="•"/>
            </a:pPr>
            <a:r>
              <a:rPr lang="en-GB" b="0" i="0" dirty="0">
                <a:solidFill>
                  <a:srgbClr val="222222"/>
                </a:solidFill>
                <a:effectLst/>
                <a:latin typeface="Lato" panose="020F0502020204030203" pitchFamily="34" charset="0"/>
              </a:rPr>
              <a:t>Box plot is constructed using IQR, minimum and maximum values. IQR is the distance between the 3rd quartile and 1st quartile. The length of the box is equivalent to IQR.</a:t>
            </a:r>
          </a:p>
        </p:txBody>
      </p:sp>
      <p:pic>
        <p:nvPicPr>
          <p:cNvPr id="6" name="Picture 5">
            <a:extLst>
              <a:ext uri="{FF2B5EF4-FFF2-40B4-BE49-F238E27FC236}">
                <a16:creationId xmlns:a16="http://schemas.microsoft.com/office/drawing/2014/main" id="{4D212D3D-20D0-4F0C-9981-A309167EBA1F}"/>
              </a:ext>
            </a:extLst>
          </p:cNvPr>
          <p:cNvPicPr>
            <a:picLocks noChangeAspect="1"/>
          </p:cNvPicPr>
          <p:nvPr/>
        </p:nvPicPr>
        <p:blipFill>
          <a:blip r:embed="rId2"/>
          <a:stretch>
            <a:fillRect/>
          </a:stretch>
        </p:blipFill>
        <p:spPr>
          <a:xfrm>
            <a:off x="1203256" y="4217089"/>
            <a:ext cx="3000375" cy="513936"/>
          </a:xfrm>
          <a:prstGeom prst="rect">
            <a:avLst/>
          </a:prstGeom>
        </p:spPr>
      </p:pic>
      <p:pic>
        <p:nvPicPr>
          <p:cNvPr id="8" name="Picture 7">
            <a:extLst>
              <a:ext uri="{FF2B5EF4-FFF2-40B4-BE49-F238E27FC236}">
                <a16:creationId xmlns:a16="http://schemas.microsoft.com/office/drawing/2014/main" id="{A78499FF-C933-4AB6-84D2-3C27120EC4E0}"/>
              </a:ext>
            </a:extLst>
          </p:cNvPr>
          <p:cNvPicPr>
            <a:picLocks noChangeAspect="1"/>
          </p:cNvPicPr>
          <p:nvPr/>
        </p:nvPicPr>
        <p:blipFill>
          <a:blip r:embed="rId3"/>
          <a:stretch>
            <a:fillRect/>
          </a:stretch>
        </p:blipFill>
        <p:spPr>
          <a:xfrm>
            <a:off x="1203256" y="5410992"/>
            <a:ext cx="3000375" cy="513936"/>
          </a:xfrm>
          <a:prstGeom prst="rect">
            <a:avLst/>
          </a:prstGeom>
        </p:spPr>
      </p:pic>
      <p:sp>
        <p:nvSpPr>
          <p:cNvPr id="10" name="TextBox 9">
            <a:extLst>
              <a:ext uri="{FF2B5EF4-FFF2-40B4-BE49-F238E27FC236}">
                <a16:creationId xmlns:a16="http://schemas.microsoft.com/office/drawing/2014/main" id="{E0706882-DE92-48A4-966B-7222412C8F25}"/>
              </a:ext>
            </a:extLst>
          </p:cNvPr>
          <p:cNvSpPr txBox="1"/>
          <p:nvPr/>
        </p:nvSpPr>
        <p:spPr>
          <a:xfrm>
            <a:off x="1216508" y="4863546"/>
            <a:ext cx="3103701" cy="369332"/>
          </a:xfrm>
          <a:prstGeom prst="rect">
            <a:avLst/>
          </a:prstGeom>
          <a:noFill/>
        </p:spPr>
        <p:txBody>
          <a:bodyPr wrap="square" rtlCol="0">
            <a:spAutoFit/>
          </a:bodyPr>
          <a:lstStyle/>
          <a:p>
            <a:pPr marL="285750" indent="-285750">
              <a:buFont typeface="Wingdings" panose="05000000000000000000" pitchFamily="2" charset="2"/>
              <a:buChar char="Ø"/>
            </a:pPr>
            <a:r>
              <a:rPr lang="en-GB" dirty="0"/>
              <a:t>Using </a:t>
            </a:r>
            <a:r>
              <a:rPr lang="en-US" dirty="0"/>
              <a:t>“Matplotlib”</a:t>
            </a:r>
          </a:p>
        </p:txBody>
      </p:sp>
      <p:sp>
        <p:nvSpPr>
          <p:cNvPr id="11" name="TextBox 10">
            <a:extLst>
              <a:ext uri="{FF2B5EF4-FFF2-40B4-BE49-F238E27FC236}">
                <a16:creationId xmlns:a16="http://schemas.microsoft.com/office/drawing/2014/main" id="{030CF549-E020-4133-A0C0-3B3ECA5D3F04}"/>
              </a:ext>
            </a:extLst>
          </p:cNvPr>
          <p:cNvSpPr txBox="1"/>
          <p:nvPr/>
        </p:nvSpPr>
        <p:spPr>
          <a:xfrm>
            <a:off x="1203256" y="3633614"/>
            <a:ext cx="3116953"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Using “Seaborn”</a:t>
            </a:r>
          </a:p>
        </p:txBody>
      </p:sp>
      <mc:AlternateContent xmlns:mc="http://schemas.openxmlformats.org/markup-compatibility/2006" xmlns:cx1="http://schemas.microsoft.com/office/drawing/2015/9/8/chartex">
        <mc:Choice Requires="cx1">
          <p:graphicFrame>
            <p:nvGraphicFramePr>
              <p:cNvPr id="14" name="Chart 13">
                <a:extLst>
                  <a:ext uri="{FF2B5EF4-FFF2-40B4-BE49-F238E27FC236}">
                    <a16:creationId xmlns:a16="http://schemas.microsoft.com/office/drawing/2014/main" id="{F4683F73-71DB-49F5-A85C-9EF671E2922A}"/>
                  </a:ext>
                </a:extLst>
              </p:cNvPr>
              <p:cNvGraphicFramePr/>
              <p:nvPr>
                <p:extLst>
                  <p:ext uri="{D42A27DB-BD31-4B8C-83A1-F6EECF244321}">
                    <p14:modId xmlns:p14="http://schemas.microsoft.com/office/powerpoint/2010/main" val="3119052371"/>
                  </p:ext>
                </p:extLst>
              </p:nvPr>
            </p:nvGraphicFramePr>
            <p:xfrm>
              <a:off x="6884018" y="3853436"/>
              <a:ext cx="3116953" cy="2123295"/>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4" name="Chart 13">
                <a:extLst>
                  <a:ext uri="{FF2B5EF4-FFF2-40B4-BE49-F238E27FC236}">
                    <a16:creationId xmlns:a16="http://schemas.microsoft.com/office/drawing/2014/main" id="{F4683F73-71DB-49F5-A85C-9EF671E2922A}"/>
                  </a:ext>
                </a:extLst>
              </p:cNvPr>
              <p:cNvPicPr>
                <a:picLocks noGrp="1" noRot="1" noChangeAspect="1" noMove="1" noResize="1" noEditPoints="1" noAdjustHandles="1" noChangeArrowheads="1" noChangeShapeType="1"/>
              </p:cNvPicPr>
              <p:nvPr/>
            </p:nvPicPr>
            <p:blipFill>
              <a:blip r:embed="rId5"/>
              <a:stretch>
                <a:fillRect/>
              </a:stretch>
            </p:blipFill>
            <p:spPr>
              <a:xfrm>
                <a:off x="6884018" y="3853436"/>
                <a:ext cx="3116953" cy="2123295"/>
              </a:xfrm>
              <a:prstGeom prst="rect">
                <a:avLst/>
              </a:prstGeom>
            </p:spPr>
          </p:pic>
        </mc:Fallback>
      </mc:AlternateContent>
    </p:spTree>
    <p:extLst>
      <p:ext uri="{BB962C8B-B14F-4D97-AF65-F5344CB8AC3E}">
        <p14:creationId xmlns:p14="http://schemas.microsoft.com/office/powerpoint/2010/main" val="2301072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AEFB5A-27DE-461F-AA38-E6E5A346B48F}"/>
              </a:ext>
            </a:extLst>
          </p:cNvPr>
          <p:cNvSpPr>
            <a:spLocks noGrp="1"/>
          </p:cNvSpPr>
          <p:nvPr>
            <p:ph type="body" sz="quarter" idx="10"/>
          </p:nvPr>
        </p:nvSpPr>
        <p:spPr/>
        <p:txBody>
          <a:bodyPr>
            <a:normAutofit fontScale="92500" lnSpcReduction="10000"/>
          </a:bodyPr>
          <a:lstStyle/>
          <a:p>
            <a:r>
              <a:rPr lang="en-US" b="1" i="0" dirty="0">
                <a:solidFill>
                  <a:srgbClr val="222222"/>
                </a:solidFill>
                <a:effectLst/>
                <a:latin typeface="Lato" panose="020F0502020204030203" pitchFamily="34" charset="0"/>
              </a:rPr>
              <a:t>Scatter Plot</a:t>
            </a:r>
            <a:endParaRPr lang="en-US" b="0" i="0" dirty="0">
              <a:solidFill>
                <a:srgbClr val="222222"/>
              </a:solidFill>
              <a:effectLst/>
              <a:latin typeface="Lato" panose="020F0502020204030203" pitchFamily="34" charset="0"/>
            </a:endParaRPr>
          </a:p>
        </p:txBody>
      </p:sp>
      <p:sp>
        <p:nvSpPr>
          <p:cNvPr id="4" name="TextBox 3">
            <a:extLst>
              <a:ext uri="{FF2B5EF4-FFF2-40B4-BE49-F238E27FC236}">
                <a16:creationId xmlns:a16="http://schemas.microsoft.com/office/drawing/2014/main" id="{CED8D115-4DD6-4094-995C-4615BBB92CAB}"/>
              </a:ext>
            </a:extLst>
          </p:cNvPr>
          <p:cNvSpPr txBox="1"/>
          <p:nvPr/>
        </p:nvSpPr>
        <p:spPr>
          <a:xfrm>
            <a:off x="702370" y="1221362"/>
            <a:ext cx="9753600" cy="1200329"/>
          </a:xfrm>
          <a:prstGeom prst="rect">
            <a:avLst/>
          </a:prstGeom>
          <a:noFill/>
        </p:spPr>
        <p:txBody>
          <a:bodyPr wrap="square">
            <a:spAutoFit/>
          </a:bodyPr>
          <a:lstStyle/>
          <a:p>
            <a:pPr marL="285750" indent="-285750">
              <a:buFont typeface="Arial" panose="020B0604020202020204" pitchFamily="34" charset="0"/>
              <a:buChar char="•"/>
            </a:pPr>
            <a:r>
              <a:rPr lang="en-GB" b="0" i="0" dirty="0">
                <a:solidFill>
                  <a:srgbClr val="222222"/>
                </a:solidFill>
                <a:effectLst/>
                <a:latin typeface="Lato" panose="020F0502020204030203" pitchFamily="34" charset="0"/>
              </a:rPr>
              <a:t> In Scatter Plot ,the values of two variables are plotted along two axes and the resulting pattern can reveal correlation present between the variables if any</a:t>
            </a:r>
          </a:p>
          <a:p>
            <a:pPr marL="285750" indent="-285750">
              <a:buFont typeface="Arial" panose="020B0604020202020204" pitchFamily="34" charset="0"/>
              <a:buChar char="•"/>
            </a:pPr>
            <a:r>
              <a:rPr lang="en-GB" b="0" i="0" dirty="0">
                <a:solidFill>
                  <a:srgbClr val="222222"/>
                </a:solidFill>
                <a:effectLst/>
                <a:latin typeface="Lato" panose="020F0502020204030203" pitchFamily="34" charset="0"/>
              </a:rPr>
              <a:t>A scatter plot is also useful for assessing the strength of the relationship and to find if there are any outliers in the data</a:t>
            </a:r>
            <a:endParaRPr lang="en-US" dirty="0"/>
          </a:p>
        </p:txBody>
      </p:sp>
      <p:pic>
        <p:nvPicPr>
          <p:cNvPr id="6" name="Picture 5">
            <a:extLst>
              <a:ext uri="{FF2B5EF4-FFF2-40B4-BE49-F238E27FC236}">
                <a16:creationId xmlns:a16="http://schemas.microsoft.com/office/drawing/2014/main" id="{49F68DD0-0903-41F7-8F33-DF72E1A00D29}"/>
              </a:ext>
            </a:extLst>
          </p:cNvPr>
          <p:cNvPicPr>
            <a:picLocks noChangeAspect="1"/>
          </p:cNvPicPr>
          <p:nvPr/>
        </p:nvPicPr>
        <p:blipFill>
          <a:blip r:embed="rId2"/>
          <a:stretch>
            <a:fillRect/>
          </a:stretch>
        </p:blipFill>
        <p:spPr>
          <a:xfrm>
            <a:off x="470038" y="2843212"/>
            <a:ext cx="6805405" cy="3186527"/>
          </a:xfrm>
          <a:prstGeom prst="rect">
            <a:avLst/>
          </a:prstGeom>
        </p:spPr>
      </p:pic>
      <p:pic>
        <p:nvPicPr>
          <p:cNvPr id="8" name="Picture 7">
            <a:extLst>
              <a:ext uri="{FF2B5EF4-FFF2-40B4-BE49-F238E27FC236}">
                <a16:creationId xmlns:a16="http://schemas.microsoft.com/office/drawing/2014/main" id="{CA2199EA-FAA6-4BE8-8C3B-F1AA7C6D39F8}"/>
              </a:ext>
            </a:extLst>
          </p:cNvPr>
          <p:cNvPicPr>
            <a:picLocks noChangeAspect="1"/>
          </p:cNvPicPr>
          <p:nvPr/>
        </p:nvPicPr>
        <p:blipFill>
          <a:blip r:embed="rId3"/>
          <a:stretch>
            <a:fillRect/>
          </a:stretch>
        </p:blipFill>
        <p:spPr>
          <a:xfrm>
            <a:off x="7275443" y="2965007"/>
            <a:ext cx="4868407" cy="2974492"/>
          </a:xfrm>
          <a:prstGeom prst="rect">
            <a:avLst/>
          </a:prstGeom>
        </p:spPr>
      </p:pic>
    </p:spTree>
    <p:extLst>
      <p:ext uri="{BB962C8B-B14F-4D97-AF65-F5344CB8AC3E}">
        <p14:creationId xmlns:p14="http://schemas.microsoft.com/office/powerpoint/2010/main" val="2128131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C94BCA-CA9F-46DF-B1A5-78F598E8B503}"/>
              </a:ext>
            </a:extLst>
          </p:cNvPr>
          <p:cNvSpPr>
            <a:spLocks noGrp="1"/>
          </p:cNvSpPr>
          <p:nvPr>
            <p:ph type="body" sz="quarter" idx="10"/>
          </p:nvPr>
        </p:nvSpPr>
        <p:spPr/>
        <p:txBody>
          <a:bodyPr>
            <a:normAutofit fontScale="92500" lnSpcReduction="10000"/>
          </a:bodyPr>
          <a:lstStyle/>
          <a:p>
            <a:r>
              <a:rPr lang="en-US" b="1" i="0" dirty="0">
                <a:solidFill>
                  <a:srgbClr val="222222"/>
                </a:solidFill>
                <a:effectLst/>
                <a:latin typeface="Lato" panose="020F0502020204030203" pitchFamily="34" charset="0"/>
              </a:rPr>
              <a:t>Pair Plot</a:t>
            </a:r>
            <a:endParaRPr lang="en-US" b="0" i="0" dirty="0">
              <a:solidFill>
                <a:srgbClr val="222222"/>
              </a:solidFill>
              <a:effectLst/>
              <a:latin typeface="Lato" panose="020F0502020204030203" pitchFamily="34" charset="0"/>
            </a:endParaRPr>
          </a:p>
        </p:txBody>
      </p:sp>
      <p:sp>
        <p:nvSpPr>
          <p:cNvPr id="4" name="TextBox 3">
            <a:extLst>
              <a:ext uri="{FF2B5EF4-FFF2-40B4-BE49-F238E27FC236}">
                <a16:creationId xmlns:a16="http://schemas.microsoft.com/office/drawing/2014/main" id="{D8DE1840-874B-4D23-B728-3F030DC7B51A}"/>
              </a:ext>
            </a:extLst>
          </p:cNvPr>
          <p:cNvSpPr txBox="1"/>
          <p:nvPr/>
        </p:nvSpPr>
        <p:spPr>
          <a:xfrm>
            <a:off x="1404730" y="1452626"/>
            <a:ext cx="8494643" cy="923330"/>
          </a:xfrm>
          <a:prstGeom prst="rect">
            <a:avLst/>
          </a:prstGeom>
          <a:noFill/>
        </p:spPr>
        <p:txBody>
          <a:bodyPr wrap="square">
            <a:spAutoFit/>
          </a:bodyPr>
          <a:lstStyle/>
          <a:p>
            <a:pPr marL="285750" indent="-285750">
              <a:buFont typeface="Arial" panose="020B0604020202020204" pitchFamily="34" charset="0"/>
              <a:buChar char="•"/>
            </a:pPr>
            <a:r>
              <a:rPr lang="en-GB" b="0" i="0" dirty="0">
                <a:solidFill>
                  <a:srgbClr val="222222"/>
                </a:solidFill>
                <a:effectLst/>
                <a:latin typeface="Lato" panose="020F0502020204030203" pitchFamily="34" charset="0"/>
              </a:rPr>
              <a:t>When we have many variables it is not convenient to draw scatter plots for each pair of variables to understand the relationship</a:t>
            </a:r>
          </a:p>
          <a:p>
            <a:pPr marL="285750" indent="-285750">
              <a:buFont typeface="Arial" panose="020B0604020202020204" pitchFamily="34" charset="0"/>
              <a:buChar char="•"/>
            </a:pPr>
            <a:r>
              <a:rPr lang="en-GB" dirty="0">
                <a:solidFill>
                  <a:srgbClr val="222222"/>
                </a:solidFill>
                <a:latin typeface="Lato" panose="020F0502020204030203" pitchFamily="34" charset="0"/>
              </a:rPr>
              <a:t>S</a:t>
            </a:r>
            <a:r>
              <a:rPr lang="en-GB" b="0" i="0" dirty="0">
                <a:solidFill>
                  <a:srgbClr val="222222"/>
                </a:solidFill>
                <a:effectLst/>
                <a:latin typeface="Lato" panose="020F0502020204030203" pitchFamily="34" charset="0"/>
              </a:rPr>
              <a:t>o that we have to use a pair plot to depict the relationship in a single diagram</a:t>
            </a:r>
            <a:endParaRPr lang="en-US" dirty="0"/>
          </a:p>
        </p:txBody>
      </p:sp>
      <p:pic>
        <p:nvPicPr>
          <p:cNvPr id="6" name="Picture 5">
            <a:extLst>
              <a:ext uri="{FF2B5EF4-FFF2-40B4-BE49-F238E27FC236}">
                <a16:creationId xmlns:a16="http://schemas.microsoft.com/office/drawing/2014/main" id="{A5A639BC-848A-4BEF-A5B4-B4DF8E3E4B8F}"/>
              </a:ext>
            </a:extLst>
          </p:cNvPr>
          <p:cNvPicPr>
            <a:picLocks noChangeAspect="1"/>
          </p:cNvPicPr>
          <p:nvPr/>
        </p:nvPicPr>
        <p:blipFill>
          <a:blip r:embed="rId2"/>
          <a:stretch>
            <a:fillRect/>
          </a:stretch>
        </p:blipFill>
        <p:spPr>
          <a:xfrm>
            <a:off x="2252871" y="3257342"/>
            <a:ext cx="3238500" cy="1715033"/>
          </a:xfrm>
          <a:prstGeom prst="rect">
            <a:avLst/>
          </a:prstGeom>
        </p:spPr>
      </p:pic>
      <p:pic>
        <p:nvPicPr>
          <p:cNvPr id="8" name="Picture 7">
            <a:extLst>
              <a:ext uri="{FF2B5EF4-FFF2-40B4-BE49-F238E27FC236}">
                <a16:creationId xmlns:a16="http://schemas.microsoft.com/office/drawing/2014/main" id="{1DC3E07C-6EA4-4E51-98AE-224F0D011FB2}"/>
              </a:ext>
            </a:extLst>
          </p:cNvPr>
          <p:cNvPicPr>
            <a:picLocks noChangeAspect="1"/>
          </p:cNvPicPr>
          <p:nvPr/>
        </p:nvPicPr>
        <p:blipFill>
          <a:blip r:embed="rId3"/>
          <a:stretch>
            <a:fillRect/>
          </a:stretch>
        </p:blipFill>
        <p:spPr>
          <a:xfrm>
            <a:off x="6520068" y="2504083"/>
            <a:ext cx="3842509" cy="3511892"/>
          </a:xfrm>
          <a:prstGeom prst="rect">
            <a:avLst/>
          </a:prstGeom>
        </p:spPr>
      </p:pic>
    </p:spTree>
    <p:extLst>
      <p:ext uri="{BB962C8B-B14F-4D97-AF65-F5344CB8AC3E}">
        <p14:creationId xmlns:p14="http://schemas.microsoft.com/office/powerpoint/2010/main" val="1288092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472</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Lato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ayham ramadan</dc:creator>
  <cp:lastModifiedBy>ayham ramadan</cp:lastModifiedBy>
  <cp:revision>2</cp:revision>
  <dcterms:created xsi:type="dcterms:W3CDTF">2022-02-05T14:30:01Z</dcterms:created>
  <dcterms:modified xsi:type="dcterms:W3CDTF">2022-02-12T06:32:43Z</dcterms:modified>
</cp:coreProperties>
</file>