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77" r:id="rId3"/>
    <p:sldId id="278" r:id="rId4"/>
    <p:sldId id="279" r:id="rId5"/>
    <p:sldId id="280" r:id="rId6"/>
    <p:sldId id="281" r:id="rId7"/>
    <p:sldId id="296" r:id="rId8"/>
    <p:sldId id="282" r:id="rId9"/>
    <p:sldId id="283" r:id="rId10"/>
    <p:sldId id="284" r:id="rId11"/>
    <p:sldId id="285" r:id="rId12"/>
    <p:sldId id="286" r:id="rId13"/>
    <p:sldId id="287" r:id="rId14"/>
    <p:sldId id="288" r:id="rId15"/>
    <p:sldId id="289" r:id="rId16"/>
    <p:sldId id="290" r:id="rId17"/>
    <p:sldId id="297" r:id="rId18"/>
    <p:sldId id="291" r:id="rId19"/>
    <p:sldId id="292" r:id="rId20"/>
    <p:sldId id="293" r:id="rId21"/>
    <p:sldId id="294" r:id="rId22"/>
    <p:sldId id="29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1DE564A-92B7-415D-882C-3940883B697B}" type="doc">
      <dgm:prSet loTypeId="urn:microsoft.com/office/officeart/2008/layout/HalfCircleOrganizationChart" loCatId="hierarchy" qsTypeId="urn:microsoft.com/office/officeart/2005/8/quickstyle/simple1" qsCatId="simple" csTypeId="urn:microsoft.com/office/officeart/2005/8/colors/accent1_2" csCatId="accent1" phldr="1"/>
      <dgm:spPr/>
      <dgm:t>
        <a:bodyPr/>
        <a:lstStyle/>
        <a:p>
          <a:endParaRPr lang="en-US"/>
        </a:p>
      </dgm:t>
    </dgm:pt>
    <dgm:pt modelId="{85C70608-BD41-483E-B466-73B2FCC3F889}">
      <dgm:prSet phldrT="[Text]"/>
      <dgm:spPr/>
      <dgm:t>
        <a:bodyPr/>
        <a:lstStyle/>
        <a:p>
          <a:r>
            <a:rPr lang="en-GB" dirty="0"/>
            <a:t>Fittings</a:t>
          </a:r>
          <a:endParaRPr lang="en-US" dirty="0"/>
        </a:p>
      </dgm:t>
    </dgm:pt>
    <dgm:pt modelId="{C3CA184E-7EC6-4E5F-BB56-35991ED289C3}" type="parTrans" cxnId="{D1035334-027B-49C8-AD60-689A2B48B419}">
      <dgm:prSet/>
      <dgm:spPr/>
      <dgm:t>
        <a:bodyPr/>
        <a:lstStyle/>
        <a:p>
          <a:endParaRPr lang="en-US"/>
        </a:p>
      </dgm:t>
    </dgm:pt>
    <dgm:pt modelId="{C81C979B-8C69-49AC-B404-1783F9F60DBA}" type="sibTrans" cxnId="{D1035334-027B-49C8-AD60-689A2B48B419}">
      <dgm:prSet/>
      <dgm:spPr/>
      <dgm:t>
        <a:bodyPr/>
        <a:lstStyle/>
        <a:p>
          <a:endParaRPr lang="en-US"/>
        </a:p>
      </dgm:t>
    </dgm:pt>
    <dgm:pt modelId="{3580DEBA-1034-40CA-A3A0-C764BCCE7D06}">
      <dgm:prSet phldrT="[Text]"/>
      <dgm:spPr/>
      <dgm:t>
        <a:bodyPr/>
        <a:lstStyle/>
        <a:p>
          <a:r>
            <a:rPr lang="en-GB" dirty="0"/>
            <a:t>Under Fitting</a:t>
          </a:r>
          <a:endParaRPr lang="en-US" dirty="0"/>
        </a:p>
      </dgm:t>
    </dgm:pt>
    <dgm:pt modelId="{B3C92092-522C-4724-BD8E-55996B57292F}" type="parTrans" cxnId="{C14E3549-CD4B-4A2A-BC5C-C4C88AEF7880}">
      <dgm:prSet/>
      <dgm:spPr/>
      <dgm:t>
        <a:bodyPr/>
        <a:lstStyle/>
        <a:p>
          <a:endParaRPr lang="en-US"/>
        </a:p>
      </dgm:t>
    </dgm:pt>
    <dgm:pt modelId="{6321BCFD-3117-4244-A9BD-390FC15FB88F}" type="sibTrans" cxnId="{C14E3549-CD4B-4A2A-BC5C-C4C88AEF7880}">
      <dgm:prSet/>
      <dgm:spPr/>
      <dgm:t>
        <a:bodyPr/>
        <a:lstStyle/>
        <a:p>
          <a:endParaRPr lang="en-US"/>
        </a:p>
      </dgm:t>
    </dgm:pt>
    <dgm:pt modelId="{91B5FA9F-36B9-4DC6-BC46-9C81A11C8A2C}">
      <dgm:prSet phldrT="[Text]"/>
      <dgm:spPr/>
      <dgm:t>
        <a:bodyPr/>
        <a:lstStyle/>
        <a:p>
          <a:r>
            <a:rPr lang="en-GB" dirty="0"/>
            <a:t>Exact Fit</a:t>
          </a:r>
          <a:endParaRPr lang="en-US" dirty="0"/>
        </a:p>
      </dgm:t>
    </dgm:pt>
    <dgm:pt modelId="{2AF6D502-205D-4EAE-AA1F-90D4F530CA57}" type="parTrans" cxnId="{EDF2F845-D3DD-4B67-8D1B-48F57C912585}">
      <dgm:prSet/>
      <dgm:spPr/>
      <dgm:t>
        <a:bodyPr/>
        <a:lstStyle/>
        <a:p>
          <a:endParaRPr lang="en-US"/>
        </a:p>
      </dgm:t>
    </dgm:pt>
    <dgm:pt modelId="{0C9C6EC6-42A1-4CC3-8A02-843F2025D1AC}" type="sibTrans" cxnId="{EDF2F845-D3DD-4B67-8D1B-48F57C912585}">
      <dgm:prSet/>
      <dgm:spPr/>
      <dgm:t>
        <a:bodyPr/>
        <a:lstStyle/>
        <a:p>
          <a:endParaRPr lang="en-US"/>
        </a:p>
      </dgm:t>
    </dgm:pt>
    <dgm:pt modelId="{6458D4F6-1A28-4CCC-8CE8-D302E32A3187}">
      <dgm:prSet phldrT="[Text]"/>
      <dgm:spPr/>
      <dgm:t>
        <a:bodyPr/>
        <a:lstStyle/>
        <a:p>
          <a:r>
            <a:rPr lang="en-GB" dirty="0"/>
            <a:t>Over Fitting</a:t>
          </a:r>
          <a:endParaRPr lang="en-US" dirty="0"/>
        </a:p>
      </dgm:t>
    </dgm:pt>
    <dgm:pt modelId="{20BD4156-930C-42B7-B037-777590B916B6}" type="parTrans" cxnId="{028083B8-8019-436F-AD12-69B0C37C66EC}">
      <dgm:prSet/>
      <dgm:spPr/>
      <dgm:t>
        <a:bodyPr/>
        <a:lstStyle/>
        <a:p>
          <a:endParaRPr lang="en-US"/>
        </a:p>
      </dgm:t>
    </dgm:pt>
    <dgm:pt modelId="{C80206DC-F3AA-445D-942C-D081D4C49571}" type="sibTrans" cxnId="{028083B8-8019-436F-AD12-69B0C37C66EC}">
      <dgm:prSet/>
      <dgm:spPr/>
      <dgm:t>
        <a:bodyPr/>
        <a:lstStyle/>
        <a:p>
          <a:endParaRPr lang="en-US"/>
        </a:p>
      </dgm:t>
    </dgm:pt>
    <dgm:pt modelId="{DF8F13A1-56E4-442D-B318-7FDE795E576D}" type="pres">
      <dgm:prSet presAssocID="{11DE564A-92B7-415D-882C-3940883B697B}" presName="Name0" presStyleCnt="0">
        <dgm:presLayoutVars>
          <dgm:orgChart val="1"/>
          <dgm:chPref val="1"/>
          <dgm:dir/>
          <dgm:animOne val="branch"/>
          <dgm:animLvl val="lvl"/>
          <dgm:resizeHandles/>
        </dgm:presLayoutVars>
      </dgm:prSet>
      <dgm:spPr/>
    </dgm:pt>
    <dgm:pt modelId="{9ABA2ED9-0925-4025-8C73-BCC7CBDC5852}" type="pres">
      <dgm:prSet presAssocID="{85C70608-BD41-483E-B466-73B2FCC3F889}" presName="hierRoot1" presStyleCnt="0">
        <dgm:presLayoutVars>
          <dgm:hierBranch val="init"/>
        </dgm:presLayoutVars>
      </dgm:prSet>
      <dgm:spPr/>
    </dgm:pt>
    <dgm:pt modelId="{C135CEE6-C70F-44BD-80E9-B6033C3E8B9E}" type="pres">
      <dgm:prSet presAssocID="{85C70608-BD41-483E-B466-73B2FCC3F889}" presName="rootComposite1" presStyleCnt="0"/>
      <dgm:spPr/>
    </dgm:pt>
    <dgm:pt modelId="{2BFE9841-B8CD-4D1D-ADD6-88D77B72154B}" type="pres">
      <dgm:prSet presAssocID="{85C70608-BD41-483E-B466-73B2FCC3F889}" presName="rootText1" presStyleLbl="alignAcc1" presStyleIdx="0" presStyleCnt="0">
        <dgm:presLayoutVars>
          <dgm:chPref val="3"/>
        </dgm:presLayoutVars>
      </dgm:prSet>
      <dgm:spPr/>
    </dgm:pt>
    <dgm:pt modelId="{5D545859-034F-470D-B9D3-E3BB8F52B964}" type="pres">
      <dgm:prSet presAssocID="{85C70608-BD41-483E-B466-73B2FCC3F889}" presName="topArc1" presStyleLbl="parChTrans1D1" presStyleIdx="0" presStyleCnt="8"/>
      <dgm:spPr/>
    </dgm:pt>
    <dgm:pt modelId="{E368F73B-DA36-42FE-BA26-DE002564F147}" type="pres">
      <dgm:prSet presAssocID="{85C70608-BD41-483E-B466-73B2FCC3F889}" presName="bottomArc1" presStyleLbl="parChTrans1D1" presStyleIdx="1" presStyleCnt="8"/>
      <dgm:spPr/>
    </dgm:pt>
    <dgm:pt modelId="{77513C33-C290-42C9-9108-AA3BC9FF9528}" type="pres">
      <dgm:prSet presAssocID="{85C70608-BD41-483E-B466-73B2FCC3F889}" presName="topConnNode1" presStyleLbl="node1" presStyleIdx="0" presStyleCnt="0"/>
      <dgm:spPr/>
    </dgm:pt>
    <dgm:pt modelId="{FC5AC5AC-B37C-46B7-A6E4-1B4E75D79193}" type="pres">
      <dgm:prSet presAssocID="{85C70608-BD41-483E-B466-73B2FCC3F889}" presName="hierChild2" presStyleCnt="0"/>
      <dgm:spPr/>
    </dgm:pt>
    <dgm:pt modelId="{1FBC712C-C2E9-4B87-B58D-EA8D988FC5A1}" type="pres">
      <dgm:prSet presAssocID="{B3C92092-522C-4724-BD8E-55996B57292F}" presName="Name28" presStyleLbl="parChTrans1D2" presStyleIdx="0" presStyleCnt="3"/>
      <dgm:spPr/>
    </dgm:pt>
    <dgm:pt modelId="{34E0087C-9A33-4AC9-83C9-97E399AC894E}" type="pres">
      <dgm:prSet presAssocID="{3580DEBA-1034-40CA-A3A0-C764BCCE7D06}" presName="hierRoot2" presStyleCnt="0">
        <dgm:presLayoutVars>
          <dgm:hierBranch val="init"/>
        </dgm:presLayoutVars>
      </dgm:prSet>
      <dgm:spPr/>
    </dgm:pt>
    <dgm:pt modelId="{D5158614-71B7-4B63-9DB9-FE0BC3E047FC}" type="pres">
      <dgm:prSet presAssocID="{3580DEBA-1034-40CA-A3A0-C764BCCE7D06}" presName="rootComposite2" presStyleCnt="0"/>
      <dgm:spPr/>
    </dgm:pt>
    <dgm:pt modelId="{A897D03C-1137-419D-B155-8FCF1DC0EEB5}" type="pres">
      <dgm:prSet presAssocID="{3580DEBA-1034-40CA-A3A0-C764BCCE7D06}" presName="rootText2" presStyleLbl="alignAcc1" presStyleIdx="0" presStyleCnt="0">
        <dgm:presLayoutVars>
          <dgm:chPref val="3"/>
        </dgm:presLayoutVars>
      </dgm:prSet>
      <dgm:spPr/>
    </dgm:pt>
    <dgm:pt modelId="{E9F06D59-D07C-4921-B178-3CE88FD774F3}" type="pres">
      <dgm:prSet presAssocID="{3580DEBA-1034-40CA-A3A0-C764BCCE7D06}" presName="topArc2" presStyleLbl="parChTrans1D1" presStyleIdx="2" presStyleCnt="8"/>
      <dgm:spPr/>
    </dgm:pt>
    <dgm:pt modelId="{B1E03FB3-21C4-4EF0-9B77-6CE60D890D49}" type="pres">
      <dgm:prSet presAssocID="{3580DEBA-1034-40CA-A3A0-C764BCCE7D06}" presName="bottomArc2" presStyleLbl="parChTrans1D1" presStyleIdx="3" presStyleCnt="8"/>
      <dgm:spPr/>
    </dgm:pt>
    <dgm:pt modelId="{8E46792F-04F8-4973-ADCC-CBCD46A32D4B}" type="pres">
      <dgm:prSet presAssocID="{3580DEBA-1034-40CA-A3A0-C764BCCE7D06}" presName="topConnNode2" presStyleLbl="node2" presStyleIdx="0" presStyleCnt="0"/>
      <dgm:spPr/>
    </dgm:pt>
    <dgm:pt modelId="{0939E56B-71F6-4F7A-938B-FCC571FAEA2D}" type="pres">
      <dgm:prSet presAssocID="{3580DEBA-1034-40CA-A3A0-C764BCCE7D06}" presName="hierChild4" presStyleCnt="0"/>
      <dgm:spPr/>
    </dgm:pt>
    <dgm:pt modelId="{F4300D7B-5D66-4F28-8422-70E768AE970B}" type="pres">
      <dgm:prSet presAssocID="{3580DEBA-1034-40CA-A3A0-C764BCCE7D06}" presName="hierChild5" presStyleCnt="0"/>
      <dgm:spPr/>
    </dgm:pt>
    <dgm:pt modelId="{71A87BD6-CAE0-4DF0-831F-91B6F0EE93C0}" type="pres">
      <dgm:prSet presAssocID="{2AF6D502-205D-4EAE-AA1F-90D4F530CA57}" presName="Name28" presStyleLbl="parChTrans1D2" presStyleIdx="1" presStyleCnt="3"/>
      <dgm:spPr/>
    </dgm:pt>
    <dgm:pt modelId="{31876DCF-2A00-4CEF-B866-FAFEC46ADF43}" type="pres">
      <dgm:prSet presAssocID="{91B5FA9F-36B9-4DC6-BC46-9C81A11C8A2C}" presName="hierRoot2" presStyleCnt="0">
        <dgm:presLayoutVars>
          <dgm:hierBranch val="init"/>
        </dgm:presLayoutVars>
      </dgm:prSet>
      <dgm:spPr/>
    </dgm:pt>
    <dgm:pt modelId="{7AE4B1F1-34BE-4BDE-840C-635A937C97FD}" type="pres">
      <dgm:prSet presAssocID="{91B5FA9F-36B9-4DC6-BC46-9C81A11C8A2C}" presName="rootComposite2" presStyleCnt="0"/>
      <dgm:spPr/>
    </dgm:pt>
    <dgm:pt modelId="{E2469674-6F84-405E-9137-6240AF67878D}" type="pres">
      <dgm:prSet presAssocID="{91B5FA9F-36B9-4DC6-BC46-9C81A11C8A2C}" presName="rootText2" presStyleLbl="alignAcc1" presStyleIdx="0" presStyleCnt="0">
        <dgm:presLayoutVars>
          <dgm:chPref val="3"/>
        </dgm:presLayoutVars>
      </dgm:prSet>
      <dgm:spPr/>
    </dgm:pt>
    <dgm:pt modelId="{0E4A05F4-8738-4FBF-966B-C31163C66E62}" type="pres">
      <dgm:prSet presAssocID="{91B5FA9F-36B9-4DC6-BC46-9C81A11C8A2C}" presName="topArc2" presStyleLbl="parChTrans1D1" presStyleIdx="4" presStyleCnt="8"/>
      <dgm:spPr/>
    </dgm:pt>
    <dgm:pt modelId="{F925FC82-BB28-42E3-BCC5-80162DF3AE72}" type="pres">
      <dgm:prSet presAssocID="{91B5FA9F-36B9-4DC6-BC46-9C81A11C8A2C}" presName="bottomArc2" presStyleLbl="parChTrans1D1" presStyleIdx="5" presStyleCnt="8"/>
      <dgm:spPr/>
    </dgm:pt>
    <dgm:pt modelId="{F61BAE92-A9DB-4351-918A-A97EFD6FE6A7}" type="pres">
      <dgm:prSet presAssocID="{91B5FA9F-36B9-4DC6-BC46-9C81A11C8A2C}" presName="topConnNode2" presStyleLbl="node2" presStyleIdx="0" presStyleCnt="0"/>
      <dgm:spPr/>
    </dgm:pt>
    <dgm:pt modelId="{ADBF4811-B156-43F9-8922-07406CAB3912}" type="pres">
      <dgm:prSet presAssocID="{91B5FA9F-36B9-4DC6-BC46-9C81A11C8A2C}" presName="hierChild4" presStyleCnt="0"/>
      <dgm:spPr/>
    </dgm:pt>
    <dgm:pt modelId="{C8BB6CBA-C8B4-4E75-A6D8-ED8BF3D76599}" type="pres">
      <dgm:prSet presAssocID="{91B5FA9F-36B9-4DC6-BC46-9C81A11C8A2C}" presName="hierChild5" presStyleCnt="0"/>
      <dgm:spPr/>
    </dgm:pt>
    <dgm:pt modelId="{802B3B31-D290-409B-A5F0-EF5AD31EB818}" type="pres">
      <dgm:prSet presAssocID="{20BD4156-930C-42B7-B037-777590B916B6}" presName="Name28" presStyleLbl="parChTrans1D2" presStyleIdx="2" presStyleCnt="3"/>
      <dgm:spPr/>
    </dgm:pt>
    <dgm:pt modelId="{144382EE-0F1A-44F6-8B6A-3FE4874F0EDD}" type="pres">
      <dgm:prSet presAssocID="{6458D4F6-1A28-4CCC-8CE8-D302E32A3187}" presName="hierRoot2" presStyleCnt="0">
        <dgm:presLayoutVars>
          <dgm:hierBranch val="init"/>
        </dgm:presLayoutVars>
      </dgm:prSet>
      <dgm:spPr/>
    </dgm:pt>
    <dgm:pt modelId="{EEB79330-3856-401A-8791-7A001122B6D3}" type="pres">
      <dgm:prSet presAssocID="{6458D4F6-1A28-4CCC-8CE8-D302E32A3187}" presName="rootComposite2" presStyleCnt="0"/>
      <dgm:spPr/>
    </dgm:pt>
    <dgm:pt modelId="{B988EC6E-DB67-4B19-85E0-B55070D967FC}" type="pres">
      <dgm:prSet presAssocID="{6458D4F6-1A28-4CCC-8CE8-D302E32A3187}" presName="rootText2" presStyleLbl="alignAcc1" presStyleIdx="0" presStyleCnt="0">
        <dgm:presLayoutVars>
          <dgm:chPref val="3"/>
        </dgm:presLayoutVars>
      </dgm:prSet>
      <dgm:spPr/>
    </dgm:pt>
    <dgm:pt modelId="{DDBBD96D-47C9-44F7-BFA1-43AC0955A105}" type="pres">
      <dgm:prSet presAssocID="{6458D4F6-1A28-4CCC-8CE8-D302E32A3187}" presName="topArc2" presStyleLbl="parChTrans1D1" presStyleIdx="6" presStyleCnt="8"/>
      <dgm:spPr/>
    </dgm:pt>
    <dgm:pt modelId="{52A9D839-D5F1-47CB-90A6-0D4986456980}" type="pres">
      <dgm:prSet presAssocID="{6458D4F6-1A28-4CCC-8CE8-D302E32A3187}" presName="bottomArc2" presStyleLbl="parChTrans1D1" presStyleIdx="7" presStyleCnt="8"/>
      <dgm:spPr/>
    </dgm:pt>
    <dgm:pt modelId="{3B62D1D9-FAAE-4408-8372-F88C200E6FA0}" type="pres">
      <dgm:prSet presAssocID="{6458D4F6-1A28-4CCC-8CE8-D302E32A3187}" presName="topConnNode2" presStyleLbl="node2" presStyleIdx="0" presStyleCnt="0"/>
      <dgm:spPr/>
    </dgm:pt>
    <dgm:pt modelId="{9AE0D539-8E7C-406B-B3AD-5A3EE03FEB47}" type="pres">
      <dgm:prSet presAssocID="{6458D4F6-1A28-4CCC-8CE8-D302E32A3187}" presName="hierChild4" presStyleCnt="0"/>
      <dgm:spPr/>
    </dgm:pt>
    <dgm:pt modelId="{765B1A21-A1E1-4BB8-B46C-B23FD34BA4DF}" type="pres">
      <dgm:prSet presAssocID="{6458D4F6-1A28-4CCC-8CE8-D302E32A3187}" presName="hierChild5" presStyleCnt="0"/>
      <dgm:spPr/>
    </dgm:pt>
    <dgm:pt modelId="{45B33753-076A-4D91-B38B-D1A5ADA3B5BD}" type="pres">
      <dgm:prSet presAssocID="{85C70608-BD41-483E-B466-73B2FCC3F889}" presName="hierChild3" presStyleCnt="0"/>
      <dgm:spPr/>
    </dgm:pt>
  </dgm:ptLst>
  <dgm:cxnLst>
    <dgm:cxn modelId="{50A3C411-7834-4CCD-A82F-CE90261E8728}" type="presOf" srcId="{6458D4F6-1A28-4CCC-8CE8-D302E32A3187}" destId="{3B62D1D9-FAAE-4408-8372-F88C200E6FA0}" srcOrd="1" destOrd="0" presId="urn:microsoft.com/office/officeart/2008/layout/HalfCircleOrganizationChart"/>
    <dgm:cxn modelId="{1A937A12-99E5-49D5-910E-5E27DCBA4495}" type="presOf" srcId="{91B5FA9F-36B9-4DC6-BC46-9C81A11C8A2C}" destId="{F61BAE92-A9DB-4351-918A-A97EFD6FE6A7}" srcOrd="1" destOrd="0" presId="urn:microsoft.com/office/officeart/2008/layout/HalfCircleOrganizationChart"/>
    <dgm:cxn modelId="{211F311D-F466-4B9E-B48B-4D4B0195CAA0}" type="presOf" srcId="{11DE564A-92B7-415D-882C-3940883B697B}" destId="{DF8F13A1-56E4-442D-B318-7FDE795E576D}" srcOrd="0" destOrd="0" presId="urn:microsoft.com/office/officeart/2008/layout/HalfCircleOrganizationChart"/>
    <dgm:cxn modelId="{1D0C6A22-66D8-4A2C-A0DA-B21D61581129}" type="presOf" srcId="{2AF6D502-205D-4EAE-AA1F-90D4F530CA57}" destId="{71A87BD6-CAE0-4DF0-831F-91B6F0EE93C0}" srcOrd="0" destOrd="0" presId="urn:microsoft.com/office/officeart/2008/layout/HalfCircleOrganizationChart"/>
    <dgm:cxn modelId="{41700125-ED8E-4680-8306-6177CB1CF799}" type="presOf" srcId="{91B5FA9F-36B9-4DC6-BC46-9C81A11C8A2C}" destId="{E2469674-6F84-405E-9137-6240AF67878D}" srcOrd="0" destOrd="0" presId="urn:microsoft.com/office/officeart/2008/layout/HalfCircleOrganizationChart"/>
    <dgm:cxn modelId="{EBF3D830-0F10-4C97-8917-9DBF6DE77FA4}" type="presOf" srcId="{20BD4156-930C-42B7-B037-777590B916B6}" destId="{802B3B31-D290-409B-A5F0-EF5AD31EB818}" srcOrd="0" destOrd="0" presId="urn:microsoft.com/office/officeart/2008/layout/HalfCircleOrganizationChart"/>
    <dgm:cxn modelId="{D1035334-027B-49C8-AD60-689A2B48B419}" srcId="{11DE564A-92B7-415D-882C-3940883B697B}" destId="{85C70608-BD41-483E-B466-73B2FCC3F889}" srcOrd="0" destOrd="0" parTransId="{C3CA184E-7EC6-4E5F-BB56-35991ED289C3}" sibTransId="{C81C979B-8C69-49AC-B404-1783F9F60DBA}"/>
    <dgm:cxn modelId="{066CA85D-29D8-4B85-911D-840BBE3715CD}" type="presOf" srcId="{3580DEBA-1034-40CA-A3A0-C764BCCE7D06}" destId="{8E46792F-04F8-4973-ADCC-CBCD46A32D4B}" srcOrd="1" destOrd="0" presId="urn:microsoft.com/office/officeart/2008/layout/HalfCircleOrganizationChart"/>
    <dgm:cxn modelId="{EDF2F845-D3DD-4B67-8D1B-48F57C912585}" srcId="{85C70608-BD41-483E-B466-73B2FCC3F889}" destId="{91B5FA9F-36B9-4DC6-BC46-9C81A11C8A2C}" srcOrd="1" destOrd="0" parTransId="{2AF6D502-205D-4EAE-AA1F-90D4F530CA57}" sibTransId="{0C9C6EC6-42A1-4CC3-8A02-843F2025D1AC}"/>
    <dgm:cxn modelId="{C14E3549-CD4B-4A2A-BC5C-C4C88AEF7880}" srcId="{85C70608-BD41-483E-B466-73B2FCC3F889}" destId="{3580DEBA-1034-40CA-A3A0-C764BCCE7D06}" srcOrd="0" destOrd="0" parTransId="{B3C92092-522C-4724-BD8E-55996B57292F}" sibTransId="{6321BCFD-3117-4244-A9BD-390FC15FB88F}"/>
    <dgm:cxn modelId="{0219D069-DCEB-4FEB-A6D3-E0AE4362C3C4}" type="presOf" srcId="{85C70608-BD41-483E-B466-73B2FCC3F889}" destId="{2BFE9841-B8CD-4D1D-ADD6-88D77B72154B}" srcOrd="0" destOrd="0" presId="urn:microsoft.com/office/officeart/2008/layout/HalfCircleOrganizationChart"/>
    <dgm:cxn modelId="{9CE4E554-286F-4F0C-B3B5-526942547407}" type="presOf" srcId="{85C70608-BD41-483E-B466-73B2FCC3F889}" destId="{77513C33-C290-42C9-9108-AA3BC9FF9528}" srcOrd="1" destOrd="0" presId="urn:microsoft.com/office/officeart/2008/layout/HalfCircleOrganizationChart"/>
    <dgm:cxn modelId="{D011B190-089C-4F35-9893-AE4002CB0473}" type="presOf" srcId="{3580DEBA-1034-40CA-A3A0-C764BCCE7D06}" destId="{A897D03C-1137-419D-B155-8FCF1DC0EEB5}" srcOrd="0" destOrd="0" presId="urn:microsoft.com/office/officeart/2008/layout/HalfCircleOrganizationChart"/>
    <dgm:cxn modelId="{AA369791-1B3F-46CB-AA4E-F163F6079B87}" type="presOf" srcId="{B3C92092-522C-4724-BD8E-55996B57292F}" destId="{1FBC712C-C2E9-4B87-B58D-EA8D988FC5A1}" srcOrd="0" destOrd="0" presId="urn:microsoft.com/office/officeart/2008/layout/HalfCircleOrganizationChart"/>
    <dgm:cxn modelId="{028083B8-8019-436F-AD12-69B0C37C66EC}" srcId="{85C70608-BD41-483E-B466-73B2FCC3F889}" destId="{6458D4F6-1A28-4CCC-8CE8-D302E32A3187}" srcOrd="2" destOrd="0" parTransId="{20BD4156-930C-42B7-B037-777590B916B6}" sibTransId="{C80206DC-F3AA-445D-942C-D081D4C49571}"/>
    <dgm:cxn modelId="{20DEE5B9-026A-43E8-BD92-3873CAA1402F}" type="presOf" srcId="{6458D4F6-1A28-4CCC-8CE8-D302E32A3187}" destId="{B988EC6E-DB67-4B19-85E0-B55070D967FC}" srcOrd="0" destOrd="0" presId="urn:microsoft.com/office/officeart/2008/layout/HalfCircleOrganizationChart"/>
    <dgm:cxn modelId="{92F2EE55-8978-40F0-AE67-E43935B8B2F4}" type="presParOf" srcId="{DF8F13A1-56E4-442D-B318-7FDE795E576D}" destId="{9ABA2ED9-0925-4025-8C73-BCC7CBDC5852}" srcOrd="0" destOrd="0" presId="urn:microsoft.com/office/officeart/2008/layout/HalfCircleOrganizationChart"/>
    <dgm:cxn modelId="{D0E5B3BD-56E8-4EF1-A965-EB71A976FFA3}" type="presParOf" srcId="{9ABA2ED9-0925-4025-8C73-BCC7CBDC5852}" destId="{C135CEE6-C70F-44BD-80E9-B6033C3E8B9E}" srcOrd="0" destOrd="0" presId="urn:microsoft.com/office/officeart/2008/layout/HalfCircleOrganizationChart"/>
    <dgm:cxn modelId="{D72F7CF8-CF4F-44E8-A907-D5B2289DE085}" type="presParOf" srcId="{C135CEE6-C70F-44BD-80E9-B6033C3E8B9E}" destId="{2BFE9841-B8CD-4D1D-ADD6-88D77B72154B}" srcOrd="0" destOrd="0" presId="urn:microsoft.com/office/officeart/2008/layout/HalfCircleOrganizationChart"/>
    <dgm:cxn modelId="{F6BB93AE-32C4-479E-903F-37D3A1AE5ADD}" type="presParOf" srcId="{C135CEE6-C70F-44BD-80E9-B6033C3E8B9E}" destId="{5D545859-034F-470D-B9D3-E3BB8F52B964}" srcOrd="1" destOrd="0" presId="urn:microsoft.com/office/officeart/2008/layout/HalfCircleOrganizationChart"/>
    <dgm:cxn modelId="{64AAF767-A87D-48E4-B0AD-82C0D8E78ED6}" type="presParOf" srcId="{C135CEE6-C70F-44BD-80E9-B6033C3E8B9E}" destId="{E368F73B-DA36-42FE-BA26-DE002564F147}" srcOrd="2" destOrd="0" presId="urn:microsoft.com/office/officeart/2008/layout/HalfCircleOrganizationChart"/>
    <dgm:cxn modelId="{FC8A64F5-F9F3-407E-B60A-E05CF08C2214}" type="presParOf" srcId="{C135CEE6-C70F-44BD-80E9-B6033C3E8B9E}" destId="{77513C33-C290-42C9-9108-AA3BC9FF9528}" srcOrd="3" destOrd="0" presId="urn:microsoft.com/office/officeart/2008/layout/HalfCircleOrganizationChart"/>
    <dgm:cxn modelId="{2AC785E9-6E45-4F45-BE8D-5F357A192B2D}" type="presParOf" srcId="{9ABA2ED9-0925-4025-8C73-BCC7CBDC5852}" destId="{FC5AC5AC-B37C-46B7-A6E4-1B4E75D79193}" srcOrd="1" destOrd="0" presId="urn:microsoft.com/office/officeart/2008/layout/HalfCircleOrganizationChart"/>
    <dgm:cxn modelId="{5866AB14-A719-46F6-B677-8D74165F871A}" type="presParOf" srcId="{FC5AC5AC-B37C-46B7-A6E4-1B4E75D79193}" destId="{1FBC712C-C2E9-4B87-B58D-EA8D988FC5A1}" srcOrd="0" destOrd="0" presId="urn:microsoft.com/office/officeart/2008/layout/HalfCircleOrganizationChart"/>
    <dgm:cxn modelId="{86E667B3-6A87-4EF7-BB79-BB6478094815}" type="presParOf" srcId="{FC5AC5AC-B37C-46B7-A6E4-1B4E75D79193}" destId="{34E0087C-9A33-4AC9-83C9-97E399AC894E}" srcOrd="1" destOrd="0" presId="urn:microsoft.com/office/officeart/2008/layout/HalfCircleOrganizationChart"/>
    <dgm:cxn modelId="{E4163708-C49B-4375-96BB-2D57BF0EE97D}" type="presParOf" srcId="{34E0087C-9A33-4AC9-83C9-97E399AC894E}" destId="{D5158614-71B7-4B63-9DB9-FE0BC3E047FC}" srcOrd="0" destOrd="0" presId="urn:microsoft.com/office/officeart/2008/layout/HalfCircleOrganizationChart"/>
    <dgm:cxn modelId="{9B057A96-C424-4B70-B29E-0FE8B8DAE98F}" type="presParOf" srcId="{D5158614-71B7-4B63-9DB9-FE0BC3E047FC}" destId="{A897D03C-1137-419D-B155-8FCF1DC0EEB5}" srcOrd="0" destOrd="0" presId="urn:microsoft.com/office/officeart/2008/layout/HalfCircleOrganizationChart"/>
    <dgm:cxn modelId="{F912A2CA-4DD1-4E84-B408-C715163786D2}" type="presParOf" srcId="{D5158614-71B7-4B63-9DB9-FE0BC3E047FC}" destId="{E9F06D59-D07C-4921-B178-3CE88FD774F3}" srcOrd="1" destOrd="0" presId="urn:microsoft.com/office/officeart/2008/layout/HalfCircleOrganizationChart"/>
    <dgm:cxn modelId="{F3438C25-0EDF-4BB9-823B-507CC5DAA8F9}" type="presParOf" srcId="{D5158614-71B7-4B63-9DB9-FE0BC3E047FC}" destId="{B1E03FB3-21C4-4EF0-9B77-6CE60D890D49}" srcOrd="2" destOrd="0" presId="urn:microsoft.com/office/officeart/2008/layout/HalfCircleOrganizationChart"/>
    <dgm:cxn modelId="{E2162E37-262A-4C8C-B88B-199AA60AEBF0}" type="presParOf" srcId="{D5158614-71B7-4B63-9DB9-FE0BC3E047FC}" destId="{8E46792F-04F8-4973-ADCC-CBCD46A32D4B}" srcOrd="3" destOrd="0" presId="urn:microsoft.com/office/officeart/2008/layout/HalfCircleOrganizationChart"/>
    <dgm:cxn modelId="{63894FBD-12CA-40AE-9298-44CE602329AF}" type="presParOf" srcId="{34E0087C-9A33-4AC9-83C9-97E399AC894E}" destId="{0939E56B-71F6-4F7A-938B-FCC571FAEA2D}" srcOrd="1" destOrd="0" presId="urn:microsoft.com/office/officeart/2008/layout/HalfCircleOrganizationChart"/>
    <dgm:cxn modelId="{35CCEA8F-1200-4587-A9CD-A9D890DCCBA7}" type="presParOf" srcId="{34E0087C-9A33-4AC9-83C9-97E399AC894E}" destId="{F4300D7B-5D66-4F28-8422-70E768AE970B}" srcOrd="2" destOrd="0" presId="urn:microsoft.com/office/officeart/2008/layout/HalfCircleOrganizationChart"/>
    <dgm:cxn modelId="{71EE6141-24F4-4CE9-8A68-C3D487889326}" type="presParOf" srcId="{FC5AC5AC-B37C-46B7-A6E4-1B4E75D79193}" destId="{71A87BD6-CAE0-4DF0-831F-91B6F0EE93C0}" srcOrd="2" destOrd="0" presId="urn:microsoft.com/office/officeart/2008/layout/HalfCircleOrganizationChart"/>
    <dgm:cxn modelId="{A9B970FF-D3EB-4DE0-922F-17C8088A9C1B}" type="presParOf" srcId="{FC5AC5AC-B37C-46B7-A6E4-1B4E75D79193}" destId="{31876DCF-2A00-4CEF-B866-FAFEC46ADF43}" srcOrd="3" destOrd="0" presId="urn:microsoft.com/office/officeart/2008/layout/HalfCircleOrganizationChart"/>
    <dgm:cxn modelId="{2B8649EA-82D5-4BF0-9D52-7BAB1F613AE4}" type="presParOf" srcId="{31876DCF-2A00-4CEF-B866-FAFEC46ADF43}" destId="{7AE4B1F1-34BE-4BDE-840C-635A937C97FD}" srcOrd="0" destOrd="0" presId="urn:microsoft.com/office/officeart/2008/layout/HalfCircleOrganizationChart"/>
    <dgm:cxn modelId="{7182EBB5-A0C7-477F-BE33-5C5B5C55B071}" type="presParOf" srcId="{7AE4B1F1-34BE-4BDE-840C-635A937C97FD}" destId="{E2469674-6F84-405E-9137-6240AF67878D}" srcOrd="0" destOrd="0" presId="urn:microsoft.com/office/officeart/2008/layout/HalfCircleOrganizationChart"/>
    <dgm:cxn modelId="{E9881E3A-12EB-4967-9623-CEA909C3ACC9}" type="presParOf" srcId="{7AE4B1F1-34BE-4BDE-840C-635A937C97FD}" destId="{0E4A05F4-8738-4FBF-966B-C31163C66E62}" srcOrd="1" destOrd="0" presId="urn:microsoft.com/office/officeart/2008/layout/HalfCircleOrganizationChart"/>
    <dgm:cxn modelId="{4AC4954C-F7BC-4288-A027-E12B5029584C}" type="presParOf" srcId="{7AE4B1F1-34BE-4BDE-840C-635A937C97FD}" destId="{F925FC82-BB28-42E3-BCC5-80162DF3AE72}" srcOrd="2" destOrd="0" presId="urn:microsoft.com/office/officeart/2008/layout/HalfCircleOrganizationChart"/>
    <dgm:cxn modelId="{F424572C-F874-4686-913B-D0900AFC6756}" type="presParOf" srcId="{7AE4B1F1-34BE-4BDE-840C-635A937C97FD}" destId="{F61BAE92-A9DB-4351-918A-A97EFD6FE6A7}" srcOrd="3" destOrd="0" presId="urn:microsoft.com/office/officeart/2008/layout/HalfCircleOrganizationChart"/>
    <dgm:cxn modelId="{9FA72E8C-B77F-4620-92C3-14454FE9424E}" type="presParOf" srcId="{31876DCF-2A00-4CEF-B866-FAFEC46ADF43}" destId="{ADBF4811-B156-43F9-8922-07406CAB3912}" srcOrd="1" destOrd="0" presId="urn:microsoft.com/office/officeart/2008/layout/HalfCircleOrganizationChart"/>
    <dgm:cxn modelId="{58A41B42-E58F-498E-A1E5-6FC87449E77F}" type="presParOf" srcId="{31876DCF-2A00-4CEF-B866-FAFEC46ADF43}" destId="{C8BB6CBA-C8B4-4E75-A6D8-ED8BF3D76599}" srcOrd="2" destOrd="0" presId="urn:microsoft.com/office/officeart/2008/layout/HalfCircleOrganizationChart"/>
    <dgm:cxn modelId="{C3DA655A-E048-4E1A-884A-98B1B95EFA24}" type="presParOf" srcId="{FC5AC5AC-B37C-46B7-A6E4-1B4E75D79193}" destId="{802B3B31-D290-409B-A5F0-EF5AD31EB818}" srcOrd="4" destOrd="0" presId="urn:microsoft.com/office/officeart/2008/layout/HalfCircleOrganizationChart"/>
    <dgm:cxn modelId="{2DDC255C-FE79-43E5-A8A3-97BD6EFB9E54}" type="presParOf" srcId="{FC5AC5AC-B37C-46B7-A6E4-1B4E75D79193}" destId="{144382EE-0F1A-44F6-8B6A-3FE4874F0EDD}" srcOrd="5" destOrd="0" presId="urn:microsoft.com/office/officeart/2008/layout/HalfCircleOrganizationChart"/>
    <dgm:cxn modelId="{07BD7DE6-E925-4A0A-AAC3-B2D609AFFAD2}" type="presParOf" srcId="{144382EE-0F1A-44F6-8B6A-3FE4874F0EDD}" destId="{EEB79330-3856-401A-8791-7A001122B6D3}" srcOrd="0" destOrd="0" presId="urn:microsoft.com/office/officeart/2008/layout/HalfCircleOrganizationChart"/>
    <dgm:cxn modelId="{5C48D6F1-ECA9-4D24-9229-50D0E1B663FC}" type="presParOf" srcId="{EEB79330-3856-401A-8791-7A001122B6D3}" destId="{B988EC6E-DB67-4B19-85E0-B55070D967FC}" srcOrd="0" destOrd="0" presId="urn:microsoft.com/office/officeart/2008/layout/HalfCircleOrganizationChart"/>
    <dgm:cxn modelId="{265B5C7C-BE78-4428-BC9E-7CEDE9A8F665}" type="presParOf" srcId="{EEB79330-3856-401A-8791-7A001122B6D3}" destId="{DDBBD96D-47C9-44F7-BFA1-43AC0955A105}" srcOrd="1" destOrd="0" presId="urn:microsoft.com/office/officeart/2008/layout/HalfCircleOrganizationChart"/>
    <dgm:cxn modelId="{31800B98-8576-4463-81E3-9912729CCB4E}" type="presParOf" srcId="{EEB79330-3856-401A-8791-7A001122B6D3}" destId="{52A9D839-D5F1-47CB-90A6-0D4986456980}" srcOrd="2" destOrd="0" presId="urn:microsoft.com/office/officeart/2008/layout/HalfCircleOrganizationChart"/>
    <dgm:cxn modelId="{78E0D5C6-DC7A-4776-9118-BB468B3F3E21}" type="presParOf" srcId="{EEB79330-3856-401A-8791-7A001122B6D3}" destId="{3B62D1D9-FAAE-4408-8372-F88C200E6FA0}" srcOrd="3" destOrd="0" presId="urn:microsoft.com/office/officeart/2008/layout/HalfCircleOrganizationChart"/>
    <dgm:cxn modelId="{51A55C4D-1DE7-4616-9EC3-957E8CB76FF5}" type="presParOf" srcId="{144382EE-0F1A-44F6-8B6A-3FE4874F0EDD}" destId="{9AE0D539-8E7C-406B-B3AD-5A3EE03FEB47}" srcOrd="1" destOrd="0" presId="urn:microsoft.com/office/officeart/2008/layout/HalfCircleOrganizationChart"/>
    <dgm:cxn modelId="{C7B0E4A2-D723-46AE-9E02-D52240016D8F}" type="presParOf" srcId="{144382EE-0F1A-44F6-8B6A-3FE4874F0EDD}" destId="{765B1A21-A1E1-4BB8-B46C-B23FD34BA4DF}" srcOrd="2" destOrd="0" presId="urn:microsoft.com/office/officeart/2008/layout/HalfCircleOrganizationChart"/>
    <dgm:cxn modelId="{AF8ADC26-F17B-40D1-8F1A-2DF30B8F8FD9}" type="presParOf" srcId="{9ABA2ED9-0925-4025-8C73-BCC7CBDC5852}" destId="{45B33753-076A-4D91-B38B-D1A5ADA3B5BD}" srcOrd="2" destOrd="0" presId="urn:microsoft.com/office/officeart/2008/layout/HalfCircle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2B3B31-D290-409B-A5F0-EF5AD31EB818}">
      <dsp:nvSpPr>
        <dsp:cNvPr id="0" name=""/>
        <dsp:cNvSpPr/>
      </dsp:nvSpPr>
      <dsp:spPr>
        <a:xfrm>
          <a:off x="4064000" y="2459823"/>
          <a:ext cx="2875309" cy="499020"/>
        </a:xfrm>
        <a:custGeom>
          <a:avLst/>
          <a:gdLst/>
          <a:ahLst/>
          <a:cxnLst/>
          <a:rect l="0" t="0" r="0" b="0"/>
          <a:pathLst>
            <a:path>
              <a:moveTo>
                <a:pt x="0" y="0"/>
              </a:moveTo>
              <a:lnTo>
                <a:pt x="0" y="249510"/>
              </a:lnTo>
              <a:lnTo>
                <a:pt x="2875309" y="249510"/>
              </a:lnTo>
              <a:lnTo>
                <a:pt x="2875309" y="49902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1A87BD6-CAE0-4DF0-831F-91B6F0EE93C0}">
      <dsp:nvSpPr>
        <dsp:cNvPr id="0" name=""/>
        <dsp:cNvSpPr/>
      </dsp:nvSpPr>
      <dsp:spPr>
        <a:xfrm>
          <a:off x="4018279" y="2459823"/>
          <a:ext cx="91440" cy="499020"/>
        </a:xfrm>
        <a:custGeom>
          <a:avLst/>
          <a:gdLst/>
          <a:ahLst/>
          <a:cxnLst/>
          <a:rect l="0" t="0" r="0" b="0"/>
          <a:pathLst>
            <a:path>
              <a:moveTo>
                <a:pt x="45720" y="0"/>
              </a:moveTo>
              <a:lnTo>
                <a:pt x="45720" y="49902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FBC712C-C2E9-4B87-B58D-EA8D988FC5A1}">
      <dsp:nvSpPr>
        <dsp:cNvPr id="0" name=""/>
        <dsp:cNvSpPr/>
      </dsp:nvSpPr>
      <dsp:spPr>
        <a:xfrm>
          <a:off x="1188690" y="2459823"/>
          <a:ext cx="2875309" cy="499020"/>
        </a:xfrm>
        <a:custGeom>
          <a:avLst/>
          <a:gdLst/>
          <a:ahLst/>
          <a:cxnLst/>
          <a:rect l="0" t="0" r="0" b="0"/>
          <a:pathLst>
            <a:path>
              <a:moveTo>
                <a:pt x="2875309" y="0"/>
              </a:moveTo>
              <a:lnTo>
                <a:pt x="2875309" y="249510"/>
              </a:lnTo>
              <a:lnTo>
                <a:pt x="0" y="249510"/>
              </a:lnTo>
              <a:lnTo>
                <a:pt x="0" y="49902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D545859-034F-470D-B9D3-E3BB8F52B964}">
      <dsp:nvSpPr>
        <dsp:cNvPr id="0" name=""/>
        <dsp:cNvSpPr/>
      </dsp:nvSpPr>
      <dsp:spPr>
        <a:xfrm>
          <a:off x="3469927" y="1271678"/>
          <a:ext cx="1188144" cy="1188144"/>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368F73B-DA36-42FE-BA26-DE002564F147}">
      <dsp:nvSpPr>
        <dsp:cNvPr id="0" name=""/>
        <dsp:cNvSpPr/>
      </dsp:nvSpPr>
      <dsp:spPr>
        <a:xfrm>
          <a:off x="3469927" y="1271678"/>
          <a:ext cx="1188144" cy="1188144"/>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BFE9841-B8CD-4D1D-ADD6-88D77B72154B}">
      <dsp:nvSpPr>
        <dsp:cNvPr id="0" name=""/>
        <dsp:cNvSpPr/>
      </dsp:nvSpPr>
      <dsp:spPr>
        <a:xfrm>
          <a:off x="2875855" y="1485544"/>
          <a:ext cx="2376289" cy="760412"/>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ctr" defTabSz="1511300">
            <a:lnSpc>
              <a:spcPct val="90000"/>
            </a:lnSpc>
            <a:spcBef>
              <a:spcPct val="0"/>
            </a:spcBef>
            <a:spcAft>
              <a:spcPct val="35000"/>
            </a:spcAft>
            <a:buNone/>
          </a:pPr>
          <a:r>
            <a:rPr lang="en-GB" sz="3400" kern="1200" dirty="0"/>
            <a:t>Fittings</a:t>
          </a:r>
          <a:endParaRPr lang="en-US" sz="3400" kern="1200" dirty="0"/>
        </a:p>
      </dsp:txBody>
      <dsp:txXfrm>
        <a:off x="2875855" y="1485544"/>
        <a:ext cx="2376289" cy="760412"/>
      </dsp:txXfrm>
    </dsp:sp>
    <dsp:sp modelId="{E9F06D59-D07C-4921-B178-3CE88FD774F3}">
      <dsp:nvSpPr>
        <dsp:cNvPr id="0" name=""/>
        <dsp:cNvSpPr/>
      </dsp:nvSpPr>
      <dsp:spPr>
        <a:xfrm>
          <a:off x="594617" y="2958843"/>
          <a:ext cx="1188144" cy="1188144"/>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1E03FB3-21C4-4EF0-9B77-6CE60D890D49}">
      <dsp:nvSpPr>
        <dsp:cNvPr id="0" name=""/>
        <dsp:cNvSpPr/>
      </dsp:nvSpPr>
      <dsp:spPr>
        <a:xfrm>
          <a:off x="594617" y="2958843"/>
          <a:ext cx="1188144" cy="1188144"/>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897D03C-1137-419D-B155-8FCF1DC0EEB5}">
      <dsp:nvSpPr>
        <dsp:cNvPr id="0" name=""/>
        <dsp:cNvSpPr/>
      </dsp:nvSpPr>
      <dsp:spPr>
        <a:xfrm>
          <a:off x="545" y="3172709"/>
          <a:ext cx="2376289" cy="760412"/>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ctr" defTabSz="1511300">
            <a:lnSpc>
              <a:spcPct val="90000"/>
            </a:lnSpc>
            <a:spcBef>
              <a:spcPct val="0"/>
            </a:spcBef>
            <a:spcAft>
              <a:spcPct val="35000"/>
            </a:spcAft>
            <a:buNone/>
          </a:pPr>
          <a:r>
            <a:rPr lang="en-GB" sz="3400" kern="1200" dirty="0"/>
            <a:t>Under Fitting</a:t>
          </a:r>
          <a:endParaRPr lang="en-US" sz="3400" kern="1200" dirty="0"/>
        </a:p>
      </dsp:txBody>
      <dsp:txXfrm>
        <a:off x="545" y="3172709"/>
        <a:ext cx="2376289" cy="760412"/>
      </dsp:txXfrm>
    </dsp:sp>
    <dsp:sp modelId="{0E4A05F4-8738-4FBF-966B-C31163C66E62}">
      <dsp:nvSpPr>
        <dsp:cNvPr id="0" name=""/>
        <dsp:cNvSpPr/>
      </dsp:nvSpPr>
      <dsp:spPr>
        <a:xfrm>
          <a:off x="3469927" y="2958843"/>
          <a:ext cx="1188144" cy="1188144"/>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925FC82-BB28-42E3-BCC5-80162DF3AE72}">
      <dsp:nvSpPr>
        <dsp:cNvPr id="0" name=""/>
        <dsp:cNvSpPr/>
      </dsp:nvSpPr>
      <dsp:spPr>
        <a:xfrm>
          <a:off x="3469927" y="2958843"/>
          <a:ext cx="1188144" cy="1188144"/>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2469674-6F84-405E-9137-6240AF67878D}">
      <dsp:nvSpPr>
        <dsp:cNvPr id="0" name=""/>
        <dsp:cNvSpPr/>
      </dsp:nvSpPr>
      <dsp:spPr>
        <a:xfrm>
          <a:off x="2875855" y="3172709"/>
          <a:ext cx="2376289" cy="760412"/>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ctr" defTabSz="1511300">
            <a:lnSpc>
              <a:spcPct val="90000"/>
            </a:lnSpc>
            <a:spcBef>
              <a:spcPct val="0"/>
            </a:spcBef>
            <a:spcAft>
              <a:spcPct val="35000"/>
            </a:spcAft>
            <a:buNone/>
          </a:pPr>
          <a:r>
            <a:rPr lang="en-GB" sz="3400" kern="1200" dirty="0"/>
            <a:t>Exact Fit</a:t>
          </a:r>
          <a:endParaRPr lang="en-US" sz="3400" kern="1200" dirty="0"/>
        </a:p>
      </dsp:txBody>
      <dsp:txXfrm>
        <a:off x="2875855" y="3172709"/>
        <a:ext cx="2376289" cy="760412"/>
      </dsp:txXfrm>
    </dsp:sp>
    <dsp:sp modelId="{DDBBD96D-47C9-44F7-BFA1-43AC0955A105}">
      <dsp:nvSpPr>
        <dsp:cNvPr id="0" name=""/>
        <dsp:cNvSpPr/>
      </dsp:nvSpPr>
      <dsp:spPr>
        <a:xfrm>
          <a:off x="6345237" y="2958843"/>
          <a:ext cx="1188144" cy="1188144"/>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2A9D839-D5F1-47CB-90A6-0D4986456980}">
      <dsp:nvSpPr>
        <dsp:cNvPr id="0" name=""/>
        <dsp:cNvSpPr/>
      </dsp:nvSpPr>
      <dsp:spPr>
        <a:xfrm>
          <a:off x="6345237" y="2958843"/>
          <a:ext cx="1188144" cy="1188144"/>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988EC6E-DB67-4B19-85E0-B55070D967FC}">
      <dsp:nvSpPr>
        <dsp:cNvPr id="0" name=""/>
        <dsp:cNvSpPr/>
      </dsp:nvSpPr>
      <dsp:spPr>
        <a:xfrm>
          <a:off x="5751165" y="3172709"/>
          <a:ext cx="2376289" cy="760412"/>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ctr" defTabSz="1511300">
            <a:lnSpc>
              <a:spcPct val="90000"/>
            </a:lnSpc>
            <a:spcBef>
              <a:spcPct val="0"/>
            </a:spcBef>
            <a:spcAft>
              <a:spcPct val="35000"/>
            </a:spcAft>
            <a:buNone/>
          </a:pPr>
          <a:r>
            <a:rPr lang="en-GB" sz="3400" kern="1200" dirty="0"/>
            <a:t>Over Fitting</a:t>
          </a:r>
          <a:endParaRPr lang="en-US" sz="3400" kern="1200" dirty="0"/>
        </a:p>
      </dsp:txBody>
      <dsp:txXfrm>
        <a:off x="5751165" y="3172709"/>
        <a:ext cx="2376289" cy="760412"/>
      </dsp:txXfrm>
    </dsp:sp>
  </dsp:spTree>
</dsp:drawing>
</file>

<file path=ppt/diagrams/layout1.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27916-C34F-4A1F-9136-2258579D5E8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B22D098-F12E-4E12-962C-C286548AFAF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A563931-01A8-45F7-8D04-944AB7B50FE9}"/>
              </a:ext>
            </a:extLst>
          </p:cNvPr>
          <p:cNvSpPr>
            <a:spLocks noGrp="1"/>
          </p:cNvSpPr>
          <p:nvPr>
            <p:ph type="dt" sz="half" idx="10"/>
          </p:nvPr>
        </p:nvSpPr>
        <p:spPr/>
        <p:txBody>
          <a:bodyPr/>
          <a:lstStyle/>
          <a:p>
            <a:fld id="{C6F778F6-3765-417D-8CFB-8A1FE823A969}" type="datetimeFigureOut">
              <a:rPr lang="en-US" smtClean="0"/>
              <a:t>2/12/2022</a:t>
            </a:fld>
            <a:endParaRPr lang="en-US"/>
          </a:p>
        </p:txBody>
      </p:sp>
      <p:sp>
        <p:nvSpPr>
          <p:cNvPr id="5" name="Footer Placeholder 4">
            <a:extLst>
              <a:ext uri="{FF2B5EF4-FFF2-40B4-BE49-F238E27FC236}">
                <a16:creationId xmlns:a16="http://schemas.microsoft.com/office/drawing/2014/main" id="{ABA2E22F-14E2-420A-8F2A-4216765AAE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28B888-6CC5-4ECD-B887-D793EB443EFC}"/>
              </a:ext>
            </a:extLst>
          </p:cNvPr>
          <p:cNvSpPr>
            <a:spLocks noGrp="1"/>
          </p:cNvSpPr>
          <p:nvPr>
            <p:ph type="sldNum" sz="quarter" idx="12"/>
          </p:nvPr>
        </p:nvSpPr>
        <p:spPr/>
        <p:txBody>
          <a:bodyPr/>
          <a:lstStyle/>
          <a:p>
            <a:fld id="{C1370004-BBB6-4760-89EA-AE997F5CED88}" type="slidenum">
              <a:rPr lang="en-US" smtClean="0"/>
              <a:t>‹#›</a:t>
            </a:fld>
            <a:endParaRPr lang="en-US"/>
          </a:p>
        </p:txBody>
      </p:sp>
    </p:spTree>
    <p:extLst>
      <p:ext uri="{BB962C8B-B14F-4D97-AF65-F5344CB8AC3E}">
        <p14:creationId xmlns:p14="http://schemas.microsoft.com/office/powerpoint/2010/main" val="40324149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FAB41-9DC7-4725-91BC-20CD11D64DC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E9A406B-685F-415E-B1A8-ABDD52FCBF1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08DEBD-1C5F-4108-B793-C9D00B9847A1}"/>
              </a:ext>
            </a:extLst>
          </p:cNvPr>
          <p:cNvSpPr>
            <a:spLocks noGrp="1"/>
          </p:cNvSpPr>
          <p:nvPr>
            <p:ph type="dt" sz="half" idx="10"/>
          </p:nvPr>
        </p:nvSpPr>
        <p:spPr/>
        <p:txBody>
          <a:bodyPr/>
          <a:lstStyle/>
          <a:p>
            <a:fld id="{C6F778F6-3765-417D-8CFB-8A1FE823A969}" type="datetimeFigureOut">
              <a:rPr lang="en-US" smtClean="0"/>
              <a:t>2/12/2022</a:t>
            </a:fld>
            <a:endParaRPr lang="en-US"/>
          </a:p>
        </p:txBody>
      </p:sp>
      <p:sp>
        <p:nvSpPr>
          <p:cNvPr id="5" name="Footer Placeholder 4">
            <a:extLst>
              <a:ext uri="{FF2B5EF4-FFF2-40B4-BE49-F238E27FC236}">
                <a16:creationId xmlns:a16="http://schemas.microsoft.com/office/drawing/2014/main" id="{E2C81120-86F9-4C21-9B1D-82DD58259E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EA8B73-FEE8-42B6-A9DD-272AEEA385C6}"/>
              </a:ext>
            </a:extLst>
          </p:cNvPr>
          <p:cNvSpPr>
            <a:spLocks noGrp="1"/>
          </p:cNvSpPr>
          <p:nvPr>
            <p:ph type="sldNum" sz="quarter" idx="12"/>
          </p:nvPr>
        </p:nvSpPr>
        <p:spPr/>
        <p:txBody>
          <a:bodyPr/>
          <a:lstStyle/>
          <a:p>
            <a:fld id="{C1370004-BBB6-4760-89EA-AE997F5CED88}" type="slidenum">
              <a:rPr lang="en-US" smtClean="0"/>
              <a:t>‹#›</a:t>
            </a:fld>
            <a:endParaRPr lang="en-US"/>
          </a:p>
        </p:txBody>
      </p:sp>
    </p:spTree>
    <p:extLst>
      <p:ext uri="{BB962C8B-B14F-4D97-AF65-F5344CB8AC3E}">
        <p14:creationId xmlns:p14="http://schemas.microsoft.com/office/powerpoint/2010/main" val="32252296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C946EB8-5328-4FFA-8D1D-D09380DC5B8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CD101AA-E12B-4E77-B75A-A273E4CF056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DB192E-E19D-4EE8-A33B-61A66C116E15}"/>
              </a:ext>
            </a:extLst>
          </p:cNvPr>
          <p:cNvSpPr>
            <a:spLocks noGrp="1"/>
          </p:cNvSpPr>
          <p:nvPr>
            <p:ph type="dt" sz="half" idx="10"/>
          </p:nvPr>
        </p:nvSpPr>
        <p:spPr/>
        <p:txBody>
          <a:bodyPr/>
          <a:lstStyle/>
          <a:p>
            <a:fld id="{C6F778F6-3765-417D-8CFB-8A1FE823A969}" type="datetimeFigureOut">
              <a:rPr lang="en-US" smtClean="0"/>
              <a:t>2/12/2022</a:t>
            </a:fld>
            <a:endParaRPr lang="en-US"/>
          </a:p>
        </p:txBody>
      </p:sp>
      <p:sp>
        <p:nvSpPr>
          <p:cNvPr id="5" name="Footer Placeholder 4">
            <a:extLst>
              <a:ext uri="{FF2B5EF4-FFF2-40B4-BE49-F238E27FC236}">
                <a16:creationId xmlns:a16="http://schemas.microsoft.com/office/drawing/2014/main" id="{0C4100DC-FF33-4EF5-821C-15E78CBA73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7DCCDD-85CF-4165-B4BA-62BDBFED5D90}"/>
              </a:ext>
            </a:extLst>
          </p:cNvPr>
          <p:cNvSpPr>
            <a:spLocks noGrp="1"/>
          </p:cNvSpPr>
          <p:nvPr>
            <p:ph type="sldNum" sz="quarter" idx="12"/>
          </p:nvPr>
        </p:nvSpPr>
        <p:spPr/>
        <p:txBody>
          <a:bodyPr/>
          <a:lstStyle/>
          <a:p>
            <a:fld id="{C1370004-BBB6-4760-89EA-AE997F5CED88}" type="slidenum">
              <a:rPr lang="en-US" smtClean="0"/>
              <a:t>‹#›</a:t>
            </a:fld>
            <a:endParaRPr lang="en-US"/>
          </a:p>
        </p:txBody>
      </p:sp>
    </p:spTree>
    <p:extLst>
      <p:ext uri="{BB962C8B-B14F-4D97-AF65-F5344CB8AC3E}">
        <p14:creationId xmlns:p14="http://schemas.microsoft.com/office/powerpoint/2010/main" val="3335201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20" name="Rectangle 219">
            <a:extLst>
              <a:ext uri="{FF2B5EF4-FFF2-40B4-BE49-F238E27FC236}">
                <a16:creationId xmlns:a16="http://schemas.microsoft.com/office/drawing/2014/main" id="{E970CBB1-3F25-44EF-A6B8-2219DE80F1E6}"/>
              </a:ext>
            </a:extLst>
          </p:cNvPr>
          <p:cNvSpPr/>
          <p:nvPr userDrawn="1"/>
        </p:nvSpPr>
        <p:spPr>
          <a:xfrm>
            <a:off x="0" y="0"/>
            <a:ext cx="12192000" cy="6858000"/>
          </a:xfrm>
          <a:prstGeom prst="rect">
            <a:avLst/>
          </a:prstGeom>
          <a:solidFill>
            <a:schemeClr val="accent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Arc 220">
            <a:extLst>
              <a:ext uri="{FF2B5EF4-FFF2-40B4-BE49-F238E27FC236}">
                <a16:creationId xmlns:a16="http://schemas.microsoft.com/office/drawing/2014/main" id="{32E2B889-41FC-4724-93F6-48A4DEF90230}"/>
              </a:ext>
            </a:extLst>
          </p:cNvPr>
          <p:cNvSpPr/>
          <p:nvPr userDrawn="1"/>
        </p:nvSpPr>
        <p:spPr>
          <a:xfrm>
            <a:off x="8301789" y="-866274"/>
            <a:ext cx="4066673" cy="4066673"/>
          </a:xfrm>
          <a:prstGeom prst="arc">
            <a:avLst>
              <a:gd name="adj1" fmla="val 1409913"/>
              <a:gd name="adj2" fmla="val 12880072"/>
            </a:avLst>
          </a:prstGeom>
          <a:ln w="19050">
            <a:solidFill>
              <a:schemeClr val="bg1">
                <a:alpha val="12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288370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ntents slide layout">
    <p:bg>
      <p:bgPr>
        <a:solidFill>
          <a:schemeClr val="bg1"/>
        </a:solid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1" y="339509"/>
            <a:ext cx="12192000" cy="792605"/>
          </a:xfrm>
          <a:prstGeom prst="rect">
            <a:avLst/>
          </a:prstGeom>
        </p:spPr>
        <p:txBody>
          <a:bodyPr anchor="ctr"/>
          <a:lstStyle>
            <a:lvl1pPr marL="0" indent="0" algn="ctr">
              <a:lnSpc>
                <a:spcPct val="100000"/>
              </a:lnSpc>
              <a:buNone/>
              <a:defRPr sz="54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4" name="Rectangle 3">
            <a:extLst>
              <a:ext uri="{FF2B5EF4-FFF2-40B4-BE49-F238E27FC236}">
                <a16:creationId xmlns:a16="http://schemas.microsoft.com/office/drawing/2014/main" id="{FDF1FE28-12EC-4903-A460-E890754C1903}"/>
              </a:ext>
            </a:extLst>
          </p:cNvPr>
          <p:cNvSpPr/>
          <p:nvPr userDrawn="1"/>
        </p:nvSpPr>
        <p:spPr>
          <a:xfrm>
            <a:off x="323530" y="6357257"/>
            <a:ext cx="11868470" cy="33963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Shape 2">
            <a:extLst>
              <a:ext uri="{FF2B5EF4-FFF2-40B4-BE49-F238E27FC236}">
                <a16:creationId xmlns:a16="http://schemas.microsoft.com/office/drawing/2014/main" id="{008DF3A5-76B0-4E36-B0C8-90B00A8736A3}"/>
              </a:ext>
            </a:extLst>
          </p:cNvPr>
          <p:cNvSpPr/>
          <p:nvPr userDrawn="1"/>
        </p:nvSpPr>
        <p:spPr>
          <a:xfrm>
            <a:off x="323530" y="6349287"/>
            <a:ext cx="565116" cy="347603"/>
          </a:xfrm>
          <a:custGeom>
            <a:avLst/>
            <a:gdLst>
              <a:gd name="connsiteX0" fmla="*/ 5086770 w 5086770"/>
              <a:gd name="connsiteY0" fmla="*/ 1174706 h 3128874"/>
              <a:gd name="connsiteX1" fmla="*/ 5086770 w 5086770"/>
              <a:gd name="connsiteY1" fmla="*/ 1184663 h 3128874"/>
              <a:gd name="connsiteX2" fmla="*/ 5079830 w 5086770"/>
              <a:gd name="connsiteY2" fmla="*/ 1185820 h 3128874"/>
              <a:gd name="connsiteX3" fmla="*/ 5078289 w 5086770"/>
              <a:gd name="connsiteY3" fmla="*/ 1182737 h 3128874"/>
              <a:gd name="connsiteX4" fmla="*/ 5078289 w 5086770"/>
              <a:gd name="connsiteY4" fmla="*/ 1179654 h 3128874"/>
              <a:gd name="connsiteX5" fmla="*/ 1690658 w 5086770"/>
              <a:gd name="connsiteY5" fmla="*/ 810655 h 3128874"/>
              <a:gd name="connsiteX6" fmla="*/ 1349061 w 5086770"/>
              <a:gd name="connsiteY6" fmla="*/ 1934928 h 3128874"/>
              <a:gd name="connsiteX7" fmla="*/ 2035854 w 5086770"/>
              <a:gd name="connsiteY7" fmla="*/ 1934928 h 3128874"/>
              <a:gd name="connsiteX8" fmla="*/ 3765314 w 5086770"/>
              <a:gd name="connsiteY8" fmla="*/ 0 h 3128874"/>
              <a:gd name="connsiteX9" fmla="*/ 4465138 w 5086770"/>
              <a:gd name="connsiteY9" fmla="*/ 0 h 3128874"/>
              <a:gd name="connsiteX10" fmla="*/ 4675955 w 5086770"/>
              <a:gd name="connsiteY10" fmla="*/ 0 h 3128874"/>
              <a:gd name="connsiteX11" fmla="*/ 4659036 w 5086770"/>
              <a:gd name="connsiteY11" fmla="*/ 34412 h 3128874"/>
              <a:gd name="connsiteX12" fmla="*/ 4651327 w 5086770"/>
              <a:gd name="connsiteY12" fmla="*/ 45203 h 3128874"/>
              <a:gd name="connsiteX13" fmla="*/ 4648245 w 5086770"/>
              <a:gd name="connsiteY13" fmla="*/ 51368 h 3128874"/>
              <a:gd name="connsiteX14" fmla="*/ 4483319 w 5086770"/>
              <a:gd name="connsiteY14" fmla="*/ 361184 h 3128874"/>
              <a:gd name="connsiteX15" fmla="*/ 4480236 w 5086770"/>
              <a:gd name="connsiteY15" fmla="*/ 373515 h 3128874"/>
              <a:gd name="connsiteX16" fmla="*/ 4474071 w 5086770"/>
              <a:gd name="connsiteY16" fmla="*/ 398176 h 3128874"/>
              <a:gd name="connsiteX17" fmla="*/ 4450950 w 5086770"/>
              <a:gd name="connsiteY17" fmla="*/ 498367 h 3128874"/>
              <a:gd name="connsiteX18" fmla="*/ 4440161 w 5086770"/>
              <a:gd name="connsiteY18" fmla="*/ 527652 h 3128874"/>
              <a:gd name="connsiteX19" fmla="*/ 4441700 w 5086770"/>
              <a:gd name="connsiteY19" fmla="*/ 539983 h 3128874"/>
              <a:gd name="connsiteX20" fmla="*/ 4437078 w 5086770"/>
              <a:gd name="connsiteY20" fmla="*/ 561562 h 3128874"/>
              <a:gd name="connsiteX21" fmla="*/ 4433995 w 5086770"/>
              <a:gd name="connsiteY21" fmla="*/ 576976 h 3128874"/>
              <a:gd name="connsiteX22" fmla="*/ 4433994 w 5086770"/>
              <a:gd name="connsiteY22" fmla="*/ 578519 h 3128874"/>
              <a:gd name="connsiteX23" fmla="*/ 4413956 w 5086770"/>
              <a:gd name="connsiteY23" fmla="*/ 797393 h 3128874"/>
              <a:gd name="connsiteX24" fmla="*/ 4438619 w 5086770"/>
              <a:gd name="connsiteY24" fmla="*/ 996230 h 3128874"/>
              <a:gd name="connsiteX25" fmla="*/ 4433995 w 5086770"/>
              <a:gd name="connsiteY25" fmla="*/ 1016268 h 3128874"/>
              <a:gd name="connsiteX26" fmla="*/ 4435536 w 5086770"/>
              <a:gd name="connsiteY26" fmla="*/ 1025517 h 3128874"/>
              <a:gd name="connsiteX27" fmla="*/ 4437078 w 5086770"/>
              <a:gd name="connsiteY27" fmla="*/ 1027057 h 3128874"/>
              <a:gd name="connsiteX28" fmla="*/ 4432452 w 5086770"/>
              <a:gd name="connsiteY28" fmla="*/ 1048636 h 3128874"/>
              <a:gd name="connsiteX29" fmla="*/ 4413956 w 5086770"/>
              <a:gd name="connsiteY29" fmla="*/ 1085630 h 3128874"/>
              <a:gd name="connsiteX30" fmla="*/ 4196623 w 5086770"/>
              <a:gd name="connsiteY30" fmla="*/ 1389280 h 3128874"/>
              <a:gd name="connsiteX31" fmla="*/ 4085645 w 5086770"/>
              <a:gd name="connsiteY31" fmla="*/ 1597365 h 3128874"/>
              <a:gd name="connsiteX32" fmla="*/ 4216661 w 5086770"/>
              <a:gd name="connsiteY32" fmla="*/ 1697556 h 3128874"/>
              <a:gd name="connsiteX33" fmla="*/ 4250571 w 5086770"/>
              <a:gd name="connsiteY33" fmla="*/ 1811617 h 3128874"/>
              <a:gd name="connsiteX34" fmla="*/ 4173502 w 5086770"/>
              <a:gd name="connsiteY34" fmla="*/ 1888685 h 3128874"/>
              <a:gd name="connsiteX35" fmla="*/ 4213578 w 5086770"/>
              <a:gd name="connsiteY35" fmla="*/ 2022784 h 3128874"/>
              <a:gd name="connsiteX36" fmla="*/ 4347678 w 5086770"/>
              <a:gd name="connsiteY36" fmla="*/ 2090605 h 3128874"/>
              <a:gd name="connsiteX37" fmla="*/ 4233616 w 5086770"/>
              <a:gd name="connsiteY37" fmla="*/ 2138388 h 3128874"/>
              <a:gd name="connsiteX38" fmla="*/ 4227451 w 5086770"/>
              <a:gd name="connsiteY38" fmla="*/ 2258616 h 3128874"/>
              <a:gd name="connsiteX39" fmla="*/ 4350761 w 5086770"/>
              <a:gd name="connsiteY39" fmla="*/ 2320270 h 3128874"/>
              <a:gd name="connsiteX40" fmla="*/ 4333805 w 5086770"/>
              <a:gd name="connsiteY40" fmla="*/ 2462077 h 3128874"/>
              <a:gd name="connsiteX41" fmla="*/ 4467905 w 5086770"/>
              <a:gd name="connsiteY41" fmla="*/ 2719486 h 3128874"/>
              <a:gd name="connsiteX42" fmla="*/ 4800655 w 5086770"/>
              <a:gd name="connsiteY42" fmla="*/ 2748491 h 3128874"/>
              <a:gd name="connsiteX43" fmla="*/ 4838191 w 5086770"/>
              <a:gd name="connsiteY43" fmla="*/ 2744074 h 3128874"/>
              <a:gd name="connsiteX44" fmla="*/ 4863823 w 5086770"/>
              <a:gd name="connsiteY44" fmla="*/ 2765476 h 3128874"/>
              <a:gd name="connsiteX45" fmla="*/ 4934321 w 5086770"/>
              <a:gd name="connsiteY45" fmla="*/ 2911083 h 3128874"/>
              <a:gd name="connsiteX46" fmla="*/ 4964162 w 5086770"/>
              <a:gd name="connsiteY46" fmla="*/ 3074402 h 3128874"/>
              <a:gd name="connsiteX47" fmla="*/ 4967647 w 5086770"/>
              <a:gd name="connsiteY47" fmla="*/ 3128874 h 3128874"/>
              <a:gd name="connsiteX48" fmla="*/ 4465138 w 5086770"/>
              <a:gd name="connsiteY48" fmla="*/ 3128874 h 3128874"/>
              <a:gd name="connsiteX49" fmla="*/ 4465138 w 5086770"/>
              <a:gd name="connsiteY49" fmla="*/ 3127460 h 3128874"/>
              <a:gd name="connsiteX50" fmla="*/ 3765314 w 5086770"/>
              <a:gd name="connsiteY50" fmla="*/ 3127460 h 3128874"/>
              <a:gd name="connsiteX51" fmla="*/ 1175459 w 5086770"/>
              <a:gd name="connsiteY51" fmla="*/ 0 h 3128874"/>
              <a:gd name="connsiteX52" fmla="*/ 2229594 w 5086770"/>
              <a:gd name="connsiteY52" fmla="*/ 0 h 3128874"/>
              <a:gd name="connsiteX53" fmla="*/ 3404781 w 5086770"/>
              <a:gd name="connsiteY53" fmla="*/ 3127460 h 3128874"/>
              <a:gd name="connsiteX54" fmla="*/ 2392789 w 5086770"/>
              <a:gd name="connsiteY54" fmla="*/ 3127460 h 3128874"/>
              <a:gd name="connsiteX55" fmla="*/ 2236317 w 5086770"/>
              <a:gd name="connsiteY55" fmla="*/ 2611186 h 3128874"/>
              <a:gd name="connsiteX56" fmla="*/ 1139165 w 5086770"/>
              <a:gd name="connsiteY56" fmla="*/ 2611186 h 3128874"/>
              <a:gd name="connsiteX57" fmla="*/ 986721 w 5086770"/>
              <a:gd name="connsiteY57" fmla="*/ 3127460 h 3128874"/>
              <a:gd name="connsiteX58" fmla="*/ 0 w 5086770"/>
              <a:gd name="connsiteY58" fmla="*/ 3127460 h 3128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086770" h="3128874">
                <a:moveTo>
                  <a:pt x="5086770" y="1174706"/>
                </a:moveTo>
                <a:lnTo>
                  <a:pt x="5086770" y="1184663"/>
                </a:lnTo>
                <a:lnTo>
                  <a:pt x="5079830" y="1185820"/>
                </a:lnTo>
                <a:cubicBezTo>
                  <a:pt x="5079829" y="1184277"/>
                  <a:pt x="5078289" y="1184277"/>
                  <a:pt x="5078289" y="1182737"/>
                </a:cubicBezTo>
                <a:lnTo>
                  <a:pt x="5078289" y="1179654"/>
                </a:lnTo>
                <a:close/>
                <a:moveTo>
                  <a:pt x="1690658" y="810655"/>
                </a:moveTo>
                <a:lnTo>
                  <a:pt x="1349061" y="1934928"/>
                </a:lnTo>
                <a:lnTo>
                  <a:pt x="2035854" y="1934928"/>
                </a:lnTo>
                <a:close/>
                <a:moveTo>
                  <a:pt x="3765314" y="0"/>
                </a:moveTo>
                <a:lnTo>
                  <a:pt x="4465138" y="0"/>
                </a:lnTo>
                <a:lnTo>
                  <a:pt x="4675955" y="0"/>
                </a:lnTo>
                <a:lnTo>
                  <a:pt x="4659036" y="34412"/>
                </a:lnTo>
                <a:cubicBezTo>
                  <a:pt x="4655952" y="37496"/>
                  <a:pt x="4652870" y="40578"/>
                  <a:pt x="4651327" y="45203"/>
                </a:cubicBezTo>
                <a:cubicBezTo>
                  <a:pt x="4649787" y="48285"/>
                  <a:pt x="4649788" y="49827"/>
                  <a:pt x="4648245" y="51368"/>
                </a:cubicBezTo>
                <a:cubicBezTo>
                  <a:pt x="4632831" y="72947"/>
                  <a:pt x="4528018" y="224002"/>
                  <a:pt x="4483319" y="361184"/>
                </a:cubicBezTo>
                <a:cubicBezTo>
                  <a:pt x="4481777" y="365808"/>
                  <a:pt x="4480236" y="368891"/>
                  <a:pt x="4480236" y="373515"/>
                </a:cubicBezTo>
                <a:cubicBezTo>
                  <a:pt x="4478694" y="381223"/>
                  <a:pt x="4475612" y="390471"/>
                  <a:pt x="4474071" y="398176"/>
                </a:cubicBezTo>
                <a:cubicBezTo>
                  <a:pt x="4466362" y="432087"/>
                  <a:pt x="4458657" y="465997"/>
                  <a:pt x="4450950" y="498367"/>
                </a:cubicBezTo>
                <a:cubicBezTo>
                  <a:pt x="4444783" y="506073"/>
                  <a:pt x="4440160" y="516863"/>
                  <a:pt x="4440161" y="527652"/>
                </a:cubicBezTo>
                <a:cubicBezTo>
                  <a:pt x="4440160" y="532277"/>
                  <a:pt x="4440160" y="535360"/>
                  <a:pt x="4441700" y="539983"/>
                </a:cubicBezTo>
                <a:cubicBezTo>
                  <a:pt x="4440161" y="547691"/>
                  <a:pt x="4438618" y="555397"/>
                  <a:pt x="4437078" y="561562"/>
                </a:cubicBezTo>
                <a:cubicBezTo>
                  <a:pt x="4435535" y="566187"/>
                  <a:pt x="4433995" y="570810"/>
                  <a:pt x="4433995" y="576976"/>
                </a:cubicBezTo>
                <a:cubicBezTo>
                  <a:pt x="4433995" y="576976"/>
                  <a:pt x="4433994" y="578519"/>
                  <a:pt x="4433994" y="578519"/>
                </a:cubicBezTo>
                <a:cubicBezTo>
                  <a:pt x="4417039" y="674083"/>
                  <a:pt x="4407790" y="755776"/>
                  <a:pt x="4413956" y="797393"/>
                </a:cubicBezTo>
                <a:cubicBezTo>
                  <a:pt x="4421664" y="846717"/>
                  <a:pt x="4440160" y="929951"/>
                  <a:pt x="4438619" y="996230"/>
                </a:cubicBezTo>
                <a:cubicBezTo>
                  <a:pt x="4435535" y="1002395"/>
                  <a:pt x="4433995" y="1008560"/>
                  <a:pt x="4433995" y="1016268"/>
                </a:cubicBezTo>
                <a:cubicBezTo>
                  <a:pt x="4433995" y="1019351"/>
                  <a:pt x="4435536" y="1022434"/>
                  <a:pt x="4435536" y="1025517"/>
                </a:cubicBezTo>
                <a:cubicBezTo>
                  <a:pt x="4435536" y="1025517"/>
                  <a:pt x="4435535" y="1027057"/>
                  <a:pt x="4437078" y="1027057"/>
                </a:cubicBezTo>
                <a:cubicBezTo>
                  <a:pt x="4435536" y="1034764"/>
                  <a:pt x="4433994" y="1042471"/>
                  <a:pt x="4432452" y="1048636"/>
                </a:cubicBezTo>
                <a:lnTo>
                  <a:pt x="4413956" y="1085630"/>
                </a:lnTo>
                <a:cubicBezTo>
                  <a:pt x="4369257" y="1164240"/>
                  <a:pt x="4258278" y="1339957"/>
                  <a:pt x="4196623" y="1389280"/>
                </a:cubicBezTo>
                <a:cubicBezTo>
                  <a:pt x="4128802" y="1441687"/>
                  <a:pt x="4062523" y="1538793"/>
                  <a:pt x="4085645" y="1597365"/>
                </a:cubicBezTo>
                <a:cubicBezTo>
                  <a:pt x="4119555" y="1660562"/>
                  <a:pt x="4181210" y="1688307"/>
                  <a:pt x="4216661" y="1697556"/>
                </a:cubicBezTo>
                <a:cubicBezTo>
                  <a:pt x="4252112" y="1706804"/>
                  <a:pt x="4275233" y="1779247"/>
                  <a:pt x="4250571" y="1811617"/>
                </a:cubicBezTo>
                <a:cubicBezTo>
                  <a:pt x="4225909" y="1843985"/>
                  <a:pt x="4187375" y="1853233"/>
                  <a:pt x="4173502" y="1888685"/>
                </a:cubicBezTo>
                <a:cubicBezTo>
                  <a:pt x="4159630" y="1924137"/>
                  <a:pt x="4153465" y="1998123"/>
                  <a:pt x="4213578" y="2022784"/>
                </a:cubicBezTo>
                <a:cubicBezTo>
                  <a:pt x="4259818" y="2041281"/>
                  <a:pt x="4349219" y="2081356"/>
                  <a:pt x="4347678" y="2090605"/>
                </a:cubicBezTo>
                <a:cubicBezTo>
                  <a:pt x="4346136" y="2099853"/>
                  <a:pt x="4250570" y="2107561"/>
                  <a:pt x="4233616" y="2138388"/>
                </a:cubicBezTo>
                <a:cubicBezTo>
                  <a:pt x="4216660" y="2169216"/>
                  <a:pt x="4204330" y="2220080"/>
                  <a:pt x="4227451" y="2258616"/>
                </a:cubicBezTo>
                <a:cubicBezTo>
                  <a:pt x="4250571" y="2297149"/>
                  <a:pt x="4332264" y="2292526"/>
                  <a:pt x="4350761" y="2320270"/>
                </a:cubicBezTo>
                <a:cubicBezTo>
                  <a:pt x="4381588" y="2371135"/>
                  <a:pt x="4358466" y="2378843"/>
                  <a:pt x="4333805" y="2462077"/>
                </a:cubicBezTo>
                <a:cubicBezTo>
                  <a:pt x="4306060" y="2551476"/>
                  <a:pt x="4302977" y="2650125"/>
                  <a:pt x="4467905" y="2719486"/>
                </a:cubicBezTo>
                <a:cubicBezTo>
                  <a:pt x="4562314" y="2758983"/>
                  <a:pt x="4694054" y="2758743"/>
                  <a:pt x="4800655" y="2748491"/>
                </a:cubicBezTo>
                <a:lnTo>
                  <a:pt x="4838191" y="2744074"/>
                </a:lnTo>
                <a:lnTo>
                  <a:pt x="4863823" y="2765476"/>
                </a:lnTo>
                <a:cubicBezTo>
                  <a:pt x="4895578" y="2799449"/>
                  <a:pt x="4917344" y="2847230"/>
                  <a:pt x="4934321" y="2911083"/>
                </a:cubicBezTo>
                <a:cubicBezTo>
                  <a:pt x="4945640" y="2953651"/>
                  <a:pt x="4957371" y="3013267"/>
                  <a:pt x="4964162" y="3074402"/>
                </a:cubicBezTo>
                <a:lnTo>
                  <a:pt x="4967647" y="3128874"/>
                </a:lnTo>
                <a:lnTo>
                  <a:pt x="4465138" y="3128874"/>
                </a:lnTo>
                <a:lnTo>
                  <a:pt x="4465138" y="3127460"/>
                </a:lnTo>
                <a:lnTo>
                  <a:pt x="3765314" y="3127460"/>
                </a:lnTo>
                <a:close/>
                <a:moveTo>
                  <a:pt x="1175459" y="0"/>
                </a:moveTo>
                <a:lnTo>
                  <a:pt x="2229594" y="0"/>
                </a:lnTo>
                <a:lnTo>
                  <a:pt x="3404781" y="3127460"/>
                </a:lnTo>
                <a:lnTo>
                  <a:pt x="2392789" y="3127460"/>
                </a:lnTo>
                <a:lnTo>
                  <a:pt x="2236317" y="2611186"/>
                </a:lnTo>
                <a:lnTo>
                  <a:pt x="1139165" y="2611186"/>
                </a:lnTo>
                <a:lnTo>
                  <a:pt x="986721" y="3127460"/>
                </a:lnTo>
                <a:lnTo>
                  <a:pt x="0" y="312746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85170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DEBA2-0B7F-4ED2-A099-319F2BBE191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81C3ADB-A424-4F42-B593-123EB84089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2D8C69-5533-4337-BE32-E78ABC319FCC}"/>
              </a:ext>
            </a:extLst>
          </p:cNvPr>
          <p:cNvSpPr>
            <a:spLocks noGrp="1"/>
          </p:cNvSpPr>
          <p:nvPr>
            <p:ph type="dt" sz="half" idx="10"/>
          </p:nvPr>
        </p:nvSpPr>
        <p:spPr/>
        <p:txBody>
          <a:bodyPr/>
          <a:lstStyle/>
          <a:p>
            <a:fld id="{C6F778F6-3765-417D-8CFB-8A1FE823A969}" type="datetimeFigureOut">
              <a:rPr lang="en-US" smtClean="0"/>
              <a:t>2/12/2022</a:t>
            </a:fld>
            <a:endParaRPr lang="en-US"/>
          </a:p>
        </p:txBody>
      </p:sp>
      <p:sp>
        <p:nvSpPr>
          <p:cNvPr id="5" name="Footer Placeholder 4">
            <a:extLst>
              <a:ext uri="{FF2B5EF4-FFF2-40B4-BE49-F238E27FC236}">
                <a16:creationId xmlns:a16="http://schemas.microsoft.com/office/drawing/2014/main" id="{4B8FC97D-3FD3-472C-8BCC-F497D00877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2347C8-DC36-44C3-B0A8-6A635D612D7B}"/>
              </a:ext>
            </a:extLst>
          </p:cNvPr>
          <p:cNvSpPr>
            <a:spLocks noGrp="1"/>
          </p:cNvSpPr>
          <p:nvPr>
            <p:ph type="sldNum" sz="quarter" idx="12"/>
          </p:nvPr>
        </p:nvSpPr>
        <p:spPr/>
        <p:txBody>
          <a:bodyPr/>
          <a:lstStyle/>
          <a:p>
            <a:fld id="{C1370004-BBB6-4760-89EA-AE997F5CED88}" type="slidenum">
              <a:rPr lang="en-US" smtClean="0"/>
              <a:t>‹#›</a:t>
            </a:fld>
            <a:endParaRPr lang="en-US"/>
          </a:p>
        </p:txBody>
      </p:sp>
    </p:spTree>
    <p:extLst>
      <p:ext uri="{BB962C8B-B14F-4D97-AF65-F5344CB8AC3E}">
        <p14:creationId xmlns:p14="http://schemas.microsoft.com/office/powerpoint/2010/main" val="1119953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92C62-F95A-4047-A9AD-6AB606B5394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DD9F4CF-23A8-4A16-9E37-B10D4624761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214D679-DB2C-4492-8DB7-A41F30132654}"/>
              </a:ext>
            </a:extLst>
          </p:cNvPr>
          <p:cNvSpPr>
            <a:spLocks noGrp="1"/>
          </p:cNvSpPr>
          <p:nvPr>
            <p:ph type="dt" sz="half" idx="10"/>
          </p:nvPr>
        </p:nvSpPr>
        <p:spPr/>
        <p:txBody>
          <a:bodyPr/>
          <a:lstStyle/>
          <a:p>
            <a:fld id="{C6F778F6-3765-417D-8CFB-8A1FE823A969}" type="datetimeFigureOut">
              <a:rPr lang="en-US" smtClean="0"/>
              <a:t>2/12/2022</a:t>
            </a:fld>
            <a:endParaRPr lang="en-US"/>
          </a:p>
        </p:txBody>
      </p:sp>
      <p:sp>
        <p:nvSpPr>
          <p:cNvPr id="5" name="Footer Placeholder 4">
            <a:extLst>
              <a:ext uri="{FF2B5EF4-FFF2-40B4-BE49-F238E27FC236}">
                <a16:creationId xmlns:a16="http://schemas.microsoft.com/office/drawing/2014/main" id="{BBDF2C25-5FD1-46A3-8B68-A1DB0CCDF9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B1F621-4087-4864-854C-3E859855B602}"/>
              </a:ext>
            </a:extLst>
          </p:cNvPr>
          <p:cNvSpPr>
            <a:spLocks noGrp="1"/>
          </p:cNvSpPr>
          <p:nvPr>
            <p:ph type="sldNum" sz="quarter" idx="12"/>
          </p:nvPr>
        </p:nvSpPr>
        <p:spPr/>
        <p:txBody>
          <a:bodyPr/>
          <a:lstStyle/>
          <a:p>
            <a:fld id="{C1370004-BBB6-4760-89EA-AE997F5CED88}" type="slidenum">
              <a:rPr lang="en-US" smtClean="0"/>
              <a:t>‹#›</a:t>
            </a:fld>
            <a:endParaRPr lang="en-US"/>
          </a:p>
        </p:txBody>
      </p:sp>
    </p:spTree>
    <p:extLst>
      <p:ext uri="{BB962C8B-B14F-4D97-AF65-F5344CB8AC3E}">
        <p14:creationId xmlns:p14="http://schemas.microsoft.com/office/powerpoint/2010/main" val="30305473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62C8C-F549-4C0F-BC37-1A6C1E451F9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C96409-E7C1-401A-B01D-27ED827BE37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2723AD4-05D3-4A0F-8DA0-89894A2B3AD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9F9870E-C86D-4FD5-BBDA-44CF9844637C}"/>
              </a:ext>
            </a:extLst>
          </p:cNvPr>
          <p:cNvSpPr>
            <a:spLocks noGrp="1"/>
          </p:cNvSpPr>
          <p:nvPr>
            <p:ph type="dt" sz="half" idx="10"/>
          </p:nvPr>
        </p:nvSpPr>
        <p:spPr/>
        <p:txBody>
          <a:bodyPr/>
          <a:lstStyle/>
          <a:p>
            <a:fld id="{C6F778F6-3765-417D-8CFB-8A1FE823A969}" type="datetimeFigureOut">
              <a:rPr lang="en-US" smtClean="0"/>
              <a:t>2/12/2022</a:t>
            </a:fld>
            <a:endParaRPr lang="en-US"/>
          </a:p>
        </p:txBody>
      </p:sp>
      <p:sp>
        <p:nvSpPr>
          <p:cNvPr id="6" name="Footer Placeholder 5">
            <a:extLst>
              <a:ext uri="{FF2B5EF4-FFF2-40B4-BE49-F238E27FC236}">
                <a16:creationId xmlns:a16="http://schemas.microsoft.com/office/drawing/2014/main" id="{DB7921E8-24BE-4BC8-9D5E-E7272D5F69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F4C3C-3D3E-45F5-926B-0C0F897059A1}"/>
              </a:ext>
            </a:extLst>
          </p:cNvPr>
          <p:cNvSpPr>
            <a:spLocks noGrp="1"/>
          </p:cNvSpPr>
          <p:nvPr>
            <p:ph type="sldNum" sz="quarter" idx="12"/>
          </p:nvPr>
        </p:nvSpPr>
        <p:spPr/>
        <p:txBody>
          <a:bodyPr/>
          <a:lstStyle/>
          <a:p>
            <a:fld id="{C1370004-BBB6-4760-89EA-AE997F5CED88}" type="slidenum">
              <a:rPr lang="en-US" smtClean="0"/>
              <a:t>‹#›</a:t>
            </a:fld>
            <a:endParaRPr lang="en-US"/>
          </a:p>
        </p:txBody>
      </p:sp>
    </p:spTree>
    <p:extLst>
      <p:ext uri="{BB962C8B-B14F-4D97-AF65-F5344CB8AC3E}">
        <p14:creationId xmlns:p14="http://schemas.microsoft.com/office/powerpoint/2010/main" val="3000260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ABB3C-E193-41B8-ADB9-7E8279F8373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DADF0FA-8D94-4AA3-82D6-405997E77A7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551D4DC-506F-45F0-B58B-5455AAFEC48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48F140A-B3AB-461F-BD48-AB868286B7E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F10A6D3-41F1-466F-A88B-E67BC24D747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F92A8A4-FBDC-433E-85DA-1175923579AD}"/>
              </a:ext>
            </a:extLst>
          </p:cNvPr>
          <p:cNvSpPr>
            <a:spLocks noGrp="1"/>
          </p:cNvSpPr>
          <p:nvPr>
            <p:ph type="dt" sz="half" idx="10"/>
          </p:nvPr>
        </p:nvSpPr>
        <p:spPr/>
        <p:txBody>
          <a:bodyPr/>
          <a:lstStyle/>
          <a:p>
            <a:fld id="{C6F778F6-3765-417D-8CFB-8A1FE823A969}" type="datetimeFigureOut">
              <a:rPr lang="en-US" smtClean="0"/>
              <a:t>2/12/2022</a:t>
            </a:fld>
            <a:endParaRPr lang="en-US"/>
          </a:p>
        </p:txBody>
      </p:sp>
      <p:sp>
        <p:nvSpPr>
          <p:cNvPr id="8" name="Footer Placeholder 7">
            <a:extLst>
              <a:ext uri="{FF2B5EF4-FFF2-40B4-BE49-F238E27FC236}">
                <a16:creationId xmlns:a16="http://schemas.microsoft.com/office/drawing/2014/main" id="{EA4A15AD-B492-4651-816F-7569FBF9330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F6C80A9-30CB-495D-9BA2-4E8E7B479E8C}"/>
              </a:ext>
            </a:extLst>
          </p:cNvPr>
          <p:cNvSpPr>
            <a:spLocks noGrp="1"/>
          </p:cNvSpPr>
          <p:nvPr>
            <p:ph type="sldNum" sz="quarter" idx="12"/>
          </p:nvPr>
        </p:nvSpPr>
        <p:spPr/>
        <p:txBody>
          <a:bodyPr/>
          <a:lstStyle/>
          <a:p>
            <a:fld id="{C1370004-BBB6-4760-89EA-AE997F5CED88}" type="slidenum">
              <a:rPr lang="en-US" smtClean="0"/>
              <a:t>‹#›</a:t>
            </a:fld>
            <a:endParaRPr lang="en-US"/>
          </a:p>
        </p:txBody>
      </p:sp>
    </p:spTree>
    <p:extLst>
      <p:ext uri="{BB962C8B-B14F-4D97-AF65-F5344CB8AC3E}">
        <p14:creationId xmlns:p14="http://schemas.microsoft.com/office/powerpoint/2010/main" val="32309109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40933-9D39-410D-9A61-F153B6FCB69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D613403-1E9A-46AE-ADFB-2E068793C944}"/>
              </a:ext>
            </a:extLst>
          </p:cNvPr>
          <p:cNvSpPr>
            <a:spLocks noGrp="1"/>
          </p:cNvSpPr>
          <p:nvPr>
            <p:ph type="dt" sz="half" idx="10"/>
          </p:nvPr>
        </p:nvSpPr>
        <p:spPr/>
        <p:txBody>
          <a:bodyPr/>
          <a:lstStyle/>
          <a:p>
            <a:fld id="{C6F778F6-3765-417D-8CFB-8A1FE823A969}" type="datetimeFigureOut">
              <a:rPr lang="en-US" smtClean="0"/>
              <a:t>2/12/2022</a:t>
            </a:fld>
            <a:endParaRPr lang="en-US"/>
          </a:p>
        </p:txBody>
      </p:sp>
      <p:sp>
        <p:nvSpPr>
          <p:cNvPr id="4" name="Footer Placeholder 3">
            <a:extLst>
              <a:ext uri="{FF2B5EF4-FFF2-40B4-BE49-F238E27FC236}">
                <a16:creationId xmlns:a16="http://schemas.microsoft.com/office/drawing/2014/main" id="{848A208D-3D17-4430-87AE-6990B50880D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A163898-6224-43FA-A021-CA44ADF68001}"/>
              </a:ext>
            </a:extLst>
          </p:cNvPr>
          <p:cNvSpPr>
            <a:spLocks noGrp="1"/>
          </p:cNvSpPr>
          <p:nvPr>
            <p:ph type="sldNum" sz="quarter" idx="12"/>
          </p:nvPr>
        </p:nvSpPr>
        <p:spPr/>
        <p:txBody>
          <a:bodyPr/>
          <a:lstStyle/>
          <a:p>
            <a:fld id="{C1370004-BBB6-4760-89EA-AE997F5CED88}" type="slidenum">
              <a:rPr lang="en-US" smtClean="0"/>
              <a:t>‹#›</a:t>
            </a:fld>
            <a:endParaRPr lang="en-US"/>
          </a:p>
        </p:txBody>
      </p:sp>
    </p:spTree>
    <p:extLst>
      <p:ext uri="{BB962C8B-B14F-4D97-AF65-F5344CB8AC3E}">
        <p14:creationId xmlns:p14="http://schemas.microsoft.com/office/powerpoint/2010/main" val="1589341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25DEB4-89C7-4454-B4C5-C5636ABD256F}"/>
              </a:ext>
            </a:extLst>
          </p:cNvPr>
          <p:cNvSpPr>
            <a:spLocks noGrp="1"/>
          </p:cNvSpPr>
          <p:nvPr>
            <p:ph type="dt" sz="half" idx="10"/>
          </p:nvPr>
        </p:nvSpPr>
        <p:spPr/>
        <p:txBody>
          <a:bodyPr/>
          <a:lstStyle/>
          <a:p>
            <a:fld id="{C6F778F6-3765-417D-8CFB-8A1FE823A969}" type="datetimeFigureOut">
              <a:rPr lang="en-US" smtClean="0"/>
              <a:t>2/12/2022</a:t>
            </a:fld>
            <a:endParaRPr lang="en-US"/>
          </a:p>
        </p:txBody>
      </p:sp>
      <p:sp>
        <p:nvSpPr>
          <p:cNvPr id="3" name="Footer Placeholder 2">
            <a:extLst>
              <a:ext uri="{FF2B5EF4-FFF2-40B4-BE49-F238E27FC236}">
                <a16:creationId xmlns:a16="http://schemas.microsoft.com/office/drawing/2014/main" id="{7551EE25-8A14-4888-B8C4-62F4E980207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92F6787-1E34-402D-B22A-CB98DA4BC3C0}"/>
              </a:ext>
            </a:extLst>
          </p:cNvPr>
          <p:cNvSpPr>
            <a:spLocks noGrp="1"/>
          </p:cNvSpPr>
          <p:nvPr>
            <p:ph type="sldNum" sz="quarter" idx="12"/>
          </p:nvPr>
        </p:nvSpPr>
        <p:spPr/>
        <p:txBody>
          <a:bodyPr/>
          <a:lstStyle/>
          <a:p>
            <a:fld id="{C1370004-BBB6-4760-89EA-AE997F5CED88}" type="slidenum">
              <a:rPr lang="en-US" smtClean="0"/>
              <a:t>‹#›</a:t>
            </a:fld>
            <a:endParaRPr lang="en-US"/>
          </a:p>
        </p:txBody>
      </p:sp>
    </p:spTree>
    <p:extLst>
      <p:ext uri="{BB962C8B-B14F-4D97-AF65-F5344CB8AC3E}">
        <p14:creationId xmlns:p14="http://schemas.microsoft.com/office/powerpoint/2010/main" val="19245206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26505-6FAD-4D42-96DC-B8E5C8C8B4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410AA80-DDC9-40FA-98E9-B53559059D2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748B3B5-A384-491F-9F25-988825A216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0C31CB-15A9-41C9-9D86-853D64B81F1C}"/>
              </a:ext>
            </a:extLst>
          </p:cNvPr>
          <p:cNvSpPr>
            <a:spLocks noGrp="1"/>
          </p:cNvSpPr>
          <p:nvPr>
            <p:ph type="dt" sz="half" idx="10"/>
          </p:nvPr>
        </p:nvSpPr>
        <p:spPr/>
        <p:txBody>
          <a:bodyPr/>
          <a:lstStyle/>
          <a:p>
            <a:fld id="{C6F778F6-3765-417D-8CFB-8A1FE823A969}" type="datetimeFigureOut">
              <a:rPr lang="en-US" smtClean="0"/>
              <a:t>2/12/2022</a:t>
            </a:fld>
            <a:endParaRPr lang="en-US"/>
          </a:p>
        </p:txBody>
      </p:sp>
      <p:sp>
        <p:nvSpPr>
          <p:cNvPr id="6" name="Footer Placeholder 5">
            <a:extLst>
              <a:ext uri="{FF2B5EF4-FFF2-40B4-BE49-F238E27FC236}">
                <a16:creationId xmlns:a16="http://schemas.microsoft.com/office/drawing/2014/main" id="{00439CFB-E115-4994-B5F4-1D10E19F05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828502-E541-4734-8FEF-643959C6F0DE}"/>
              </a:ext>
            </a:extLst>
          </p:cNvPr>
          <p:cNvSpPr>
            <a:spLocks noGrp="1"/>
          </p:cNvSpPr>
          <p:nvPr>
            <p:ph type="sldNum" sz="quarter" idx="12"/>
          </p:nvPr>
        </p:nvSpPr>
        <p:spPr/>
        <p:txBody>
          <a:bodyPr/>
          <a:lstStyle/>
          <a:p>
            <a:fld id="{C1370004-BBB6-4760-89EA-AE997F5CED88}" type="slidenum">
              <a:rPr lang="en-US" smtClean="0"/>
              <a:t>‹#›</a:t>
            </a:fld>
            <a:endParaRPr lang="en-US"/>
          </a:p>
        </p:txBody>
      </p:sp>
    </p:spTree>
    <p:extLst>
      <p:ext uri="{BB962C8B-B14F-4D97-AF65-F5344CB8AC3E}">
        <p14:creationId xmlns:p14="http://schemas.microsoft.com/office/powerpoint/2010/main" val="25436494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AFEDC-036E-44FA-96F6-81D66F9833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341D2B6-CFA3-4809-BF0C-7018ED1D606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B217C93-F848-4622-BB24-EB457530F4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F709FB-AC76-4390-AF7A-E45CF3306AAB}"/>
              </a:ext>
            </a:extLst>
          </p:cNvPr>
          <p:cNvSpPr>
            <a:spLocks noGrp="1"/>
          </p:cNvSpPr>
          <p:nvPr>
            <p:ph type="dt" sz="half" idx="10"/>
          </p:nvPr>
        </p:nvSpPr>
        <p:spPr/>
        <p:txBody>
          <a:bodyPr/>
          <a:lstStyle/>
          <a:p>
            <a:fld id="{C6F778F6-3765-417D-8CFB-8A1FE823A969}" type="datetimeFigureOut">
              <a:rPr lang="en-US" smtClean="0"/>
              <a:t>2/12/2022</a:t>
            </a:fld>
            <a:endParaRPr lang="en-US"/>
          </a:p>
        </p:txBody>
      </p:sp>
      <p:sp>
        <p:nvSpPr>
          <p:cNvPr id="6" name="Footer Placeholder 5">
            <a:extLst>
              <a:ext uri="{FF2B5EF4-FFF2-40B4-BE49-F238E27FC236}">
                <a16:creationId xmlns:a16="http://schemas.microsoft.com/office/drawing/2014/main" id="{4FAB76E1-BFEE-4869-8197-747B4055FC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87AD19F-6231-4029-8137-F7CE78D8811C}"/>
              </a:ext>
            </a:extLst>
          </p:cNvPr>
          <p:cNvSpPr>
            <a:spLocks noGrp="1"/>
          </p:cNvSpPr>
          <p:nvPr>
            <p:ph type="sldNum" sz="quarter" idx="12"/>
          </p:nvPr>
        </p:nvSpPr>
        <p:spPr/>
        <p:txBody>
          <a:bodyPr/>
          <a:lstStyle/>
          <a:p>
            <a:fld id="{C1370004-BBB6-4760-89EA-AE997F5CED88}" type="slidenum">
              <a:rPr lang="en-US" smtClean="0"/>
              <a:t>‹#›</a:t>
            </a:fld>
            <a:endParaRPr lang="en-US"/>
          </a:p>
        </p:txBody>
      </p:sp>
    </p:spTree>
    <p:extLst>
      <p:ext uri="{BB962C8B-B14F-4D97-AF65-F5344CB8AC3E}">
        <p14:creationId xmlns:p14="http://schemas.microsoft.com/office/powerpoint/2010/main" val="530197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DFE3C80-76E4-479A-9283-A3566704227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62F4841-6A91-4F0D-9E98-E896452EEE5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4C9A43-1358-44FB-8AFE-C5DF377F8E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F778F6-3765-417D-8CFB-8A1FE823A969}" type="datetimeFigureOut">
              <a:rPr lang="en-US" smtClean="0"/>
              <a:t>2/12/2022</a:t>
            </a:fld>
            <a:endParaRPr lang="en-US"/>
          </a:p>
        </p:txBody>
      </p:sp>
      <p:sp>
        <p:nvSpPr>
          <p:cNvPr id="5" name="Footer Placeholder 4">
            <a:extLst>
              <a:ext uri="{FF2B5EF4-FFF2-40B4-BE49-F238E27FC236}">
                <a16:creationId xmlns:a16="http://schemas.microsoft.com/office/drawing/2014/main" id="{DD659635-CDCF-4E05-93EB-F8300443334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0777F92-BE04-45A4-9A71-254E396E4EF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370004-BBB6-4760-89EA-AE997F5CED88}" type="slidenum">
              <a:rPr lang="en-US" smtClean="0"/>
              <a:t>‹#›</a:t>
            </a:fld>
            <a:endParaRPr lang="en-US"/>
          </a:p>
        </p:txBody>
      </p:sp>
      <p:pic>
        <p:nvPicPr>
          <p:cNvPr id="7" name="Picture 6">
            <a:extLst>
              <a:ext uri="{FF2B5EF4-FFF2-40B4-BE49-F238E27FC236}">
                <a16:creationId xmlns:a16="http://schemas.microsoft.com/office/drawing/2014/main" id="{65905817-6B1B-4CA3-BC1D-D4980C2B6617}"/>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11353800" y="169182"/>
            <a:ext cx="412869" cy="673337"/>
          </a:xfrm>
          <a:prstGeom prst="rect">
            <a:avLst/>
          </a:prstGeom>
        </p:spPr>
      </p:pic>
    </p:spTree>
    <p:extLst>
      <p:ext uri="{BB962C8B-B14F-4D97-AF65-F5344CB8AC3E}">
        <p14:creationId xmlns:p14="http://schemas.microsoft.com/office/powerpoint/2010/main" val="28184962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en.wikipedia.org/wiki/Bayes%27_theorem" TargetMode="Externa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C221F751-3C5B-4561-AD14-8637C5B66736}"/>
              </a:ext>
            </a:extLst>
          </p:cNvPr>
          <p:cNvSpPr txBox="1"/>
          <p:nvPr/>
        </p:nvSpPr>
        <p:spPr>
          <a:xfrm>
            <a:off x="6369243" y="2459154"/>
            <a:ext cx="5610577" cy="1754326"/>
          </a:xfrm>
          <a:prstGeom prst="rect">
            <a:avLst/>
          </a:prstGeom>
          <a:noFill/>
        </p:spPr>
        <p:txBody>
          <a:bodyPr wrap="square" rtlCol="0" anchor="ctr">
            <a:spAutoFit/>
          </a:bodyPr>
          <a:lstStyle/>
          <a:p>
            <a:r>
              <a:rPr lang="en-GB" altLang="ko-KR" sz="5400" dirty="0">
                <a:solidFill>
                  <a:schemeClr val="bg1"/>
                </a:solidFill>
                <a:cs typeface="Arial" pitchFamily="34" charset="0"/>
              </a:rPr>
              <a:t>Machine Learning</a:t>
            </a:r>
          </a:p>
          <a:p>
            <a:pPr algn="ctr"/>
            <a:r>
              <a:rPr lang="en-GB" altLang="ko-KR" sz="5400" dirty="0">
                <a:solidFill>
                  <a:schemeClr val="bg1"/>
                </a:solidFill>
                <a:cs typeface="Arial" pitchFamily="34" charset="0"/>
              </a:rPr>
              <a:t>Basics</a:t>
            </a:r>
            <a:r>
              <a:rPr lang="en-US" altLang="ko-KR" sz="5400" dirty="0">
                <a:solidFill>
                  <a:schemeClr val="bg1"/>
                </a:solidFill>
                <a:cs typeface="Arial" pitchFamily="34" charset="0"/>
              </a:rPr>
              <a:t> </a:t>
            </a:r>
            <a:endParaRPr lang="ko-KR" altLang="en-US" sz="5400" dirty="0">
              <a:solidFill>
                <a:schemeClr val="bg1"/>
              </a:solidFill>
              <a:cs typeface="Arial" pitchFamily="34" charset="0"/>
            </a:endParaRPr>
          </a:p>
        </p:txBody>
      </p:sp>
      <p:grpSp>
        <p:nvGrpSpPr>
          <p:cNvPr id="15" name="Group 14">
            <a:extLst>
              <a:ext uri="{FF2B5EF4-FFF2-40B4-BE49-F238E27FC236}">
                <a16:creationId xmlns:a16="http://schemas.microsoft.com/office/drawing/2014/main" id="{1527CFAF-7CCE-44BB-AF72-C1F244779008}"/>
              </a:ext>
            </a:extLst>
          </p:cNvPr>
          <p:cNvGrpSpPr/>
          <p:nvPr/>
        </p:nvGrpSpPr>
        <p:grpSpPr>
          <a:xfrm>
            <a:off x="361896" y="1498187"/>
            <a:ext cx="5389197" cy="3861625"/>
            <a:chOff x="2491486" y="2166705"/>
            <a:chExt cx="4786450" cy="3429727"/>
          </a:xfrm>
          <a:solidFill>
            <a:schemeClr val="bg1"/>
          </a:solidFill>
        </p:grpSpPr>
        <p:grpSp>
          <p:nvGrpSpPr>
            <p:cNvPr id="16" name="Graphic 166">
              <a:extLst>
                <a:ext uri="{FF2B5EF4-FFF2-40B4-BE49-F238E27FC236}">
                  <a16:creationId xmlns:a16="http://schemas.microsoft.com/office/drawing/2014/main" id="{76D1291D-A11D-4617-ACBA-1EB139B4784E}"/>
                </a:ext>
              </a:extLst>
            </p:cNvPr>
            <p:cNvGrpSpPr/>
            <p:nvPr/>
          </p:nvGrpSpPr>
          <p:grpSpPr>
            <a:xfrm rot="10800000">
              <a:off x="2739541" y="2574234"/>
              <a:ext cx="3581400" cy="752475"/>
              <a:chOff x="4305300" y="3052762"/>
              <a:chExt cx="3581400" cy="752475"/>
            </a:xfrm>
            <a:grpFill/>
          </p:grpSpPr>
          <p:sp>
            <p:nvSpPr>
              <p:cNvPr id="218" name="Freeform: Shape 217">
                <a:extLst>
                  <a:ext uri="{FF2B5EF4-FFF2-40B4-BE49-F238E27FC236}">
                    <a16:creationId xmlns:a16="http://schemas.microsoft.com/office/drawing/2014/main" id="{0C3E7658-13F9-4CBF-AEBE-89CAA6F8F54B}"/>
                  </a:ext>
                </a:extLst>
              </p:cNvPr>
              <p:cNvSpPr/>
              <p:nvPr/>
            </p:nvSpPr>
            <p:spPr>
              <a:xfrm>
                <a:off x="4401979" y="3311366"/>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a:p>
            </p:txBody>
          </p:sp>
          <p:sp>
            <p:nvSpPr>
              <p:cNvPr id="219" name="Freeform: Shape 218">
                <a:extLst>
                  <a:ext uri="{FF2B5EF4-FFF2-40B4-BE49-F238E27FC236}">
                    <a16:creationId xmlns:a16="http://schemas.microsoft.com/office/drawing/2014/main" id="{E1216653-ACFD-4626-BFCB-8D8BE8D02F14}"/>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a:p>
            </p:txBody>
          </p:sp>
          <p:sp>
            <p:nvSpPr>
              <p:cNvPr id="220" name="Freeform: Shape 219">
                <a:extLst>
                  <a:ext uri="{FF2B5EF4-FFF2-40B4-BE49-F238E27FC236}">
                    <a16:creationId xmlns:a16="http://schemas.microsoft.com/office/drawing/2014/main" id="{A5CCD930-C3E6-48FA-A447-1EF7D945F322}"/>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221" name="Freeform: Shape 220">
                <a:extLst>
                  <a:ext uri="{FF2B5EF4-FFF2-40B4-BE49-F238E27FC236}">
                    <a16:creationId xmlns:a16="http://schemas.microsoft.com/office/drawing/2014/main" id="{82BFDAAB-DF19-4F7A-B787-7EECCB733C0E}"/>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a:p>
            </p:txBody>
          </p:sp>
          <p:sp>
            <p:nvSpPr>
              <p:cNvPr id="222" name="Freeform: Shape 221">
                <a:extLst>
                  <a:ext uri="{FF2B5EF4-FFF2-40B4-BE49-F238E27FC236}">
                    <a16:creationId xmlns:a16="http://schemas.microsoft.com/office/drawing/2014/main" id="{F437D5C5-EE11-43BB-8CFE-7DBEE78813D0}"/>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a:p>
            </p:txBody>
          </p:sp>
          <p:sp>
            <p:nvSpPr>
              <p:cNvPr id="223" name="Freeform: Shape 222">
                <a:extLst>
                  <a:ext uri="{FF2B5EF4-FFF2-40B4-BE49-F238E27FC236}">
                    <a16:creationId xmlns:a16="http://schemas.microsoft.com/office/drawing/2014/main" id="{33FE45C7-7743-4279-9599-CFD691F575D1}"/>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224" name="Freeform: Shape 223">
                <a:extLst>
                  <a:ext uri="{FF2B5EF4-FFF2-40B4-BE49-F238E27FC236}">
                    <a16:creationId xmlns:a16="http://schemas.microsoft.com/office/drawing/2014/main" id="{45E7C030-0A90-48B1-937F-520F1B809878}"/>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a:p>
            </p:txBody>
          </p:sp>
          <p:sp>
            <p:nvSpPr>
              <p:cNvPr id="225" name="Freeform: Shape 224">
                <a:extLst>
                  <a:ext uri="{FF2B5EF4-FFF2-40B4-BE49-F238E27FC236}">
                    <a16:creationId xmlns:a16="http://schemas.microsoft.com/office/drawing/2014/main" id="{3BDE8C39-785B-46E9-AAF8-25DC0AC99815}"/>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a:p>
            </p:txBody>
          </p:sp>
          <p:sp>
            <p:nvSpPr>
              <p:cNvPr id="226" name="Freeform: Shape 225">
                <a:extLst>
                  <a:ext uri="{FF2B5EF4-FFF2-40B4-BE49-F238E27FC236}">
                    <a16:creationId xmlns:a16="http://schemas.microsoft.com/office/drawing/2014/main" id="{7D2CFCE9-4A76-4C62-AE02-F9D55300A536}"/>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a:p>
            </p:txBody>
          </p:sp>
          <p:sp>
            <p:nvSpPr>
              <p:cNvPr id="227" name="Freeform: Shape 226">
                <a:extLst>
                  <a:ext uri="{FF2B5EF4-FFF2-40B4-BE49-F238E27FC236}">
                    <a16:creationId xmlns:a16="http://schemas.microsoft.com/office/drawing/2014/main" id="{47D7CCC1-F881-4ABF-AECE-D88DBC94EFC3}"/>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a:p>
            </p:txBody>
          </p:sp>
          <p:sp>
            <p:nvSpPr>
              <p:cNvPr id="228" name="Freeform: Shape 227">
                <a:extLst>
                  <a:ext uri="{FF2B5EF4-FFF2-40B4-BE49-F238E27FC236}">
                    <a16:creationId xmlns:a16="http://schemas.microsoft.com/office/drawing/2014/main" id="{94DE75FA-1EA7-4225-A57A-25BDB3025F06}"/>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a:p>
            </p:txBody>
          </p:sp>
          <p:sp>
            <p:nvSpPr>
              <p:cNvPr id="229" name="Freeform: Shape 228">
                <a:extLst>
                  <a:ext uri="{FF2B5EF4-FFF2-40B4-BE49-F238E27FC236}">
                    <a16:creationId xmlns:a16="http://schemas.microsoft.com/office/drawing/2014/main" id="{1279FD30-1398-48F1-A83C-BFF6FCEC5138}"/>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230" name="Freeform: Shape 229">
                <a:extLst>
                  <a:ext uri="{FF2B5EF4-FFF2-40B4-BE49-F238E27FC236}">
                    <a16:creationId xmlns:a16="http://schemas.microsoft.com/office/drawing/2014/main" id="{CBC0C658-C164-4854-B9CA-48A7CE2357A7}"/>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a:p>
            </p:txBody>
          </p:sp>
          <p:sp>
            <p:nvSpPr>
              <p:cNvPr id="231" name="Freeform: Shape 230">
                <a:extLst>
                  <a:ext uri="{FF2B5EF4-FFF2-40B4-BE49-F238E27FC236}">
                    <a16:creationId xmlns:a16="http://schemas.microsoft.com/office/drawing/2014/main" id="{CDD35EAA-05AE-467C-8616-2A559406A9B3}"/>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a:p>
            </p:txBody>
          </p:sp>
          <p:sp>
            <p:nvSpPr>
              <p:cNvPr id="232" name="Freeform: Shape 231">
                <a:extLst>
                  <a:ext uri="{FF2B5EF4-FFF2-40B4-BE49-F238E27FC236}">
                    <a16:creationId xmlns:a16="http://schemas.microsoft.com/office/drawing/2014/main" id="{C293E587-D473-40B1-9D2C-47C318FDEB18}"/>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a:p>
            </p:txBody>
          </p:sp>
          <p:sp>
            <p:nvSpPr>
              <p:cNvPr id="233" name="Freeform: Shape 232">
                <a:extLst>
                  <a:ext uri="{FF2B5EF4-FFF2-40B4-BE49-F238E27FC236}">
                    <a16:creationId xmlns:a16="http://schemas.microsoft.com/office/drawing/2014/main" id="{28CFF37B-A016-4F71-A8E3-FBFE29F03E9B}"/>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234" name="Freeform: Shape 233">
                <a:extLst>
                  <a:ext uri="{FF2B5EF4-FFF2-40B4-BE49-F238E27FC236}">
                    <a16:creationId xmlns:a16="http://schemas.microsoft.com/office/drawing/2014/main" id="{85DBBD7E-EF65-47BA-80AE-33A4F245A9E6}"/>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a:p>
            </p:txBody>
          </p:sp>
          <p:sp>
            <p:nvSpPr>
              <p:cNvPr id="235" name="Freeform: Shape 234">
                <a:extLst>
                  <a:ext uri="{FF2B5EF4-FFF2-40B4-BE49-F238E27FC236}">
                    <a16:creationId xmlns:a16="http://schemas.microsoft.com/office/drawing/2014/main" id="{CC42ECB2-55FD-4854-AB69-0D3E661F3F98}"/>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a:p>
            </p:txBody>
          </p:sp>
          <p:sp>
            <p:nvSpPr>
              <p:cNvPr id="236" name="Freeform: Shape 235">
                <a:extLst>
                  <a:ext uri="{FF2B5EF4-FFF2-40B4-BE49-F238E27FC236}">
                    <a16:creationId xmlns:a16="http://schemas.microsoft.com/office/drawing/2014/main" id="{9A1734F4-3CAA-48BF-BA98-9A10C038B700}"/>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a:p>
            </p:txBody>
          </p:sp>
          <p:sp>
            <p:nvSpPr>
              <p:cNvPr id="237" name="Freeform: Shape 236">
                <a:extLst>
                  <a:ext uri="{FF2B5EF4-FFF2-40B4-BE49-F238E27FC236}">
                    <a16:creationId xmlns:a16="http://schemas.microsoft.com/office/drawing/2014/main" id="{CE1322D1-740B-4847-88F0-6EC72D2F41E9}"/>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a:p>
            </p:txBody>
          </p:sp>
        </p:grpSp>
        <p:pic>
          <p:nvPicPr>
            <p:cNvPr id="17" name="Graphic 16">
              <a:extLst>
                <a:ext uri="{FF2B5EF4-FFF2-40B4-BE49-F238E27FC236}">
                  <a16:creationId xmlns:a16="http://schemas.microsoft.com/office/drawing/2014/main" id="{30F04740-12EB-497B-8B91-51D4B31E7DF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491486" y="3466203"/>
              <a:ext cx="3600450" cy="771525"/>
            </a:xfrm>
            <a:prstGeom prst="rect">
              <a:avLst/>
            </a:prstGeom>
          </p:spPr>
        </p:pic>
        <p:pic>
          <p:nvPicPr>
            <p:cNvPr id="18" name="Graphic 17">
              <a:extLst>
                <a:ext uri="{FF2B5EF4-FFF2-40B4-BE49-F238E27FC236}">
                  <a16:creationId xmlns:a16="http://schemas.microsoft.com/office/drawing/2014/main" id="{8ECA97C9-D664-4952-9EC2-18F60B03BD6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593436" y="3868249"/>
              <a:ext cx="3600450" cy="771525"/>
            </a:xfrm>
            <a:prstGeom prst="rect">
              <a:avLst/>
            </a:prstGeom>
          </p:spPr>
        </p:pic>
        <p:pic>
          <p:nvPicPr>
            <p:cNvPr id="19" name="Graphic 18">
              <a:extLst>
                <a:ext uri="{FF2B5EF4-FFF2-40B4-BE49-F238E27FC236}">
                  <a16:creationId xmlns:a16="http://schemas.microsoft.com/office/drawing/2014/main" id="{15AE8B53-1976-4CC1-8501-44A62C40EBA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276578" y="4508639"/>
              <a:ext cx="3600450" cy="771525"/>
            </a:xfrm>
            <a:prstGeom prst="rect">
              <a:avLst/>
            </a:prstGeom>
          </p:spPr>
        </p:pic>
        <p:grpSp>
          <p:nvGrpSpPr>
            <p:cNvPr id="20" name="Graphic 166">
              <a:extLst>
                <a:ext uri="{FF2B5EF4-FFF2-40B4-BE49-F238E27FC236}">
                  <a16:creationId xmlns:a16="http://schemas.microsoft.com/office/drawing/2014/main" id="{8D1099EE-B7D4-471F-BF10-B35A2B31867D}"/>
                </a:ext>
              </a:extLst>
            </p:cNvPr>
            <p:cNvGrpSpPr/>
            <p:nvPr/>
          </p:nvGrpSpPr>
          <p:grpSpPr>
            <a:xfrm rot="10800000">
              <a:off x="2854450" y="3801472"/>
              <a:ext cx="3581400" cy="752475"/>
              <a:chOff x="4305300" y="3052762"/>
              <a:chExt cx="3581400" cy="752475"/>
            </a:xfrm>
            <a:grpFill/>
          </p:grpSpPr>
          <p:sp>
            <p:nvSpPr>
              <p:cNvPr id="198" name="Freeform: Shape 197">
                <a:extLst>
                  <a:ext uri="{FF2B5EF4-FFF2-40B4-BE49-F238E27FC236}">
                    <a16:creationId xmlns:a16="http://schemas.microsoft.com/office/drawing/2014/main" id="{3CDC641A-4F40-4017-BD1B-202F15753539}"/>
                  </a:ext>
                </a:extLst>
              </p:cNvPr>
              <p:cNvSpPr/>
              <p:nvPr/>
            </p:nvSpPr>
            <p:spPr>
              <a:xfrm>
                <a:off x="4401979" y="3311366"/>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a:p>
            </p:txBody>
          </p:sp>
          <p:sp>
            <p:nvSpPr>
              <p:cNvPr id="199" name="Freeform: Shape 198">
                <a:extLst>
                  <a:ext uri="{FF2B5EF4-FFF2-40B4-BE49-F238E27FC236}">
                    <a16:creationId xmlns:a16="http://schemas.microsoft.com/office/drawing/2014/main" id="{0ED0D901-344C-4A93-B612-ACF6ABD620BF}"/>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D76E62BE-68EA-401C-92CA-3588760BF1B5}"/>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201" name="Freeform: Shape 200">
                <a:extLst>
                  <a:ext uri="{FF2B5EF4-FFF2-40B4-BE49-F238E27FC236}">
                    <a16:creationId xmlns:a16="http://schemas.microsoft.com/office/drawing/2014/main" id="{4A2DB005-CDA6-49F9-A1A0-159D3B4FF439}"/>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id="{BE6DB662-7BE4-408B-8D05-2F00EA92E9AA}"/>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a:p>
            </p:txBody>
          </p:sp>
          <p:sp>
            <p:nvSpPr>
              <p:cNvPr id="203" name="Freeform: Shape 202">
                <a:extLst>
                  <a:ext uri="{FF2B5EF4-FFF2-40B4-BE49-F238E27FC236}">
                    <a16:creationId xmlns:a16="http://schemas.microsoft.com/office/drawing/2014/main" id="{ABF88796-79B6-4671-B97D-210D5B3B95E1}"/>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204" name="Freeform: Shape 203">
                <a:extLst>
                  <a:ext uri="{FF2B5EF4-FFF2-40B4-BE49-F238E27FC236}">
                    <a16:creationId xmlns:a16="http://schemas.microsoft.com/office/drawing/2014/main" id="{AC6B51A1-D75D-461D-ACE9-383CE899A2C4}"/>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a:p>
            </p:txBody>
          </p:sp>
          <p:sp>
            <p:nvSpPr>
              <p:cNvPr id="205" name="Freeform: Shape 204">
                <a:extLst>
                  <a:ext uri="{FF2B5EF4-FFF2-40B4-BE49-F238E27FC236}">
                    <a16:creationId xmlns:a16="http://schemas.microsoft.com/office/drawing/2014/main" id="{3B86DBE1-D05E-4718-AD02-9F8C213E57A3}"/>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a:p>
            </p:txBody>
          </p:sp>
          <p:sp>
            <p:nvSpPr>
              <p:cNvPr id="206" name="Freeform: Shape 205">
                <a:extLst>
                  <a:ext uri="{FF2B5EF4-FFF2-40B4-BE49-F238E27FC236}">
                    <a16:creationId xmlns:a16="http://schemas.microsoft.com/office/drawing/2014/main" id="{FB5A3C0A-F51C-406C-903A-81EC28413ED3}"/>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a:p>
            </p:txBody>
          </p:sp>
          <p:sp>
            <p:nvSpPr>
              <p:cNvPr id="207" name="Freeform: Shape 206">
                <a:extLst>
                  <a:ext uri="{FF2B5EF4-FFF2-40B4-BE49-F238E27FC236}">
                    <a16:creationId xmlns:a16="http://schemas.microsoft.com/office/drawing/2014/main" id="{CA2672FA-B090-443C-B8A7-37F5F9E30E4B}"/>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a:p>
            </p:txBody>
          </p:sp>
          <p:sp>
            <p:nvSpPr>
              <p:cNvPr id="208" name="Freeform: Shape 207">
                <a:extLst>
                  <a:ext uri="{FF2B5EF4-FFF2-40B4-BE49-F238E27FC236}">
                    <a16:creationId xmlns:a16="http://schemas.microsoft.com/office/drawing/2014/main" id="{6532AE46-43A4-4B05-9928-DD3C0E4ED06B}"/>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a:p>
            </p:txBody>
          </p:sp>
          <p:sp>
            <p:nvSpPr>
              <p:cNvPr id="209" name="Freeform: Shape 208">
                <a:extLst>
                  <a:ext uri="{FF2B5EF4-FFF2-40B4-BE49-F238E27FC236}">
                    <a16:creationId xmlns:a16="http://schemas.microsoft.com/office/drawing/2014/main" id="{D344CFFD-4038-43A9-A5CA-5B07A92C928F}"/>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210" name="Freeform: Shape 209">
                <a:extLst>
                  <a:ext uri="{FF2B5EF4-FFF2-40B4-BE49-F238E27FC236}">
                    <a16:creationId xmlns:a16="http://schemas.microsoft.com/office/drawing/2014/main" id="{624B330C-474E-4999-BA9B-8F048E81DC74}"/>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a:p>
            </p:txBody>
          </p:sp>
          <p:sp>
            <p:nvSpPr>
              <p:cNvPr id="211" name="Freeform: Shape 210">
                <a:extLst>
                  <a:ext uri="{FF2B5EF4-FFF2-40B4-BE49-F238E27FC236}">
                    <a16:creationId xmlns:a16="http://schemas.microsoft.com/office/drawing/2014/main" id="{FA1AEEF2-F04B-45A5-9054-A46D60512E5D}"/>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a:p>
            </p:txBody>
          </p:sp>
          <p:sp>
            <p:nvSpPr>
              <p:cNvPr id="212" name="Freeform: Shape 211">
                <a:extLst>
                  <a:ext uri="{FF2B5EF4-FFF2-40B4-BE49-F238E27FC236}">
                    <a16:creationId xmlns:a16="http://schemas.microsoft.com/office/drawing/2014/main" id="{137509FC-32AF-4044-A39F-219F1F3C00F0}"/>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a:p>
            </p:txBody>
          </p:sp>
          <p:sp>
            <p:nvSpPr>
              <p:cNvPr id="213" name="Freeform: Shape 212">
                <a:extLst>
                  <a:ext uri="{FF2B5EF4-FFF2-40B4-BE49-F238E27FC236}">
                    <a16:creationId xmlns:a16="http://schemas.microsoft.com/office/drawing/2014/main" id="{FE839D09-DE1A-4E16-A06E-0D4B748DD1C5}"/>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214" name="Freeform: Shape 213">
                <a:extLst>
                  <a:ext uri="{FF2B5EF4-FFF2-40B4-BE49-F238E27FC236}">
                    <a16:creationId xmlns:a16="http://schemas.microsoft.com/office/drawing/2014/main" id="{F9ABAC86-6FA1-49A0-9795-68885474762A}"/>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a:p>
            </p:txBody>
          </p:sp>
          <p:sp>
            <p:nvSpPr>
              <p:cNvPr id="215" name="Freeform: Shape 214">
                <a:extLst>
                  <a:ext uri="{FF2B5EF4-FFF2-40B4-BE49-F238E27FC236}">
                    <a16:creationId xmlns:a16="http://schemas.microsoft.com/office/drawing/2014/main" id="{300D4050-0144-4A34-8927-846E6A2EA3F0}"/>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a:p>
            </p:txBody>
          </p:sp>
          <p:sp>
            <p:nvSpPr>
              <p:cNvPr id="216" name="Freeform: Shape 215">
                <a:extLst>
                  <a:ext uri="{FF2B5EF4-FFF2-40B4-BE49-F238E27FC236}">
                    <a16:creationId xmlns:a16="http://schemas.microsoft.com/office/drawing/2014/main" id="{EBC56B67-1AC9-4E2C-997D-0A7334E794D3}"/>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a:p>
            </p:txBody>
          </p:sp>
          <p:sp>
            <p:nvSpPr>
              <p:cNvPr id="217" name="Freeform: Shape 216">
                <a:extLst>
                  <a:ext uri="{FF2B5EF4-FFF2-40B4-BE49-F238E27FC236}">
                    <a16:creationId xmlns:a16="http://schemas.microsoft.com/office/drawing/2014/main" id="{297E33E8-0E89-4392-B96A-C698A4C4F6F8}"/>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a:p>
            </p:txBody>
          </p:sp>
        </p:grpSp>
        <p:grpSp>
          <p:nvGrpSpPr>
            <p:cNvPr id="21" name="Graphic 166">
              <a:extLst>
                <a:ext uri="{FF2B5EF4-FFF2-40B4-BE49-F238E27FC236}">
                  <a16:creationId xmlns:a16="http://schemas.microsoft.com/office/drawing/2014/main" id="{F9141121-0887-4503-8F6F-E910C6356BEF}"/>
                </a:ext>
              </a:extLst>
            </p:cNvPr>
            <p:cNvGrpSpPr/>
            <p:nvPr/>
          </p:nvGrpSpPr>
          <p:grpSpPr>
            <a:xfrm>
              <a:off x="3823543" y="2188695"/>
              <a:ext cx="2667773" cy="560516"/>
              <a:chOff x="4305300" y="3052762"/>
              <a:chExt cx="3581400" cy="752475"/>
            </a:xfrm>
            <a:grpFill/>
          </p:grpSpPr>
          <p:sp>
            <p:nvSpPr>
              <p:cNvPr id="178" name="Freeform: Shape 177">
                <a:extLst>
                  <a:ext uri="{FF2B5EF4-FFF2-40B4-BE49-F238E27FC236}">
                    <a16:creationId xmlns:a16="http://schemas.microsoft.com/office/drawing/2014/main" id="{BFE743C3-C9CB-4F8D-B83C-FFD63D87EA77}"/>
                  </a:ext>
                </a:extLst>
              </p:cNvPr>
              <p:cNvSpPr/>
              <p:nvPr/>
            </p:nvSpPr>
            <p:spPr>
              <a:xfrm>
                <a:off x="4401979" y="3311366"/>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3A02079A-A908-4D69-9E5C-27041294C01D}"/>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82CA9E4E-E851-4F0C-8944-4E54BF49EF16}"/>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C01AC133-BFF8-4799-8BC0-258CEF5959E7}"/>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E0A308CB-E865-4BE4-835E-67F5AFD8E08C}"/>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BBFE1FF2-4B02-470F-9692-611D559364FA}"/>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90A4245A-9E01-4413-A377-4DE08CE19346}"/>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8BDBAE93-F6C7-4BBA-8648-68BE38BB7E84}"/>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03CCA2E8-9C2A-4C3B-B0A4-ACBB56BEB9C1}"/>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039D8114-8423-4F98-9353-D80A9E17B560}"/>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D8B688EA-5247-47BB-B46C-05D54295EE5D}"/>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5985AD2D-D780-4BA6-8F3B-D6125630D344}"/>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190" name="Freeform: Shape 189">
                <a:extLst>
                  <a:ext uri="{FF2B5EF4-FFF2-40B4-BE49-F238E27FC236}">
                    <a16:creationId xmlns:a16="http://schemas.microsoft.com/office/drawing/2014/main" id="{FE5199ED-47F4-4AA8-A405-9F43533E65E2}"/>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a:p>
            </p:txBody>
          </p:sp>
          <p:sp>
            <p:nvSpPr>
              <p:cNvPr id="191" name="Freeform: Shape 190">
                <a:extLst>
                  <a:ext uri="{FF2B5EF4-FFF2-40B4-BE49-F238E27FC236}">
                    <a16:creationId xmlns:a16="http://schemas.microsoft.com/office/drawing/2014/main" id="{5B32631E-A1E2-433A-8EF4-2568546E8699}"/>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a:p>
            </p:txBody>
          </p:sp>
          <p:sp>
            <p:nvSpPr>
              <p:cNvPr id="192" name="Freeform: Shape 191">
                <a:extLst>
                  <a:ext uri="{FF2B5EF4-FFF2-40B4-BE49-F238E27FC236}">
                    <a16:creationId xmlns:a16="http://schemas.microsoft.com/office/drawing/2014/main" id="{C5E6474F-FE3E-4FE3-8ED7-9AC852164B55}"/>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a:p>
            </p:txBody>
          </p:sp>
          <p:sp>
            <p:nvSpPr>
              <p:cNvPr id="193" name="Freeform: Shape 192">
                <a:extLst>
                  <a:ext uri="{FF2B5EF4-FFF2-40B4-BE49-F238E27FC236}">
                    <a16:creationId xmlns:a16="http://schemas.microsoft.com/office/drawing/2014/main" id="{25A8DCEA-F6D5-4023-A567-5E049C3A12E4}"/>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194" name="Freeform: Shape 193">
                <a:extLst>
                  <a:ext uri="{FF2B5EF4-FFF2-40B4-BE49-F238E27FC236}">
                    <a16:creationId xmlns:a16="http://schemas.microsoft.com/office/drawing/2014/main" id="{AF05903D-B940-468C-B78D-F95F0FC28FC1}"/>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a:p>
            </p:txBody>
          </p:sp>
          <p:sp>
            <p:nvSpPr>
              <p:cNvPr id="195" name="Freeform: Shape 194">
                <a:extLst>
                  <a:ext uri="{FF2B5EF4-FFF2-40B4-BE49-F238E27FC236}">
                    <a16:creationId xmlns:a16="http://schemas.microsoft.com/office/drawing/2014/main" id="{BC974302-55EB-4179-A85C-4253093217AF}"/>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a:p>
            </p:txBody>
          </p:sp>
          <p:sp>
            <p:nvSpPr>
              <p:cNvPr id="196" name="Freeform: Shape 195">
                <a:extLst>
                  <a:ext uri="{FF2B5EF4-FFF2-40B4-BE49-F238E27FC236}">
                    <a16:creationId xmlns:a16="http://schemas.microsoft.com/office/drawing/2014/main" id="{9196BBF4-D47A-46DA-A8BE-90951167D054}"/>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id="{E23214B6-1C4F-4C8B-B030-25C78163DF8C}"/>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a:p>
            </p:txBody>
          </p:sp>
        </p:grpSp>
        <p:grpSp>
          <p:nvGrpSpPr>
            <p:cNvPr id="22" name="Graphic 234">
              <a:extLst>
                <a:ext uri="{FF2B5EF4-FFF2-40B4-BE49-F238E27FC236}">
                  <a16:creationId xmlns:a16="http://schemas.microsoft.com/office/drawing/2014/main" id="{0E8BC87D-2319-4EA6-B5B3-DDC5ED3EF8F9}"/>
                </a:ext>
              </a:extLst>
            </p:cNvPr>
            <p:cNvGrpSpPr/>
            <p:nvPr/>
          </p:nvGrpSpPr>
          <p:grpSpPr>
            <a:xfrm>
              <a:off x="3273841" y="2338140"/>
              <a:ext cx="3495664" cy="1188682"/>
              <a:chOff x="7540326" y="1358451"/>
              <a:chExt cx="4257675" cy="1447800"/>
            </a:xfrm>
            <a:grpFill/>
          </p:grpSpPr>
          <p:sp>
            <p:nvSpPr>
              <p:cNvPr id="172" name="Freeform: Shape 171">
                <a:extLst>
                  <a:ext uri="{FF2B5EF4-FFF2-40B4-BE49-F238E27FC236}">
                    <a16:creationId xmlns:a16="http://schemas.microsoft.com/office/drawing/2014/main" id="{452A628C-535B-4754-8D97-5EF9FC4A41D3}"/>
                  </a:ext>
                </a:extLst>
              </p:cNvPr>
              <p:cNvSpPr/>
              <p:nvPr/>
            </p:nvSpPr>
            <p:spPr>
              <a:xfrm>
                <a:off x="8179930" y="1579907"/>
                <a:ext cx="3581400" cy="762000"/>
              </a:xfrm>
              <a:custGeom>
                <a:avLst/>
                <a:gdLst>
                  <a:gd name="connsiteX0" fmla="*/ 37624 w 3581400"/>
                  <a:gd name="connsiteY0" fmla="*/ 761524 h 762000"/>
                  <a:gd name="connsiteX1" fmla="*/ 7144 w 3581400"/>
                  <a:gd name="connsiteY1" fmla="*/ 731044 h 762000"/>
                  <a:gd name="connsiteX2" fmla="*/ 37624 w 3581400"/>
                  <a:gd name="connsiteY2" fmla="*/ 700564 h 762000"/>
                  <a:gd name="connsiteX3" fmla="*/ 64294 w 3581400"/>
                  <a:gd name="connsiteY3" fmla="*/ 715804 h 762000"/>
                  <a:gd name="connsiteX4" fmla="*/ 1177766 w 3581400"/>
                  <a:gd name="connsiteY4" fmla="*/ 715804 h 762000"/>
                  <a:gd name="connsiteX5" fmla="*/ 1060609 w 3581400"/>
                  <a:gd name="connsiteY5" fmla="*/ 597694 h 762000"/>
                  <a:gd name="connsiteX6" fmla="*/ 376714 w 3581400"/>
                  <a:gd name="connsiteY6" fmla="*/ 597694 h 762000"/>
                  <a:gd name="connsiteX7" fmla="*/ 350044 w 3581400"/>
                  <a:gd name="connsiteY7" fmla="*/ 612934 h 762000"/>
                  <a:gd name="connsiteX8" fmla="*/ 319564 w 3581400"/>
                  <a:gd name="connsiteY8" fmla="*/ 582454 h 762000"/>
                  <a:gd name="connsiteX9" fmla="*/ 350044 w 3581400"/>
                  <a:gd name="connsiteY9" fmla="*/ 551974 h 762000"/>
                  <a:gd name="connsiteX10" fmla="*/ 376714 w 3581400"/>
                  <a:gd name="connsiteY10" fmla="*/ 567214 h 762000"/>
                  <a:gd name="connsiteX11" fmla="*/ 804386 w 3581400"/>
                  <a:gd name="connsiteY11" fmla="*/ 567214 h 762000"/>
                  <a:gd name="connsiteX12" fmla="*/ 755809 w 3581400"/>
                  <a:gd name="connsiteY12" fmla="*/ 518636 h 762000"/>
                  <a:gd name="connsiteX13" fmla="*/ 469106 w 3581400"/>
                  <a:gd name="connsiteY13" fmla="*/ 518636 h 762000"/>
                  <a:gd name="connsiteX14" fmla="*/ 442436 w 3581400"/>
                  <a:gd name="connsiteY14" fmla="*/ 533876 h 762000"/>
                  <a:gd name="connsiteX15" fmla="*/ 411956 w 3581400"/>
                  <a:gd name="connsiteY15" fmla="*/ 503396 h 762000"/>
                  <a:gd name="connsiteX16" fmla="*/ 442436 w 3581400"/>
                  <a:gd name="connsiteY16" fmla="*/ 472916 h 762000"/>
                  <a:gd name="connsiteX17" fmla="*/ 469106 w 3581400"/>
                  <a:gd name="connsiteY17" fmla="*/ 488156 h 762000"/>
                  <a:gd name="connsiteX18" fmla="*/ 768191 w 3581400"/>
                  <a:gd name="connsiteY18" fmla="*/ 488156 h 762000"/>
                  <a:gd name="connsiteX19" fmla="*/ 846296 w 3581400"/>
                  <a:gd name="connsiteY19" fmla="*/ 566261 h 762000"/>
                  <a:gd name="connsiteX20" fmla="*/ 1072039 w 3581400"/>
                  <a:gd name="connsiteY20" fmla="*/ 566261 h 762000"/>
                  <a:gd name="connsiteX21" fmla="*/ 1219676 w 3581400"/>
                  <a:gd name="connsiteY21" fmla="*/ 713899 h 762000"/>
                  <a:gd name="connsiteX22" fmla="*/ 1376839 w 3581400"/>
                  <a:gd name="connsiteY22" fmla="*/ 713899 h 762000"/>
                  <a:gd name="connsiteX23" fmla="*/ 1540669 w 3581400"/>
                  <a:gd name="connsiteY23" fmla="*/ 550069 h 762000"/>
                  <a:gd name="connsiteX24" fmla="*/ 2015014 w 3581400"/>
                  <a:gd name="connsiteY24" fmla="*/ 550069 h 762000"/>
                  <a:gd name="connsiteX25" fmla="*/ 2253139 w 3581400"/>
                  <a:gd name="connsiteY25" fmla="*/ 311944 h 762000"/>
                  <a:gd name="connsiteX26" fmla="*/ 2012156 w 3581400"/>
                  <a:gd name="connsiteY26" fmla="*/ 311944 h 762000"/>
                  <a:gd name="connsiteX27" fmla="*/ 1900714 w 3581400"/>
                  <a:gd name="connsiteY27" fmla="*/ 426244 h 762000"/>
                  <a:gd name="connsiteX28" fmla="*/ 1742599 w 3581400"/>
                  <a:gd name="connsiteY28" fmla="*/ 426244 h 762000"/>
                  <a:gd name="connsiteX29" fmla="*/ 1715929 w 3581400"/>
                  <a:gd name="connsiteY29" fmla="*/ 441484 h 762000"/>
                  <a:gd name="connsiteX30" fmla="*/ 1685449 w 3581400"/>
                  <a:gd name="connsiteY30" fmla="*/ 411004 h 762000"/>
                  <a:gd name="connsiteX31" fmla="*/ 1715929 w 3581400"/>
                  <a:gd name="connsiteY31" fmla="*/ 380524 h 762000"/>
                  <a:gd name="connsiteX32" fmla="*/ 1742599 w 3581400"/>
                  <a:gd name="connsiteY32" fmla="*/ 395764 h 762000"/>
                  <a:gd name="connsiteX33" fmla="*/ 1888331 w 3581400"/>
                  <a:gd name="connsiteY33" fmla="*/ 395764 h 762000"/>
                  <a:gd name="connsiteX34" fmla="*/ 1970246 w 3581400"/>
                  <a:gd name="connsiteY34" fmla="*/ 313849 h 762000"/>
                  <a:gd name="connsiteX35" fmla="*/ 1623536 w 3581400"/>
                  <a:gd name="connsiteY35" fmla="*/ 313849 h 762000"/>
                  <a:gd name="connsiteX36" fmla="*/ 1400651 w 3581400"/>
                  <a:gd name="connsiteY36" fmla="*/ 536734 h 762000"/>
                  <a:gd name="connsiteX37" fmla="*/ 1393031 w 3581400"/>
                  <a:gd name="connsiteY37" fmla="*/ 566261 h 762000"/>
                  <a:gd name="connsiteX38" fmla="*/ 1371124 w 3581400"/>
                  <a:gd name="connsiteY38" fmla="*/ 574834 h 762000"/>
                  <a:gd name="connsiteX39" fmla="*/ 1349216 w 3581400"/>
                  <a:gd name="connsiteY39" fmla="*/ 566261 h 762000"/>
                  <a:gd name="connsiteX40" fmla="*/ 1340644 w 3581400"/>
                  <a:gd name="connsiteY40" fmla="*/ 544354 h 762000"/>
                  <a:gd name="connsiteX41" fmla="*/ 1349216 w 3581400"/>
                  <a:gd name="connsiteY41" fmla="*/ 522446 h 762000"/>
                  <a:gd name="connsiteX42" fmla="*/ 1371124 w 3581400"/>
                  <a:gd name="connsiteY42" fmla="*/ 513874 h 762000"/>
                  <a:gd name="connsiteX43" fmla="*/ 1379696 w 3581400"/>
                  <a:gd name="connsiteY43" fmla="*/ 514826 h 762000"/>
                  <a:gd name="connsiteX44" fmla="*/ 1439704 w 3581400"/>
                  <a:gd name="connsiteY44" fmla="*/ 454819 h 762000"/>
                  <a:gd name="connsiteX45" fmla="*/ 1025366 w 3581400"/>
                  <a:gd name="connsiteY45" fmla="*/ 454819 h 762000"/>
                  <a:gd name="connsiteX46" fmla="*/ 988219 w 3581400"/>
                  <a:gd name="connsiteY46" fmla="*/ 417671 h 762000"/>
                  <a:gd name="connsiteX47" fmla="*/ 979646 w 3581400"/>
                  <a:gd name="connsiteY47" fmla="*/ 418624 h 762000"/>
                  <a:gd name="connsiteX48" fmla="*/ 957739 w 3581400"/>
                  <a:gd name="connsiteY48" fmla="*/ 410051 h 762000"/>
                  <a:gd name="connsiteX49" fmla="*/ 949166 w 3581400"/>
                  <a:gd name="connsiteY49" fmla="*/ 388144 h 762000"/>
                  <a:gd name="connsiteX50" fmla="*/ 957739 w 3581400"/>
                  <a:gd name="connsiteY50" fmla="*/ 366236 h 762000"/>
                  <a:gd name="connsiteX51" fmla="*/ 979646 w 3581400"/>
                  <a:gd name="connsiteY51" fmla="*/ 357664 h 762000"/>
                  <a:gd name="connsiteX52" fmla="*/ 1001554 w 3581400"/>
                  <a:gd name="connsiteY52" fmla="*/ 366236 h 762000"/>
                  <a:gd name="connsiteX53" fmla="*/ 1009174 w 3581400"/>
                  <a:gd name="connsiteY53" fmla="*/ 395764 h 762000"/>
                  <a:gd name="connsiteX54" fmla="*/ 1037749 w 3581400"/>
                  <a:gd name="connsiteY54" fmla="*/ 424339 h 762000"/>
                  <a:gd name="connsiteX55" fmla="*/ 1470184 w 3581400"/>
                  <a:gd name="connsiteY55" fmla="*/ 424339 h 762000"/>
                  <a:gd name="connsiteX56" fmla="*/ 1611154 w 3581400"/>
                  <a:gd name="connsiteY56" fmla="*/ 283369 h 762000"/>
                  <a:gd name="connsiteX57" fmla="*/ 2285524 w 3581400"/>
                  <a:gd name="connsiteY57" fmla="*/ 283369 h 762000"/>
                  <a:gd name="connsiteX58" fmla="*/ 2289334 w 3581400"/>
                  <a:gd name="connsiteY58" fmla="*/ 279559 h 762000"/>
                  <a:gd name="connsiteX59" fmla="*/ 2294096 w 3581400"/>
                  <a:gd name="connsiteY59" fmla="*/ 283369 h 762000"/>
                  <a:gd name="connsiteX60" fmla="*/ 2574131 w 3581400"/>
                  <a:gd name="connsiteY60" fmla="*/ 283369 h 762000"/>
                  <a:gd name="connsiteX61" fmla="*/ 2774156 w 3581400"/>
                  <a:gd name="connsiteY61" fmla="*/ 83344 h 762000"/>
                  <a:gd name="connsiteX62" fmla="*/ 2961799 w 3581400"/>
                  <a:gd name="connsiteY62" fmla="*/ 83344 h 762000"/>
                  <a:gd name="connsiteX63" fmla="*/ 3022759 w 3581400"/>
                  <a:gd name="connsiteY63" fmla="*/ 22384 h 762000"/>
                  <a:gd name="connsiteX64" fmla="*/ 3525679 w 3581400"/>
                  <a:gd name="connsiteY64" fmla="*/ 22384 h 762000"/>
                  <a:gd name="connsiteX65" fmla="*/ 3552349 w 3581400"/>
                  <a:gd name="connsiteY65" fmla="*/ 7144 h 762000"/>
                  <a:gd name="connsiteX66" fmla="*/ 3582829 w 3581400"/>
                  <a:gd name="connsiteY66" fmla="*/ 37624 h 762000"/>
                  <a:gd name="connsiteX67" fmla="*/ 3552349 w 3581400"/>
                  <a:gd name="connsiteY67" fmla="*/ 68104 h 762000"/>
                  <a:gd name="connsiteX68" fmla="*/ 3525679 w 3581400"/>
                  <a:gd name="connsiteY68" fmla="*/ 52864 h 762000"/>
                  <a:gd name="connsiteX69" fmla="*/ 3036094 w 3581400"/>
                  <a:gd name="connsiteY69" fmla="*/ 52864 h 762000"/>
                  <a:gd name="connsiteX70" fmla="*/ 2975134 w 3581400"/>
                  <a:gd name="connsiteY70" fmla="*/ 113824 h 762000"/>
                  <a:gd name="connsiteX71" fmla="*/ 2787491 w 3581400"/>
                  <a:gd name="connsiteY71" fmla="*/ 113824 h 762000"/>
                  <a:gd name="connsiteX72" fmla="*/ 2588419 w 3581400"/>
                  <a:gd name="connsiteY72" fmla="*/ 312896 h 762000"/>
                  <a:gd name="connsiteX73" fmla="*/ 2299811 w 3581400"/>
                  <a:gd name="connsiteY73" fmla="*/ 312896 h 762000"/>
                  <a:gd name="connsiteX74" fmla="*/ 2206466 w 3581400"/>
                  <a:gd name="connsiteY74" fmla="*/ 406241 h 762000"/>
                  <a:gd name="connsiteX75" fmla="*/ 2329339 w 3581400"/>
                  <a:gd name="connsiteY75" fmla="*/ 406241 h 762000"/>
                  <a:gd name="connsiteX76" fmla="*/ 2387441 w 3581400"/>
                  <a:gd name="connsiteY76" fmla="*/ 464344 h 762000"/>
                  <a:gd name="connsiteX77" fmla="*/ 2396014 w 3581400"/>
                  <a:gd name="connsiteY77" fmla="*/ 463391 h 762000"/>
                  <a:gd name="connsiteX78" fmla="*/ 2417921 w 3581400"/>
                  <a:gd name="connsiteY78" fmla="*/ 471964 h 762000"/>
                  <a:gd name="connsiteX79" fmla="*/ 2426494 w 3581400"/>
                  <a:gd name="connsiteY79" fmla="*/ 493871 h 762000"/>
                  <a:gd name="connsiteX80" fmla="*/ 2417921 w 3581400"/>
                  <a:gd name="connsiteY80" fmla="*/ 515779 h 762000"/>
                  <a:gd name="connsiteX81" fmla="*/ 2396014 w 3581400"/>
                  <a:gd name="connsiteY81" fmla="*/ 524351 h 762000"/>
                  <a:gd name="connsiteX82" fmla="*/ 2374106 w 3581400"/>
                  <a:gd name="connsiteY82" fmla="*/ 515779 h 762000"/>
                  <a:gd name="connsiteX83" fmla="*/ 2366486 w 3581400"/>
                  <a:gd name="connsiteY83" fmla="*/ 486251 h 762000"/>
                  <a:gd name="connsiteX84" fmla="*/ 2317909 w 3581400"/>
                  <a:gd name="connsiteY84" fmla="*/ 437674 h 762000"/>
                  <a:gd name="connsiteX85" fmla="*/ 2176939 w 3581400"/>
                  <a:gd name="connsiteY85" fmla="*/ 437674 h 762000"/>
                  <a:gd name="connsiteX86" fmla="*/ 2032159 w 3581400"/>
                  <a:gd name="connsiteY86" fmla="*/ 582454 h 762000"/>
                  <a:gd name="connsiteX87" fmla="*/ 1557814 w 3581400"/>
                  <a:gd name="connsiteY87" fmla="*/ 582454 h 762000"/>
                  <a:gd name="connsiteX88" fmla="*/ 1393984 w 3581400"/>
                  <a:gd name="connsiteY88" fmla="*/ 746284 h 762000"/>
                  <a:gd name="connsiteX89" fmla="*/ 64294 w 3581400"/>
                  <a:gd name="connsiteY89" fmla="*/ 746284 h 762000"/>
                  <a:gd name="connsiteX90" fmla="*/ 37624 w 3581400"/>
                  <a:gd name="connsiteY90" fmla="*/ 761524 h 76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3581400" h="762000">
                    <a:moveTo>
                      <a:pt x="37624" y="761524"/>
                    </a:moveTo>
                    <a:cubicBezTo>
                      <a:pt x="20479" y="761524"/>
                      <a:pt x="7144" y="748189"/>
                      <a:pt x="7144" y="731044"/>
                    </a:cubicBezTo>
                    <a:cubicBezTo>
                      <a:pt x="7144" y="713899"/>
                      <a:pt x="20479" y="700564"/>
                      <a:pt x="37624" y="700564"/>
                    </a:cubicBezTo>
                    <a:cubicBezTo>
                      <a:pt x="49054" y="700564"/>
                      <a:pt x="58579" y="706279"/>
                      <a:pt x="64294" y="715804"/>
                    </a:cubicBezTo>
                    <a:lnTo>
                      <a:pt x="1177766" y="715804"/>
                    </a:lnTo>
                    <a:lnTo>
                      <a:pt x="1060609" y="597694"/>
                    </a:lnTo>
                    <a:lnTo>
                      <a:pt x="376714" y="597694"/>
                    </a:lnTo>
                    <a:cubicBezTo>
                      <a:pt x="370999" y="607219"/>
                      <a:pt x="361474" y="612934"/>
                      <a:pt x="350044" y="612934"/>
                    </a:cubicBezTo>
                    <a:cubicBezTo>
                      <a:pt x="332899" y="612934"/>
                      <a:pt x="319564" y="599599"/>
                      <a:pt x="319564" y="582454"/>
                    </a:cubicBezTo>
                    <a:cubicBezTo>
                      <a:pt x="319564" y="565309"/>
                      <a:pt x="332899" y="551974"/>
                      <a:pt x="350044" y="551974"/>
                    </a:cubicBezTo>
                    <a:cubicBezTo>
                      <a:pt x="361474" y="551974"/>
                      <a:pt x="370999" y="557689"/>
                      <a:pt x="376714" y="567214"/>
                    </a:cubicBezTo>
                    <a:lnTo>
                      <a:pt x="804386" y="567214"/>
                    </a:lnTo>
                    <a:lnTo>
                      <a:pt x="755809" y="518636"/>
                    </a:lnTo>
                    <a:lnTo>
                      <a:pt x="469106" y="518636"/>
                    </a:lnTo>
                    <a:cubicBezTo>
                      <a:pt x="463391" y="528161"/>
                      <a:pt x="453866" y="533876"/>
                      <a:pt x="442436" y="533876"/>
                    </a:cubicBezTo>
                    <a:cubicBezTo>
                      <a:pt x="425291" y="533876"/>
                      <a:pt x="411956" y="520541"/>
                      <a:pt x="411956" y="503396"/>
                    </a:cubicBezTo>
                    <a:cubicBezTo>
                      <a:pt x="411956" y="486251"/>
                      <a:pt x="425291" y="472916"/>
                      <a:pt x="442436" y="472916"/>
                    </a:cubicBezTo>
                    <a:cubicBezTo>
                      <a:pt x="453866" y="472916"/>
                      <a:pt x="463391" y="478631"/>
                      <a:pt x="469106" y="488156"/>
                    </a:cubicBezTo>
                    <a:lnTo>
                      <a:pt x="768191" y="488156"/>
                    </a:lnTo>
                    <a:lnTo>
                      <a:pt x="846296" y="566261"/>
                    </a:lnTo>
                    <a:lnTo>
                      <a:pt x="1072039" y="566261"/>
                    </a:lnTo>
                    <a:lnTo>
                      <a:pt x="1219676" y="713899"/>
                    </a:lnTo>
                    <a:lnTo>
                      <a:pt x="1376839" y="713899"/>
                    </a:lnTo>
                    <a:lnTo>
                      <a:pt x="1540669" y="550069"/>
                    </a:lnTo>
                    <a:lnTo>
                      <a:pt x="2015014" y="550069"/>
                    </a:lnTo>
                    <a:lnTo>
                      <a:pt x="2253139" y="311944"/>
                    </a:lnTo>
                    <a:lnTo>
                      <a:pt x="2012156" y="311944"/>
                    </a:lnTo>
                    <a:lnTo>
                      <a:pt x="1900714" y="426244"/>
                    </a:lnTo>
                    <a:lnTo>
                      <a:pt x="1742599" y="426244"/>
                    </a:lnTo>
                    <a:cubicBezTo>
                      <a:pt x="1736884" y="435769"/>
                      <a:pt x="1727359" y="441484"/>
                      <a:pt x="1715929" y="441484"/>
                    </a:cubicBezTo>
                    <a:cubicBezTo>
                      <a:pt x="1698784" y="441484"/>
                      <a:pt x="1685449" y="428149"/>
                      <a:pt x="1685449" y="411004"/>
                    </a:cubicBezTo>
                    <a:cubicBezTo>
                      <a:pt x="1685449" y="393859"/>
                      <a:pt x="1698784" y="380524"/>
                      <a:pt x="1715929" y="380524"/>
                    </a:cubicBezTo>
                    <a:cubicBezTo>
                      <a:pt x="1727359" y="380524"/>
                      <a:pt x="1736884" y="386239"/>
                      <a:pt x="1742599" y="395764"/>
                    </a:cubicBezTo>
                    <a:lnTo>
                      <a:pt x="1888331" y="395764"/>
                    </a:lnTo>
                    <a:lnTo>
                      <a:pt x="1970246" y="313849"/>
                    </a:lnTo>
                    <a:lnTo>
                      <a:pt x="1623536" y="313849"/>
                    </a:lnTo>
                    <a:lnTo>
                      <a:pt x="1400651" y="536734"/>
                    </a:lnTo>
                    <a:cubicBezTo>
                      <a:pt x="1403509" y="547211"/>
                      <a:pt x="1400651" y="558641"/>
                      <a:pt x="1393031" y="566261"/>
                    </a:cubicBezTo>
                    <a:cubicBezTo>
                      <a:pt x="1387316" y="571976"/>
                      <a:pt x="1379696" y="574834"/>
                      <a:pt x="1371124" y="574834"/>
                    </a:cubicBezTo>
                    <a:cubicBezTo>
                      <a:pt x="1362551" y="574834"/>
                      <a:pt x="1354931" y="571976"/>
                      <a:pt x="1349216" y="566261"/>
                    </a:cubicBezTo>
                    <a:cubicBezTo>
                      <a:pt x="1343501" y="560546"/>
                      <a:pt x="1340644" y="552926"/>
                      <a:pt x="1340644" y="544354"/>
                    </a:cubicBezTo>
                    <a:cubicBezTo>
                      <a:pt x="1340644" y="535781"/>
                      <a:pt x="1343501" y="528161"/>
                      <a:pt x="1349216" y="522446"/>
                    </a:cubicBezTo>
                    <a:cubicBezTo>
                      <a:pt x="1354931" y="516731"/>
                      <a:pt x="1362551" y="513874"/>
                      <a:pt x="1371124" y="513874"/>
                    </a:cubicBezTo>
                    <a:cubicBezTo>
                      <a:pt x="1373981" y="513874"/>
                      <a:pt x="1376839" y="513874"/>
                      <a:pt x="1379696" y="514826"/>
                    </a:cubicBezTo>
                    <a:lnTo>
                      <a:pt x="1439704" y="454819"/>
                    </a:lnTo>
                    <a:lnTo>
                      <a:pt x="1025366" y="454819"/>
                    </a:lnTo>
                    <a:lnTo>
                      <a:pt x="988219" y="417671"/>
                    </a:lnTo>
                    <a:cubicBezTo>
                      <a:pt x="985361" y="418624"/>
                      <a:pt x="982504" y="418624"/>
                      <a:pt x="979646" y="418624"/>
                    </a:cubicBezTo>
                    <a:cubicBezTo>
                      <a:pt x="971074" y="418624"/>
                      <a:pt x="963454" y="415766"/>
                      <a:pt x="957739" y="410051"/>
                    </a:cubicBezTo>
                    <a:cubicBezTo>
                      <a:pt x="952024" y="404336"/>
                      <a:pt x="949166" y="396716"/>
                      <a:pt x="949166" y="388144"/>
                    </a:cubicBezTo>
                    <a:cubicBezTo>
                      <a:pt x="949166" y="379571"/>
                      <a:pt x="952024" y="371951"/>
                      <a:pt x="957739" y="366236"/>
                    </a:cubicBezTo>
                    <a:cubicBezTo>
                      <a:pt x="963454" y="360521"/>
                      <a:pt x="971074" y="357664"/>
                      <a:pt x="979646" y="357664"/>
                    </a:cubicBezTo>
                    <a:cubicBezTo>
                      <a:pt x="988219" y="357664"/>
                      <a:pt x="995839" y="360521"/>
                      <a:pt x="1001554" y="366236"/>
                    </a:cubicBezTo>
                    <a:cubicBezTo>
                      <a:pt x="1009174" y="373856"/>
                      <a:pt x="1012031" y="385286"/>
                      <a:pt x="1009174" y="395764"/>
                    </a:cubicBezTo>
                    <a:lnTo>
                      <a:pt x="1037749" y="424339"/>
                    </a:lnTo>
                    <a:lnTo>
                      <a:pt x="1470184" y="424339"/>
                    </a:lnTo>
                    <a:lnTo>
                      <a:pt x="1611154" y="283369"/>
                    </a:lnTo>
                    <a:lnTo>
                      <a:pt x="2285524" y="283369"/>
                    </a:lnTo>
                    <a:lnTo>
                      <a:pt x="2289334" y="279559"/>
                    </a:lnTo>
                    <a:lnTo>
                      <a:pt x="2294096" y="283369"/>
                    </a:lnTo>
                    <a:lnTo>
                      <a:pt x="2574131" y="283369"/>
                    </a:lnTo>
                    <a:lnTo>
                      <a:pt x="2774156" y="83344"/>
                    </a:lnTo>
                    <a:lnTo>
                      <a:pt x="2961799" y="83344"/>
                    </a:lnTo>
                    <a:lnTo>
                      <a:pt x="3022759" y="22384"/>
                    </a:lnTo>
                    <a:lnTo>
                      <a:pt x="3525679" y="22384"/>
                    </a:lnTo>
                    <a:cubicBezTo>
                      <a:pt x="3531394" y="12859"/>
                      <a:pt x="3540919" y="7144"/>
                      <a:pt x="3552349" y="7144"/>
                    </a:cubicBezTo>
                    <a:cubicBezTo>
                      <a:pt x="3569494" y="7144"/>
                      <a:pt x="3582829" y="20479"/>
                      <a:pt x="3582829" y="37624"/>
                    </a:cubicBezTo>
                    <a:cubicBezTo>
                      <a:pt x="3582829" y="54769"/>
                      <a:pt x="3569494" y="68104"/>
                      <a:pt x="3552349" y="68104"/>
                    </a:cubicBezTo>
                    <a:cubicBezTo>
                      <a:pt x="3540919" y="68104"/>
                      <a:pt x="3531394" y="62389"/>
                      <a:pt x="3525679" y="52864"/>
                    </a:cubicBezTo>
                    <a:lnTo>
                      <a:pt x="3036094" y="52864"/>
                    </a:lnTo>
                    <a:lnTo>
                      <a:pt x="2975134" y="113824"/>
                    </a:lnTo>
                    <a:lnTo>
                      <a:pt x="2787491" y="113824"/>
                    </a:lnTo>
                    <a:lnTo>
                      <a:pt x="2588419" y="312896"/>
                    </a:lnTo>
                    <a:lnTo>
                      <a:pt x="2299811" y="312896"/>
                    </a:lnTo>
                    <a:lnTo>
                      <a:pt x="2206466" y="406241"/>
                    </a:lnTo>
                    <a:lnTo>
                      <a:pt x="2329339" y="406241"/>
                    </a:lnTo>
                    <a:lnTo>
                      <a:pt x="2387441" y="464344"/>
                    </a:lnTo>
                    <a:cubicBezTo>
                      <a:pt x="2390299" y="463391"/>
                      <a:pt x="2393156" y="463391"/>
                      <a:pt x="2396014" y="463391"/>
                    </a:cubicBezTo>
                    <a:cubicBezTo>
                      <a:pt x="2404586" y="463391"/>
                      <a:pt x="2412206" y="466249"/>
                      <a:pt x="2417921" y="471964"/>
                    </a:cubicBezTo>
                    <a:cubicBezTo>
                      <a:pt x="2423636" y="477679"/>
                      <a:pt x="2426494" y="485299"/>
                      <a:pt x="2426494" y="493871"/>
                    </a:cubicBezTo>
                    <a:cubicBezTo>
                      <a:pt x="2426494" y="502444"/>
                      <a:pt x="2423636" y="510064"/>
                      <a:pt x="2417921" y="515779"/>
                    </a:cubicBezTo>
                    <a:cubicBezTo>
                      <a:pt x="2412206" y="521494"/>
                      <a:pt x="2404586" y="524351"/>
                      <a:pt x="2396014" y="524351"/>
                    </a:cubicBezTo>
                    <a:cubicBezTo>
                      <a:pt x="2387441" y="524351"/>
                      <a:pt x="2379821" y="521494"/>
                      <a:pt x="2374106" y="515779"/>
                    </a:cubicBezTo>
                    <a:cubicBezTo>
                      <a:pt x="2366486" y="508159"/>
                      <a:pt x="2363629" y="496729"/>
                      <a:pt x="2366486" y="486251"/>
                    </a:cubicBezTo>
                    <a:lnTo>
                      <a:pt x="2317909" y="437674"/>
                    </a:lnTo>
                    <a:lnTo>
                      <a:pt x="2176939" y="437674"/>
                    </a:lnTo>
                    <a:lnTo>
                      <a:pt x="2032159" y="582454"/>
                    </a:lnTo>
                    <a:lnTo>
                      <a:pt x="1557814" y="582454"/>
                    </a:lnTo>
                    <a:lnTo>
                      <a:pt x="1393984" y="746284"/>
                    </a:lnTo>
                    <a:lnTo>
                      <a:pt x="64294" y="746284"/>
                    </a:lnTo>
                    <a:cubicBezTo>
                      <a:pt x="59531" y="754856"/>
                      <a:pt x="49054" y="761524"/>
                      <a:pt x="37624" y="761524"/>
                    </a:cubicBez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B020DC91-F1DB-4F7C-8FAD-8D2F402DB394}"/>
                  </a:ext>
                </a:extLst>
              </p:cNvPr>
              <p:cNvSpPr/>
              <p:nvPr/>
            </p:nvSpPr>
            <p:spPr>
              <a:xfrm>
                <a:off x="8190407" y="1590385"/>
                <a:ext cx="3562350" cy="742950"/>
              </a:xfrm>
              <a:custGeom>
                <a:avLst/>
                <a:gdLst>
                  <a:gd name="connsiteX0" fmla="*/ 2567464 w 3562350"/>
                  <a:gd name="connsiteY0" fmla="*/ 282416 h 742950"/>
                  <a:gd name="connsiteX1" fmla="*/ 2279809 w 3562350"/>
                  <a:gd name="connsiteY1" fmla="*/ 282416 h 742950"/>
                  <a:gd name="connsiteX2" fmla="*/ 2278856 w 3562350"/>
                  <a:gd name="connsiteY2" fmla="*/ 281464 h 742950"/>
                  <a:gd name="connsiteX3" fmla="*/ 2277904 w 3562350"/>
                  <a:gd name="connsiteY3" fmla="*/ 282416 h 742950"/>
                  <a:gd name="connsiteX4" fmla="*/ 1603534 w 3562350"/>
                  <a:gd name="connsiteY4" fmla="*/ 282416 h 742950"/>
                  <a:gd name="connsiteX5" fmla="*/ 1461611 w 3562350"/>
                  <a:gd name="connsiteY5" fmla="*/ 424339 h 742950"/>
                  <a:gd name="connsiteX6" fmla="*/ 1021556 w 3562350"/>
                  <a:gd name="connsiteY6" fmla="*/ 424339 h 742950"/>
                  <a:gd name="connsiteX7" fmla="*/ 986314 w 3562350"/>
                  <a:gd name="connsiteY7" fmla="*/ 389096 h 742950"/>
                  <a:gd name="connsiteX8" fmla="*/ 982504 w 3562350"/>
                  <a:gd name="connsiteY8" fmla="*/ 363379 h 742950"/>
                  <a:gd name="connsiteX9" fmla="*/ 952024 w 3562350"/>
                  <a:gd name="connsiteY9" fmla="*/ 363379 h 742950"/>
                  <a:gd name="connsiteX10" fmla="*/ 952024 w 3562350"/>
                  <a:gd name="connsiteY10" fmla="*/ 392906 h 742950"/>
                  <a:gd name="connsiteX11" fmla="*/ 977741 w 3562350"/>
                  <a:gd name="connsiteY11" fmla="*/ 396716 h 742950"/>
                  <a:gd name="connsiteX12" fmla="*/ 1016794 w 3562350"/>
                  <a:gd name="connsiteY12" fmla="*/ 435769 h 742950"/>
                  <a:gd name="connsiteX13" fmla="*/ 1450181 w 3562350"/>
                  <a:gd name="connsiteY13" fmla="*/ 435769 h 742950"/>
                  <a:gd name="connsiteX14" fmla="*/ 1370171 w 3562350"/>
                  <a:gd name="connsiteY14" fmla="*/ 515779 h 742950"/>
                  <a:gd name="connsiteX15" fmla="*/ 1344454 w 3562350"/>
                  <a:gd name="connsiteY15" fmla="*/ 519589 h 742950"/>
                  <a:gd name="connsiteX16" fmla="*/ 1344454 w 3562350"/>
                  <a:gd name="connsiteY16" fmla="*/ 549116 h 742950"/>
                  <a:gd name="connsiteX17" fmla="*/ 1373981 w 3562350"/>
                  <a:gd name="connsiteY17" fmla="*/ 549116 h 742950"/>
                  <a:gd name="connsiteX18" fmla="*/ 1377791 w 3562350"/>
                  <a:gd name="connsiteY18" fmla="*/ 523399 h 742950"/>
                  <a:gd name="connsiteX19" fmla="*/ 1608296 w 3562350"/>
                  <a:gd name="connsiteY19" fmla="*/ 292894 h 742950"/>
                  <a:gd name="connsiteX20" fmla="*/ 1982629 w 3562350"/>
                  <a:gd name="connsiteY20" fmla="*/ 292894 h 742950"/>
                  <a:gd name="connsiteX21" fmla="*/ 1881664 w 3562350"/>
                  <a:gd name="connsiteY21" fmla="*/ 393859 h 742950"/>
                  <a:gd name="connsiteX22" fmla="*/ 1726406 w 3562350"/>
                  <a:gd name="connsiteY22" fmla="*/ 393859 h 742950"/>
                  <a:gd name="connsiteX23" fmla="*/ 1706404 w 3562350"/>
                  <a:gd name="connsiteY23" fmla="*/ 378619 h 742950"/>
                  <a:gd name="connsiteX24" fmla="*/ 1685449 w 3562350"/>
                  <a:gd name="connsiteY24" fmla="*/ 399574 h 742950"/>
                  <a:gd name="connsiteX25" fmla="*/ 1706404 w 3562350"/>
                  <a:gd name="connsiteY25" fmla="*/ 420529 h 742950"/>
                  <a:gd name="connsiteX26" fmla="*/ 1726406 w 3562350"/>
                  <a:gd name="connsiteY26" fmla="*/ 405289 h 742950"/>
                  <a:gd name="connsiteX27" fmla="*/ 1886426 w 3562350"/>
                  <a:gd name="connsiteY27" fmla="*/ 405289 h 742950"/>
                  <a:gd name="connsiteX28" fmla="*/ 1998821 w 3562350"/>
                  <a:gd name="connsiteY28" fmla="*/ 292894 h 742950"/>
                  <a:gd name="connsiteX29" fmla="*/ 2267426 w 3562350"/>
                  <a:gd name="connsiteY29" fmla="*/ 292894 h 742950"/>
                  <a:gd name="connsiteX30" fmla="*/ 2010251 w 3562350"/>
                  <a:gd name="connsiteY30" fmla="*/ 550069 h 742950"/>
                  <a:gd name="connsiteX31" fmla="*/ 1535906 w 3562350"/>
                  <a:gd name="connsiteY31" fmla="*/ 550069 h 742950"/>
                  <a:gd name="connsiteX32" fmla="*/ 1372076 w 3562350"/>
                  <a:gd name="connsiteY32" fmla="*/ 713899 h 742950"/>
                  <a:gd name="connsiteX33" fmla="*/ 1207294 w 3562350"/>
                  <a:gd name="connsiteY33" fmla="*/ 713899 h 742950"/>
                  <a:gd name="connsiteX34" fmla="*/ 1059656 w 3562350"/>
                  <a:gd name="connsiteY34" fmla="*/ 566261 h 742950"/>
                  <a:gd name="connsiteX35" fmla="*/ 833914 w 3562350"/>
                  <a:gd name="connsiteY35" fmla="*/ 566261 h 742950"/>
                  <a:gd name="connsiteX36" fmla="*/ 833914 w 3562350"/>
                  <a:gd name="connsiteY36" fmla="*/ 566261 h 742950"/>
                  <a:gd name="connsiteX37" fmla="*/ 755809 w 3562350"/>
                  <a:gd name="connsiteY37" fmla="*/ 488156 h 742950"/>
                  <a:gd name="connsiteX38" fmla="*/ 453866 w 3562350"/>
                  <a:gd name="connsiteY38" fmla="*/ 488156 h 742950"/>
                  <a:gd name="connsiteX39" fmla="*/ 433864 w 3562350"/>
                  <a:gd name="connsiteY39" fmla="*/ 472916 h 742950"/>
                  <a:gd name="connsiteX40" fmla="*/ 412909 w 3562350"/>
                  <a:gd name="connsiteY40" fmla="*/ 493871 h 742950"/>
                  <a:gd name="connsiteX41" fmla="*/ 433864 w 3562350"/>
                  <a:gd name="connsiteY41" fmla="*/ 514826 h 742950"/>
                  <a:gd name="connsiteX42" fmla="*/ 453866 w 3562350"/>
                  <a:gd name="connsiteY42" fmla="*/ 499586 h 742950"/>
                  <a:gd name="connsiteX43" fmla="*/ 750094 w 3562350"/>
                  <a:gd name="connsiteY43" fmla="*/ 499586 h 742950"/>
                  <a:gd name="connsiteX44" fmla="*/ 817721 w 3562350"/>
                  <a:gd name="connsiteY44" fmla="*/ 567214 h 742950"/>
                  <a:gd name="connsiteX45" fmla="*/ 360521 w 3562350"/>
                  <a:gd name="connsiteY45" fmla="*/ 567214 h 742950"/>
                  <a:gd name="connsiteX46" fmla="*/ 340519 w 3562350"/>
                  <a:gd name="connsiteY46" fmla="*/ 551974 h 742950"/>
                  <a:gd name="connsiteX47" fmla="*/ 319564 w 3562350"/>
                  <a:gd name="connsiteY47" fmla="*/ 572929 h 742950"/>
                  <a:gd name="connsiteX48" fmla="*/ 340519 w 3562350"/>
                  <a:gd name="connsiteY48" fmla="*/ 593884 h 742950"/>
                  <a:gd name="connsiteX49" fmla="*/ 360521 w 3562350"/>
                  <a:gd name="connsiteY49" fmla="*/ 578644 h 742950"/>
                  <a:gd name="connsiteX50" fmla="*/ 1054894 w 3562350"/>
                  <a:gd name="connsiteY50" fmla="*/ 578644 h 742950"/>
                  <a:gd name="connsiteX51" fmla="*/ 1191101 w 3562350"/>
                  <a:gd name="connsiteY51" fmla="*/ 714851 h 742950"/>
                  <a:gd name="connsiteX52" fmla="*/ 48101 w 3562350"/>
                  <a:gd name="connsiteY52" fmla="*/ 714851 h 742950"/>
                  <a:gd name="connsiteX53" fmla="*/ 28099 w 3562350"/>
                  <a:gd name="connsiteY53" fmla="*/ 699611 h 742950"/>
                  <a:gd name="connsiteX54" fmla="*/ 7144 w 3562350"/>
                  <a:gd name="connsiteY54" fmla="*/ 720566 h 742950"/>
                  <a:gd name="connsiteX55" fmla="*/ 28099 w 3562350"/>
                  <a:gd name="connsiteY55" fmla="*/ 741521 h 742950"/>
                  <a:gd name="connsiteX56" fmla="*/ 48101 w 3562350"/>
                  <a:gd name="connsiteY56" fmla="*/ 726281 h 742950"/>
                  <a:gd name="connsiteX57" fmla="*/ 1376839 w 3562350"/>
                  <a:gd name="connsiteY57" fmla="*/ 726281 h 742950"/>
                  <a:gd name="connsiteX58" fmla="*/ 1540669 w 3562350"/>
                  <a:gd name="connsiteY58" fmla="*/ 561499 h 742950"/>
                  <a:gd name="connsiteX59" fmla="*/ 2015014 w 3562350"/>
                  <a:gd name="connsiteY59" fmla="*/ 561499 h 742950"/>
                  <a:gd name="connsiteX60" fmla="*/ 2159794 w 3562350"/>
                  <a:gd name="connsiteY60" fmla="*/ 417671 h 742950"/>
                  <a:gd name="connsiteX61" fmla="*/ 2308384 w 3562350"/>
                  <a:gd name="connsiteY61" fmla="*/ 417671 h 742950"/>
                  <a:gd name="connsiteX62" fmla="*/ 2364581 w 3562350"/>
                  <a:gd name="connsiteY62" fmla="*/ 473869 h 742950"/>
                  <a:gd name="connsiteX63" fmla="*/ 2368391 w 3562350"/>
                  <a:gd name="connsiteY63" fmla="*/ 499586 h 742950"/>
                  <a:gd name="connsiteX64" fmla="*/ 2397919 w 3562350"/>
                  <a:gd name="connsiteY64" fmla="*/ 499586 h 742950"/>
                  <a:gd name="connsiteX65" fmla="*/ 2397919 w 3562350"/>
                  <a:gd name="connsiteY65" fmla="*/ 470059 h 742950"/>
                  <a:gd name="connsiteX66" fmla="*/ 2372201 w 3562350"/>
                  <a:gd name="connsiteY66" fmla="*/ 466249 h 742950"/>
                  <a:gd name="connsiteX67" fmla="*/ 2313146 w 3562350"/>
                  <a:gd name="connsiteY67" fmla="*/ 407194 h 742950"/>
                  <a:gd name="connsiteX68" fmla="*/ 2170271 w 3562350"/>
                  <a:gd name="connsiteY68" fmla="*/ 407194 h 742950"/>
                  <a:gd name="connsiteX69" fmla="*/ 2283619 w 3562350"/>
                  <a:gd name="connsiteY69" fmla="*/ 293846 h 742950"/>
                  <a:gd name="connsiteX70" fmla="*/ 2572226 w 3562350"/>
                  <a:gd name="connsiteY70" fmla="*/ 293846 h 742950"/>
                  <a:gd name="connsiteX71" fmla="*/ 2771299 w 3562350"/>
                  <a:gd name="connsiteY71" fmla="*/ 94774 h 742950"/>
                  <a:gd name="connsiteX72" fmla="*/ 2959894 w 3562350"/>
                  <a:gd name="connsiteY72" fmla="*/ 94774 h 742950"/>
                  <a:gd name="connsiteX73" fmla="*/ 3020854 w 3562350"/>
                  <a:gd name="connsiteY73" fmla="*/ 33814 h 742950"/>
                  <a:gd name="connsiteX74" fmla="*/ 3520916 w 3562350"/>
                  <a:gd name="connsiteY74" fmla="*/ 33814 h 742950"/>
                  <a:gd name="connsiteX75" fmla="*/ 3540919 w 3562350"/>
                  <a:gd name="connsiteY75" fmla="*/ 49054 h 742950"/>
                  <a:gd name="connsiteX76" fmla="*/ 3561874 w 3562350"/>
                  <a:gd name="connsiteY76" fmla="*/ 28099 h 742950"/>
                  <a:gd name="connsiteX77" fmla="*/ 3540919 w 3562350"/>
                  <a:gd name="connsiteY77" fmla="*/ 7144 h 742950"/>
                  <a:gd name="connsiteX78" fmla="*/ 3520916 w 3562350"/>
                  <a:gd name="connsiteY78" fmla="*/ 22384 h 742950"/>
                  <a:gd name="connsiteX79" fmla="*/ 3016091 w 3562350"/>
                  <a:gd name="connsiteY79" fmla="*/ 22384 h 742950"/>
                  <a:gd name="connsiteX80" fmla="*/ 2955131 w 3562350"/>
                  <a:gd name="connsiteY80" fmla="*/ 83344 h 742950"/>
                  <a:gd name="connsiteX81" fmla="*/ 2767489 w 3562350"/>
                  <a:gd name="connsiteY81" fmla="*/ 83344 h 742950"/>
                  <a:gd name="connsiteX82" fmla="*/ 2567464 w 3562350"/>
                  <a:gd name="connsiteY82" fmla="*/ 282416 h 74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562350" h="742950">
                    <a:moveTo>
                      <a:pt x="2567464" y="282416"/>
                    </a:moveTo>
                    <a:lnTo>
                      <a:pt x="2279809" y="282416"/>
                    </a:lnTo>
                    <a:lnTo>
                      <a:pt x="2278856" y="281464"/>
                    </a:lnTo>
                    <a:lnTo>
                      <a:pt x="2277904" y="282416"/>
                    </a:lnTo>
                    <a:lnTo>
                      <a:pt x="1603534" y="282416"/>
                    </a:lnTo>
                    <a:lnTo>
                      <a:pt x="1461611" y="424339"/>
                    </a:lnTo>
                    <a:lnTo>
                      <a:pt x="1021556" y="424339"/>
                    </a:lnTo>
                    <a:lnTo>
                      <a:pt x="986314" y="389096"/>
                    </a:lnTo>
                    <a:cubicBezTo>
                      <a:pt x="991076" y="381476"/>
                      <a:pt x="990124" y="370999"/>
                      <a:pt x="982504" y="363379"/>
                    </a:cubicBezTo>
                    <a:cubicBezTo>
                      <a:pt x="973931" y="354806"/>
                      <a:pt x="960596" y="354806"/>
                      <a:pt x="952024" y="363379"/>
                    </a:cubicBezTo>
                    <a:cubicBezTo>
                      <a:pt x="943451" y="371951"/>
                      <a:pt x="943451" y="385286"/>
                      <a:pt x="952024" y="392906"/>
                    </a:cubicBezTo>
                    <a:cubicBezTo>
                      <a:pt x="958691" y="399574"/>
                      <a:pt x="969169" y="400526"/>
                      <a:pt x="977741" y="396716"/>
                    </a:cubicBezTo>
                    <a:lnTo>
                      <a:pt x="1016794" y="435769"/>
                    </a:lnTo>
                    <a:lnTo>
                      <a:pt x="1450181" y="435769"/>
                    </a:lnTo>
                    <a:lnTo>
                      <a:pt x="1370171" y="515779"/>
                    </a:lnTo>
                    <a:cubicBezTo>
                      <a:pt x="1362551" y="511016"/>
                      <a:pt x="1352074" y="511969"/>
                      <a:pt x="1344454" y="519589"/>
                    </a:cubicBezTo>
                    <a:cubicBezTo>
                      <a:pt x="1335881" y="528161"/>
                      <a:pt x="1335881" y="541496"/>
                      <a:pt x="1344454" y="549116"/>
                    </a:cubicBezTo>
                    <a:cubicBezTo>
                      <a:pt x="1353026" y="557689"/>
                      <a:pt x="1366361" y="557689"/>
                      <a:pt x="1373981" y="549116"/>
                    </a:cubicBezTo>
                    <a:cubicBezTo>
                      <a:pt x="1380649" y="542449"/>
                      <a:pt x="1381601" y="531971"/>
                      <a:pt x="1377791" y="523399"/>
                    </a:cubicBezTo>
                    <a:lnTo>
                      <a:pt x="1608296" y="292894"/>
                    </a:lnTo>
                    <a:lnTo>
                      <a:pt x="1982629" y="292894"/>
                    </a:lnTo>
                    <a:lnTo>
                      <a:pt x="1881664" y="393859"/>
                    </a:lnTo>
                    <a:lnTo>
                      <a:pt x="1726406" y="393859"/>
                    </a:lnTo>
                    <a:cubicBezTo>
                      <a:pt x="1723549" y="385286"/>
                      <a:pt x="1715929" y="378619"/>
                      <a:pt x="1706404" y="378619"/>
                    </a:cubicBezTo>
                    <a:cubicBezTo>
                      <a:pt x="1694974" y="378619"/>
                      <a:pt x="1685449" y="388144"/>
                      <a:pt x="1685449" y="399574"/>
                    </a:cubicBezTo>
                    <a:cubicBezTo>
                      <a:pt x="1685449" y="411004"/>
                      <a:pt x="1694974" y="420529"/>
                      <a:pt x="1706404" y="420529"/>
                    </a:cubicBezTo>
                    <a:cubicBezTo>
                      <a:pt x="1715929" y="420529"/>
                      <a:pt x="1724501" y="413861"/>
                      <a:pt x="1726406" y="405289"/>
                    </a:cubicBezTo>
                    <a:lnTo>
                      <a:pt x="1886426" y="405289"/>
                    </a:lnTo>
                    <a:lnTo>
                      <a:pt x="1998821" y="292894"/>
                    </a:lnTo>
                    <a:lnTo>
                      <a:pt x="2267426" y="292894"/>
                    </a:lnTo>
                    <a:lnTo>
                      <a:pt x="2010251" y="550069"/>
                    </a:lnTo>
                    <a:lnTo>
                      <a:pt x="1535906" y="550069"/>
                    </a:lnTo>
                    <a:lnTo>
                      <a:pt x="1372076" y="713899"/>
                    </a:lnTo>
                    <a:lnTo>
                      <a:pt x="1207294" y="713899"/>
                    </a:lnTo>
                    <a:lnTo>
                      <a:pt x="1059656" y="566261"/>
                    </a:lnTo>
                    <a:lnTo>
                      <a:pt x="833914" y="566261"/>
                    </a:lnTo>
                    <a:lnTo>
                      <a:pt x="833914" y="566261"/>
                    </a:lnTo>
                    <a:lnTo>
                      <a:pt x="755809" y="488156"/>
                    </a:lnTo>
                    <a:lnTo>
                      <a:pt x="453866" y="488156"/>
                    </a:lnTo>
                    <a:cubicBezTo>
                      <a:pt x="451009" y="479584"/>
                      <a:pt x="443389" y="472916"/>
                      <a:pt x="433864" y="472916"/>
                    </a:cubicBezTo>
                    <a:cubicBezTo>
                      <a:pt x="422434" y="472916"/>
                      <a:pt x="412909" y="482441"/>
                      <a:pt x="412909" y="493871"/>
                    </a:cubicBezTo>
                    <a:cubicBezTo>
                      <a:pt x="412909" y="505301"/>
                      <a:pt x="422434" y="514826"/>
                      <a:pt x="433864" y="514826"/>
                    </a:cubicBezTo>
                    <a:cubicBezTo>
                      <a:pt x="443389" y="514826"/>
                      <a:pt x="451961" y="508159"/>
                      <a:pt x="453866" y="499586"/>
                    </a:cubicBezTo>
                    <a:lnTo>
                      <a:pt x="750094" y="499586"/>
                    </a:lnTo>
                    <a:lnTo>
                      <a:pt x="817721" y="567214"/>
                    </a:lnTo>
                    <a:lnTo>
                      <a:pt x="360521" y="567214"/>
                    </a:lnTo>
                    <a:cubicBezTo>
                      <a:pt x="357664" y="558641"/>
                      <a:pt x="350044" y="551974"/>
                      <a:pt x="340519" y="551974"/>
                    </a:cubicBezTo>
                    <a:cubicBezTo>
                      <a:pt x="329089" y="551974"/>
                      <a:pt x="319564" y="561499"/>
                      <a:pt x="319564" y="572929"/>
                    </a:cubicBezTo>
                    <a:cubicBezTo>
                      <a:pt x="319564" y="584359"/>
                      <a:pt x="329089" y="593884"/>
                      <a:pt x="340519" y="593884"/>
                    </a:cubicBezTo>
                    <a:cubicBezTo>
                      <a:pt x="350044" y="593884"/>
                      <a:pt x="358616" y="587216"/>
                      <a:pt x="360521" y="578644"/>
                    </a:cubicBezTo>
                    <a:lnTo>
                      <a:pt x="1054894" y="578644"/>
                    </a:lnTo>
                    <a:lnTo>
                      <a:pt x="1191101" y="714851"/>
                    </a:lnTo>
                    <a:lnTo>
                      <a:pt x="48101" y="714851"/>
                    </a:lnTo>
                    <a:cubicBezTo>
                      <a:pt x="45244" y="706279"/>
                      <a:pt x="37624" y="699611"/>
                      <a:pt x="28099" y="699611"/>
                    </a:cubicBezTo>
                    <a:cubicBezTo>
                      <a:pt x="16669" y="699611"/>
                      <a:pt x="7144" y="709136"/>
                      <a:pt x="7144" y="720566"/>
                    </a:cubicBezTo>
                    <a:cubicBezTo>
                      <a:pt x="7144" y="731996"/>
                      <a:pt x="16669" y="741521"/>
                      <a:pt x="28099" y="741521"/>
                    </a:cubicBezTo>
                    <a:cubicBezTo>
                      <a:pt x="37624" y="741521"/>
                      <a:pt x="46196" y="734854"/>
                      <a:pt x="48101" y="726281"/>
                    </a:cubicBezTo>
                    <a:lnTo>
                      <a:pt x="1376839" y="726281"/>
                    </a:lnTo>
                    <a:lnTo>
                      <a:pt x="1540669" y="561499"/>
                    </a:lnTo>
                    <a:lnTo>
                      <a:pt x="2015014" y="561499"/>
                    </a:lnTo>
                    <a:lnTo>
                      <a:pt x="2159794" y="417671"/>
                    </a:lnTo>
                    <a:lnTo>
                      <a:pt x="2308384" y="417671"/>
                    </a:lnTo>
                    <a:lnTo>
                      <a:pt x="2364581" y="473869"/>
                    </a:lnTo>
                    <a:cubicBezTo>
                      <a:pt x="2359819" y="481489"/>
                      <a:pt x="2360771" y="491966"/>
                      <a:pt x="2368391" y="499586"/>
                    </a:cubicBezTo>
                    <a:cubicBezTo>
                      <a:pt x="2376964" y="508159"/>
                      <a:pt x="2390299" y="508159"/>
                      <a:pt x="2397919" y="499586"/>
                    </a:cubicBezTo>
                    <a:cubicBezTo>
                      <a:pt x="2406491" y="491014"/>
                      <a:pt x="2406491" y="477679"/>
                      <a:pt x="2397919" y="470059"/>
                    </a:cubicBezTo>
                    <a:cubicBezTo>
                      <a:pt x="2391251" y="463391"/>
                      <a:pt x="2380774" y="462439"/>
                      <a:pt x="2372201" y="466249"/>
                    </a:cubicBezTo>
                    <a:lnTo>
                      <a:pt x="2313146" y="407194"/>
                    </a:lnTo>
                    <a:lnTo>
                      <a:pt x="2170271" y="407194"/>
                    </a:lnTo>
                    <a:lnTo>
                      <a:pt x="2283619" y="293846"/>
                    </a:lnTo>
                    <a:lnTo>
                      <a:pt x="2572226" y="293846"/>
                    </a:lnTo>
                    <a:lnTo>
                      <a:pt x="2771299" y="94774"/>
                    </a:lnTo>
                    <a:lnTo>
                      <a:pt x="2959894" y="94774"/>
                    </a:lnTo>
                    <a:lnTo>
                      <a:pt x="3020854" y="33814"/>
                    </a:lnTo>
                    <a:lnTo>
                      <a:pt x="3520916" y="33814"/>
                    </a:lnTo>
                    <a:cubicBezTo>
                      <a:pt x="3523774" y="42386"/>
                      <a:pt x="3531394" y="49054"/>
                      <a:pt x="3540919" y="49054"/>
                    </a:cubicBezTo>
                    <a:cubicBezTo>
                      <a:pt x="3552349" y="49054"/>
                      <a:pt x="3561874" y="39529"/>
                      <a:pt x="3561874" y="28099"/>
                    </a:cubicBezTo>
                    <a:cubicBezTo>
                      <a:pt x="3561874" y="16669"/>
                      <a:pt x="3552349" y="7144"/>
                      <a:pt x="3540919" y="7144"/>
                    </a:cubicBezTo>
                    <a:cubicBezTo>
                      <a:pt x="3531394" y="7144"/>
                      <a:pt x="3522821" y="13811"/>
                      <a:pt x="3520916" y="22384"/>
                    </a:cubicBezTo>
                    <a:lnTo>
                      <a:pt x="3016091" y="22384"/>
                    </a:lnTo>
                    <a:lnTo>
                      <a:pt x="2955131" y="83344"/>
                    </a:lnTo>
                    <a:lnTo>
                      <a:pt x="2767489" y="83344"/>
                    </a:lnTo>
                    <a:lnTo>
                      <a:pt x="2567464" y="282416"/>
                    </a:lnTo>
                    <a:close/>
                  </a:path>
                </a:pathLst>
              </a:custGeom>
              <a:grp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F6169FD2-C218-4A00-AF51-A9D59F0BE4AC}"/>
                  </a:ext>
                </a:extLst>
              </p:cNvPr>
              <p:cNvSpPr/>
              <p:nvPr/>
            </p:nvSpPr>
            <p:spPr>
              <a:xfrm>
                <a:off x="7533182" y="1351307"/>
                <a:ext cx="3552825" cy="771525"/>
              </a:xfrm>
              <a:custGeom>
                <a:avLst/>
                <a:gdLst>
                  <a:gd name="connsiteX0" fmla="*/ 271939 w 3552825"/>
                  <a:gd name="connsiteY0" fmla="*/ 772954 h 771525"/>
                  <a:gd name="connsiteX1" fmla="*/ 241459 w 3552825"/>
                  <a:gd name="connsiteY1" fmla="*/ 742474 h 771525"/>
                  <a:gd name="connsiteX2" fmla="*/ 271939 w 3552825"/>
                  <a:gd name="connsiteY2" fmla="*/ 711994 h 771525"/>
                  <a:gd name="connsiteX3" fmla="*/ 298609 w 3552825"/>
                  <a:gd name="connsiteY3" fmla="*/ 727234 h 771525"/>
                  <a:gd name="connsiteX4" fmla="*/ 817721 w 3552825"/>
                  <a:gd name="connsiteY4" fmla="*/ 727234 h 771525"/>
                  <a:gd name="connsiteX5" fmla="*/ 890111 w 3552825"/>
                  <a:gd name="connsiteY5" fmla="*/ 653891 h 771525"/>
                  <a:gd name="connsiteX6" fmla="*/ 64294 w 3552825"/>
                  <a:gd name="connsiteY6" fmla="*/ 653891 h 771525"/>
                  <a:gd name="connsiteX7" fmla="*/ 37624 w 3552825"/>
                  <a:gd name="connsiteY7" fmla="*/ 669131 h 771525"/>
                  <a:gd name="connsiteX8" fmla="*/ 7144 w 3552825"/>
                  <a:gd name="connsiteY8" fmla="*/ 638651 h 771525"/>
                  <a:gd name="connsiteX9" fmla="*/ 37624 w 3552825"/>
                  <a:gd name="connsiteY9" fmla="*/ 608171 h 771525"/>
                  <a:gd name="connsiteX10" fmla="*/ 64294 w 3552825"/>
                  <a:gd name="connsiteY10" fmla="*/ 623411 h 771525"/>
                  <a:gd name="connsiteX11" fmla="*/ 1397794 w 3552825"/>
                  <a:gd name="connsiteY11" fmla="*/ 623411 h 771525"/>
                  <a:gd name="connsiteX12" fmla="*/ 1762601 w 3552825"/>
                  <a:gd name="connsiteY12" fmla="*/ 258604 h 771525"/>
                  <a:gd name="connsiteX13" fmla="*/ 2255044 w 3552825"/>
                  <a:gd name="connsiteY13" fmla="*/ 258604 h 771525"/>
                  <a:gd name="connsiteX14" fmla="*/ 2179796 w 3552825"/>
                  <a:gd name="connsiteY14" fmla="*/ 183356 h 771525"/>
                  <a:gd name="connsiteX15" fmla="*/ 1637824 w 3552825"/>
                  <a:gd name="connsiteY15" fmla="*/ 183356 h 771525"/>
                  <a:gd name="connsiteX16" fmla="*/ 1289209 w 3552825"/>
                  <a:gd name="connsiteY16" fmla="*/ 531971 h 771525"/>
                  <a:gd name="connsiteX17" fmla="*/ 803434 w 3552825"/>
                  <a:gd name="connsiteY17" fmla="*/ 531971 h 771525"/>
                  <a:gd name="connsiteX18" fmla="*/ 776764 w 3552825"/>
                  <a:gd name="connsiteY18" fmla="*/ 547211 h 771525"/>
                  <a:gd name="connsiteX19" fmla="*/ 746284 w 3552825"/>
                  <a:gd name="connsiteY19" fmla="*/ 516731 h 771525"/>
                  <a:gd name="connsiteX20" fmla="*/ 776764 w 3552825"/>
                  <a:gd name="connsiteY20" fmla="*/ 486251 h 771525"/>
                  <a:gd name="connsiteX21" fmla="*/ 803434 w 3552825"/>
                  <a:gd name="connsiteY21" fmla="*/ 501491 h 771525"/>
                  <a:gd name="connsiteX22" fmla="*/ 1117759 w 3552825"/>
                  <a:gd name="connsiteY22" fmla="*/ 501491 h 771525"/>
                  <a:gd name="connsiteX23" fmla="*/ 1021556 w 3552825"/>
                  <a:gd name="connsiteY23" fmla="*/ 405289 h 771525"/>
                  <a:gd name="connsiteX24" fmla="*/ 211931 w 3552825"/>
                  <a:gd name="connsiteY24" fmla="*/ 405289 h 771525"/>
                  <a:gd name="connsiteX25" fmla="*/ 100489 w 3552825"/>
                  <a:gd name="connsiteY25" fmla="*/ 294799 h 771525"/>
                  <a:gd name="connsiteX26" fmla="*/ 91916 w 3552825"/>
                  <a:gd name="connsiteY26" fmla="*/ 295751 h 771525"/>
                  <a:gd name="connsiteX27" fmla="*/ 70009 w 3552825"/>
                  <a:gd name="connsiteY27" fmla="*/ 287179 h 771525"/>
                  <a:gd name="connsiteX28" fmla="*/ 70009 w 3552825"/>
                  <a:gd name="connsiteY28" fmla="*/ 243364 h 771525"/>
                  <a:gd name="connsiteX29" fmla="*/ 91916 w 3552825"/>
                  <a:gd name="connsiteY29" fmla="*/ 234791 h 771525"/>
                  <a:gd name="connsiteX30" fmla="*/ 113824 w 3552825"/>
                  <a:gd name="connsiteY30" fmla="*/ 243364 h 771525"/>
                  <a:gd name="connsiteX31" fmla="*/ 121444 w 3552825"/>
                  <a:gd name="connsiteY31" fmla="*/ 272891 h 771525"/>
                  <a:gd name="connsiteX32" fmla="*/ 224314 w 3552825"/>
                  <a:gd name="connsiteY32" fmla="*/ 375761 h 771525"/>
                  <a:gd name="connsiteX33" fmla="*/ 1033939 w 3552825"/>
                  <a:gd name="connsiteY33" fmla="*/ 375761 h 771525"/>
                  <a:gd name="connsiteX34" fmla="*/ 1160621 w 3552825"/>
                  <a:gd name="connsiteY34" fmla="*/ 502444 h 771525"/>
                  <a:gd name="connsiteX35" fmla="*/ 1276826 w 3552825"/>
                  <a:gd name="connsiteY35" fmla="*/ 502444 h 771525"/>
                  <a:gd name="connsiteX36" fmla="*/ 1625441 w 3552825"/>
                  <a:gd name="connsiteY36" fmla="*/ 153829 h 771525"/>
                  <a:gd name="connsiteX37" fmla="*/ 2193131 w 3552825"/>
                  <a:gd name="connsiteY37" fmla="*/ 153829 h 771525"/>
                  <a:gd name="connsiteX38" fmla="*/ 2298859 w 3552825"/>
                  <a:gd name="connsiteY38" fmla="*/ 259556 h 771525"/>
                  <a:gd name="connsiteX39" fmla="*/ 2721769 w 3552825"/>
                  <a:gd name="connsiteY39" fmla="*/ 259556 h 771525"/>
                  <a:gd name="connsiteX40" fmla="*/ 2973229 w 3552825"/>
                  <a:gd name="connsiteY40" fmla="*/ 7144 h 771525"/>
                  <a:gd name="connsiteX41" fmla="*/ 3548539 w 3552825"/>
                  <a:gd name="connsiteY41" fmla="*/ 7144 h 771525"/>
                  <a:gd name="connsiteX42" fmla="*/ 3548539 w 3552825"/>
                  <a:gd name="connsiteY42" fmla="*/ 37624 h 771525"/>
                  <a:gd name="connsiteX43" fmla="*/ 2985611 w 3552825"/>
                  <a:gd name="connsiteY43" fmla="*/ 37624 h 771525"/>
                  <a:gd name="connsiteX44" fmla="*/ 2733199 w 3552825"/>
                  <a:gd name="connsiteY44" fmla="*/ 290036 h 771525"/>
                  <a:gd name="connsiteX45" fmla="*/ 1774984 w 3552825"/>
                  <a:gd name="connsiteY45" fmla="*/ 290036 h 771525"/>
                  <a:gd name="connsiteX46" fmla="*/ 1635919 w 3552825"/>
                  <a:gd name="connsiteY46" fmla="*/ 429101 h 771525"/>
                  <a:gd name="connsiteX47" fmla="*/ 1871186 w 3552825"/>
                  <a:gd name="connsiteY47" fmla="*/ 429101 h 771525"/>
                  <a:gd name="connsiteX48" fmla="*/ 1968341 w 3552825"/>
                  <a:gd name="connsiteY48" fmla="*/ 526256 h 771525"/>
                  <a:gd name="connsiteX49" fmla="*/ 1976914 w 3552825"/>
                  <a:gd name="connsiteY49" fmla="*/ 525304 h 771525"/>
                  <a:gd name="connsiteX50" fmla="*/ 1998821 w 3552825"/>
                  <a:gd name="connsiteY50" fmla="*/ 533876 h 771525"/>
                  <a:gd name="connsiteX51" fmla="*/ 2007394 w 3552825"/>
                  <a:gd name="connsiteY51" fmla="*/ 555784 h 771525"/>
                  <a:gd name="connsiteX52" fmla="*/ 1998821 w 3552825"/>
                  <a:gd name="connsiteY52" fmla="*/ 577691 h 771525"/>
                  <a:gd name="connsiteX53" fmla="*/ 1976914 w 3552825"/>
                  <a:gd name="connsiteY53" fmla="*/ 586264 h 771525"/>
                  <a:gd name="connsiteX54" fmla="*/ 1955006 w 3552825"/>
                  <a:gd name="connsiteY54" fmla="*/ 577691 h 771525"/>
                  <a:gd name="connsiteX55" fmla="*/ 1947386 w 3552825"/>
                  <a:gd name="connsiteY55" fmla="*/ 548164 h 771525"/>
                  <a:gd name="connsiteX56" fmla="*/ 1859756 w 3552825"/>
                  <a:gd name="connsiteY56" fmla="*/ 460534 h 771525"/>
                  <a:gd name="connsiteX57" fmla="*/ 1606391 w 3552825"/>
                  <a:gd name="connsiteY57" fmla="*/ 460534 h 771525"/>
                  <a:gd name="connsiteX58" fmla="*/ 1410176 w 3552825"/>
                  <a:gd name="connsiteY58" fmla="*/ 654844 h 771525"/>
                  <a:gd name="connsiteX59" fmla="*/ 932974 w 3552825"/>
                  <a:gd name="connsiteY59" fmla="*/ 654844 h 771525"/>
                  <a:gd name="connsiteX60" fmla="*/ 830104 w 3552825"/>
                  <a:gd name="connsiteY60" fmla="*/ 757714 h 771525"/>
                  <a:gd name="connsiteX61" fmla="*/ 298609 w 3552825"/>
                  <a:gd name="connsiteY61" fmla="*/ 757714 h 771525"/>
                  <a:gd name="connsiteX62" fmla="*/ 271939 w 3552825"/>
                  <a:gd name="connsiteY62" fmla="*/ 772954 h 771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3552825" h="771525">
                    <a:moveTo>
                      <a:pt x="271939" y="772954"/>
                    </a:moveTo>
                    <a:cubicBezTo>
                      <a:pt x="254794" y="772954"/>
                      <a:pt x="241459" y="759619"/>
                      <a:pt x="241459" y="742474"/>
                    </a:cubicBezTo>
                    <a:cubicBezTo>
                      <a:pt x="241459" y="725329"/>
                      <a:pt x="254794" y="711994"/>
                      <a:pt x="271939" y="711994"/>
                    </a:cubicBezTo>
                    <a:cubicBezTo>
                      <a:pt x="283369" y="711994"/>
                      <a:pt x="292894" y="717709"/>
                      <a:pt x="298609" y="727234"/>
                    </a:cubicBezTo>
                    <a:lnTo>
                      <a:pt x="817721" y="727234"/>
                    </a:lnTo>
                    <a:lnTo>
                      <a:pt x="890111" y="653891"/>
                    </a:lnTo>
                    <a:lnTo>
                      <a:pt x="64294" y="653891"/>
                    </a:lnTo>
                    <a:cubicBezTo>
                      <a:pt x="58579" y="663416"/>
                      <a:pt x="49054" y="669131"/>
                      <a:pt x="37624" y="669131"/>
                    </a:cubicBezTo>
                    <a:cubicBezTo>
                      <a:pt x="20479" y="669131"/>
                      <a:pt x="7144" y="655796"/>
                      <a:pt x="7144" y="638651"/>
                    </a:cubicBezTo>
                    <a:cubicBezTo>
                      <a:pt x="7144" y="621506"/>
                      <a:pt x="20479" y="608171"/>
                      <a:pt x="37624" y="608171"/>
                    </a:cubicBezTo>
                    <a:cubicBezTo>
                      <a:pt x="49054" y="608171"/>
                      <a:pt x="58579" y="613886"/>
                      <a:pt x="64294" y="623411"/>
                    </a:cubicBezTo>
                    <a:lnTo>
                      <a:pt x="1397794" y="623411"/>
                    </a:lnTo>
                    <a:lnTo>
                      <a:pt x="1762601" y="258604"/>
                    </a:lnTo>
                    <a:lnTo>
                      <a:pt x="2255044" y="258604"/>
                    </a:lnTo>
                    <a:lnTo>
                      <a:pt x="2179796" y="183356"/>
                    </a:lnTo>
                    <a:lnTo>
                      <a:pt x="1637824" y="183356"/>
                    </a:lnTo>
                    <a:lnTo>
                      <a:pt x="1289209" y="531971"/>
                    </a:lnTo>
                    <a:lnTo>
                      <a:pt x="803434" y="531971"/>
                    </a:lnTo>
                    <a:cubicBezTo>
                      <a:pt x="797719" y="541496"/>
                      <a:pt x="788194" y="547211"/>
                      <a:pt x="776764" y="547211"/>
                    </a:cubicBezTo>
                    <a:cubicBezTo>
                      <a:pt x="759619" y="547211"/>
                      <a:pt x="746284" y="533876"/>
                      <a:pt x="746284" y="516731"/>
                    </a:cubicBezTo>
                    <a:cubicBezTo>
                      <a:pt x="746284" y="499586"/>
                      <a:pt x="759619" y="486251"/>
                      <a:pt x="776764" y="486251"/>
                    </a:cubicBezTo>
                    <a:cubicBezTo>
                      <a:pt x="788194" y="486251"/>
                      <a:pt x="797719" y="491966"/>
                      <a:pt x="803434" y="501491"/>
                    </a:cubicBezTo>
                    <a:lnTo>
                      <a:pt x="1117759" y="501491"/>
                    </a:lnTo>
                    <a:lnTo>
                      <a:pt x="1021556" y="405289"/>
                    </a:lnTo>
                    <a:lnTo>
                      <a:pt x="211931" y="405289"/>
                    </a:lnTo>
                    <a:lnTo>
                      <a:pt x="100489" y="294799"/>
                    </a:lnTo>
                    <a:cubicBezTo>
                      <a:pt x="97631" y="295751"/>
                      <a:pt x="94774" y="295751"/>
                      <a:pt x="91916" y="295751"/>
                    </a:cubicBezTo>
                    <a:cubicBezTo>
                      <a:pt x="83344" y="295751"/>
                      <a:pt x="75724" y="292894"/>
                      <a:pt x="70009" y="287179"/>
                    </a:cubicBezTo>
                    <a:cubicBezTo>
                      <a:pt x="57626" y="274796"/>
                      <a:pt x="57626" y="255746"/>
                      <a:pt x="70009" y="243364"/>
                    </a:cubicBezTo>
                    <a:cubicBezTo>
                      <a:pt x="75724" y="237649"/>
                      <a:pt x="83344" y="234791"/>
                      <a:pt x="91916" y="234791"/>
                    </a:cubicBezTo>
                    <a:cubicBezTo>
                      <a:pt x="100489" y="234791"/>
                      <a:pt x="108109" y="237649"/>
                      <a:pt x="113824" y="243364"/>
                    </a:cubicBezTo>
                    <a:cubicBezTo>
                      <a:pt x="121444" y="250984"/>
                      <a:pt x="124301" y="262414"/>
                      <a:pt x="121444" y="272891"/>
                    </a:cubicBezTo>
                    <a:lnTo>
                      <a:pt x="224314" y="375761"/>
                    </a:lnTo>
                    <a:lnTo>
                      <a:pt x="1033939" y="375761"/>
                    </a:lnTo>
                    <a:lnTo>
                      <a:pt x="1160621" y="502444"/>
                    </a:lnTo>
                    <a:lnTo>
                      <a:pt x="1276826" y="502444"/>
                    </a:lnTo>
                    <a:lnTo>
                      <a:pt x="1625441" y="153829"/>
                    </a:lnTo>
                    <a:lnTo>
                      <a:pt x="2193131" y="153829"/>
                    </a:lnTo>
                    <a:lnTo>
                      <a:pt x="2298859" y="259556"/>
                    </a:lnTo>
                    <a:lnTo>
                      <a:pt x="2721769" y="259556"/>
                    </a:lnTo>
                    <a:lnTo>
                      <a:pt x="2973229" y="7144"/>
                    </a:lnTo>
                    <a:lnTo>
                      <a:pt x="3548539" y="7144"/>
                    </a:lnTo>
                    <a:lnTo>
                      <a:pt x="3548539" y="37624"/>
                    </a:lnTo>
                    <a:lnTo>
                      <a:pt x="2985611" y="37624"/>
                    </a:lnTo>
                    <a:lnTo>
                      <a:pt x="2733199" y="290036"/>
                    </a:lnTo>
                    <a:lnTo>
                      <a:pt x="1774984" y="290036"/>
                    </a:lnTo>
                    <a:lnTo>
                      <a:pt x="1635919" y="429101"/>
                    </a:lnTo>
                    <a:lnTo>
                      <a:pt x="1871186" y="429101"/>
                    </a:lnTo>
                    <a:lnTo>
                      <a:pt x="1968341" y="526256"/>
                    </a:lnTo>
                    <a:cubicBezTo>
                      <a:pt x="1971199" y="525304"/>
                      <a:pt x="1974056" y="525304"/>
                      <a:pt x="1976914" y="525304"/>
                    </a:cubicBezTo>
                    <a:cubicBezTo>
                      <a:pt x="1985486" y="525304"/>
                      <a:pt x="1993106" y="528161"/>
                      <a:pt x="1998821" y="533876"/>
                    </a:cubicBezTo>
                    <a:cubicBezTo>
                      <a:pt x="2004536" y="539591"/>
                      <a:pt x="2007394" y="547211"/>
                      <a:pt x="2007394" y="555784"/>
                    </a:cubicBezTo>
                    <a:cubicBezTo>
                      <a:pt x="2007394" y="564356"/>
                      <a:pt x="2004536" y="571976"/>
                      <a:pt x="1998821" y="577691"/>
                    </a:cubicBezTo>
                    <a:cubicBezTo>
                      <a:pt x="1993106" y="583406"/>
                      <a:pt x="1985486" y="586264"/>
                      <a:pt x="1976914" y="586264"/>
                    </a:cubicBezTo>
                    <a:cubicBezTo>
                      <a:pt x="1968341" y="586264"/>
                      <a:pt x="1960721" y="583406"/>
                      <a:pt x="1955006" y="577691"/>
                    </a:cubicBezTo>
                    <a:cubicBezTo>
                      <a:pt x="1947386" y="570071"/>
                      <a:pt x="1944529" y="558641"/>
                      <a:pt x="1947386" y="548164"/>
                    </a:cubicBezTo>
                    <a:lnTo>
                      <a:pt x="1859756" y="460534"/>
                    </a:lnTo>
                    <a:lnTo>
                      <a:pt x="1606391" y="460534"/>
                    </a:lnTo>
                    <a:lnTo>
                      <a:pt x="1410176" y="654844"/>
                    </a:lnTo>
                    <a:lnTo>
                      <a:pt x="932974" y="654844"/>
                    </a:lnTo>
                    <a:lnTo>
                      <a:pt x="830104" y="757714"/>
                    </a:lnTo>
                    <a:lnTo>
                      <a:pt x="298609" y="757714"/>
                    </a:lnTo>
                    <a:cubicBezTo>
                      <a:pt x="292894" y="767239"/>
                      <a:pt x="283369" y="772954"/>
                      <a:pt x="271939" y="772954"/>
                    </a:cubicBezTo>
                    <a:close/>
                  </a:path>
                </a:pathLst>
              </a:custGeom>
              <a:grpFill/>
              <a:ln w="9525"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9405F4BC-7B95-4DCB-B588-18BA5EDA0A36}"/>
                  </a:ext>
                </a:extLst>
              </p:cNvPr>
              <p:cNvSpPr/>
              <p:nvPr/>
            </p:nvSpPr>
            <p:spPr>
              <a:xfrm>
                <a:off x="7543660" y="1360832"/>
                <a:ext cx="3533775" cy="752475"/>
              </a:xfrm>
              <a:custGeom>
                <a:avLst/>
                <a:gdLst>
                  <a:gd name="connsiteX0" fmla="*/ 903446 w 3533775"/>
                  <a:gd name="connsiteY0" fmla="*/ 634841 h 752475"/>
                  <a:gd name="connsiteX1" fmla="*/ 812006 w 3533775"/>
                  <a:gd name="connsiteY1" fmla="*/ 727234 h 752475"/>
                  <a:gd name="connsiteX2" fmla="*/ 281464 w 3533775"/>
                  <a:gd name="connsiteY2" fmla="*/ 727234 h 752475"/>
                  <a:gd name="connsiteX3" fmla="*/ 261461 w 3533775"/>
                  <a:gd name="connsiteY3" fmla="*/ 711994 h 752475"/>
                  <a:gd name="connsiteX4" fmla="*/ 240506 w 3533775"/>
                  <a:gd name="connsiteY4" fmla="*/ 732949 h 752475"/>
                  <a:gd name="connsiteX5" fmla="*/ 261461 w 3533775"/>
                  <a:gd name="connsiteY5" fmla="*/ 753904 h 752475"/>
                  <a:gd name="connsiteX6" fmla="*/ 281464 w 3533775"/>
                  <a:gd name="connsiteY6" fmla="*/ 738664 h 752475"/>
                  <a:gd name="connsiteX7" fmla="*/ 815816 w 3533775"/>
                  <a:gd name="connsiteY7" fmla="*/ 738664 h 752475"/>
                  <a:gd name="connsiteX8" fmla="*/ 918686 w 3533775"/>
                  <a:gd name="connsiteY8" fmla="*/ 635794 h 752475"/>
                  <a:gd name="connsiteX9" fmla="*/ 917734 w 3533775"/>
                  <a:gd name="connsiteY9" fmla="*/ 634841 h 752475"/>
                  <a:gd name="connsiteX10" fmla="*/ 1395889 w 3533775"/>
                  <a:gd name="connsiteY10" fmla="*/ 634841 h 752475"/>
                  <a:gd name="connsiteX11" fmla="*/ 1591151 w 3533775"/>
                  <a:gd name="connsiteY11" fmla="*/ 439579 h 752475"/>
                  <a:gd name="connsiteX12" fmla="*/ 1852136 w 3533775"/>
                  <a:gd name="connsiteY12" fmla="*/ 439579 h 752475"/>
                  <a:gd name="connsiteX13" fmla="*/ 1947386 w 3533775"/>
                  <a:gd name="connsiteY13" fmla="*/ 534829 h 752475"/>
                  <a:gd name="connsiteX14" fmla="*/ 1951196 w 3533775"/>
                  <a:gd name="connsiteY14" fmla="*/ 560546 h 752475"/>
                  <a:gd name="connsiteX15" fmla="*/ 1980724 w 3533775"/>
                  <a:gd name="connsiteY15" fmla="*/ 560546 h 752475"/>
                  <a:gd name="connsiteX16" fmla="*/ 1980724 w 3533775"/>
                  <a:gd name="connsiteY16" fmla="*/ 531019 h 752475"/>
                  <a:gd name="connsiteX17" fmla="*/ 1955006 w 3533775"/>
                  <a:gd name="connsiteY17" fmla="*/ 527209 h 752475"/>
                  <a:gd name="connsiteX18" fmla="*/ 1856899 w 3533775"/>
                  <a:gd name="connsiteY18" fmla="*/ 429101 h 752475"/>
                  <a:gd name="connsiteX19" fmla="*/ 1602581 w 3533775"/>
                  <a:gd name="connsiteY19" fmla="*/ 429101 h 752475"/>
                  <a:gd name="connsiteX20" fmla="*/ 1760696 w 3533775"/>
                  <a:gd name="connsiteY20" fmla="*/ 270986 h 752475"/>
                  <a:gd name="connsiteX21" fmla="*/ 2718911 w 3533775"/>
                  <a:gd name="connsiteY21" fmla="*/ 270986 h 752475"/>
                  <a:gd name="connsiteX22" fmla="*/ 2971324 w 3533775"/>
                  <a:gd name="connsiteY22" fmla="*/ 18574 h 752475"/>
                  <a:gd name="connsiteX23" fmla="*/ 3528536 w 3533775"/>
                  <a:gd name="connsiteY23" fmla="*/ 18574 h 752475"/>
                  <a:gd name="connsiteX24" fmla="*/ 3528536 w 3533775"/>
                  <a:gd name="connsiteY24" fmla="*/ 7144 h 752475"/>
                  <a:gd name="connsiteX25" fmla="*/ 2966561 w 3533775"/>
                  <a:gd name="connsiteY25" fmla="*/ 7144 h 752475"/>
                  <a:gd name="connsiteX26" fmla="*/ 2714149 w 3533775"/>
                  <a:gd name="connsiteY26" fmla="*/ 259556 h 752475"/>
                  <a:gd name="connsiteX27" fmla="*/ 2282666 w 3533775"/>
                  <a:gd name="connsiteY27" fmla="*/ 259556 h 752475"/>
                  <a:gd name="connsiteX28" fmla="*/ 2282666 w 3533775"/>
                  <a:gd name="connsiteY28" fmla="*/ 259556 h 752475"/>
                  <a:gd name="connsiteX29" fmla="*/ 2177891 w 3533775"/>
                  <a:gd name="connsiteY29" fmla="*/ 153829 h 752475"/>
                  <a:gd name="connsiteX30" fmla="*/ 1617821 w 3533775"/>
                  <a:gd name="connsiteY30" fmla="*/ 153829 h 752475"/>
                  <a:gd name="connsiteX31" fmla="*/ 1270159 w 3533775"/>
                  <a:gd name="connsiteY31" fmla="*/ 502444 h 752475"/>
                  <a:gd name="connsiteX32" fmla="*/ 1146334 w 3533775"/>
                  <a:gd name="connsiteY32" fmla="*/ 502444 h 752475"/>
                  <a:gd name="connsiteX33" fmla="*/ 1020604 w 3533775"/>
                  <a:gd name="connsiteY33" fmla="*/ 376714 h 752475"/>
                  <a:gd name="connsiteX34" fmla="*/ 210979 w 3533775"/>
                  <a:gd name="connsiteY34" fmla="*/ 376714 h 752475"/>
                  <a:gd name="connsiteX35" fmla="*/ 100489 w 3533775"/>
                  <a:gd name="connsiteY35" fmla="*/ 266224 h 752475"/>
                  <a:gd name="connsiteX36" fmla="*/ 96679 w 3533775"/>
                  <a:gd name="connsiteY36" fmla="*/ 240506 h 752475"/>
                  <a:gd name="connsiteX37" fmla="*/ 67151 w 3533775"/>
                  <a:gd name="connsiteY37" fmla="*/ 240506 h 752475"/>
                  <a:gd name="connsiteX38" fmla="*/ 67151 w 3533775"/>
                  <a:gd name="connsiteY38" fmla="*/ 270034 h 752475"/>
                  <a:gd name="connsiteX39" fmla="*/ 92869 w 3533775"/>
                  <a:gd name="connsiteY39" fmla="*/ 273844 h 752475"/>
                  <a:gd name="connsiteX40" fmla="*/ 206216 w 3533775"/>
                  <a:gd name="connsiteY40" fmla="*/ 387191 h 752475"/>
                  <a:gd name="connsiteX41" fmla="*/ 1015841 w 3533775"/>
                  <a:gd name="connsiteY41" fmla="*/ 387191 h 752475"/>
                  <a:gd name="connsiteX42" fmla="*/ 1130141 w 3533775"/>
                  <a:gd name="connsiteY42" fmla="*/ 502444 h 752475"/>
                  <a:gd name="connsiteX43" fmla="*/ 786289 w 3533775"/>
                  <a:gd name="connsiteY43" fmla="*/ 502444 h 752475"/>
                  <a:gd name="connsiteX44" fmla="*/ 766286 w 3533775"/>
                  <a:gd name="connsiteY44" fmla="*/ 487204 h 752475"/>
                  <a:gd name="connsiteX45" fmla="*/ 745331 w 3533775"/>
                  <a:gd name="connsiteY45" fmla="*/ 508159 h 752475"/>
                  <a:gd name="connsiteX46" fmla="*/ 766286 w 3533775"/>
                  <a:gd name="connsiteY46" fmla="*/ 529114 h 752475"/>
                  <a:gd name="connsiteX47" fmla="*/ 786289 w 3533775"/>
                  <a:gd name="connsiteY47" fmla="*/ 513874 h 752475"/>
                  <a:gd name="connsiteX48" fmla="*/ 1274921 w 3533775"/>
                  <a:gd name="connsiteY48" fmla="*/ 513874 h 752475"/>
                  <a:gd name="connsiteX49" fmla="*/ 1623536 w 3533775"/>
                  <a:gd name="connsiteY49" fmla="*/ 165259 h 752475"/>
                  <a:gd name="connsiteX50" fmla="*/ 2174081 w 3533775"/>
                  <a:gd name="connsiteY50" fmla="*/ 165259 h 752475"/>
                  <a:gd name="connsiteX51" fmla="*/ 2268379 w 3533775"/>
                  <a:gd name="connsiteY51" fmla="*/ 259556 h 752475"/>
                  <a:gd name="connsiteX52" fmla="*/ 1756886 w 3533775"/>
                  <a:gd name="connsiteY52" fmla="*/ 259556 h 752475"/>
                  <a:gd name="connsiteX53" fmla="*/ 1392079 w 3533775"/>
                  <a:gd name="connsiteY53" fmla="*/ 624364 h 752475"/>
                  <a:gd name="connsiteX54" fmla="*/ 48101 w 3533775"/>
                  <a:gd name="connsiteY54" fmla="*/ 624364 h 752475"/>
                  <a:gd name="connsiteX55" fmla="*/ 28099 w 3533775"/>
                  <a:gd name="connsiteY55" fmla="*/ 609124 h 752475"/>
                  <a:gd name="connsiteX56" fmla="*/ 7144 w 3533775"/>
                  <a:gd name="connsiteY56" fmla="*/ 630079 h 752475"/>
                  <a:gd name="connsiteX57" fmla="*/ 28099 w 3533775"/>
                  <a:gd name="connsiteY57" fmla="*/ 651034 h 752475"/>
                  <a:gd name="connsiteX58" fmla="*/ 48101 w 3533775"/>
                  <a:gd name="connsiteY58" fmla="*/ 635794 h 752475"/>
                  <a:gd name="connsiteX59" fmla="*/ 903446 w 3533775"/>
                  <a:gd name="connsiteY59" fmla="*/ 635794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3533775" h="752475">
                    <a:moveTo>
                      <a:pt x="903446" y="634841"/>
                    </a:moveTo>
                    <a:lnTo>
                      <a:pt x="812006" y="727234"/>
                    </a:lnTo>
                    <a:lnTo>
                      <a:pt x="281464" y="727234"/>
                    </a:lnTo>
                    <a:cubicBezTo>
                      <a:pt x="278606" y="718661"/>
                      <a:pt x="270986" y="711994"/>
                      <a:pt x="261461" y="711994"/>
                    </a:cubicBezTo>
                    <a:cubicBezTo>
                      <a:pt x="250031" y="711994"/>
                      <a:pt x="240506" y="721519"/>
                      <a:pt x="240506" y="732949"/>
                    </a:cubicBezTo>
                    <a:cubicBezTo>
                      <a:pt x="240506" y="744379"/>
                      <a:pt x="250031" y="753904"/>
                      <a:pt x="261461" y="753904"/>
                    </a:cubicBezTo>
                    <a:cubicBezTo>
                      <a:pt x="270986" y="753904"/>
                      <a:pt x="279559" y="747236"/>
                      <a:pt x="281464" y="738664"/>
                    </a:cubicBezTo>
                    <a:lnTo>
                      <a:pt x="815816" y="738664"/>
                    </a:lnTo>
                    <a:lnTo>
                      <a:pt x="918686" y="635794"/>
                    </a:lnTo>
                    <a:lnTo>
                      <a:pt x="917734" y="634841"/>
                    </a:lnTo>
                    <a:lnTo>
                      <a:pt x="1395889" y="634841"/>
                    </a:lnTo>
                    <a:lnTo>
                      <a:pt x="1591151" y="439579"/>
                    </a:lnTo>
                    <a:lnTo>
                      <a:pt x="1852136" y="439579"/>
                    </a:lnTo>
                    <a:lnTo>
                      <a:pt x="1947386" y="534829"/>
                    </a:lnTo>
                    <a:cubicBezTo>
                      <a:pt x="1942624" y="542449"/>
                      <a:pt x="1943576" y="552926"/>
                      <a:pt x="1951196" y="560546"/>
                    </a:cubicBezTo>
                    <a:cubicBezTo>
                      <a:pt x="1959769" y="569119"/>
                      <a:pt x="1973104" y="569119"/>
                      <a:pt x="1980724" y="560546"/>
                    </a:cubicBezTo>
                    <a:cubicBezTo>
                      <a:pt x="1989296" y="551974"/>
                      <a:pt x="1989296" y="538639"/>
                      <a:pt x="1980724" y="531019"/>
                    </a:cubicBezTo>
                    <a:cubicBezTo>
                      <a:pt x="1974056" y="524351"/>
                      <a:pt x="1963579" y="523399"/>
                      <a:pt x="1955006" y="527209"/>
                    </a:cubicBezTo>
                    <a:lnTo>
                      <a:pt x="1856899" y="429101"/>
                    </a:lnTo>
                    <a:lnTo>
                      <a:pt x="1602581" y="429101"/>
                    </a:lnTo>
                    <a:lnTo>
                      <a:pt x="1760696" y="270986"/>
                    </a:lnTo>
                    <a:lnTo>
                      <a:pt x="2718911" y="270986"/>
                    </a:lnTo>
                    <a:lnTo>
                      <a:pt x="2971324" y="18574"/>
                    </a:lnTo>
                    <a:lnTo>
                      <a:pt x="3528536" y="18574"/>
                    </a:lnTo>
                    <a:lnTo>
                      <a:pt x="3528536" y="7144"/>
                    </a:lnTo>
                    <a:lnTo>
                      <a:pt x="2966561" y="7144"/>
                    </a:lnTo>
                    <a:lnTo>
                      <a:pt x="2714149" y="259556"/>
                    </a:lnTo>
                    <a:lnTo>
                      <a:pt x="2282666" y="259556"/>
                    </a:lnTo>
                    <a:lnTo>
                      <a:pt x="2282666" y="259556"/>
                    </a:lnTo>
                    <a:lnTo>
                      <a:pt x="2177891" y="153829"/>
                    </a:lnTo>
                    <a:lnTo>
                      <a:pt x="1617821" y="153829"/>
                    </a:lnTo>
                    <a:lnTo>
                      <a:pt x="1270159" y="502444"/>
                    </a:lnTo>
                    <a:lnTo>
                      <a:pt x="1146334" y="502444"/>
                    </a:lnTo>
                    <a:lnTo>
                      <a:pt x="1020604" y="376714"/>
                    </a:lnTo>
                    <a:lnTo>
                      <a:pt x="210979" y="376714"/>
                    </a:lnTo>
                    <a:lnTo>
                      <a:pt x="100489" y="266224"/>
                    </a:lnTo>
                    <a:cubicBezTo>
                      <a:pt x="105251" y="258604"/>
                      <a:pt x="104299" y="248126"/>
                      <a:pt x="96679" y="240506"/>
                    </a:cubicBezTo>
                    <a:cubicBezTo>
                      <a:pt x="88106" y="231934"/>
                      <a:pt x="74771" y="231934"/>
                      <a:pt x="67151" y="240506"/>
                    </a:cubicBezTo>
                    <a:cubicBezTo>
                      <a:pt x="58579" y="249079"/>
                      <a:pt x="58579" y="262414"/>
                      <a:pt x="67151" y="270034"/>
                    </a:cubicBezTo>
                    <a:cubicBezTo>
                      <a:pt x="73819" y="276701"/>
                      <a:pt x="84296" y="277654"/>
                      <a:pt x="92869" y="273844"/>
                    </a:cubicBezTo>
                    <a:lnTo>
                      <a:pt x="206216" y="387191"/>
                    </a:lnTo>
                    <a:lnTo>
                      <a:pt x="1015841" y="387191"/>
                    </a:lnTo>
                    <a:lnTo>
                      <a:pt x="1130141" y="502444"/>
                    </a:lnTo>
                    <a:lnTo>
                      <a:pt x="786289" y="502444"/>
                    </a:lnTo>
                    <a:cubicBezTo>
                      <a:pt x="783431" y="493871"/>
                      <a:pt x="775811" y="487204"/>
                      <a:pt x="766286" y="487204"/>
                    </a:cubicBezTo>
                    <a:cubicBezTo>
                      <a:pt x="754856" y="487204"/>
                      <a:pt x="745331" y="496729"/>
                      <a:pt x="745331" y="508159"/>
                    </a:cubicBezTo>
                    <a:cubicBezTo>
                      <a:pt x="745331" y="519589"/>
                      <a:pt x="754856" y="529114"/>
                      <a:pt x="766286" y="529114"/>
                    </a:cubicBezTo>
                    <a:cubicBezTo>
                      <a:pt x="775811" y="529114"/>
                      <a:pt x="784384" y="522446"/>
                      <a:pt x="786289" y="513874"/>
                    </a:cubicBezTo>
                    <a:lnTo>
                      <a:pt x="1274921" y="513874"/>
                    </a:lnTo>
                    <a:lnTo>
                      <a:pt x="1623536" y="165259"/>
                    </a:lnTo>
                    <a:lnTo>
                      <a:pt x="2174081" y="165259"/>
                    </a:lnTo>
                    <a:lnTo>
                      <a:pt x="2268379" y="259556"/>
                    </a:lnTo>
                    <a:lnTo>
                      <a:pt x="1756886" y="259556"/>
                    </a:lnTo>
                    <a:lnTo>
                      <a:pt x="1392079" y="624364"/>
                    </a:lnTo>
                    <a:lnTo>
                      <a:pt x="48101" y="624364"/>
                    </a:lnTo>
                    <a:cubicBezTo>
                      <a:pt x="45244" y="615791"/>
                      <a:pt x="37624" y="609124"/>
                      <a:pt x="28099" y="609124"/>
                    </a:cubicBezTo>
                    <a:cubicBezTo>
                      <a:pt x="16669" y="609124"/>
                      <a:pt x="7144" y="618649"/>
                      <a:pt x="7144" y="630079"/>
                    </a:cubicBezTo>
                    <a:cubicBezTo>
                      <a:pt x="7144" y="641509"/>
                      <a:pt x="16669" y="651034"/>
                      <a:pt x="28099" y="651034"/>
                    </a:cubicBezTo>
                    <a:cubicBezTo>
                      <a:pt x="37624" y="651034"/>
                      <a:pt x="46196" y="644366"/>
                      <a:pt x="48101" y="635794"/>
                    </a:cubicBezTo>
                    <a:lnTo>
                      <a:pt x="903446" y="635794"/>
                    </a:lnTo>
                    <a:close/>
                  </a:path>
                </a:pathLst>
              </a:custGeom>
              <a:grpFill/>
              <a:ln w="9525"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475A5F7C-EAB1-4B94-B467-7E40E073BD6E}"/>
                  </a:ext>
                </a:extLst>
              </p:cNvPr>
              <p:cNvSpPr/>
              <p:nvPr/>
            </p:nvSpPr>
            <p:spPr>
              <a:xfrm>
                <a:off x="7588427" y="1653250"/>
                <a:ext cx="4210050" cy="1152525"/>
              </a:xfrm>
              <a:custGeom>
                <a:avLst/>
                <a:gdLst>
                  <a:gd name="connsiteX0" fmla="*/ 37624 w 4210050"/>
                  <a:gd name="connsiteY0" fmla="*/ 1153954 h 1152525"/>
                  <a:gd name="connsiteX1" fmla="*/ 15716 w 4210050"/>
                  <a:gd name="connsiteY1" fmla="*/ 1145381 h 1152525"/>
                  <a:gd name="connsiteX2" fmla="*/ 7144 w 4210050"/>
                  <a:gd name="connsiteY2" fmla="*/ 1123474 h 1152525"/>
                  <a:gd name="connsiteX3" fmla="*/ 16669 w 4210050"/>
                  <a:gd name="connsiteY3" fmla="*/ 1101566 h 1152525"/>
                  <a:gd name="connsiteX4" fmla="*/ 38576 w 4210050"/>
                  <a:gd name="connsiteY4" fmla="*/ 1092994 h 1152525"/>
                  <a:gd name="connsiteX5" fmla="*/ 47149 w 4210050"/>
                  <a:gd name="connsiteY5" fmla="*/ 1093946 h 1152525"/>
                  <a:gd name="connsiteX6" fmla="*/ 185261 w 4210050"/>
                  <a:gd name="connsiteY6" fmla="*/ 955834 h 1152525"/>
                  <a:gd name="connsiteX7" fmla="*/ 1015841 w 4210050"/>
                  <a:gd name="connsiteY7" fmla="*/ 955834 h 1152525"/>
                  <a:gd name="connsiteX8" fmla="*/ 1182529 w 4210050"/>
                  <a:gd name="connsiteY8" fmla="*/ 789146 h 1152525"/>
                  <a:gd name="connsiteX9" fmla="*/ 524351 w 4210050"/>
                  <a:gd name="connsiteY9" fmla="*/ 789146 h 1152525"/>
                  <a:gd name="connsiteX10" fmla="*/ 455771 w 4210050"/>
                  <a:gd name="connsiteY10" fmla="*/ 720566 h 1152525"/>
                  <a:gd name="connsiteX11" fmla="*/ 447199 w 4210050"/>
                  <a:gd name="connsiteY11" fmla="*/ 721519 h 1152525"/>
                  <a:gd name="connsiteX12" fmla="*/ 425291 w 4210050"/>
                  <a:gd name="connsiteY12" fmla="*/ 712946 h 1152525"/>
                  <a:gd name="connsiteX13" fmla="*/ 416719 w 4210050"/>
                  <a:gd name="connsiteY13" fmla="*/ 691039 h 1152525"/>
                  <a:gd name="connsiteX14" fmla="*/ 425291 w 4210050"/>
                  <a:gd name="connsiteY14" fmla="*/ 669131 h 1152525"/>
                  <a:gd name="connsiteX15" fmla="*/ 447199 w 4210050"/>
                  <a:gd name="connsiteY15" fmla="*/ 660559 h 1152525"/>
                  <a:gd name="connsiteX16" fmla="*/ 469106 w 4210050"/>
                  <a:gd name="connsiteY16" fmla="*/ 669131 h 1152525"/>
                  <a:gd name="connsiteX17" fmla="*/ 476726 w 4210050"/>
                  <a:gd name="connsiteY17" fmla="*/ 698659 h 1152525"/>
                  <a:gd name="connsiteX18" fmla="*/ 536734 w 4210050"/>
                  <a:gd name="connsiteY18" fmla="*/ 758666 h 1152525"/>
                  <a:gd name="connsiteX19" fmla="*/ 1423511 w 4210050"/>
                  <a:gd name="connsiteY19" fmla="*/ 758666 h 1152525"/>
                  <a:gd name="connsiteX20" fmla="*/ 1546384 w 4210050"/>
                  <a:gd name="connsiteY20" fmla="*/ 881539 h 1152525"/>
                  <a:gd name="connsiteX21" fmla="*/ 1890236 w 4210050"/>
                  <a:gd name="connsiteY21" fmla="*/ 881539 h 1152525"/>
                  <a:gd name="connsiteX22" fmla="*/ 1800701 w 4210050"/>
                  <a:gd name="connsiteY22" fmla="*/ 792004 h 1152525"/>
                  <a:gd name="connsiteX23" fmla="*/ 1578769 w 4210050"/>
                  <a:gd name="connsiteY23" fmla="*/ 792004 h 1152525"/>
                  <a:gd name="connsiteX24" fmla="*/ 1552099 w 4210050"/>
                  <a:gd name="connsiteY24" fmla="*/ 807244 h 1152525"/>
                  <a:gd name="connsiteX25" fmla="*/ 1521619 w 4210050"/>
                  <a:gd name="connsiteY25" fmla="*/ 776764 h 1152525"/>
                  <a:gd name="connsiteX26" fmla="*/ 1552099 w 4210050"/>
                  <a:gd name="connsiteY26" fmla="*/ 746284 h 1152525"/>
                  <a:gd name="connsiteX27" fmla="*/ 1578769 w 4210050"/>
                  <a:gd name="connsiteY27" fmla="*/ 761524 h 1152525"/>
                  <a:gd name="connsiteX28" fmla="*/ 1813084 w 4210050"/>
                  <a:gd name="connsiteY28" fmla="*/ 761524 h 1152525"/>
                  <a:gd name="connsiteX29" fmla="*/ 1932146 w 4210050"/>
                  <a:gd name="connsiteY29" fmla="*/ 880586 h 1152525"/>
                  <a:gd name="connsiteX30" fmla="*/ 2062639 w 4210050"/>
                  <a:gd name="connsiteY30" fmla="*/ 880586 h 1152525"/>
                  <a:gd name="connsiteX31" fmla="*/ 2237899 w 4210050"/>
                  <a:gd name="connsiteY31" fmla="*/ 705326 h 1152525"/>
                  <a:gd name="connsiteX32" fmla="*/ 2118836 w 4210050"/>
                  <a:gd name="connsiteY32" fmla="*/ 705326 h 1152525"/>
                  <a:gd name="connsiteX33" fmla="*/ 2095024 w 4210050"/>
                  <a:gd name="connsiteY33" fmla="*/ 729139 h 1152525"/>
                  <a:gd name="connsiteX34" fmla="*/ 2087404 w 4210050"/>
                  <a:gd name="connsiteY34" fmla="*/ 758666 h 1152525"/>
                  <a:gd name="connsiteX35" fmla="*/ 2065496 w 4210050"/>
                  <a:gd name="connsiteY35" fmla="*/ 767239 h 1152525"/>
                  <a:gd name="connsiteX36" fmla="*/ 2043589 w 4210050"/>
                  <a:gd name="connsiteY36" fmla="*/ 758666 h 1152525"/>
                  <a:gd name="connsiteX37" fmla="*/ 2035016 w 4210050"/>
                  <a:gd name="connsiteY37" fmla="*/ 736759 h 1152525"/>
                  <a:gd name="connsiteX38" fmla="*/ 2043589 w 4210050"/>
                  <a:gd name="connsiteY38" fmla="*/ 714851 h 1152525"/>
                  <a:gd name="connsiteX39" fmla="*/ 2065496 w 4210050"/>
                  <a:gd name="connsiteY39" fmla="*/ 706279 h 1152525"/>
                  <a:gd name="connsiteX40" fmla="*/ 2074069 w 4210050"/>
                  <a:gd name="connsiteY40" fmla="*/ 707231 h 1152525"/>
                  <a:gd name="connsiteX41" fmla="*/ 2107406 w 4210050"/>
                  <a:gd name="connsiteY41" fmla="*/ 673894 h 1152525"/>
                  <a:gd name="connsiteX42" fmla="*/ 2380774 w 4210050"/>
                  <a:gd name="connsiteY42" fmla="*/ 673894 h 1152525"/>
                  <a:gd name="connsiteX43" fmla="*/ 2480786 w 4210050"/>
                  <a:gd name="connsiteY43" fmla="*/ 573881 h 1152525"/>
                  <a:gd name="connsiteX44" fmla="*/ 2959894 w 4210050"/>
                  <a:gd name="connsiteY44" fmla="*/ 573881 h 1152525"/>
                  <a:gd name="connsiteX45" fmla="*/ 3093244 w 4210050"/>
                  <a:gd name="connsiteY45" fmla="*/ 440531 h 1152525"/>
                  <a:gd name="connsiteX46" fmla="*/ 3409474 w 4210050"/>
                  <a:gd name="connsiteY46" fmla="*/ 440531 h 1152525"/>
                  <a:gd name="connsiteX47" fmla="*/ 3698081 w 4210050"/>
                  <a:gd name="connsiteY47" fmla="*/ 151924 h 1152525"/>
                  <a:gd name="connsiteX48" fmla="*/ 3527584 w 4210050"/>
                  <a:gd name="connsiteY48" fmla="*/ 151924 h 1152525"/>
                  <a:gd name="connsiteX49" fmla="*/ 3337084 w 4210050"/>
                  <a:gd name="connsiteY49" fmla="*/ 342424 h 1152525"/>
                  <a:gd name="connsiteX50" fmla="*/ 3170396 w 4210050"/>
                  <a:gd name="connsiteY50" fmla="*/ 342424 h 1152525"/>
                  <a:gd name="connsiteX51" fmla="*/ 3143726 w 4210050"/>
                  <a:gd name="connsiteY51" fmla="*/ 357664 h 1152525"/>
                  <a:gd name="connsiteX52" fmla="*/ 3113246 w 4210050"/>
                  <a:gd name="connsiteY52" fmla="*/ 327184 h 1152525"/>
                  <a:gd name="connsiteX53" fmla="*/ 3143726 w 4210050"/>
                  <a:gd name="connsiteY53" fmla="*/ 296704 h 1152525"/>
                  <a:gd name="connsiteX54" fmla="*/ 3170396 w 4210050"/>
                  <a:gd name="connsiteY54" fmla="*/ 311944 h 1152525"/>
                  <a:gd name="connsiteX55" fmla="*/ 3323749 w 4210050"/>
                  <a:gd name="connsiteY55" fmla="*/ 311944 h 1152525"/>
                  <a:gd name="connsiteX56" fmla="*/ 3514249 w 4210050"/>
                  <a:gd name="connsiteY56" fmla="*/ 121444 h 1152525"/>
                  <a:gd name="connsiteX57" fmla="*/ 3727609 w 4210050"/>
                  <a:gd name="connsiteY57" fmla="*/ 121444 h 1152525"/>
                  <a:gd name="connsiteX58" fmla="*/ 3841909 w 4210050"/>
                  <a:gd name="connsiteY58" fmla="*/ 7144 h 1152525"/>
                  <a:gd name="connsiteX59" fmla="*/ 4072414 w 4210050"/>
                  <a:gd name="connsiteY59" fmla="*/ 7144 h 1152525"/>
                  <a:gd name="connsiteX60" fmla="*/ 4172426 w 4210050"/>
                  <a:gd name="connsiteY60" fmla="*/ 107156 h 1152525"/>
                  <a:gd name="connsiteX61" fmla="*/ 4180999 w 4210050"/>
                  <a:gd name="connsiteY61" fmla="*/ 106204 h 1152525"/>
                  <a:gd name="connsiteX62" fmla="*/ 4202906 w 4210050"/>
                  <a:gd name="connsiteY62" fmla="*/ 114776 h 1152525"/>
                  <a:gd name="connsiteX63" fmla="*/ 4211479 w 4210050"/>
                  <a:gd name="connsiteY63" fmla="*/ 136684 h 1152525"/>
                  <a:gd name="connsiteX64" fmla="*/ 4202906 w 4210050"/>
                  <a:gd name="connsiteY64" fmla="*/ 158591 h 1152525"/>
                  <a:gd name="connsiteX65" fmla="*/ 4180999 w 4210050"/>
                  <a:gd name="connsiteY65" fmla="*/ 167164 h 1152525"/>
                  <a:gd name="connsiteX66" fmla="*/ 4159091 w 4210050"/>
                  <a:gd name="connsiteY66" fmla="*/ 158591 h 1152525"/>
                  <a:gd name="connsiteX67" fmla="*/ 4151471 w 4210050"/>
                  <a:gd name="connsiteY67" fmla="*/ 129064 h 1152525"/>
                  <a:gd name="connsiteX68" fmla="*/ 4060984 w 4210050"/>
                  <a:gd name="connsiteY68" fmla="*/ 38576 h 1152525"/>
                  <a:gd name="connsiteX69" fmla="*/ 3856196 w 4210050"/>
                  <a:gd name="connsiteY69" fmla="*/ 38576 h 1152525"/>
                  <a:gd name="connsiteX70" fmla="*/ 3422809 w 4210050"/>
                  <a:gd name="connsiteY70" fmla="*/ 471964 h 1152525"/>
                  <a:gd name="connsiteX71" fmla="*/ 3104674 w 4210050"/>
                  <a:gd name="connsiteY71" fmla="*/ 471964 h 1152525"/>
                  <a:gd name="connsiteX72" fmla="*/ 2767489 w 4210050"/>
                  <a:gd name="connsiteY72" fmla="*/ 809149 h 1152525"/>
                  <a:gd name="connsiteX73" fmla="*/ 2343626 w 4210050"/>
                  <a:gd name="connsiteY73" fmla="*/ 809149 h 1152525"/>
                  <a:gd name="connsiteX74" fmla="*/ 2316956 w 4210050"/>
                  <a:gd name="connsiteY74" fmla="*/ 824389 h 1152525"/>
                  <a:gd name="connsiteX75" fmla="*/ 2286476 w 4210050"/>
                  <a:gd name="connsiteY75" fmla="*/ 793909 h 1152525"/>
                  <a:gd name="connsiteX76" fmla="*/ 2316956 w 4210050"/>
                  <a:gd name="connsiteY76" fmla="*/ 763429 h 1152525"/>
                  <a:gd name="connsiteX77" fmla="*/ 2343626 w 4210050"/>
                  <a:gd name="connsiteY77" fmla="*/ 778669 h 1152525"/>
                  <a:gd name="connsiteX78" fmla="*/ 2755106 w 4210050"/>
                  <a:gd name="connsiteY78" fmla="*/ 778669 h 1152525"/>
                  <a:gd name="connsiteX79" fmla="*/ 2928461 w 4210050"/>
                  <a:gd name="connsiteY79" fmla="*/ 605314 h 1152525"/>
                  <a:gd name="connsiteX80" fmla="*/ 2492216 w 4210050"/>
                  <a:gd name="connsiteY80" fmla="*/ 605314 h 1152525"/>
                  <a:gd name="connsiteX81" fmla="*/ 2392204 w 4210050"/>
                  <a:gd name="connsiteY81" fmla="*/ 705326 h 1152525"/>
                  <a:gd name="connsiteX82" fmla="*/ 2279809 w 4210050"/>
                  <a:gd name="connsiteY82" fmla="*/ 705326 h 1152525"/>
                  <a:gd name="connsiteX83" fmla="*/ 2075021 w 4210050"/>
                  <a:gd name="connsiteY83" fmla="*/ 910114 h 1152525"/>
                  <a:gd name="connsiteX84" fmla="*/ 1533049 w 4210050"/>
                  <a:gd name="connsiteY84" fmla="*/ 910114 h 1152525"/>
                  <a:gd name="connsiteX85" fmla="*/ 1410176 w 4210050"/>
                  <a:gd name="connsiteY85" fmla="*/ 787241 h 1152525"/>
                  <a:gd name="connsiteX86" fmla="*/ 1222534 w 4210050"/>
                  <a:gd name="connsiteY86" fmla="*/ 787241 h 1152525"/>
                  <a:gd name="connsiteX87" fmla="*/ 1026319 w 4210050"/>
                  <a:gd name="connsiteY87" fmla="*/ 983456 h 1152525"/>
                  <a:gd name="connsiteX88" fmla="*/ 195739 w 4210050"/>
                  <a:gd name="connsiteY88" fmla="*/ 983456 h 1152525"/>
                  <a:gd name="connsiteX89" fmla="*/ 67151 w 4210050"/>
                  <a:gd name="connsiteY89" fmla="*/ 1114901 h 1152525"/>
                  <a:gd name="connsiteX90" fmla="*/ 59531 w 4210050"/>
                  <a:gd name="connsiteY90" fmla="*/ 1144429 h 1152525"/>
                  <a:gd name="connsiteX91" fmla="*/ 37624 w 4210050"/>
                  <a:gd name="connsiteY91" fmla="*/ 1153954 h 1152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4210050" h="1152525">
                    <a:moveTo>
                      <a:pt x="37624" y="1153954"/>
                    </a:moveTo>
                    <a:cubicBezTo>
                      <a:pt x="29051" y="1153954"/>
                      <a:pt x="21431" y="1151096"/>
                      <a:pt x="15716" y="1145381"/>
                    </a:cubicBezTo>
                    <a:cubicBezTo>
                      <a:pt x="10001" y="1139666"/>
                      <a:pt x="7144" y="1132046"/>
                      <a:pt x="7144" y="1123474"/>
                    </a:cubicBezTo>
                    <a:cubicBezTo>
                      <a:pt x="7144" y="1114901"/>
                      <a:pt x="10001" y="1107281"/>
                      <a:pt x="16669" y="1101566"/>
                    </a:cubicBezTo>
                    <a:cubicBezTo>
                      <a:pt x="22384" y="1095851"/>
                      <a:pt x="30004" y="1092994"/>
                      <a:pt x="38576" y="1092994"/>
                    </a:cubicBezTo>
                    <a:cubicBezTo>
                      <a:pt x="41434" y="1092994"/>
                      <a:pt x="44291" y="1092994"/>
                      <a:pt x="47149" y="1093946"/>
                    </a:cubicBezTo>
                    <a:lnTo>
                      <a:pt x="185261" y="955834"/>
                    </a:lnTo>
                    <a:lnTo>
                      <a:pt x="1015841" y="955834"/>
                    </a:lnTo>
                    <a:lnTo>
                      <a:pt x="1182529" y="789146"/>
                    </a:lnTo>
                    <a:lnTo>
                      <a:pt x="524351" y="789146"/>
                    </a:lnTo>
                    <a:lnTo>
                      <a:pt x="455771" y="720566"/>
                    </a:lnTo>
                    <a:cubicBezTo>
                      <a:pt x="452914" y="721519"/>
                      <a:pt x="450056" y="721519"/>
                      <a:pt x="447199" y="721519"/>
                    </a:cubicBezTo>
                    <a:cubicBezTo>
                      <a:pt x="438626" y="721519"/>
                      <a:pt x="431006" y="718661"/>
                      <a:pt x="425291" y="712946"/>
                    </a:cubicBezTo>
                    <a:cubicBezTo>
                      <a:pt x="419576" y="707231"/>
                      <a:pt x="416719" y="699611"/>
                      <a:pt x="416719" y="691039"/>
                    </a:cubicBezTo>
                    <a:cubicBezTo>
                      <a:pt x="416719" y="682466"/>
                      <a:pt x="419576" y="674846"/>
                      <a:pt x="425291" y="669131"/>
                    </a:cubicBezTo>
                    <a:cubicBezTo>
                      <a:pt x="431006" y="663416"/>
                      <a:pt x="438626" y="660559"/>
                      <a:pt x="447199" y="660559"/>
                    </a:cubicBezTo>
                    <a:cubicBezTo>
                      <a:pt x="455771" y="660559"/>
                      <a:pt x="463391" y="663416"/>
                      <a:pt x="469106" y="669131"/>
                    </a:cubicBezTo>
                    <a:cubicBezTo>
                      <a:pt x="476726" y="676751"/>
                      <a:pt x="479584" y="688181"/>
                      <a:pt x="476726" y="698659"/>
                    </a:cubicBezTo>
                    <a:lnTo>
                      <a:pt x="536734" y="758666"/>
                    </a:lnTo>
                    <a:lnTo>
                      <a:pt x="1423511" y="758666"/>
                    </a:lnTo>
                    <a:lnTo>
                      <a:pt x="1546384" y="881539"/>
                    </a:lnTo>
                    <a:lnTo>
                      <a:pt x="1890236" y="881539"/>
                    </a:lnTo>
                    <a:lnTo>
                      <a:pt x="1800701" y="792004"/>
                    </a:lnTo>
                    <a:lnTo>
                      <a:pt x="1578769" y="792004"/>
                    </a:lnTo>
                    <a:cubicBezTo>
                      <a:pt x="1573054" y="801529"/>
                      <a:pt x="1563529" y="807244"/>
                      <a:pt x="1552099" y="807244"/>
                    </a:cubicBezTo>
                    <a:cubicBezTo>
                      <a:pt x="1534954" y="807244"/>
                      <a:pt x="1521619" y="793909"/>
                      <a:pt x="1521619" y="776764"/>
                    </a:cubicBezTo>
                    <a:cubicBezTo>
                      <a:pt x="1521619" y="759619"/>
                      <a:pt x="1534954" y="746284"/>
                      <a:pt x="1552099" y="746284"/>
                    </a:cubicBezTo>
                    <a:cubicBezTo>
                      <a:pt x="1563529" y="746284"/>
                      <a:pt x="1573054" y="751999"/>
                      <a:pt x="1578769" y="761524"/>
                    </a:cubicBezTo>
                    <a:lnTo>
                      <a:pt x="1813084" y="761524"/>
                    </a:lnTo>
                    <a:lnTo>
                      <a:pt x="1932146" y="880586"/>
                    </a:lnTo>
                    <a:lnTo>
                      <a:pt x="2062639" y="880586"/>
                    </a:lnTo>
                    <a:lnTo>
                      <a:pt x="2237899" y="705326"/>
                    </a:lnTo>
                    <a:lnTo>
                      <a:pt x="2118836" y="705326"/>
                    </a:lnTo>
                    <a:lnTo>
                      <a:pt x="2095024" y="729139"/>
                    </a:lnTo>
                    <a:cubicBezTo>
                      <a:pt x="2097881" y="739616"/>
                      <a:pt x="2095024" y="751046"/>
                      <a:pt x="2087404" y="758666"/>
                    </a:cubicBezTo>
                    <a:cubicBezTo>
                      <a:pt x="2081689" y="764381"/>
                      <a:pt x="2074069" y="767239"/>
                      <a:pt x="2065496" y="767239"/>
                    </a:cubicBezTo>
                    <a:cubicBezTo>
                      <a:pt x="2056924" y="767239"/>
                      <a:pt x="2049304" y="764381"/>
                      <a:pt x="2043589" y="758666"/>
                    </a:cubicBezTo>
                    <a:cubicBezTo>
                      <a:pt x="2037874" y="752951"/>
                      <a:pt x="2035016" y="745331"/>
                      <a:pt x="2035016" y="736759"/>
                    </a:cubicBezTo>
                    <a:cubicBezTo>
                      <a:pt x="2035016" y="728186"/>
                      <a:pt x="2037874" y="720566"/>
                      <a:pt x="2043589" y="714851"/>
                    </a:cubicBezTo>
                    <a:cubicBezTo>
                      <a:pt x="2049304" y="709136"/>
                      <a:pt x="2056924" y="706279"/>
                      <a:pt x="2065496" y="706279"/>
                    </a:cubicBezTo>
                    <a:cubicBezTo>
                      <a:pt x="2068354" y="706279"/>
                      <a:pt x="2071211" y="706279"/>
                      <a:pt x="2074069" y="707231"/>
                    </a:cubicBezTo>
                    <a:lnTo>
                      <a:pt x="2107406" y="673894"/>
                    </a:lnTo>
                    <a:lnTo>
                      <a:pt x="2380774" y="673894"/>
                    </a:lnTo>
                    <a:lnTo>
                      <a:pt x="2480786" y="573881"/>
                    </a:lnTo>
                    <a:lnTo>
                      <a:pt x="2959894" y="573881"/>
                    </a:lnTo>
                    <a:lnTo>
                      <a:pt x="3093244" y="440531"/>
                    </a:lnTo>
                    <a:lnTo>
                      <a:pt x="3409474" y="440531"/>
                    </a:lnTo>
                    <a:lnTo>
                      <a:pt x="3698081" y="151924"/>
                    </a:lnTo>
                    <a:lnTo>
                      <a:pt x="3527584" y="151924"/>
                    </a:lnTo>
                    <a:lnTo>
                      <a:pt x="3337084" y="342424"/>
                    </a:lnTo>
                    <a:lnTo>
                      <a:pt x="3170396" y="342424"/>
                    </a:lnTo>
                    <a:cubicBezTo>
                      <a:pt x="3164681" y="351949"/>
                      <a:pt x="3155156" y="357664"/>
                      <a:pt x="3143726" y="357664"/>
                    </a:cubicBezTo>
                    <a:cubicBezTo>
                      <a:pt x="3126581" y="357664"/>
                      <a:pt x="3113246" y="344329"/>
                      <a:pt x="3113246" y="327184"/>
                    </a:cubicBezTo>
                    <a:cubicBezTo>
                      <a:pt x="3113246" y="310039"/>
                      <a:pt x="3126581" y="296704"/>
                      <a:pt x="3143726" y="296704"/>
                    </a:cubicBezTo>
                    <a:cubicBezTo>
                      <a:pt x="3155156" y="296704"/>
                      <a:pt x="3164681" y="302419"/>
                      <a:pt x="3170396" y="311944"/>
                    </a:cubicBezTo>
                    <a:lnTo>
                      <a:pt x="3323749" y="311944"/>
                    </a:lnTo>
                    <a:lnTo>
                      <a:pt x="3514249" y="121444"/>
                    </a:lnTo>
                    <a:lnTo>
                      <a:pt x="3727609" y="121444"/>
                    </a:lnTo>
                    <a:lnTo>
                      <a:pt x="3841909" y="7144"/>
                    </a:lnTo>
                    <a:lnTo>
                      <a:pt x="4072414" y="7144"/>
                    </a:lnTo>
                    <a:lnTo>
                      <a:pt x="4172426" y="107156"/>
                    </a:lnTo>
                    <a:cubicBezTo>
                      <a:pt x="4175284" y="106204"/>
                      <a:pt x="4178141" y="106204"/>
                      <a:pt x="4180999" y="106204"/>
                    </a:cubicBezTo>
                    <a:cubicBezTo>
                      <a:pt x="4189571" y="106204"/>
                      <a:pt x="4197192" y="109061"/>
                      <a:pt x="4202906" y="114776"/>
                    </a:cubicBezTo>
                    <a:cubicBezTo>
                      <a:pt x="4208621" y="120491"/>
                      <a:pt x="4211479" y="128111"/>
                      <a:pt x="4211479" y="136684"/>
                    </a:cubicBezTo>
                    <a:cubicBezTo>
                      <a:pt x="4211479" y="145256"/>
                      <a:pt x="4208621" y="152876"/>
                      <a:pt x="4202906" y="158591"/>
                    </a:cubicBezTo>
                    <a:cubicBezTo>
                      <a:pt x="4197192" y="164306"/>
                      <a:pt x="4189571" y="167164"/>
                      <a:pt x="4180999" y="167164"/>
                    </a:cubicBezTo>
                    <a:cubicBezTo>
                      <a:pt x="4172426" y="167164"/>
                      <a:pt x="4164806" y="164306"/>
                      <a:pt x="4159091" y="158591"/>
                    </a:cubicBezTo>
                    <a:cubicBezTo>
                      <a:pt x="4151471" y="150971"/>
                      <a:pt x="4148614" y="139541"/>
                      <a:pt x="4151471" y="129064"/>
                    </a:cubicBezTo>
                    <a:lnTo>
                      <a:pt x="4060984" y="38576"/>
                    </a:lnTo>
                    <a:lnTo>
                      <a:pt x="3856196" y="38576"/>
                    </a:lnTo>
                    <a:lnTo>
                      <a:pt x="3422809" y="471964"/>
                    </a:lnTo>
                    <a:lnTo>
                      <a:pt x="3104674" y="471964"/>
                    </a:lnTo>
                    <a:lnTo>
                      <a:pt x="2767489" y="809149"/>
                    </a:lnTo>
                    <a:lnTo>
                      <a:pt x="2343626" y="809149"/>
                    </a:lnTo>
                    <a:cubicBezTo>
                      <a:pt x="2337911" y="818674"/>
                      <a:pt x="2328386" y="824389"/>
                      <a:pt x="2316956" y="824389"/>
                    </a:cubicBezTo>
                    <a:cubicBezTo>
                      <a:pt x="2299811" y="824389"/>
                      <a:pt x="2286476" y="811054"/>
                      <a:pt x="2286476" y="793909"/>
                    </a:cubicBezTo>
                    <a:cubicBezTo>
                      <a:pt x="2286476" y="776764"/>
                      <a:pt x="2299811" y="763429"/>
                      <a:pt x="2316956" y="763429"/>
                    </a:cubicBezTo>
                    <a:cubicBezTo>
                      <a:pt x="2328386" y="763429"/>
                      <a:pt x="2337911" y="769144"/>
                      <a:pt x="2343626" y="778669"/>
                    </a:cubicBezTo>
                    <a:lnTo>
                      <a:pt x="2755106" y="778669"/>
                    </a:lnTo>
                    <a:lnTo>
                      <a:pt x="2928461" y="605314"/>
                    </a:lnTo>
                    <a:lnTo>
                      <a:pt x="2492216" y="605314"/>
                    </a:lnTo>
                    <a:lnTo>
                      <a:pt x="2392204" y="705326"/>
                    </a:lnTo>
                    <a:lnTo>
                      <a:pt x="2279809" y="705326"/>
                    </a:lnTo>
                    <a:lnTo>
                      <a:pt x="2075021" y="910114"/>
                    </a:lnTo>
                    <a:lnTo>
                      <a:pt x="1533049" y="910114"/>
                    </a:lnTo>
                    <a:lnTo>
                      <a:pt x="1410176" y="787241"/>
                    </a:lnTo>
                    <a:lnTo>
                      <a:pt x="1222534" y="787241"/>
                    </a:lnTo>
                    <a:lnTo>
                      <a:pt x="1026319" y="983456"/>
                    </a:lnTo>
                    <a:lnTo>
                      <a:pt x="195739" y="983456"/>
                    </a:lnTo>
                    <a:lnTo>
                      <a:pt x="67151" y="1114901"/>
                    </a:lnTo>
                    <a:cubicBezTo>
                      <a:pt x="70009" y="1125379"/>
                      <a:pt x="67151" y="1136809"/>
                      <a:pt x="59531" y="1144429"/>
                    </a:cubicBezTo>
                    <a:cubicBezTo>
                      <a:pt x="52864" y="1150144"/>
                      <a:pt x="45244" y="1153954"/>
                      <a:pt x="37624" y="1153954"/>
                    </a:cubicBezTo>
                    <a:close/>
                  </a:path>
                </a:pathLst>
              </a:custGeom>
              <a:grpFill/>
              <a:ln w="9525"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588CC3B2-437A-46FC-BF4E-9FB61FE4973A}"/>
                  </a:ext>
                </a:extLst>
              </p:cNvPr>
              <p:cNvSpPr/>
              <p:nvPr/>
            </p:nvSpPr>
            <p:spPr>
              <a:xfrm>
                <a:off x="7596285" y="1665632"/>
                <a:ext cx="4200525" cy="1133475"/>
              </a:xfrm>
              <a:custGeom>
                <a:avLst/>
                <a:gdLst>
                  <a:gd name="connsiteX0" fmla="*/ 4187428 w 4200525"/>
                  <a:gd name="connsiteY0" fmla="*/ 111919 h 1133475"/>
                  <a:gd name="connsiteX1" fmla="*/ 4161711 w 4200525"/>
                  <a:gd name="connsiteY1" fmla="*/ 108109 h 1133475"/>
                  <a:gd name="connsiteX2" fmla="*/ 4060746 w 4200525"/>
                  <a:gd name="connsiteY2" fmla="*/ 7144 h 1133475"/>
                  <a:gd name="connsiteX3" fmla="*/ 3838813 w 4200525"/>
                  <a:gd name="connsiteY3" fmla="*/ 7144 h 1133475"/>
                  <a:gd name="connsiteX4" fmla="*/ 3724513 w 4200525"/>
                  <a:gd name="connsiteY4" fmla="*/ 121444 h 1133475"/>
                  <a:gd name="connsiteX5" fmla="*/ 3511153 w 4200525"/>
                  <a:gd name="connsiteY5" fmla="*/ 121444 h 1133475"/>
                  <a:gd name="connsiteX6" fmla="*/ 3320653 w 4200525"/>
                  <a:gd name="connsiteY6" fmla="*/ 311944 h 1133475"/>
                  <a:gd name="connsiteX7" fmla="*/ 3155871 w 4200525"/>
                  <a:gd name="connsiteY7" fmla="*/ 311944 h 1133475"/>
                  <a:gd name="connsiteX8" fmla="*/ 3135868 w 4200525"/>
                  <a:gd name="connsiteY8" fmla="*/ 296704 h 1133475"/>
                  <a:gd name="connsiteX9" fmla="*/ 3114913 w 4200525"/>
                  <a:gd name="connsiteY9" fmla="*/ 317659 h 1133475"/>
                  <a:gd name="connsiteX10" fmla="*/ 3135868 w 4200525"/>
                  <a:gd name="connsiteY10" fmla="*/ 338614 h 1133475"/>
                  <a:gd name="connsiteX11" fmla="*/ 3155871 w 4200525"/>
                  <a:gd name="connsiteY11" fmla="*/ 323374 h 1133475"/>
                  <a:gd name="connsiteX12" fmla="*/ 3325416 w 4200525"/>
                  <a:gd name="connsiteY12" fmla="*/ 323374 h 1133475"/>
                  <a:gd name="connsiteX13" fmla="*/ 3515916 w 4200525"/>
                  <a:gd name="connsiteY13" fmla="*/ 132874 h 1133475"/>
                  <a:gd name="connsiteX14" fmla="*/ 3713083 w 4200525"/>
                  <a:gd name="connsiteY14" fmla="*/ 132874 h 1133475"/>
                  <a:gd name="connsiteX15" fmla="*/ 3405426 w 4200525"/>
                  <a:gd name="connsiteY15" fmla="*/ 440531 h 1133475"/>
                  <a:gd name="connsiteX16" fmla="*/ 3089196 w 4200525"/>
                  <a:gd name="connsiteY16" fmla="*/ 440531 h 1133475"/>
                  <a:gd name="connsiteX17" fmla="*/ 2955846 w 4200525"/>
                  <a:gd name="connsiteY17" fmla="*/ 573881 h 1133475"/>
                  <a:gd name="connsiteX18" fmla="*/ 2476738 w 4200525"/>
                  <a:gd name="connsiteY18" fmla="*/ 573881 h 1133475"/>
                  <a:gd name="connsiteX19" fmla="*/ 2376726 w 4200525"/>
                  <a:gd name="connsiteY19" fmla="*/ 673894 h 1133475"/>
                  <a:gd name="connsiteX20" fmla="*/ 2102406 w 4200525"/>
                  <a:gd name="connsiteY20" fmla="*/ 673894 h 1133475"/>
                  <a:gd name="connsiteX21" fmla="*/ 2067163 w 4200525"/>
                  <a:gd name="connsiteY21" fmla="*/ 709136 h 1133475"/>
                  <a:gd name="connsiteX22" fmla="*/ 2041446 w 4200525"/>
                  <a:gd name="connsiteY22" fmla="*/ 712946 h 1133475"/>
                  <a:gd name="connsiteX23" fmla="*/ 2041446 w 4200525"/>
                  <a:gd name="connsiteY23" fmla="*/ 742474 h 1133475"/>
                  <a:gd name="connsiteX24" fmla="*/ 2070973 w 4200525"/>
                  <a:gd name="connsiteY24" fmla="*/ 742474 h 1133475"/>
                  <a:gd name="connsiteX25" fmla="*/ 2074783 w 4200525"/>
                  <a:gd name="connsiteY25" fmla="*/ 716756 h 1133475"/>
                  <a:gd name="connsiteX26" fmla="*/ 2106216 w 4200525"/>
                  <a:gd name="connsiteY26" fmla="*/ 685324 h 1133475"/>
                  <a:gd name="connsiteX27" fmla="*/ 2251948 w 4200525"/>
                  <a:gd name="connsiteY27" fmla="*/ 685324 h 1133475"/>
                  <a:gd name="connsiteX28" fmla="*/ 2058591 w 4200525"/>
                  <a:gd name="connsiteY28" fmla="*/ 878681 h 1133475"/>
                  <a:gd name="connsiteX29" fmla="*/ 1920478 w 4200525"/>
                  <a:gd name="connsiteY29" fmla="*/ 878681 h 1133475"/>
                  <a:gd name="connsiteX30" fmla="*/ 1801416 w 4200525"/>
                  <a:gd name="connsiteY30" fmla="*/ 759619 h 1133475"/>
                  <a:gd name="connsiteX31" fmla="*/ 1564243 w 4200525"/>
                  <a:gd name="connsiteY31" fmla="*/ 759619 h 1133475"/>
                  <a:gd name="connsiteX32" fmla="*/ 1544241 w 4200525"/>
                  <a:gd name="connsiteY32" fmla="*/ 744379 h 1133475"/>
                  <a:gd name="connsiteX33" fmla="*/ 1523286 w 4200525"/>
                  <a:gd name="connsiteY33" fmla="*/ 765334 h 1133475"/>
                  <a:gd name="connsiteX34" fmla="*/ 1544241 w 4200525"/>
                  <a:gd name="connsiteY34" fmla="*/ 786289 h 1133475"/>
                  <a:gd name="connsiteX35" fmla="*/ 1564243 w 4200525"/>
                  <a:gd name="connsiteY35" fmla="*/ 771049 h 1133475"/>
                  <a:gd name="connsiteX36" fmla="*/ 1796653 w 4200525"/>
                  <a:gd name="connsiteY36" fmla="*/ 771049 h 1133475"/>
                  <a:gd name="connsiteX37" fmla="*/ 1905238 w 4200525"/>
                  <a:gd name="connsiteY37" fmla="*/ 879634 h 1133475"/>
                  <a:gd name="connsiteX38" fmla="*/ 1533763 w 4200525"/>
                  <a:gd name="connsiteY38" fmla="*/ 879634 h 1133475"/>
                  <a:gd name="connsiteX39" fmla="*/ 1410891 w 4200525"/>
                  <a:gd name="connsiteY39" fmla="*/ 755809 h 1133475"/>
                  <a:gd name="connsiteX40" fmla="*/ 525066 w 4200525"/>
                  <a:gd name="connsiteY40" fmla="*/ 755809 h 1133475"/>
                  <a:gd name="connsiteX41" fmla="*/ 458391 w 4200525"/>
                  <a:gd name="connsiteY41" fmla="*/ 689134 h 1133475"/>
                  <a:gd name="connsiteX42" fmla="*/ 454581 w 4200525"/>
                  <a:gd name="connsiteY42" fmla="*/ 663416 h 1133475"/>
                  <a:gd name="connsiteX43" fmla="*/ 425053 w 4200525"/>
                  <a:gd name="connsiteY43" fmla="*/ 663416 h 1133475"/>
                  <a:gd name="connsiteX44" fmla="*/ 425053 w 4200525"/>
                  <a:gd name="connsiteY44" fmla="*/ 692944 h 1133475"/>
                  <a:gd name="connsiteX45" fmla="*/ 450771 w 4200525"/>
                  <a:gd name="connsiteY45" fmla="*/ 696754 h 1133475"/>
                  <a:gd name="connsiteX46" fmla="*/ 521256 w 4200525"/>
                  <a:gd name="connsiteY46" fmla="*/ 767239 h 1133475"/>
                  <a:gd name="connsiteX47" fmla="*/ 1195626 w 4200525"/>
                  <a:gd name="connsiteY47" fmla="*/ 767239 h 1133475"/>
                  <a:gd name="connsiteX48" fmla="*/ 1009888 w 4200525"/>
                  <a:gd name="connsiteY48" fmla="*/ 952976 h 1133475"/>
                  <a:gd name="connsiteX49" fmla="*/ 179308 w 4200525"/>
                  <a:gd name="connsiteY49" fmla="*/ 952976 h 1133475"/>
                  <a:gd name="connsiteX50" fmla="*/ 39291 w 4200525"/>
                  <a:gd name="connsiteY50" fmla="*/ 1092041 h 1133475"/>
                  <a:gd name="connsiteX51" fmla="*/ 13573 w 4200525"/>
                  <a:gd name="connsiteY51" fmla="*/ 1095851 h 1133475"/>
                  <a:gd name="connsiteX52" fmla="*/ 13573 w 4200525"/>
                  <a:gd name="connsiteY52" fmla="*/ 1125379 h 1133475"/>
                  <a:gd name="connsiteX53" fmla="*/ 43101 w 4200525"/>
                  <a:gd name="connsiteY53" fmla="*/ 1125379 h 1133475"/>
                  <a:gd name="connsiteX54" fmla="*/ 46911 w 4200525"/>
                  <a:gd name="connsiteY54" fmla="*/ 1099661 h 1133475"/>
                  <a:gd name="connsiteX55" fmla="*/ 183118 w 4200525"/>
                  <a:gd name="connsiteY55" fmla="*/ 963454 h 1133475"/>
                  <a:gd name="connsiteX56" fmla="*/ 1013698 w 4200525"/>
                  <a:gd name="connsiteY56" fmla="*/ 963454 h 1133475"/>
                  <a:gd name="connsiteX57" fmla="*/ 1209913 w 4200525"/>
                  <a:gd name="connsiteY57" fmla="*/ 767239 h 1133475"/>
                  <a:gd name="connsiteX58" fmla="*/ 1405176 w 4200525"/>
                  <a:gd name="connsiteY58" fmla="*/ 767239 h 1133475"/>
                  <a:gd name="connsiteX59" fmla="*/ 1528048 w 4200525"/>
                  <a:gd name="connsiteY59" fmla="*/ 890111 h 1133475"/>
                  <a:gd name="connsiteX60" fmla="*/ 2062401 w 4200525"/>
                  <a:gd name="connsiteY60" fmla="*/ 890111 h 1133475"/>
                  <a:gd name="connsiteX61" fmla="*/ 2267188 w 4200525"/>
                  <a:gd name="connsiteY61" fmla="*/ 685324 h 1133475"/>
                  <a:gd name="connsiteX62" fmla="*/ 2379583 w 4200525"/>
                  <a:gd name="connsiteY62" fmla="*/ 685324 h 1133475"/>
                  <a:gd name="connsiteX63" fmla="*/ 2479596 w 4200525"/>
                  <a:gd name="connsiteY63" fmla="*/ 585311 h 1133475"/>
                  <a:gd name="connsiteX64" fmla="*/ 2944416 w 4200525"/>
                  <a:gd name="connsiteY64" fmla="*/ 585311 h 1133475"/>
                  <a:gd name="connsiteX65" fmla="*/ 2752011 w 4200525"/>
                  <a:gd name="connsiteY65" fmla="*/ 777716 h 1133475"/>
                  <a:gd name="connsiteX66" fmla="*/ 2330053 w 4200525"/>
                  <a:gd name="connsiteY66" fmla="*/ 777716 h 1133475"/>
                  <a:gd name="connsiteX67" fmla="*/ 2310051 w 4200525"/>
                  <a:gd name="connsiteY67" fmla="*/ 762476 h 1133475"/>
                  <a:gd name="connsiteX68" fmla="*/ 2289096 w 4200525"/>
                  <a:gd name="connsiteY68" fmla="*/ 783431 h 1133475"/>
                  <a:gd name="connsiteX69" fmla="*/ 2310051 w 4200525"/>
                  <a:gd name="connsiteY69" fmla="*/ 804386 h 1133475"/>
                  <a:gd name="connsiteX70" fmla="*/ 2330053 w 4200525"/>
                  <a:gd name="connsiteY70" fmla="*/ 789146 h 1133475"/>
                  <a:gd name="connsiteX71" fmla="*/ 2756773 w 4200525"/>
                  <a:gd name="connsiteY71" fmla="*/ 789146 h 1133475"/>
                  <a:gd name="connsiteX72" fmla="*/ 3093958 w 4200525"/>
                  <a:gd name="connsiteY72" fmla="*/ 451961 h 1133475"/>
                  <a:gd name="connsiteX73" fmla="*/ 3410188 w 4200525"/>
                  <a:gd name="connsiteY73" fmla="*/ 451961 h 1133475"/>
                  <a:gd name="connsiteX74" fmla="*/ 3843576 w 4200525"/>
                  <a:gd name="connsiteY74" fmla="*/ 18574 h 1133475"/>
                  <a:gd name="connsiteX75" fmla="*/ 4056936 w 4200525"/>
                  <a:gd name="connsiteY75" fmla="*/ 18574 h 1133475"/>
                  <a:gd name="connsiteX76" fmla="*/ 4154091 w 4200525"/>
                  <a:gd name="connsiteY76" fmla="*/ 116681 h 1133475"/>
                  <a:gd name="connsiteX77" fmla="*/ 4157901 w 4200525"/>
                  <a:gd name="connsiteY77" fmla="*/ 142399 h 1133475"/>
                  <a:gd name="connsiteX78" fmla="*/ 4187428 w 4200525"/>
                  <a:gd name="connsiteY78" fmla="*/ 142399 h 1133475"/>
                  <a:gd name="connsiteX79" fmla="*/ 4187428 w 4200525"/>
                  <a:gd name="connsiteY79" fmla="*/ 111919 h 113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4200525" h="1133475">
                    <a:moveTo>
                      <a:pt x="4187428" y="111919"/>
                    </a:moveTo>
                    <a:cubicBezTo>
                      <a:pt x="4180761" y="105251"/>
                      <a:pt x="4170283" y="104299"/>
                      <a:pt x="4161711" y="108109"/>
                    </a:cubicBezTo>
                    <a:lnTo>
                      <a:pt x="4060746" y="7144"/>
                    </a:lnTo>
                    <a:lnTo>
                      <a:pt x="3838813" y="7144"/>
                    </a:lnTo>
                    <a:lnTo>
                      <a:pt x="3724513" y="121444"/>
                    </a:lnTo>
                    <a:lnTo>
                      <a:pt x="3511153" y="121444"/>
                    </a:lnTo>
                    <a:lnTo>
                      <a:pt x="3320653" y="311944"/>
                    </a:lnTo>
                    <a:lnTo>
                      <a:pt x="3155871" y="311944"/>
                    </a:lnTo>
                    <a:cubicBezTo>
                      <a:pt x="3153013" y="303371"/>
                      <a:pt x="3145393" y="296704"/>
                      <a:pt x="3135868" y="296704"/>
                    </a:cubicBezTo>
                    <a:cubicBezTo>
                      <a:pt x="3124438" y="296704"/>
                      <a:pt x="3114913" y="306229"/>
                      <a:pt x="3114913" y="317659"/>
                    </a:cubicBezTo>
                    <a:cubicBezTo>
                      <a:pt x="3114913" y="329089"/>
                      <a:pt x="3124438" y="338614"/>
                      <a:pt x="3135868" y="338614"/>
                    </a:cubicBezTo>
                    <a:cubicBezTo>
                      <a:pt x="3145393" y="338614"/>
                      <a:pt x="3153966" y="331946"/>
                      <a:pt x="3155871" y="323374"/>
                    </a:cubicBezTo>
                    <a:lnTo>
                      <a:pt x="3325416" y="323374"/>
                    </a:lnTo>
                    <a:lnTo>
                      <a:pt x="3515916" y="132874"/>
                    </a:lnTo>
                    <a:lnTo>
                      <a:pt x="3713083" y="132874"/>
                    </a:lnTo>
                    <a:lnTo>
                      <a:pt x="3405426" y="440531"/>
                    </a:lnTo>
                    <a:lnTo>
                      <a:pt x="3089196" y="440531"/>
                    </a:lnTo>
                    <a:lnTo>
                      <a:pt x="2955846" y="573881"/>
                    </a:lnTo>
                    <a:lnTo>
                      <a:pt x="2476738" y="573881"/>
                    </a:lnTo>
                    <a:lnTo>
                      <a:pt x="2376726" y="673894"/>
                    </a:lnTo>
                    <a:lnTo>
                      <a:pt x="2102406" y="673894"/>
                    </a:lnTo>
                    <a:lnTo>
                      <a:pt x="2067163" y="709136"/>
                    </a:lnTo>
                    <a:cubicBezTo>
                      <a:pt x="2059543" y="704374"/>
                      <a:pt x="2049066" y="705326"/>
                      <a:pt x="2041446" y="712946"/>
                    </a:cubicBezTo>
                    <a:cubicBezTo>
                      <a:pt x="2032873" y="721519"/>
                      <a:pt x="2032873" y="734854"/>
                      <a:pt x="2041446" y="742474"/>
                    </a:cubicBezTo>
                    <a:cubicBezTo>
                      <a:pt x="2050018" y="751046"/>
                      <a:pt x="2063353" y="751046"/>
                      <a:pt x="2070973" y="742474"/>
                    </a:cubicBezTo>
                    <a:cubicBezTo>
                      <a:pt x="2077641" y="735806"/>
                      <a:pt x="2078593" y="725329"/>
                      <a:pt x="2074783" y="716756"/>
                    </a:cubicBezTo>
                    <a:lnTo>
                      <a:pt x="2106216" y="685324"/>
                    </a:lnTo>
                    <a:lnTo>
                      <a:pt x="2251948" y="685324"/>
                    </a:lnTo>
                    <a:lnTo>
                      <a:pt x="2058591" y="878681"/>
                    </a:lnTo>
                    <a:lnTo>
                      <a:pt x="1920478" y="878681"/>
                    </a:lnTo>
                    <a:lnTo>
                      <a:pt x="1801416" y="759619"/>
                    </a:lnTo>
                    <a:lnTo>
                      <a:pt x="1564243" y="759619"/>
                    </a:lnTo>
                    <a:cubicBezTo>
                      <a:pt x="1561386" y="751046"/>
                      <a:pt x="1553766" y="744379"/>
                      <a:pt x="1544241" y="744379"/>
                    </a:cubicBezTo>
                    <a:cubicBezTo>
                      <a:pt x="1532811" y="744379"/>
                      <a:pt x="1523286" y="753904"/>
                      <a:pt x="1523286" y="765334"/>
                    </a:cubicBezTo>
                    <a:cubicBezTo>
                      <a:pt x="1523286" y="776764"/>
                      <a:pt x="1532811" y="786289"/>
                      <a:pt x="1544241" y="786289"/>
                    </a:cubicBezTo>
                    <a:cubicBezTo>
                      <a:pt x="1553766" y="786289"/>
                      <a:pt x="1562338" y="779621"/>
                      <a:pt x="1564243" y="771049"/>
                    </a:cubicBezTo>
                    <a:lnTo>
                      <a:pt x="1796653" y="771049"/>
                    </a:lnTo>
                    <a:lnTo>
                      <a:pt x="1905238" y="879634"/>
                    </a:lnTo>
                    <a:lnTo>
                      <a:pt x="1533763" y="879634"/>
                    </a:lnTo>
                    <a:lnTo>
                      <a:pt x="1410891" y="755809"/>
                    </a:lnTo>
                    <a:lnTo>
                      <a:pt x="525066" y="755809"/>
                    </a:lnTo>
                    <a:lnTo>
                      <a:pt x="458391" y="689134"/>
                    </a:lnTo>
                    <a:cubicBezTo>
                      <a:pt x="463153" y="681514"/>
                      <a:pt x="462201" y="671036"/>
                      <a:pt x="454581" y="663416"/>
                    </a:cubicBezTo>
                    <a:cubicBezTo>
                      <a:pt x="446008" y="654844"/>
                      <a:pt x="432673" y="654844"/>
                      <a:pt x="425053" y="663416"/>
                    </a:cubicBezTo>
                    <a:cubicBezTo>
                      <a:pt x="416481" y="671989"/>
                      <a:pt x="416481" y="685324"/>
                      <a:pt x="425053" y="692944"/>
                    </a:cubicBezTo>
                    <a:cubicBezTo>
                      <a:pt x="431721" y="699611"/>
                      <a:pt x="442198" y="700564"/>
                      <a:pt x="450771" y="696754"/>
                    </a:cubicBezTo>
                    <a:lnTo>
                      <a:pt x="521256" y="767239"/>
                    </a:lnTo>
                    <a:lnTo>
                      <a:pt x="1195626" y="767239"/>
                    </a:lnTo>
                    <a:lnTo>
                      <a:pt x="1009888" y="952976"/>
                    </a:lnTo>
                    <a:lnTo>
                      <a:pt x="179308" y="952976"/>
                    </a:lnTo>
                    <a:lnTo>
                      <a:pt x="39291" y="1092041"/>
                    </a:lnTo>
                    <a:cubicBezTo>
                      <a:pt x="31671" y="1087279"/>
                      <a:pt x="21193" y="1088231"/>
                      <a:pt x="13573" y="1095851"/>
                    </a:cubicBezTo>
                    <a:cubicBezTo>
                      <a:pt x="5001" y="1104424"/>
                      <a:pt x="5001" y="1117759"/>
                      <a:pt x="13573" y="1125379"/>
                    </a:cubicBezTo>
                    <a:cubicBezTo>
                      <a:pt x="22146" y="1133951"/>
                      <a:pt x="35481" y="1133951"/>
                      <a:pt x="43101" y="1125379"/>
                    </a:cubicBezTo>
                    <a:cubicBezTo>
                      <a:pt x="49768" y="1118711"/>
                      <a:pt x="50721" y="1108234"/>
                      <a:pt x="46911" y="1099661"/>
                    </a:cubicBezTo>
                    <a:lnTo>
                      <a:pt x="183118" y="963454"/>
                    </a:lnTo>
                    <a:lnTo>
                      <a:pt x="1013698" y="963454"/>
                    </a:lnTo>
                    <a:lnTo>
                      <a:pt x="1209913" y="767239"/>
                    </a:lnTo>
                    <a:lnTo>
                      <a:pt x="1405176" y="767239"/>
                    </a:lnTo>
                    <a:lnTo>
                      <a:pt x="1528048" y="890111"/>
                    </a:lnTo>
                    <a:lnTo>
                      <a:pt x="2062401" y="890111"/>
                    </a:lnTo>
                    <a:lnTo>
                      <a:pt x="2267188" y="685324"/>
                    </a:lnTo>
                    <a:lnTo>
                      <a:pt x="2379583" y="685324"/>
                    </a:lnTo>
                    <a:lnTo>
                      <a:pt x="2479596" y="585311"/>
                    </a:lnTo>
                    <a:lnTo>
                      <a:pt x="2944416" y="585311"/>
                    </a:lnTo>
                    <a:lnTo>
                      <a:pt x="2752011" y="777716"/>
                    </a:lnTo>
                    <a:lnTo>
                      <a:pt x="2330053" y="777716"/>
                    </a:lnTo>
                    <a:cubicBezTo>
                      <a:pt x="2327196" y="769144"/>
                      <a:pt x="2319576" y="762476"/>
                      <a:pt x="2310051" y="762476"/>
                    </a:cubicBezTo>
                    <a:cubicBezTo>
                      <a:pt x="2298621" y="762476"/>
                      <a:pt x="2289096" y="772001"/>
                      <a:pt x="2289096" y="783431"/>
                    </a:cubicBezTo>
                    <a:cubicBezTo>
                      <a:pt x="2289096" y="794861"/>
                      <a:pt x="2298621" y="804386"/>
                      <a:pt x="2310051" y="804386"/>
                    </a:cubicBezTo>
                    <a:cubicBezTo>
                      <a:pt x="2319576" y="804386"/>
                      <a:pt x="2328148" y="797719"/>
                      <a:pt x="2330053" y="789146"/>
                    </a:cubicBezTo>
                    <a:lnTo>
                      <a:pt x="2756773" y="789146"/>
                    </a:lnTo>
                    <a:lnTo>
                      <a:pt x="3093958" y="451961"/>
                    </a:lnTo>
                    <a:lnTo>
                      <a:pt x="3410188" y="451961"/>
                    </a:lnTo>
                    <a:lnTo>
                      <a:pt x="3843576" y="18574"/>
                    </a:lnTo>
                    <a:lnTo>
                      <a:pt x="4056936" y="18574"/>
                    </a:lnTo>
                    <a:lnTo>
                      <a:pt x="4154091" y="116681"/>
                    </a:lnTo>
                    <a:cubicBezTo>
                      <a:pt x="4149328" y="124301"/>
                      <a:pt x="4150281" y="134779"/>
                      <a:pt x="4157901" y="142399"/>
                    </a:cubicBezTo>
                    <a:cubicBezTo>
                      <a:pt x="4166473" y="150971"/>
                      <a:pt x="4179808" y="150971"/>
                      <a:pt x="4187428" y="142399"/>
                    </a:cubicBezTo>
                    <a:cubicBezTo>
                      <a:pt x="4196001" y="133826"/>
                      <a:pt x="4196001" y="120491"/>
                      <a:pt x="4187428" y="111919"/>
                    </a:cubicBezTo>
                    <a:close/>
                  </a:path>
                </a:pathLst>
              </a:custGeom>
              <a:grpFill/>
              <a:ln w="9525" cap="flat">
                <a:noFill/>
                <a:prstDash val="solid"/>
                <a:miter/>
              </a:ln>
            </p:spPr>
            <p:txBody>
              <a:bodyPr rtlCol="0" anchor="ctr"/>
              <a:lstStyle/>
              <a:p>
                <a:endParaRPr lang="en-US"/>
              </a:p>
            </p:txBody>
          </p:sp>
        </p:grpSp>
        <p:grpSp>
          <p:nvGrpSpPr>
            <p:cNvPr id="23" name="Graphic 166">
              <a:extLst>
                <a:ext uri="{FF2B5EF4-FFF2-40B4-BE49-F238E27FC236}">
                  <a16:creationId xmlns:a16="http://schemas.microsoft.com/office/drawing/2014/main" id="{F395EF3D-BCFF-4BDA-A136-F3ED3193C979}"/>
                </a:ext>
              </a:extLst>
            </p:cNvPr>
            <p:cNvGrpSpPr/>
            <p:nvPr/>
          </p:nvGrpSpPr>
          <p:grpSpPr>
            <a:xfrm>
              <a:off x="4054049" y="5011904"/>
              <a:ext cx="2667773" cy="560516"/>
              <a:chOff x="4305300" y="3052762"/>
              <a:chExt cx="3581400" cy="752475"/>
            </a:xfrm>
            <a:grpFill/>
          </p:grpSpPr>
          <p:sp>
            <p:nvSpPr>
              <p:cNvPr id="152" name="Freeform: Shape 151">
                <a:extLst>
                  <a:ext uri="{FF2B5EF4-FFF2-40B4-BE49-F238E27FC236}">
                    <a16:creationId xmlns:a16="http://schemas.microsoft.com/office/drawing/2014/main" id="{090CE62D-4354-4DA9-8B3D-ADB230BBCE65}"/>
                  </a:ext>
                </a:extLst>
              </p:cNvPr>
              <p:cNvSpPr/>
              <p:nvPr/>
            </p:nvSpPr>
            <p:spPr>
              <a:xfrm>
                <a:off x="4401979" y="3311366"/>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DE406C90-0CD1-4539-B84B-AAEF11219B1F}"/>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38A614C4-57FF-4D59-B082-3DE73F78FBCF}"/>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B97D19A5-209D-458C-B2CE-A9B96792D2D1}"/>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9C778A36-9280-4E18-87A5-C28A322B9F1E}"/>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1C30A4CA-403E-4D76-99C6-A2460E109FEE}"/>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3D6A0DE6-8215-44CE-858E-554564A3DBAD}"/>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443681FF-EAB2-40D4-ABBB-348FA45228B7}"/>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559C4C46-1F53-4756-B0C3-28A9C2C5231B}"/>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E01D6716-8E57-4D4B-BF98-02539AEDEE2B}"/>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09F97FBC-5636-4ADD-A2AE-A4EBBA06EA88}"/>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44076DDC-7E6F-48CF-8606-FB9B9304D1E9}"/>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FA21E20B-BA80-44E2-BAD4-D7074C7EE4B0}"/>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B4C7D4B5-B4AA-4AA9-BD57-7D8D8F221349}"/>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B00AF39C-D107-404C-A81D-C80709F4A833}"/>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2C86537A-A636-4F9B-A44B-F82BF4DBFD1C}"/>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4268C19B-7D5C-4751-9E7F-1EF92882C0EF}"/>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1CDF8655-1534-4557-AB56-575CDACF01BF}"/>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73B7697A-913B-4B31-8445-898BFEBE1C7E}"/>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71031A19-1A7C-4901-966B-5346553B35C1}"/>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a:p>
            </p:txBody>
          </p:sp>
        </p:grpSp>
        <p:grpSp>
          <p:nvGrpSpPr>
            <p:cNvPr id="24" name="Graphic 3">
              <a:extLst>
                <a:ext uri="{FF2B5EF4-FFF2-40B4-BE49-F238E27FC236}">
                  <a16:creationId xmlns:a16="http://schemas.microsoft.com/office/drawing/2014/main" id="{A11F8951-D580-4389-8CEC-94BFFE8B462E}"/>
                </a:ext>
              </a:extLst>
            </p:cNvPr>
            <p:cNvGrpSpPr/>
            <p:nvPr/>
          </p:nvGrpSpPr>
          <p:grpSpPr>
            <a:xfrm>
              <a:off x="4386205" y="2166705"/>
              <a:ext cx="2891731" cy="3429727"/>
              <a:chOff x="5276850" y="2457450"/>
              <a:chExt cx="1638300" cy="1943100"/>
            </a:xfrm>
            <a:grpFill/>
          </p:grpSpPr>
          <p:sp>
            <p:nvSpPr>
              <p:cNvPr id="25" name="Freeform: Shape 24">
                <a:extLst>
                  <a:ext uri="{FF2B5EF4-FFF2-40B4-BE49-F238E27FC236}">
                    <a16:creationId xmlns:a16="http://schemas.microsoft.com/office/drawing/2014/main" id="{6652FEE1-5D21-4162-850A-023CFB4ABDFA}"/>
                  </a:ext>
                </a:extLst>
              </p:cNvPr>
              <p:cNvSpPr/>
              <p:nvPr/>
            </p:nvSpPr>
            <p:spPr>
              <a:xfrm>
                <a:off x="6101239" y="2703671"/>
                <a:ext cx="28575" cy="28575"/>
              </a:xfrm>
              <a:custGeom>
                <a:avLst/>
                <a:gdLst>
                  <a:gd name="connsiteX0" fmla="*/ 14764 w 28575"/>
                  <a:gd name="connsiteY0" fmla="*/ 22384 h 28575"/>
                  <a:gd name="connsiteX1" fmla="*/ 22384 w 28575"/>
                  <a:gd name="connsiteY1" fmla="*/ 14764 h 28575"/>
                  <a:gd name="connsiteX2" fmla="*/ 14764 w 28575"/>
                  <a:gd name="connsiteY2" fmla="*/ 7144 h 28575"/>
                  <a:gd name="connsiteX3" fmla="*/ 7144 w 28575"/>
                  <a:gd name="connsiteY3" fmla="*/ 14764 h 28575"/>
                  <a:gd name="connsiteX4" fmla="*/ 14764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764" y="22384"/>
                    </a:moveTo>
                    <a:cubicBezTo>
                      <a:pt x="18574" y="22384"/>
                      <a:pt x="22384" y="18574"/>
                      <a:pt x="22384" y="14764"/>
                    </a:cubicBezTo>
                    <a:cubicBezTo>
                      <a:pt x="22384" y="10954"/>
                      <a:pt x="18574" y="7144"/>
                      <a:pt x="14764" y="7144"/>
                    </a:cubicBezTo>
                    <a:cubicBezTo>
                      <a:pt x="10954" y="7144"/>
                      <a:pt x="7144" y="10954"/>
                      <a:pt x="7144" y="14764"/>
                    </a:cubicBezTo>
                    <a:cubicBezTo>
                      <a:pt x="7144" y="19526"/>
                      <a:pt x="10954" y="22384"/>
                      <a:pt x="14764" y="22384"/>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721A7032-4210-4948-8AA7-82671C232F79}"/>
                  </a:ext>
                </a:extLst>
              </p:cNvPr>
              <p:cNvSpPr/>
              <p:nvPr/>
            </p:nvSpPr>
            <p:spPr>
              <a:xfrm>
                <a:off x="5951696" y="2877026"/>
                <a:ext cx="38100" cy="38100"/>
              </a:xfrm>
              <a:custGeom>
                <a:avLst/>
                <a:gdLst>
                  <a:gd name="connsiteX0" fmla="*/ 19526 w 38100"/>
                  <a:gd name="connsiteY0" fmla="*/ 31909 h 38100"/>
                  <a:gd name="connsiteX1" fmla="*/ 31909 w 38100"/>
                  <a:gd name="connsiteY1" fmla="*/ 19526 h 38100"/>
                  <a:gd name="connsiteX2" fmla="*/ 19526 w 38100"/>
                  <a:gd name="connsiteY2" fmla="*/ 7144 h 38100"/>
                  <a:gd name="connsiteX3" fmla="*/ 7144 w 38100"/>
                  <a:gd name="connsiteY3" fmla="*/ 19526 h 38100"/>
                  <a:gd name="connsiteX4" fmla="*/ 19526 w 38100"/>
                  <a:gd name="connsiteY4" fmla="*/ 3190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9526" y="31909"/>
                    </a:moveTo>
                    <a:cubicBezTo>
                      <a:pt x="26194" y="31909"/>
                      <a:pt x="31909" y="26194"/>
                      <a:pt x="31909" y="19526"/>
                    </a:cubicBezTo>
                    <a:cubicBezTo>
                      <a:pt x="31909" y="12859"/>
                      <a:pt x="26194" y="7144"/>
                      <a:pt x="19526" y="7144"/>
                    </a:cubicBezTo>
                    <a:cubicBezTo>
                      <a:pt x="12859" y="7144"/>
                      <a:pt x="7144" y="12859"/>
                      <a:pt x="7144" y="19526"/>
                    </a:cubicBezTo>
                    <a:cubicBezTo>
                      <a:pt x="7144" y="26194"/>
                      <a:pt x="11906" y="31909"/>
                      <a:pt x="19526" y="31909"/>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8FADED69-6170-4C5E-80CE-3C1F5E0125EA}"/>
                  </a:ext>
                </a:extLst>
              </p:cNvPr>
              <p:cNvSpPr/>
              <p:nvPr/>
            </p:nvSpPr>
            <p:spPr>
              <a:xfrm>
                <a:off x="5698331" y="3973354"/>
                <a:ext cx="19050" cy="19050"/>
              </a:xfrm>
              <a:custGeom>
                <a:avLst/>
                <a:gdLst>
                  <a:gd name="connsiteX0" fmla="*/ 18574 w 19050"/>
                  <a:gd name="connsiteY0" fmla="*/ 12859 h 19050"/>
                  <a:gd name="connsiteX1" fmla="*/ 12859 w 19050"/>
                  <a:gd name="connsiteY1" fmla="*/ 18574 h 19050"/>
                  <a:gd name="connsiteX2" fmla="*/ 7144 w 19050"/>
                  <a:gd name="connsiteY2" fmla="*/ 12859 h 19050"/>
                  <a:gd name="connsiteX3" fmla="*/ 12859 w 19050"/>
                  <a:gd name="connsiteY3" fmla="*/ 714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6015"/>
                      <a:pt x="16015" y="18574"/>
                      <a:pt x="12859" y="18574"/>
                    </a:cubicBezTo>
                    <a:cubicBezTo>
                      <a:pt x="9702" y="18574"/>
                      <a:pt x="7144" y="16015"/>
                      <a:pt x="7144" y="12859"/>
                    </a:cubicBezTo>
                    <a:cubicBezTo>
                      <a:pt x="7144" y="9702"/>
                      <a:pt x="9702" y="7144"/>
                      <a:pt x="12859" y="7144"/>
                    </a:cubicBezTo>
                    <a:cubicBezTo>
                      <a:pt x="16015" y="7144"/>
                      <a:pt x="18574" y="9702"/>
                      <a:pt x="18574" y="12859"/>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804C4903-4291-4B86-AEBD-DBB246FAE01D}"/>
                  </a:ext>
                </a:extLst>
              </p:cNvPr>
              <p:cNvSpPr/>
              <p:nvPr/>
            </p:nvSpPr>
            <p:spPr>
              <a:xfrm>
                <a:off x="5746909" y="4064794"/>
                <a:ext cx="123825" cy="114300"/>
              </a:xfrm>
              <a:custGeom>
                <a:avLst/>
                <a:gdLst>
                  <a:gd name="connsiteX0" fmla="*/ 21431 w 123825"/>
                  <a:gd name="connsiteY0" fmla="*/ 61436 h 114300"/>
                  <a:gd name="connsiteX1" fmla="*/ 20479 w 123825"/>
                  <a:gd name="connsiteY1" fmla="*/ 68104 h 114300"/>
                  <a:gd name="connsiteX2" fmla="*/ 59531 w 123825"/>
                  <a:gd name="connsiteY2" fmla="*/ 107156 h 114300"/>
                  <a:gd name="connsiteX3" fmla="*/ 98584 w 123825"/>
                  <a:gd name="connsiteY3" fmla="*/ 68104 h 114300"/>
                  <a:gd name="connsiteX4" fmla="*/ 91916 w 123825"/>
                  <a:gd name="connsiteY4" fmla="*/ 46196 h 114300"/>
                  <a:gd name="connsiteX5" fmla="*/ 92869 w 123825"/>
                  <a:gd name="connsiteY5" fmla="*/ 46196 h 114300"/>
                  <a:gd name="connsiteX6" fmla="*/ 109061 w 123825"/>
                  <a:gd name="connsiteY6" fmla="*/ 30004 h 114300"/>
                  <a:gd name="connsiteX7" fmla="*/ 109061 w 123825"/>
                  <a:gd name="connsiteY7" fmla="*/ 27146 h 114300"/>
                  <a:gd name="connsiteX8" fmla="*/ 116681 w 123825"/>
                  <a:gd name="connsiteY8" fmla="*/ 17621 h 114300"/>
                  <a:gd name="connsiteX9" fmla="*/ 106204 w 123825"/>
                  <a:gd name="connsiteY9" fmla="*/ 7144 h 114300"/>
                  <a:gd name="connsiteX10" fmla="*/ 96679 w 123825"/>
                  <a:gd name="connsiteY10" fmla="*/ 13811 h 114300"/>
                  <a:gd name="connsiteX11" fmla="*/ 92869 w 123825"/>
                  <a:gd name="connsiteY11" fmla="*/ 12859 h 114300"/>
                  <a:gd name="connsiteX12" fmla="*/ 76676 w 123825"/>
                  <a:gd name="connsiteY12" fmla="*/ 29051 h 114300"/>
                  <a:gd name="connsiteX13" fmla="*/ 76676 w 123825"/>
                  <a:gd name="connsiteY13" fmla="*/ 31909 h 114300"/>
                  <a:gd name="connsiteX14" fmla="*/ 59531 w 123825"/>
                  <a:gd name="connsiteY14" fmla="*/ 28099 h 114300"/>
                  <a:gd name="connsiteX15" fmla="*/ 31909 w 123825"/>
                  <a:gd name="connsiteY15" fmla="*/ 39529 h 114300"/>
                  <a:gd name="connsiteX16" fmla="*/ 20479 w 123825"/>
                  <a:gd name="connsiteY16" fmla="*/ 33814 h 114300"/>
                  <a:gd name="connsiteX17" fmla="*/ 7144 w 123825"/>
                  <a:gd name="connsiteY17" fmla="*/ 47149 h 114300"/>
                  <a:gd name="connsiteX18" fmla="*/ 21431 w 123825"/>
                  <a:gd name="connsiteY18" fmla="*/ 61436 h 114300"/>
                  <a:gd name="connsiteX19" fmla="*/ 21431 w 123825"/>
                  <a:gd name="connsiteY19" fmla="*/ 61436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3825" h="114300">
                    <a:moveTo>
                      <a:pt x="21431" y="61436"/>
                    </a:moveTo>
                    <a:cubicBezTo>
                      <a:pt x="21431" y="63341"/>
                      <a:pt x="20479" y="66199"/>
                      <a:pt x="20479" y="68104"/>
                    </a:cubicBezTo>
                    <a:cubicBezTo>
                      <a:pt x="20479" y="90011"/>
                      <a:pt x="37624" y="107156"/>
                      <a:pt x="59531" y="107156"/>
                    </a:cubicBezTo>
                    <a:cubicBezTo>
                      <a:pt x="81439" y="107156"/>
                      <a:pt x="98584" y="90011"/>
                      <a:pt x="98584" y="68104"/>
                    </a:cubicBezTo>
                    <a:cubicBezTo>
                      <a:pt x="98584" y="60484"/>
                      <a:pt x="95726" y="52864"/>
                      <a:pt x="91916" y="46196"/>
                    </a:cubicBezTo>
                    <a:cubicBezTo>
                      <a:pt x="91916" y="46196"/>
                      <a:pt x="91916" y="46196"/>
                      <a:pt x="92869" y="46196"/>
                    </a:cubicBezTo>
                    <a:cubicBezTo>
                      <a:pt x="101441" y="46196"/>
                      <a:pt x="109061" y="38576"/>
                      <a:pt x="109061" y="30004"/>
                    </a:cubicBezTo>
                    <a:cubicBezTo>
                      <a:pt x="109061" y="29051"/>
                      <a:pt x="109061" y="28099"/>
                      <a:pt x="109061" y="27146"/>
                    </a:cubicBezTo>
                    <a:cubicBezTo>
                      <a:pt x="112871" y="26194"/>
                      <a:pt x="116681" y="22384"/>
                      <a:pt x="116681" y="17621"/>
                    </a:cubicBezTo>
                    <a:cubicBezTo>
                      <a:pt x="116681" y="11906"/>
                      <a:pt x="111919" y="7144"/>
                      <a:pt x="106204" y="7144"/>
                    </a:cubicBezTo>
                    <a:cubicBezTo>
                      <a:pt x="102394" y="7144"/>
                      <a:pt x="98584" y="10001"/>
                      <a:pt x="96679" y="13811"/>
                    </a:cubicBezTo>
                    <a:cubicBezTo>
                      <a:pt x="95726" y="13811"/>
                      <a:pt x="93821" y="12859"/>
                      <a:pt x="92869" y="12859"/>
                    </a:cubicBezTo>
                    <a:cubicBezTo>
                      <a:pt x="84296" y="12859"/>
                      <a:pt x="76676" y="20479"/>
                      <a:pt x="76676" y="29051"/>
                    </a:cubicBezTo>
                    <a:cubicBezTo>
                      <a:pt x="76676" y="30004"/>
                      <a:pt x="76676" y="30956"/>
                      <a:pt x="76676" y="31909"/>
                    </a:cubicBezTo>
                    <a:cubicBezTo>
                      <a:pt x="71914" y="29051"/>
                      <a:pt x="66199" y="28099"/>
                      <a:pt x="59531" y="28099"/>
                    </a:cubicBezTo>
                    <a:cubicBezTo>
                      <a:pt x="49054" y="28099"/>
                      <a:pt x="39529" y="32861"/>
                      <a:pt x="31909" y="39529"/>
                    </a:cubicBezTo>
                    <a:cubicBezTo>
                      <a:pt x="29051" y="35719"/>
                      <a:pt x="25241" y="33814"/>
                      <a:pt x="20479" y="33814"/>
                    </a:cubicBezTo>
                    <a:cubicBezTo>
                      <a:pt x="12859" y="33814"/>
                      <a:pt x="7144" y="39529"/>
                      <a:pt x="7144" y="47149"/>
                    </a:cubicBezTo>
                    <a:cubicBezTo>
                      <a:pt x="7144" y="54769"/>
                      <a:pt x="14764" y="61436"/>
                      <a:pt x="21431" y="61436"/>
                    </a:cubicBezTo>
                    <a:cubicBezTo>
                      <a:pt x="21431" y="61436"/>
                      <a:pt x="21431" y="61436"/>
                      <a:pt x="21431" y="61436"/>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9E6B3CF6-2811-4E64-AB8C-1BCEBC432F0D}"/>
                  </a:ext>
                </a:extLst>
              </p:cNvPr>
              <p:cNvSpPr/>
              <p:nvPr/>
            </p:nvSpPr>
            <p:spPr>
              <a:xfrm>
                <a:off x="5687854" y="3799046"/>
                <a:ext cx="28575" cy="28575"/>
              </a:xfrm>
              <a:custGeom>
                <a:avLst/>
                <a:gdLst>
                  <a:gd name="connsiteX0" fmla="*/ 24289 w 28575"/>
                  <a:gd name="connsiteY0" fmla="*/ 15716 h 28575"/>
                  <a:gd name="connsiteX1" fmla="*/ 15716 w 28575"/>
                  <a:gd name="connsiteY1" fmla="*/ 24289 h 28575"/>
                  <a:gd name="connsiteX2" fmla="*/ 7144 w 28575"/>
                  <a:gd name="connsiteY2" fmla="*/ 15716 h 28575"/>
                  <a:gd name="connsiteX3" fmla="*/ 15716 w 28575"/>
                  <a:gd name="connsiteY3" fmla="*/ 7144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20451"/>
                      <a:pt x="20451" y="24289"/>
                      <a:pt x="15716" y="24289"/>
                    </a:cubicBezTo>
                    <a:cubicBezTo>
                      <a:pt x="10982" y="24289"/>
                      <a:pt x="7144" y="20451"/>
                      <a:pt x="7144" y="15716"/>
                    </a:cubicBezTo>
                    <a:cubicBezTo>
                      <a:pt x="7144" y="10982"/>
                      <a:pt x="10982" y="7144"/>
                      <a:pt x="15716" y="7144"/>
                    </a:cubicBezTo>
                    <a:cubicBezTo>
                      <a:pt x="20451" y="7144"/>
                      <a:pt x="24289" y="10982"/>
                      <a:pt x="24289" y="15716"/>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B4A18E7B-6A5E-439A-950C-D24B1A57FFC6}"/>
                  </a:ext>
                </a:extLst>
              </p:cNvPr>
              <p:cNvSpPr/>
              <p:nvPr/>
            </p:nvSpPr>
            <p:spPr>
              <a:xfrm>
                <a:off x="5623084" y="3319939"/>
                <a:ext cx="38100" cy="38100"/>
              </a:xfrm>
              <a:custGeom>
                <a:avLst/>
                <a:gdLst>
                  <a:gd name="connsiteX0" fmla="*/ 23336 w 38100"/>
                  <a:gd name="connsiteY0" fmla="*/ 39529 h 38100"/>
                  <a:gd name="connsiteX1" fmla="*/ 39529 w 38100"/>
                  <a:gd name="connsiteY1" fmla="*/ 23336 h 38100"/>
                  <a:gd name="connsiteX2" fmla="*/ 23336 w 38100"/>
                  <a:gd name="connsiteY2" fmla="*/ 7144 h 38100"/>
                  <a:gd name="connsiteX3" fmla="*/ 7144 w 38100"/>
                  <a:gd name="connsiteY3" fmla="*/ 23336 h 38100"/>
                  <a:gd name="connsiteX4" fmla="*/ 23336 w 38100"/>
                  <a:gd name="connsiteY4" fmla="*/ 3952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3336" y="39529"/>
                    </a:moveTo>
                    <a:cubicBezTo>
                      <a:pt x="31909" y="39529"/>
                      <a:pt x="39529" y="31909"/>
                      <a:pt x="39529" y="23336"/>
                    </a:cubicBezTo>
                    <a:cubicBezTo>
                      <a:pt x="39529" y="14764"/>
                      <a:pt x="31909" y="7144"/>
                      <a:pt x="23336" y="7144"/>
                    </a:cubicBezTo>
                    <a:cubicBezTo>
                      <a:pt x="14764" y="7144"/>
                      <a:pt x="7144" y="14764"/>
                      <a:pt x="7144" y="23336"/>
                    </a:cubicBezTo>
                    <a:cubicBezTo>
                      <a:pt x="8096" y="31909"/>
                      <a:pt x="14764" y="39529"/>
                      <a:pt x="23336" y="39529"/>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B8EE48EF-3528-49E6-BE95-FD71748CB1DB}"/>
                  </a:ext>
                </a:extLst>
              </p:cNvPr>
              <p:cNvSpPr/>
              <p:nvPr/>
            </p:nvSpPr>
            <p:spPr>
              <a:xfrm>
                <a:off x="5570696" y="3153251"/>
                <a:ext cx="38100" cy="38100"/>
              </a:xfrm>
              <a:custGeom>
                <a:avLst/>
                <a:gdLst>
                  <a:gd name="connsiteX0" fmla="*/ 22384 w 38100"/>
                  <a:gd name="connsiteY0" fmla="*/ 37624 h 38100"/>
                  <a:gd name="connsiteX1" fmla="*/ 37624 w 38100"/>
                  <a:gd name="connsiteY1" fmla="*/ 22384 h 38100"/>
                  <a:gd name="connsiteX2" fmla="*/ 22384 w 38100"/>
                  <a:gd name="connsiteY2" fmla="*/ 7144 h 38100"/>
                  <a:gd name="connsiteX3" fmla="*/ 7144 w 38100"/>
                  <a:gd name="connsiteY3" fmla="*/ 22384 h 38100"/>
                  <a:gd name="connsiteX4" fmla="*/ 22384 w 38100"/>
                  <a:gd name="connsiteY4" fmla="*/ 3762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2384" y="37624"/>
                    </a:moveTo>
                    <a:cubicBezTo>
                      <a:pt x="30956" y="37624"/>
                      <a:pt x="37624" y="30956"/>
                      <a:pt x="37624" y="22384"/>
                    </a:cubicBezTo>
                    <a:cubicBezTo>
                      <a:pt x="37624" y="13811"/>
                      <a:pt x="30956" y="7144"/>
                      <a:pt x="22384" y="7144"/>
                    </a:cubicBezTo>
                    <a:cubicBezTo>
                      <a:pt x="13811" y="7144"/>
                      <a:pt x="7144" y="13811"/>
                      <a:pt x="7144" y="22384"/>
                    </a:cubicBezTo>
                    <a:cubicBezTo>
                      <a:pt x="7144" y="30956"/>
                      <a:pt x="13811" y="37624"/>
                      <a:pt x="22384" y="37624"/>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33F8C2AB-1474-4D19-8F9D-C95FB8620184}"/>
                  </a:ext>
                </a:extLst>
              </p:cNvPr>
              <p:cNvSpPr/>
              <p:nvPr/>
            </p:nvSpPr>
            <p:spPr>
              <a:xfrm>
                <a:off x="5729764" y="3684746"/>
                <a:ext cx="28575" cy="28575"/>
              </a:xfrm>
              <a:custGeom>
                <a:avLst/>
                <a:gdLst>
                  <a:gd name="connsiteX0" fmla="*/ 22384 w 28575"/>
                  <a:gd name="connsiteY0" fmla="*/ 14764 h 28575"/>
                  <a:gd name="connsiteX1" fmla="*/ 14764 w 28575"/>
                  <a:gd name="connsiteY1" fmla="*/ 22384 h 28575"/>
                  <a:gd name="connsiteX2" fmla="*/ 7144 w 28575"/>
                  <a:gd name="connsiteY2" fmla="*/ 14764 h 28575"/>
                  <a:gd name="connsiteX3" fmla="*/ 14764 w 28575"/>
                  <a:gd name="connsiteY3" fmla="*/ 714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8972"/>
                      <a:pt x="18972" y="22384"/>
                      <a:pt x="14764" y="22384"/>
                    </a:cubicBezTo>
                    <a:cubicBezTo>
                      <a:pt x="10555" y="22384"/>
                      <a:pt x="7144" y="18972"/>
                      <a:pt x="7144" y="14764"/>
                    </a:cubicBezTo>
                    <a:cubicBezTo>
                      <a:pt x="7144" y="10555"/>
                      <a:pt x="10555" y="7144"/>
                      <a:pt x="14764" y="7144"/>
                    </a:cubicBezTo>
                    <a:cubicBezTo>
                      <a:pt x="18972" y="7144"/>
                      <a:pt x="22384" y="10555"/>
                      <a:pt x="22384" y="14764"/>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BF8ACD57-7FE0-49D4-95B9-532A99819F8C}"/>
                  </a:ext>
                </a:extLst>
              </p:cNvPr>
              <p:cNvSpPr/>
              <p:nvPr/>
            </p:nvSpPr>
            <p:spPr>
              <a:xfrm>
                <a:off x="6108859" y="3107531"/>
                <a:ext cx="19050" cy="19050"/>
              </a:xfrm>
              <a:custGeom>
                <a:avLst/>
                <a:gdLst>
                  <a:gd name="connsiteX0" fmla="*/ 7144 w 19050"/>
                  <a:gd name="connsiteY0" fmla="*/ 11906 h 19050"/>
                  <a:gd name="connsiteX1" fmla="*/ 11906 w 19050"/>
                  <a:gd name="connsiteY1" fmla="*/ 16669 h 19050"/>
                  <a:gd name="connsiteX2" fmla="*/ 16669 w 19050"/>
                  <a:gd name="connsiteY2" fmla="*/ 11906 h 19050"/>
                  <a:gd name="connsiteX3" fmla="*/ 10954 w 19050"/>
                  <a:gd name="connsiteY3" fmla="*/ 7144 h 19050"/>
                  <a:gd name="connsiteX4" fmla="*/ 7144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1906"/>
                    </a:moveTo>
                    <a:cubicBezTo>
                      <a:pt x="7144" y="14764"/>
                      <a:pt x="9049" y="16669"/>
                      <a:pt x="11906" y="16669"/>
                    </a:cubicBezTo>
                    <a:cubicBezTo>
                      <a:pt x="14764" y="16669"/>
                      <a:pt x="16669" y="14764"/>
                      <a:pt x="16669" y="11906"/>
                    </a:cubicBezTo>
                    <a:cubicBezTo>
                      <a:pt x="16669" y="9049"/>
                      <a:pt x="13811" y="7144"/>
                      <a:pt x="10954" y="7144"/>
                    </a:cubicBezTo>
                    <a:cubicBezTo>
                      <a:pt x="9049" y="7144"/>
                      <a:pt x="7144" y="9049"/>
                      <a:pt x="7144" y="11906"/>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4584B00E-9B2D-4C79-8631-88F8B901AF16}"/>
                  </a:ext>
                </a:extLst>
              </p:cNvPr>
              <p:cNvSpPr/>
              <p:nvPr/>
            </p:nvSpPr>
            <p:spPr>
              <a:xfrm>
                <a:off x="5836444" y="4114324"/>
                <a:ext cx="57150" cy="47625"/>
              </a:xfrm>
              <a:custGeom>
                <a:avLst/>
                <a:gdLst>
                  <a:gd name="connsiteX0" fmla="*/ 47149 w 57150"/>
                  <a:gd name="connsiteY0" fmla="*/ 43339 h 47625"/>
                  <a:gd name="connsiteX1" fmla="*/ 57626 w 57150"/>
                  <a:gd name="connsiteY1" fmla="*/ 32861 h 47625"/>
                  <a:gd name="connsiteX2" fmla="*/ 48101 w 57150"/>
                  <a:gd name="connsiteY2" fmla="*/ 22384 h 47625"/>
                  <a:gd name="connsiteX3" fmla="*/ 30004 w 57150"/>
                  <a:gd name="connsiteY3" fmla="*/ 7144 h 47625"/>
                  <a:gd name="connsiteX4" fmla="*/ 11906 w 57150"/>
                  <a:gd name="connsiteY4" fmla="*/ 25241 h 47625"/>
                  <a:gd name="connsiteX5" fmla="*/ 11906 w 57150"/>
                  <a:gd name="connsiteY5" fmla="*/ 28099 h 47625"/>
                  <a:gd name="connsiteX6" fmla="*/ 7144 w 57150"/>
                  <a:gd name="connsiteY6" fmla="*/ 33814 h 47625"/>
                  <a:gd name="connsiteX7" fmla="*/ 12859 w 57150"/>
                  <a:gd name="connsiteY7" fmla="*/ 39529 h 47625"/>
                  <a:gd name="connsiteX8" fmla="*/ 16669 w 57150"/>
                  <a:gd name="connsiteY8" fmla="*/ 37624 h 47625"/>
                  <a:gd name="connsiteX9" fmla="*/ 29051 w 57150"/>
                  <a:gd name="connsiteY9" fmla="*/ 42386 h 47625"/>
                  <a:gd name="connsiteX10" fmla="*/ 39529 w 57150"/>
                  <a:gd name="connsiteY10" fmla="*/ 38576 h 47625"/>
                  <a:gd name="connsiteX11" fmla="*/ 47149 w 57150"/>
                  <a:gd name="connsiteY11" fmla="*/ 43339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150" h="47625">
                    <a:moveTo>
                      <a:pt x="47149" y="43339"/>
                    </a:moveTo>
                    <a:cubicBezTo>
                      <a:pt x="52864" y="43339"/>
                      <a:pt x="57626" y="38576"/>
                      <a:pt x="57626" y="32861"/>
                    </a:cubicBezTo>
                    <a:cubicBezTo>
                      <a:pt x="57626" y="27146"/>
                      <a:pt x="52864" y="22384"/>
                      <a:pt x="48101" y="22384"/>
                    </a:cubicBezTo>
                    <a:cubicBezTo>
                      <a:pt x="46196" y="13811"/>
                      <a:pt x="39529" y="7144"/>
                      <a:pt x="30004" y="7144"/>
                    </a:cubicBezTo>
                    <a:cubicBezTo>
                      <a:pt x="19526" y="7144"/>
                      <a:pt x="11906" y="15716"/>
                      <a:pt x="11906" y="25241"/>
                    </a:cubicBezTo>
                    <a:cubicBezTo>
                      <a:pt x="11906" y="26194"/>
                      <a:pt x="11906" y="27146"/>
                      <a:pt x="11906" y="28099"/>
                    </a:cubicBezTo>
                    <a:cubicBezTo>
                      <a:pt x="9049" y="29051"/>
                      <a:pt x="7144" y="30956"/>
                      <a:pt x="7144" y="33814"/>
                    </a:cubicBezTo>
                    <a:cubicBezTo>
                      <a:pt x="7144" y="37624"/>
                      <a:pt x="10001" y="39529"/>
                      <a:pt x="12859" y="39529"/>
                    </a:cubicBezTo>
                    <a:cubicBezTo>
                      <a:pt x="14764" y="39529"/>
                      <a:pt x="15716" y="38576"/>
                      <a:pt x="16669" y="37624"/>
                    </a:cubicBezTo>
                    <a:cubicBezTo>
                      <a:pt x="19526" y="40481"/>
                      <a:pt x="24289" y="42386"/>
                      <a:pt x="29051" y="42386"/>
                    </a:cubicBezTo>
                    <a:cubicBezTo>
                      <a:pt x="32861" y="42386"/>
                      <a:pt x="36671" y="41434"/>
                      <a:pt x="39529" y="38576"/>
                    </a:cubicBezTo>
                    <a:cubicBezTo>
                      <a:pt x="42386" y="42386"/>
                      <a:pt x="44291" y="43339"/>
                      <a:pt x="47149" y="43339"/>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5A04A99C-43CA-4D08-9874-917C9491BAFB}"/>
                  </a:ext>
                </a:extLst>
              </p:cNvPr>
              <p:cNvSpPr/>
              <p:nvPr/>
            </p:nvSpPr>
            <p:spPr>
              <a:xfrm>
                <a:off x="5983129" y="4121944"/>
                <a:ext cx="28575" cy="28575"/>
              </a:xfrm>
              <a:custGeom>
                <a:avLst/>
                <a:gdLst>
                  <a:gd name="connsiteX0" fmla="*/ 17621 w 28575"/>
                  <a:gd name="connsiteY0" fmla="*/ 7144 h 28575"/>
                  <a:gd name="connsiteX1" fmla="*/ 7144 w 28575"/>
                  <a:gd name="connsiteY1" fmla="*/ 17621 h 28575"/>
                  <a:gd name="connsiteX2" fmla="*/ 17621 w 28575"/>
                  <a:gd name="connsiteY2" fmla="*/ 28099 h 28575"/>
                  <a:gd name="connsiteX3" fmla="*/ 28099 w 28575"/>
                  <a:gd name="connsiteY3" fmla="*/ 17621 h 28575"/>
                  <a:gd name="connsiteX4" fmla="*/ 17621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7144"/>
                    </a:moveTo>
                    <a:cubicBezTo>
                      <a:pt x="11906" y="7144"/>
                      <a:pt x="7144" y="11906"/>
                      <a:pt x="7144" y="17621"/>
                    </a:cubicBezTo>
                    <a:cubicBezTo>
                      <a:pt x="7144" y="23336"/>
                      <a:pt x="11906" y="28099"/>
                      <a:pt x="17621" y="28099"/>
                    </a:cubicBezTo>
                    <a:cubicBezTo>
                      <a:pt x="23336" y="28099"/>
                      <a:pt x="28099" y="23336"/>
                      <a:pt x="28099" y="17621"/>
                    </a:cubicBezTo>
                    <a:cubicBezTo>
                      <a:pt x="28099" y="11906"/>
                      <a:pt x="23336" y="7144"/>
                      <a:pt x="17621" y="7144"/>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2969B493-6C24-468D-B452-55DCC56546F6}"/>
                  </a:ext>
                </a:extLst>
              </p:cNvPr>
              <p:cNvSpPr/>
              <p:nvPr/>
            </p:nvSpPr>
            <p:spPr>
              <a:xfrm>
                <a:off x="5954554" y="4154329"/>
                <a:ext cx="47625" cy="38100"/>
              </a:xfrm>
              <a:custGeom>
                <a:avLst/>
                <a:gdLst>
                  <a:gd name="connsiteX0" fmla="*/ 7144 w 47625"/>
                  <a:gd name="connsiteY0" fmla="*/ 22384 h 38100"/>
                  <a:gd name="connsiteX1" fmla="*/ 13811 w 47625"/>
                  <a:gd name="connsiteY1" fmla="*/ 29051 h 38100"/>
                  <a:gd name="connsiteX2" fmla="*/ 20479 w 47625"/>
                  <a:gd name="connsiteY2" fmla="*/ 24289 h 38100"/>
                  <a:gd name="connsiteX3" fmla="*/ 31909 w 47625"/>
                  <a:gd name="connsiteY3" fmla="*/ 31909 h 38100"/>
                  <a:gd name="connsiteX4" fmla="*/ 44291 w 47625"/>
                  <a:gd name="connsiteY4" fmla="*/ 19526 h 38100"/>
                  <a:gd name="connsiteX5" fmla="*/ 31909 w 47625"/>
                  <a:gd name="connsiteY5" fmla="*/ 7144 h 38100"/>
                  <a:gd name="connsiteX6" fmla="*/ 19526 w 47625"/>
                  <a:gd name="connsiteY6" fmla="*/ 18574 h 38100"/>
                  <a:gd name="connsiteX7" fmla="*/ 13811 w 47625"/>
                  <a:gd name="connsiteY7" fmla="*/ 15716 h 38100"/>
                  <a:gd name="connsiteX8" fmla="*/ 7144 w 47625"/>
                  <a:gd name="connsiteY8" fmla="*/ 22384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25" h="38100">
                    <a:moveTo>
                      <a:pt x="7144" y="22384"/>
                    </a:moveTo>
                    <a:cubicBezTo>
                      <a:pt x="7144" y="26194"/>
                      <a:pt x="10001" y="29051"/>
                      <a:pt x="13811" y="29051"/>
                    </a:cubicBezTo>
                    <a:cubicBezTo>
                      <a:pt x="16669" y="29051"/>
                      <a:pt x="19526" y="27146"/>
                      <a:pt x="20479" y="24289"/>
                    </a:cubicBezTo>
                    <a:cubicBezTo>
                      <a:pt x="22384" y="28099"/>
                      <a:pt x="26194" y="31909"/>
                      <a:pt x="31909" y="31909"/>
                    </a:cubicBezTo>
                    <a:cubicBezTo>
                      <a:pt x="38576" y="31909"/>
                      <a:pt x="44291" y="26194"/>
                      <a:pt x="44291" y="19526"/>
                    </a:cubicBezTo>
                    <a:cubicBezTo>
                      <a:pt x="44291" y="12859"/>
                      <a:pt x="38576" y="7144"/>
                      <a:pt x="31909" y="7144"/>
                    </a:cubicBezTo>
                    <a:cubicBezTo>
                      <a:pt x="25241" y="7144"/>
                      <a:pt x="20479" y="11906"/>
                      <a:pt x="19526" y="18574"/>
                    </a:cubicBezTo>
                    <a:cubicBezTo>
                      <a:pt x="18574" y="16669"/>
                      <a:pt x="16669" y="15716"/>
                      <a:pt x="13811" y="15716"/>
                    </a:cubicBezTo>
                    <a:cubicBezTo>
                      <a:pt x="10001" y="14764"/>
                      <a:pt x="7144" y="18574"/>
                      <a:pt x="7144" y="22384"/>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84F31F34-3E80-44CB-8583-7F8A36CFF232}"/>
                  </a:ext>
                </a:extLst>
              </p:cNvPr>
              <p:cNvSpPr/>
              <p:nvPr/>
            </p:nvSpPr>
            <p:spPr>
              <a:xfrm>
                <a:off x="5931694" y="3744754"/>
                <a:ext cx="28575" cy="38100"/>
              </a:xfrm>
              <a:custGeom>
                <a:avLst/>
                <a:gdLst>
                  <a:gd name="connsiteX0" fmla="*/ 18574 w 28575"/>
                  <a:gd name="connsiteY0" fmla="*/ 30956 h 38100"/>
                  <a:gd name="connsiteX1" fmla="*/ 30004 w 28575"/>
                  <a:gd name="connsiteY1" fmla="*/ 18574 h 38100"/>
                  <a:gd name="connsiteX2" fmla="*/ 18574 w 28575"/>
                  <a:gd name="connsiteY2" fmla="*/ 7144 h 38100"/>
                  <a:gd name="connsiteX3" fmla="*/ 7144 w 28575"/>
                  <a:gd name="connsiteY3" fmla="*/ 18574 h 38100"/>
                  <a:gd name="connsiteX4" fmla="*/ 18574 w 28575"/>
                  <a:gd name="connsiteY4" fmla="*/ 3095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38100">
                    <a:moveTo>
                      <a:pt x="18574" y="30956"/>
                    </a:moveTo>
                    <a:cubicBezTo>
                      <a:pt x="25241" y="30956"/>
                      <a:pt x="30004" y="25241"/>
                      <a:pt x="30004" y="18574"/>
                    </a:cubicBezTo>
                    <a:cubicBezTo>
                      <a:pt x="30004" y="11906"/>
                      <a:pt x="24289" y="7144"/>
                      <a:pt x="18574" y="7144"/>
                    </a:cubicBezTo>
                    <a:cubicBezTo>
                      <a:pt x="11906" y="7144"/>
                      <a:pt x="7144" y="12859"/>
                      <a:pt x="7144" y="18574"/>
                    </a:cubicBezTo>
                    <a:cubicBezTo>
                      <a:pt x="7144" y="24289"/>
                      <a:pt x="11906" y="30956"/>
                      <a:pt x="18574" y="30956"/>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9F223C60-188E-49FC-AD18-163F73C3EAB5}"/>
                  </a:ext>
                </a:extLst>
              </p:cNvPr>
              <p:cNvSpPr/>
              <p:nvPr/>
            </p:nvSpPr>
            <p:spPr>
              <a:xfrm>
                <a:off x="5695474" y="3153251"/>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1431"/>
                      <a:pt x="26194" y="16669"/>
                    </a:cubicBezTo>
                    <a:cubicBezTo>
                      <a:pt x="26194" y="10954"/>
                      <a:pt x="21431" y="7144"/>
                      <a:pt x="16669" y="7144"/>
                    </a:cubicBezTo>
                    <a:cubicBezTo>
                      <a:pt x="10954" y="7144"/>
                      <a:pt x="7144" y="11906"/>
                      <a:pt x="7144" y="16669"/>
                    </a:cubicBezTo>
                    <a:cubicBezTo>
                      <a:pt x="7144" y="22384"/>
                      <a:pt x="11906" y="26194"/>
                      <a:pt x="16669" y="26194"/>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504AF744-B4F5-4145-A113-D9876D5CFC10}"/>
                  </a:ext>
                </a:extLst>
              </p:cNvPr>
              <p:cNvSpPr/>
              <p:nvPr/>
            </p:nvSpPr>
            <p:spPr>
              <a:xfrm>
                <a:off x="5837396" y="2713196"/>
                <a:ext cx="19050" cy="19050"/>
              </a:xfrm>
              <a:custGeom>
                <a:avLst/>
                <a:gdLst>
                  <a:gd name="connsiteX0" fmla="*/ 13811 w 19050"/>
                  <a:gd name="connsiteY0" fmla="*/ 20479 h 19050"/>
                  <a:gd name="connsiteX1" fmla="*/ 20479 w 19050"/>
                  <a:gd name="connsiteY1" fmla="*/ 13811 h 19050"/>
                  <a:gd name="connsiteX2" fmla="*/ 13811 w 19050"/>
                  <a:gd name="connsiteY2" fmla="*/ 7144 h 19050"/>
                  <a:gd name="connsiteX3" fmla="*/ 7144 w 19050"/>
                  <a:gd name="connsiteY3" fmla="*/ 13811 h 19050"/>
                  <a:gd name="connsiteX4" fmla="*/ 13811 w 19050"/>
                  <a:gd name="connsiteY4" fmla="*/ 2047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20479"/>
                    </a:moveTo>
                    <a:cubicBezTo>
                      <a:pt x="17621" y="20479"/>
                      <a:pt x="20479" y="17621"/>
                      <a:pt x="20479" y="13811"/>
                    </a:cubicBezTo>
                    <a:cubicBezTo>
                      <a:pt x="20479" y="10001"/>
                      <a:pt x="17621" y="7144"/>
                      <a:pt x="13811" y="7144"/>
                    </a:cubicBezTo>
                    <a:cubicBezTo>
                      <a:pt x="10001" y="7144"/>
                      <a:pt x="7144" y="10001"/>
                      <a:pt x="7144" y="13811"/>
                    </a:cubicBezTo>
                    <a:cubicBezTo>
                      <a:pt x="7144" y="17621"/>
                      <a:pt x="10001" y="20479"/>
                      <a:pt x="13811" y="20479"/>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F50B4BB1-5D23-49BD-82BC-35D3DCDFE246}"/>
                  </a:ext>
                </a:extLst>
              </p:cNvPr>
              <p:cNvSpPr/>
              <p:nvPr/>
            </p:nvSpPr>
            <p:spPr>
              <a:xfrm>
                <a:off x="6235541" y="2754154"/>
                <a:ext cx="38100" cy="38100"/>
              </a:xfrm>
              <a:custGeom>
                <a:avLst/>
                <a:gdLst>
                  <a:gd name="connsiteX0" fmla="*/ 31909 w 38100"/>
                  <a:gd name="connsiteY0" fmla="*/ 19526 h 38100"/>
                  <a:gd name="connsiteX1" fmla="*/ 19526 w 38100"/>
                  <a:gd name="connsiteY1" fmla="*/ 7144 h 38100"/>
                  <a:gd name="connsiteX2" fmla="*/ 7144 w 38100"/>
                  <a:gd name="connsiteY2" fmla="*/ 19526 h 38100"/>
                  <a:gd name="connsiteX3" fmla="*/ 19526 w 38100"/>
                  <a:gd name="connsiteY3" fmla="*/ 31909 h 38100"/>
                  <a:gd name="connsiteX4" fmla="*/ 31909 w 38100"/>
                  <a:gd name="connsiteY4" fmla="*/ 1952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1909" y="19526"/>
                    </a:moveTo>
                    <a:cubicBezTo>
                      <a:pt x="31909" y="12859"/>
                      <a:pt x="26194" y="7144"/>
                      <a:pt x="19526" y="7144"/>
                    </a:cubicBezTo>
                    <a:cubicBezTo>
                      <a:pt x="12859" y="7144"/>
                      <a:pt x="7144" y="12859"/>
                      <a:pt x="7144" y="19526"/>
                    </a:cubicBezTo>
                    <a:cubicBezTo>
                      <a:pt x="7144" y="26194"/>
                      <a:pt x="12859" y="31909"/>
                      <a:pt x="19526" y="31909"/>
                    </a:cubicBezTo>
                    <a:cubicBezTo>
                      <a:pt x="26194" y="31909"/>
                      <a:pt x="31909" y="26194"/>
                      <a:pt x="31909" y="19526"/>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B0E5B37A-1BB2-472D-B176-ABE1116F2440}"/>
                  </a:ext>
                </a:extLst>
              </p:cNvPr>
              <p:cNvSpPr/>
              <p:nvPr/>
            </p:nvSpPr>
            <p:spPr>
              <a:xfrm>
                <a:off x="5832634" y="2902744"/>
                <a:ext cx="19050" cy="19050"/>
              </a:xfrm>
              <a:custGeom>
                <a:avLst/>
                <a:gdLst>
                  <a:gd name="connsiteX0" fmla="*/ 12859 w 19050"/>
                  <a:gd name="connsiteY0" fmla="*/ 18574 h 19050"/>
                  <a:gd name="connsiteX1" fmla="*/ 18574 w 19050"/>
                  <a:gd name="connsiteY1" fmla="*/ 12859 h 19050"/>
                  <a:gd name="connsiteX2" fmla="*/ 12859 w 19050"/>
                  <a:gd name="connsiteY2" fmla="*/ 7144 h 19050"/>
                  <a:gd name="connsiteX3" fmla="*/ 7144 w 19050"/>
                  <a:gd name="connsiteY3" fmla="*/ 12859 h 19050"/>
                  <a:gd name="connsiteX4" fmla="*/ 12859 w 19050"/>
                  <a:gd name="connsiteY4" fmla="*/ 1857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2859" y="18574"/>
                    </a:moveTo>
                    <a:cubicBezTo>
                      <a:pt x="15716" y="18574"/>
                      <a:pt x="18574" y="15716"/>
                      <a:pt x="18574" y="12859"/>
                    </a:cubicBezTo>
                    <a:cubicBezTo>
                      <a:pt x="18574" y="10001"/>
                      <a:pt x="15716" y="7144"/>
                      <a:pt x="12859" y="7144"/>
                    </a:cubicBezTo>
                    <a:cubicBezTo>
                      <a:pt x="10001" y="7144"/>
                      <a:pt x="7144" y="10001"/>
                      <a:pt x="7144" y="12859"/>
                    </a:cubicBezTo>
                    <a:cubicBezTo>
                      <a:pt x="7144" y="16669"/>
                      <a:pt x="9049" y="18574"/>
                      <a:pt x="12859" y="18574"/>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B13B717E-9DBC-49FF-912A-C05DAA8992AF}"/>
                  </a:ext>
                </a:extLst>
              </p:cNvPr>
              <p:cNvSpPr/>
              <p:nvPr/>
            </p:nvSpPr>
            <p:spPr>
              <a:xfrm>
                <a:off x="5535454" y="3318034"/>
                <a:ext cx="66675" cy="66675"/>
              </a:xfrm>
              <a:custGeom>
                <a:avLst/>
                <a:gdLst>
                  <a:gd name="connsiteX0" fmla="*/ 62389 w 66675"/>
                  <a:gd name="connsiteY0" fmla="*/ 34766 h 66675"/>
                  <a:gd name="connsiteX1" fmla="*/ 34766 w 66675"/>
                  <a:gd name="connsiteY1" fmla="*/ 62389 h 66675"/>
                  <a:gd name="connsiteX2" fmla="*/ 7144 w 66675"/>
                  <a:gd name="connsiteY2" fmla="*/ 34766 h 66675"/>
                  <a:gd name="connsiteX3" fmla="*/ 34766 w 66675"/>
                  <a:gd name="connsiteY3" fmla="*/ 7144 h 66675"/>
                  <a:gd name="connsiteX4" fmla="*/ 62389 w 66675"/>
                  <a:gd name="connsiteY4" fmla="*/ 34766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62389" y="34766"/>
                    </a:moveTo>
                    <a:cubicBezTo>
                      <a:pt x="62389" y="50022"/>
                      <a:pt x="50022" y="62389"/>
                      <a:pt x="34766" y="62389"/>
                    </a:cubicBezTo>
                    <a:cubicBezTo>
                      <a:pt x="19511" y="62389"/>
                      <a:pt x="7144" y="50022"/>
                      <a:pt x="7144" y="34766"/>
                    </a:cubicBezTo>
                    <a:cubicBezTo>
                      <a:pt x="7144" y="19511"/>
                      <a:pt x="19511" y="7144"/>
                      <a:pt x="34766" y="7144"/>
                    </a:cubicBezTo>
                    <a:cubicBezTo>
                      <a:pt x="50022" y="7144"/>
                      <a:pt x="62389" y="19511"/>
                      <a:pt x="62389" y="34766"/>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1EFE2F74-B037-4337-8DE2-3000F7280576}"/>
                  </a:ext>
                </a:extLst>
              </p:cNvPr>
              <p:cNvSpPr/>
              <p:nvPr/>
            </p:nvSpPr>
            <p:spPr>
              <a:xfrm>
                <a:off x="5367814" y="3373279"/>
                <a:ext cx="19050" cy="19050"/>
              </a:xfrm>
              <a:custGeom>
                <a:avLst/>
                <a:gdLst>
                  <a:gd name="connsiteX0" fmla="*/ 11906 w 19050"/>
                  <a:gd name="connsiteY0" fmla="*/ 16669 h 19050"/>
                  <a:gd name="connsiteX1" fmla="*/ 16669 w 19050"/>
                  <a:gd name="connsiteY1" fmla="*/ 11906 h 19050"/>
                  <a:gd name="connsiteX2" fmla="*/ 11906 w 19050"/>
                  <a:gd name="connsiteY2" fmla="*/ 7144 h 19050"/>
                  <a:gd name="connsiteX3" fmla="*/ 7144 w 19050"/>
                  <a:gd name="connsiteY3" fmla="*/ 11906 h 19050"/>
                  <a:gd name="connsiteX4" fmla="*/ 11906 w 19050"/>
                  <a:gd name="connsiteY4" fmla="*/ 1666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1906" y="16669"/>
                    </a:moveTo>
                    <a:cubicBezTo>
                      <a:pt x="14764" y="16669"/>
                      <a:pt x="16669" y="14764"/>
                      <a:pt x="16669" y="11906"/>
                    </a:cubicBezTo>
                    <a:cubicBezTo>
                      <a:pt x="16669" y="9049"/>
                      <a:pt x="14764" y="7144"/>
                      <a:pt x="11906" y="7144"/>
                    </a:cubicBezTo>
                    <a:cubicBezTo>
                      <a:pt x="9049" y="7144"/>
                      <a:pt x="7144" y="9049"/>
                      <a:pt x="7144" y="11906"/>
                    </a:cubicBezTo>
                    <a:cubicBezTo>
                      <a:pt x="7144" y="14764"/>
                      <a:pt x="10001" y="16669"/>
                      <a:pt x="11906" y="16669"/>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6F5B4E6C-5E23-4AAC-9C68-CA945BA9C2F2}"/>
                  </a:ext>
                </a:extLst>
              </p:cNvPr>
              <p:cNvSpPr/>
              <p:nvPr/>
            </p:nvSpPr>
            <p:spPr>
              <a:xfrm>
                <a:off x="5561171" y="3803809"/>
                <a:ext cx="76200" cy="85725"/>
              </a:xfrm>
              <a:custGeom>
                <a:avLst/>
                <a:gdLst>
                  <a:gd name="connsiteX0" fmla="*/ 62389 w 76200"/>
                  <a:gd name="connsiteY0" fmla="*/ 18574 h 85725"/>
                  <a:gd name="connsiteX1" fmla="*/ 50959 w 76200"/>
                  <a:gd name="connsiteY1" fmla="*/ 7144 h 85725"/>
                  <a:gd name="connsiteX2" fmla="*/ 39529 w 76200"/>
                  <a:gd name="connsiteY2" fmla="*/ 18574 h 85725"/>
                  <a:gd name="connsiteX3" fmla="*/ 39529 w 76200"/>
                  <a:gd name="connsiteY3" fmla="*/ 19526 h 85725"/>
                  <a:gd name="connsiteX4" fmla="*/ 38576 w 76200"/>
                  <a:gd name="connsiteY4" fmla="*/ 19526 h 85725"/>
                  <a:gd name="connsiteX5" fmla="*/ 7144 w 76200"/>
                  <a:gd name="connsiteY5" fmla="*/ 50959 h 85725"/>
                  <a:gd name="connsiteX6" fmla="*/ 38576 w 76200"/>
                  <a:gd name="connsiteY6" fmla="*/ 82391 h 85725"/>
                  <a:gd name="connsiteX7" fmla="*/ 70009 w 76200"/>
                  <a:gd name="connsiteY7" fmla="*/ 50959 h 85725"/>
                  <a:gd name="connsiteX8" fmla="*/ 58579 w 76200"/>
                  <a:gd name="connsiteY8" fmla="*/ 27146 h 85725"/>
                  <a:gd name="connsiteX9" fmla="*/ 62389 w 76200"/>
                  <a:gd name="connsiteY9" fmla="*/ 1857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 h="85725">
                    <a:moveTo>
                      <a:pt x="62389" y="18574"/>
                    </a:moveTo>
                    <a:cubicBezTo>
                      <a:pt x="62389" y="11906"/>
                      <a:pt x="57626" y="7144"/>
                      <a:pt x="50959" y="7144"/>
                    </a:cubicBezTo>
                    <a:cubicBezTo>
                      <a:pt x="44291" y="7144"/>
                      <a:pt x="39529" y="11906"/>
                      <a:pt x="39529" y="18574"/>
                    </a:cubicBezTo>
                    <a:cubicBezTo>
                      <a:pt x="39529" y="18574"/>
                      <a:pt x="39529" y="18574"/>
                      <a:pt x="39529" y="19526"/>
                    </a:cubicBezTo>
                    <a:cubicBezTo>
                      <a:pt x="39529" y="19526"/>
                      <a:pt x="38576" y="19526"/>
                      <a:pt x="38576" y="19526"/>
                    </a:cubicBezTo>
                    <a:cubicBezTo>
                      <a:pt x="21431" y="19526"/>
                      <a:pt x="7144" y="33814"/>
                      <a:pt x="7144" y="50959"/>
                    </a:cubicBezTo>
                    <a:cubicBezTo>
                      <a:pt x="7144" y="68104"/>
                      <a:pt x="21431" y="82391"/>
                      <a:pt x="38576" y="82391"/>
                    </a:cubicBezTo>
                    <a:cubicBezTo>
                      <a:pt x="55721" y="82391"/>
                      <a:pt x="70009" y="68104"/>
                      <a:pt x="70009" y="50959"/>
                    </a:cubicBezTo>
                    <a:cubicBezTo>
                      <a:pt x="70009" y="41434"/>
                      <a:pt x="65246" y="32861"/>
                      <a:pt x="58579" y="27146"/>
                    </a:cubicBezTo>
                    <a:cubicBezTo>
                      <a:pt x="60484" y="24289"/>
                      <a:pt x="62389" y="21431"/>
                      <a:pt x="62389" y="18574"/>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84AD5165-C08D-477D-80DC-A719D2044DD0}"/>
                  </a:ext>
                </a:extLst>
              </p:cNvPr>
              <p:cNvSpPr/>
              <p:nvPr/>
            </p:nvSpPr>
            <p:spPr>
              <a:xfrm>
                <a:off x="5891689" y="3838099"/>
                <a:ext cx="66675" cy="57150"/>
              </a:xfrm>
              <a:custGeom>
                <a:avLst/>
                <a:gdLst>
                  <a:gd name="connsiteX0" fmla="*/ 23336 w 66675"/>
                  <a:gd name="connsiteY0" fmla="*/ 17621 h 57150"/>
                  <a:gd name="connsiteX1" fmla="*/ 7144 w 66675"/>
                  <a:gd name="connsiteY1" fmla="*/ 33814 h 57150"/>
                  <a:gd name="connsiteX2" fmla="*/ 23336 w 66675"/>
                  <a:gd name="connsiteY2" fmla="*/ 50006 h 57150"/>
                  <a:gd name="connsiteX3" fmla="*/ 38576 w 66675"/>
                  <a:gd name="connsiteY3" fmla="*/ 38576 h 57150"/>
                  <a:gd name="connsiteX4" fmla="*/ 45244 w 66675"/>
                  <a:gd name="connsiteY4" fmla="*/ 39529 h 57150"/>
                  <a:gd name="connsiteX5" fmla="*/ 61436 w 66675"/>
                  <a:gd name="connsiteY5" fmla="*/ 23336 h 57150"/>
                  <a:gd name="connsiteX6" fmla="*/ 45244 w 66675"/>
                  <a:gd name="connsiteY6" fmla="*/ 7144 h 57150"/>
                  <a:gd name="connsiteX7" fmla="*/ 30004 w 66675"/>
                  <a:gd name="connsiteY7" fmla="*/ 19526 h 57150"/>
                  <a:gd name="connsiteX8" fmla="*/ 23336 w 66675"/>
                  <a:gd name="connsiteY8" fmla="*/ 17621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675" h="57150">
                    <a:moveTo>
                      <a:pt x="23336" y="17621"/>
                    </a:moveTo>
                    <a:cubicBezTo>
                      <a:pt x="14764" y="17621"/>
                      <a:pt x="7144" y="25241"/>
                      <a:pt x="7144" y="33814"/>
                    </a:cubicBezTo>
                    <a:cubicBezTo>
                      <a:pt x="7144" y="42386"/>
                      <a:pt x="14764" y="50006"/>
                      <a:pt x="23336" y="50006"/>
                    </a:cubicBezTo>
                    <a:cubicBezTo>
                      <a:pt x="30956" y="50006"/>
                      <a:pt x="36671" y="45244"/>
                      <a:pt x="38576" y="38576"/>
                    </a:cubicBezTo>
                    <a:cubicBezTo>
                      <a:pt x="40481" y="39529"/>
                      <a:pt x="42386" y="39529"/>
                      <a:pt x="45244" y="39529"/>
                    </a:cubicBezTo>
                    <a:cubicBezTo>
                      <a:pt x="53816" y="39529"/>
                      <a:pt x="61436" y="31909"/>
                      <a:pt x="61436" y="23336"/>
                    </a:cubicBezTo>
                    <a:cubicBezTo>
                      <a:pt x="61436" y="14764"/>
                      <a:pt x="53816" y="7144"/>
                      <a:pt x="45244" y="7144"/>
                    </a:cubicBezTo>
                    <a:cubicBezTo>
                      <a:pt x="37624" y="7144"/>
                      <a:pt x="31909" y="11906"/>
                      <a:pt x="30004" y="19526"/>
                    </a:cubicBezTo>
                    <a:cubicBezTo>
                      <a:pt x="28099" y="17621"/>
                      <a:pt x="26194" y="17621"/>
                      <a:pt x="23336" y="17621"/>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92A8D20B-1A5D-49B7-8A34-32B03993A1CB}"/>
                  </a:ext>
                </a:extLst>
              </p:cNvPr>
              <p:cNvSpPr/>
              <p:nvPr/>
            </p:nvSpPr>
            <p:spPr>
              <a:xfrm>
                <a:off x="5664994" y="3268504"/>
                <a:ext cx="114300" cy="114300"/>
              </a:xfrm>
              <a:custGeom>
                <a:avLst/>
                <a:gdLst>
                  <a:gd name="connsiteX0" fmla="*/ 98584 w 114300"/>
                  <a:gd name="connsiteY0" fmla="*/ 43339 h 114300"/>
                  <a:gd name="connsiteX1" fmla="*/ 108109 w 114300"/>
                  <a:gd name="connsiteY1" fmla="*/ 33814 h 114300"/>
                  <a:gd name="connsiteX2" fmla="*/ 98584 w 114300"/>
                  <a:gd name="connsiteY2" fmla="*/ 24289 h 114300"/>
                  <a:gd name="connsiteX3" fmla="*/ 94774 w 114300"/>
                  <a:gd name="connsiteY3" fmla="*/ 25241 h 114300"/>
                  <a:gd name="connsiteX4" fmla="*/ 75724 w 114300"/>
                  <a:gd name="connsiteY4" fmla="*/ 7144 h 114300"/>
                  <a:gd name="connsiteX5" fmla="*/ 56674 w 114300"/>
                  <a:gd name="connsiteY5" fmla="*/ 26194 h 114300"/>
                  <a:gd name="connsiteX6" fmla="*/ 57626 w 114300"/>
                  <a:gd name="connsiteY6" fmla="*/ 30956 h 114300"/>
                  <a:gd name="connsiteX7" fmla="*/ 46196 w 114300"/>
                  <a:gd name="connsiteY7" fmla="*/ 46196 h 114300"/>
                  <a:gd name="connsiteX8" fmla="*/ 27146 w 114300"/>
                  <a:gd name="connsiteY8" fmla="*/ 30956 h 114300"/>
                  <a:gd name="connsiteX9" fmla="*/ 7144 w 114300"/>
                  <a:gd name="connsiteY9" fmla="*/ 50959 h 114300"/>
                  <a:gd name="connsiteX10" fmla="*/ 27146 w 114300"/>
                  <a:gd name="connsiteY10" fmla="*/ 70961 h 114300"/>
                  <a:gd name="connsiteX11" fmla="*/ 46196 w 114300"/>
                  <a:gd name="connsiteY11" fmla="*/ 56674 h 114300"/>
                  <a:gd name="connsiteX12" fmla="*/ 69056 w 114300"/>
                  <a:gd name="connsiteY12" fmla="*/ 75724 h 114300"/>
                  <a:gd name="connsiteX13" fmla="*/ 73819 w 114300"/>
                  <a:gd name="connsiteY13" fmla="*/ 74771 h 114300"/>
                  <a:gd name="connsiteX14" fmla="*/ 72866 w 114300"/>
                  <a:gd name="connsiteY14" fmla="*/ 77629 h 114300"/>
                  <a:gd name="connsiteX15" fmla="*/ 85249 w 114300"/>
                  <a:gd name="connsiteY15" fmla="*/ 90011 h 114300"/>
                  <a:gd name="connsiteX16" fmla="*/ 88106 w 114300"/>
                  <a:gd name="connsiteY16" fmla="*/ 89059 h 114300"/>
                  <a:gd name="connsiteX17" fmla="*/ 88106 w 114300"/>
                  <a:gd name="connsiteY17" fmla="*/ 90964 h 114300"/>
                  <a:gd name="connsiteX18" fmla="*/ 90964 w 114300"/>
                  <a:gd name="connsiteY18" fmla="*/ 99536 h 114300"/>
                  <a:gd name="connsiteX19" fmla="*/ 86201 w 114300"/>
                  <a:gd name="connsiteY19" fmla="*/ 106204 h 114300"/>
                  <a:gd name="connsiteX20" fmla="*/ 93821 w 114300"/>
                  <a:gd name="connsiteY20" fmla="*/ 113824 h 114300"/>
                  <a:gd name="connsiteX21" fmla="*/ 101441 w 114300"/>
                  <a:gd name="connsiteY21" fmla="*/ 106204 h 114300"/>
                  <a:gd name="connsiteX22" fmla="*/ 100489 w 114300"/>
                  <a:gd name="connsiteY22" fmla="*/ 103346 h 114300"/>
                  <a:gd name="connsiteX23" fmla="*/ 111919 w 114300"/>
                  <a:gd name="connsiteY23" fmla="*/ 91916 h 114300"/>
                  <a:gd name="connsiteX24" fmla="*/ 99536 w 114300"/>
                  <a:gd name="connsiteY24" fmla="*/ 79534 h 114300"/>
                  <a:gd name="connsiteX25" fmla="*/ 96679 w 114300"/>
                  <a:gd name="connsiteY25" fmla="*/ 80486 h 114300"/>
                  <a:gd name="connsiteX26" fmla="*/ 96679 w 114300"/>
                  <a:gd name="connsiteY26" fmla="*/ 78581 h 114300"/>
                  <a:gd name="connsiteX27" fmla="*/ 86201 w 114300"/>
                  <a:gd name="connsiteY27" fmla="*/ 67151 h 114300"/>
                  <a:gd name="connsiteX28" fmla="*/ 90964 w 114300"/>
                  <a:gd name="connsiteY28" fmla="*/ 53816 h 114300"/>
                  <a:gd name="connsiteX29" fmla="*/ 88106 w 114300"/>
                  <a:gd name="connsiteY29" fmla="*/ 43339 h 114300"/>
                  <a:gd name="connsiteX30" fmla="*/ 89059 w 114300"/>
                  <a:gd name="connsiteY30" fmla="*/ 42386 h 114300"/>
                  <a:gd name="connsiteX31" fmla="*/ 98584 w 114300"/>
                  <a:gd name="connsiteY31" fmla="*/ 43339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14300" h="114300">
                    <a:moveTo>
                      <a:pt x="98584" y="43339"/>
                    </a:moveTo>
                    <a:cubicBezTo>
                      <a:pt x="104299" y="43339"/>
                      <a:pt x="108109" y="38576"/>
                      <a:pt x="108109" y="33814"/>
                    </a:cubicBezTo>
                    <a:cubicBezTo>
                      <a:pt x="108109" y="29051"/>
                      <a:pt x="103346" y="24289"/>
                      <a:pt x="98584" y="24289"/>
                    </a:cubicBezTo>
                    <a:cubicBezTo>
                      <a:pt x="97631" y="24289"/>
                      <a:pt x="96679" y="24289"/>
                      <a:pt x="94774" y="25241"/>
                    </a:cubicBezTo>
                    <a:cubicBezTo>
                      <a:pt x="93821" y="15716"/>
                      <a:pt x="86201" y="7144"/>
                      <a:pt x="75724" y="7144"/>
                    </a:cubicBezTo>
                    <a:cubicBezTo>
                      <a:pt x="65246" y="7144"/>
                      <a:pt x="56674" y="15716"/>
                      <a:pt x="56674" y="26194"/>
                    </a:cubicBezTo>
                    <a:cubicBezTo>
                      <a:pt x="56674" y="28099"/>
                      <a:pt x="56674" y="29051"/>
                      <a:pt x="57626" y="30956"/>
                    </a:cubicBezTo>
                    <a:cubicBezTo>
                      <a:pt x="51911" y="33814"/>
                      <a:pt x="48101" y="39529"/>
                      <a:pt x="46196" y="46196"/>
                    </a:cubicBezTo>
                    <a:cubicBezTo>
                      <a:pt x="44291" y="37624"/>
                      <a:pt x="36671" y="30956"/>
                      <a:pt x="27146" y="30956"/>
                    </a:cubicBezTo>
                    <a:cubicBezTo>
                      <a:pt x="16669" y="30956"/>
                      <a:pt x="7144" y="39529"/>
                      <a:pt x="7144" y="50959"/>
                    </a:cubicBezTo>
                    <a:cubicBezTo>
                      <a:pt x="7144" y="62389"/>
                      <a:pt x="15716" y="70961"/>
                      <a:pt x="27146" y="70961"/>
                    </a:cubicBezTo>
                    <a:cubicBezTo>
                      <a:pt x="36671" y="70961"/>
                      <a:pt x="43339" y="64294"/>
                      <a:pt x="46196" y="56674"/>
                    </a:cubicBezTo>
                    <a:cubicBezTo>
                      <a:pt x="48101" y="68104"/>
                      <a:pt x="57626" y="75724"/>
                      <a:pt x="69056" y="75724"/>
                    </a:cubicBezTo>
                    <a:cubicBezTo>
                      <a:pt x="70961" y="75724"/>
                      <a:pt x="72866" y="75724"/>
                      <a:pt x="73819" y="74771"/>
                    </a:cubicBezTo>
                    <a:cubicBezTo>
                      <a:pt x="73819" y="75724"/>
                      <a:pt x="72866" y="76676"/>
                      <a:pt x="72866" y="77629"/>
                    </a:cubicBezTo>
                    <a:cubicBezTo>
                      <a:pt x="72866" y="84296"/>
                      <a:pt x="78581" y="90011"/>
                      <a:pt x="85249" y="90011"/>
                    </a:cubicBezTo>
                    <a:cubicBezTo>
                      <a:pt x="86201" y="90011"/>
                      <a:pt x="87154" y="90011"/>
                      <a:pt x="88106" y="89059"/>
                    </a:cubicBezTo>
                    <a:cubicBezTo>
                      <a:pt x="88106" y="90011"/>
                      <a:pt x="88106" y="90011"/>
                      <a:pt x="88106" y="90964"/>
                    </a:cubicBezTo>
                    <a:cubicBezTo>
                      <a:pt x="88106" y="93821"/>
                      <a:pt x="89059" y="96679"/>
                      <a:pt x="90964" y="99536"/>
                    </a:cubicBezTo>
                    <a:cubicBezTo>
                      <a:pt x="88106" y="100489"/>
                      <a:pt x="86201" y="103346"/>
                      <a:pt x="86201" y="106204"/>
                    </a:cubicBezTo>
                    <a:cubicBezTo>
                      <a:pt x="86201" y="110014"/>
                      <a:pt x="90011" y="113824"/>
                      <a:pt x="93821" y="113824"/>
                    </a:cubicBezTo>
                    <a:cubicBezTo>
                      <a:pt x="97631" y="113824"/>
                      <a:pt x="101441" y="110014"/>
                      <a:pt x="101441" y="106204"/>
                    </a:cubicBezTo>
                    <a:cubicBezTo>
                      <a:pt x="101441" y="105251"/>
                      <a:pt x="101441" y="104299"/>
                      <a:pt x="100489" y="103346"/>
                    </a:cubicBezTo>
                    <a:cubicBezTo>
                      <a:pt x="107156" y="103346"/>
                      <a:pt x="111919" y="97631"/>
                      <a:pt x="111919" y="91916"/>
                    </a:cubicBezTo>
                    <a:cubicBezTo>
                      <a:pt x="111919" y="85249"/>
                      <a:pt x="106204" y="79534"/>
                      <a:pt x="99536" y="79534"/>
                    </a:cubicBezTo>
                    <a:cubicBezTo>
                      <a:pt x="98584" y="79534"/>
                      <a:pt x="97631" y="79534"/>
                      <a:pt x="96679" y="80486"/>
                    </a:cubicBezTo>
                    <a:cubicBezTo>
                      <a:pt x="96679" y="79534"/>
                      <a:pt x="96679" y="79534"/>
                      <a:pt x="96679" y="78581"/>
                    </a:cubicBezTo>
                    <a:cubicBezTo>
                      <a:pt x="96679" y="72866"/>
                      <a:pt x="91916" y="68104"/>
                      <a:pt x="86201" y="67151"/>
                    </a:cubicBezTo>
                    <a:cubicBezTo>
                      <a:pt x="89059" y="63341"/>
                      <a:pt x="90964" y="58579"/>
                      <a:pt x="90964" y="53816"/>
                    </a:cubicBezTo>
                    <a:cubicBezTo>
                      <a:pt x="90964" y="50006"/>
                      <a:pt x="90011" y="46196"/>
                      <a:pt x="88106" y="43339"/>
                    </a:cubicBezTo>
                    <a:cubicBezTo>
                      <a:pt x="88106" y="43339"/>
                      <a:pt x="89059" y="42386"/>
                      <a:pt x="89059" y="42386"/>
                    </a:cubicBezTo>
                    <a:cubicBezTo>
                      <a:pt x="91916" y="41434"/>
                      <a:pt x="94774" y="43339"/>
                      <a:pt x="98584" y="43339"/>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B7E613D9-3BB1-4543-953F-5057185EB1A1}"/>
                  </a:ext>
                </a:extLst>
              </p:cNvPr>
              <p:cNvSpPr/>
              <p:nvPr/>
            </p:nvSpPr>
            <p:spPr>
              <a:xfrm>
                <a:off x="5531644" y="2882741"/>
                <a:ext cx="28575" cy="28575"/>
              </a:xfrm>
              <a:custGeom>
                <a:avLst/>
                <a:gdLst>
                  <a:gd name="connsiteX0" fmla="*/ 17621 w 28575"/>
                  <a:gd name="connsiteY0" fmla="*/ 28099 h 28575"/>
                  <a:gd name="connsiteX1" fmla="*/ 28099 w 28575"/>
                  <a:gd name="connsiteY1" fmla="*/ 17621 h 28575"/>
                  <a:gd name="connsiteX2" fmla="*/ 17621 w 28575"/>
                  <a:gd name="connsiteY2" fmla="*/ 7144 h 28575"/>
                  <a:gd name="connsiteX3" fmla="*/ 7144 w 28575"/>
                  <a:gd name="connsiteY3" fmla="*/ 17621 h 28575"/>
                  <a:gd name="connsiteX4" fmla="*/ 17621 w 28575"/>
                  <a:gd name="connsiteY4" fmla="*/ 2809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28099"/>
                    </a:moveTo>
                    <a:cubicBezTo>
                      <a:pt x="23336" y="28099"/>
                      <a:pt x="28099" y="23336"/>
                      <a:pt x="28099" y="17621"/>
                    </a:cubicBezTo>
                    <a:cubicBezTo>
                      <a:pt x="28099" y="11906"/>
                      <a:pt x="23336" y="7144"/>
                      <a:pt x="17621" y="7144"/>
                    </a:cubicBezTo>
                    <a:cubicBezTo>
                      <a:pt x="11906" y="7144"/>
                      <a:pt x="7144" y="11906"/>
                      <a:pt x="7144" y="17621"/>
                    </a:cubicBezTo>
                    <a:cubicBezTo>
                      <a:pt x="7144" y="23336"/>
                      <a:pt x="11906" y="28099"/>
                      <a:pt x="17621" y="28099"/>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E0207523-EE14-42DB-8279-9BAE73CE8B3D}"/>
                  </a:ext>
                </a:extLst>
              </p:cNvPr>
              <p:cNvSpPr/>
              <p:nvPr/>
            </p:nvSpPr>
            <p:spPr>
              <a:xfrm>
                <a:off x="5657374" y="3650456"/>
                <a:ext cx="57150" cy="85725"/>
              </a:xfrm>
              <a:custGeom>
                <a:avLst/>
                <a:gdLst>
                  <a:gd name="connsiteX0" fmla="*/ 53816 w 57150"/>
                  <a:gd name="connsiteY0" fmla="*/ 61436 h 85725"/>
                  <a:gd name="connsiteX1" fmla="*/ 46196 w 57150"/>
                  <a:gd name="connsiteY1" fmla="*/ 44291 h 85725"/>
                  <a:gd name="connsiteX2" fmla="*/ 58579 w 57150"/>
                  <a:gd name="connsiteY2" fmla="*/ 28099 h 85725"/>
                  <a:gd name="connsiteX3" fmla="*/ 41434 w 57150"/>
                  <a:gd name="connsiteY3" fmla="*/ 10954 h 85725"/>
                  <a:gd name="connsiteX4" fmla="*/ 27146 w 57150"/>
                  <a:gd name="connsiteY4" fmla="*/ 18574 h 85725"/>
                  <a:gd name="connsiteX5" fmla="*/ 28099 w 57150"/>
                  <a:gd name="connsiteY5" fmla="*/ 15716 h 85725"/>
                  <a:gd name="connsiteX6" fmla="*/ 19526 w 57150"/>
                  <a:gd name="connsiteY6" fmla="*/ 7144 h 85725"/>
                  <a:gd name="connsiteX7" fmla="*/ 10001 w 57150"/>
                  <a:gd name="connsiteY7" fmla="*/ 16669 h 85725"/>
                  <a:gd name="connsiteX8" fmla="*/ 18574 w 57150"/>
                  <a:gd name="connsiteY8" fmla="*/ 25241 h 85725"/>
                  <a:gd name="connsiteX9" fmla="*/ 25241 w 57150"/>
                  <a:gd name="connsiteY9" fmla="*/ 21431 h 85725"/>
                  <a:gd name="connsiteX10" fmla="*/ 24289 w 57150"/>
                  <a:gd name="connsiteY10" fmla="*/ 28099 h 85725"/>
                  <a:gd name="connsiteX11" fmla="*/ 28099 w 57150"/>
                  <a:gd name="connsiteY11" fmla="*/ 38576 h 85725"/>
                  <a:gd name="connsiteX12" fmla="*/ 7144 w 57150"/>
                  <a:gd name="connsiteY12" fmla="*/ 61436 h 85725"/>
                  <a:gd name="connsiteX13" fmla="*/ 30004 w 57150"/>
                  <a:gd name="connsiteY13" fmla="*/ 84296 h 85725"/>
                  <a:gd name="connsiteX14" fmla="*/ 53816 w 57150"/>
                  <a:gd name="connsiteY14" fmla="*/ 61436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7150" h="85725">
                    <a:moveTo>
                      <a:pt x="53816" y="61436"/>
                    </a:moveTo>
                    <a:cubicBezTo>
                      <a:pt x="53816" y="54769"/>
                      <a:pt x="50959" y="49054"/>
                      <a:pt x="46196" y="44291"/>
                    </a:cubicBezTo>
                    <a:cubicBezTo>
                      <a:pt x="52864" y="42386"/>
                      <a:pt x="58579" y="35719"/>
                      <a:pt x="58579" y="28099"/>
                    </a:cubicBezTo>
                    <a:cubicBezTo>
                      <a:pt x="58579" y="18574"/>
                      <a:pt x="50959" y="10954"/>
                      <a:pt x="41434" y="10954"/>
                    </a:cubicBezTo>
                    <a:cubicBezTo>
                      <a:pt x="35719" y="10954"/>
                      <a:pt x="30004" y="13811"/>
                      <a:pt x="27146" y="18574"/>
                    </a:cubicBezTo>
                    <a:cubicBezTo>
                      <a:pt x="27146" y="17621"/>
                      <a:pt x="28099" y="16669"/>
                      <a:pt x="28099" y="15716"/>
                    </a:cubicBezTo>
                    <a:cubicBezTo>
                      <a:pt x="28099" y="10954"/>
                      <a:pt x="24289" y="7144"/>
                      <a:pt x="19526" y="7144"/>
                    </a:cubicBezTo>
                    <a:cubicBezTo>
                      <a:pt x="14764" y="7144"/>
                      <a:pt x="10001" y="10954"/>
                      <a:pt x="10001" y="16669"/>
                    </a:cubicBezTo>
                    <a:cubicBezTo>
                      <a:pt x="10001" y="21431"/>
                      <a:pt x="13811" y="25241"/>
                      <a:pt x="18574" y="25241"/>
                    </a:cubicBezTo>
                    <a:cubicBezTo>
                      <a:pt x="21431" y="25241"/>
                      <a:pt x="24289" y="23336"/>
                      <a:pt x="25241" y="21431"/>
                    </a:cubicBezTo>
                    <a:cubicBezTo>
                      <a:pt x="24289" y="23336"/>
                      <a:pt x="24289" y="26194"/>
                      <a:pt x="24289" y="28099"/>
                    </a:cubicBezTo>
                    <a:cubicBezTo>
                      <a:pt x="24289" y="31909"/>
                      <a:pt x="25241" y="35719"/>
                      <a:pt x="28099" y="38576"/>
                    </a:cubicBezTo>
                    <a:cubicBezTo>
                      <a:pt x="16669" y="39529"/>
                      <a:pt x="7144" y="49054"/>
                      <a:pt x="7144" y="61436"/>
                    </a:cubicBezTo>
                    <a:cubicBezTo>
                      <a:pt x="7144" y="73819"/>
                      <a:pt x="17621" y="84296"/>
                      <a:pt x="30004" y="84296"/>
                    </a:cubicBezTo>
                    <a:cubicBezTo>
                      <a:pt x="43339" y="84296"/>
                      <a:pt x="53816" y="73819"/>
                      <a:pt x="53816" y="61436"/>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42080175-49BF-43BC-9CC0-A435D947869C}"/>
                  </a:ext>
                </a:extLst>
              </p:cNvPr>
              <p:cNvSpPr/>
              <p:nvPr/>
            </p:nvSpPr>
            <p:spPr>
              <a:xfrm>
                <a:off x="5672614" y="3374231"/>
                <a:ext cx="47625" cy="47625"/>
              </a:xfrm>
              <a:custGeom>
                <a:avLst/>
                <a:gdLst>
                  <a:gd name="connsiteX0" fmla="*/ 7144 w 47625"/>
                  <a:gd name="connsiteY0" fmla="*/ 25241 h 47625"/>
                  <a:gd name="connsiteX1" fmla="*/ 25241 w 47625"/>
                  <a:gd name="connsiteY1" fmla="*/ 43339 h 47625"/>
                  <a:gd name="connsiteX2" fmla="*/ 43339 w 47625"/>
                  <a:gd name="connsiteY2" fmla="*/ 25241 h 47625"/>
                  <a:gd name="connsiteX3" fmla="*/ 25241 w 47625"/>
                  <a:gd name="connsiteY3" fmla="*/ 7144 h 47625"/>
                  <a:gd name="connsiteX4" fmla="*/ 7144 w 47625"/>
                  <a:gd name="connsiteY4" fmla="*/ 2524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7144" y="25241"/>
                    </a:moveTo>
                    <a:cubicBezTo>
                      <a:pt x="7144" y="35719"/>
                      <a:pt x="15716" y="43339"/>
                      <a:pt x="25241" y="43339"/>
                    </a:cubicBezTo>
                    <a:cubicBezTo>
                      <a:pt x="34766" y="43339"/>
                      <a:pt x="43339" y="34766"/>
                      <a:pt x="43339" y="25241"/>
                    </a:cubicBezTo>
                    <a:cubicBezTo>
                      <a:pt x="43339" y="14764"/>
                      <a:pt x="34766" y="7144"/>
                      <a:pt x="25241" y="7144"/>
                    </a:cubicBezTo>
                    <a:cubicBezTo>
                      <a:pt x="15716" y="7144"/>
                      <a:pt x="7144" y="14764"/>
                      <a:pt x="7144" y="25241"/>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FC9268F1-F46A-4805-884D-CA88A2F1006A}"/>
                  </a:ext>
                </a:extLst>
              </p:cNvPr>
              <p:cNvSpPr/>
              <p:nvPr/>
            </p:nvSpPr>
            <p:spPr>
              <a:xfrm>
                <a:off x="5797391" y="4164806"/>
                <a:ext cx="28575" cy="28575"/>
              </a:xfrm>
              <a:custGeom>
                <a:avLst/>
                <a:gdLst>
                  <a:gd name="connsiteX0" fmla="*/ 24289 w 28575"/>
                  <a:gd name="connsiteY0" fmla="*/ 15716 h 28575"/>
                  <a:gd name="connsiteX1" fmla="*/ 15716 w 28575"/>
                  <a:gd name="connsiteY1" fmla="*/ 7144 h 28575"/>
                  <a:gd name="connsiteX2" fmla="*/ 7144 w 28575"/>
                  <a:gd name="connsiteY2" fmla="*/ 15716 h 28575"/>
                  <a:gd name="connsiteX3" fmla="*/ 15716 w 28575"/>
                  <a:gd name="connsiteY3" fmla="*/ 24289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10954"/>
                      <a:pt x="20479" y="7144"/>
                      <a:pt x="15716" y="7144"/>
                    </a:cubicBezTo>
                    <a:cubicBezTo>
                      <a:pt x="10954" y="7144"/>
                      <a:pt x="7144" y="10954"/>
                      <a:pt x="7144" y="15716"/>
                    </a:cubicBezTo>
                    <a:cubicBezTo>
                      <a:pt x="7144" y="20479"/>
                      <a:pt x="10954" y="24289"/>
                      <a:pt x="15716" y="24289"/>
                    </a:cubicBezTo>
                    <a:cubicBezTo>
                      <a:pt x="20479" y="23336"/>
                      <a:pt x="24289" y="19526"/>
                      <a:pt x="24289" y="15716"/>
                    </a:cubicBez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0FE25E3C-C9B2-41BD-9727-EC76C0B3DEF3}"/>
                  </a:ext>
                </a:extLst>
              </p:cNvPr>
              <p:cNvSpPr/>
              <p:nvPr/>
            </p:nvSpPr>
            <p:spPr>
              <a:xfrm>
                <a:off x="6067717" y="3886676"/>
                <a:ext cx="19050" cy="19050"/>
              </a:xfrm>
              <a:custGeom>
                <a:avLst/>
                <a:gdLst>
                  <a:gd name="connsiteX0" fmla="*/ 13043 w 19050"/>
                  <a:gd name="connsiteY0" fmla="*/ 18574 h 19050"/>
                  <a:gd name="connsiteX1" fmla="*/ 18758 w 19050"/>
                  <a:gd name="connsiteY1" fmla="*/ 12859 h 19050"/>
                  <a:gd name="connsiteX2" fmla="*/ 13043 w 19050"/>
                  <a:gd name="connsiteY2" fmla="*/ 7144 h 19050"/>
                  <a:gd name="connsiteX3" fmla="*/ 7328 w 19050"/>
                  <a:gd name="connsiteY3" fmla="*/ 12859 h 19050"/>
                  <a:gd name="connsiteX4" fmla="*/ 13043 w 19050"/>
                  <a:gd name="connsiteY4" fmla="*/ 1857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043" y="18574"/>
                    </a:moveTo>
                    <a:cubicBezTo>
                      <a:pt x="15901" y="18574"/>
                      <a:pt x="18758" y="15716"/>
                      <a:pt x="18758" y="12859"/>
                    </a:cubicBezTo>
                    <a:cubicBezTo>
                      <a:pt x="18758" y="10001"/>
                      <a:pt x="15901" y="7144"/>
                      <a:pt x="13043" y="7144"/>
                    </a:cubicBezTo>
                    <a:cubicBezTo>
                      <a:pt x="10186" y="7144"/>
                      <a:pt x="7328" y="10001"/>
                      <a:pt x="7328" y="12859"/>
                    </a:cubicBezTo>
                    <a:cubicBezTo>
                      <a:pt x="6376" y="15716"/>
                      <a:pt x="9233" y="18574"/>
                      <a:pt x="13043" y="18574"/>
                    </a:cubicBez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5041F865-C946-41C9-95D9-31420B1F04FC}"/>
                  </a:ext>
                </a:extLst>
              </p:cNvPr>
              <p:cNvSpPr/>
              <p:nvPr/>
            </p:nvSpPr>
            <p:spPr>
              <a:xfrm>
                <a:off x="5555456" y="3539014"/>
                <a:ext cx="57150" cy="57150"/>
              </a:xfrm>
              <a:custGeom>
                <a:avLst/>
                <a:gdLst>
                  <a:gd name="connsiteX0" fmla="*/ 31909 w 57150"/>
                  <a:gd name="connsiteY0" fmla="*/ 56674 h 57150"/>
                  <a:gd name="connsiteX1" fmla="*/ 56674 w 57150"/>
                  <a:gd name="connsiteY1" fmla="*/ 31909 h 57150"/>
                  <a:gd name="connsiteX2" fmla="*/ 31909 w 57150"/>
                  <a:gd name="connsiteY2" fmla="*/ 7144 h 57150"/>
                  <a:gd name="connsiteX3" fmla="*/ 7144 w 57150"/>
                  <a:gd name="connsiteY3" fmla="*/ 31909 h 57150"/>
                  <a:gd name="connsiteX4" fmla="*/ 31909 w 57150"/>
                  <a:gd name="connsiteY4" fmla="*/ 5667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31909" y="56674"/>
                    </a:moveTo>
                    <a:cubicBezTo>
                      <a:pt x="45244" y="56674"/>
                      <a:pt x="56674" y="46196"/>
                      <a:pt x="56674" y="31909"/>
                    </a:cubicBezTo>
                    <a:cubicBezTo>
                      <a:pt x="56674" y="18574"/>
                      <a:pt x="46196" y="7144"/>
                      <a:pt x="31909" y="7144"/>
                    </a:cubicBezTo>
                    <a:cubicBezTo>
                      <a:pt x="18574" y="7144"/>
                      <a:pt x="7144" y="17621"/>
                      <a:pt x="7144" y="31909"/>
                    </a:cubicBezTo>
                    <a:cubicBezTo>
                      <a:pt x="7144" y="46196"/>
                      <a:pt x="18574" y="56674"/>
                      <a:pt x="31909" y="56674"/>
                    </a:cubicBez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21A31480-EEC2-438C-9B69-CD7870676EC9}"/>
                  </a:ext>
                </a:extLst>
              </p:cNvPr>
              <p:cNvSpPr/>
              <p:nvPr/>
            </p:nvSpPr>
            <p:spPr>
              <a:xfrm>
                <a:off x="6038374" y="4180046"/>
                <a:ext cx="19050" cy="19050"/>
              </a:xfrm>
              <a:custGeom>
                <a:avLst/>
                <a:gdLst>
                  <a:gd name="connsiteX0" fmla="*/ 7144 w 19050"/>
                  <a:gd name="connsiteY0" fmla="*/ 12859 h 19050"/>
                  <a:gd name="connsiteX1" fmla="*/ 12859 w 19050"/>
                  <a:gd name="connsiteY1" fmla="*/ 18574 h 19050"/>
                  <a:gd name="connsiteX2" fmla="*/ 18574 w 19050"/>
                  <a:gd name="connsiteY2" fmla="*/ 12859 h 19050"/>
                  <a:gd name="connsiteX3" fmla="*/ 12859 w 19050"/>
                  <a:gd name="connsiteY3" fmla="*/ 7144 h 19050"/>
                  <a:gd name="connsiteX4" fmla="*/ 714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2859"/>
                    </a:moveTo>
                    <a:cubicBezTo>
                      <a:pt x="7144" y="15716"/>
                      <a:pt x="10001" y="18574"/>
                      <a:pt x="12859" y="18574"/>
                    </a:cubicBezTo>
                    <a:cubicBezTo>
                      <a:pt x="15716" y="18574"/>
                      <a:pt x="18574" y="15716"/>
                      <a:pt x="18574" y="12859"/>
                    </a:cubicBezTo>
                    <a:cubicBezTo>
                      <a:pt x="18574" y="10001"/>
                      <a:pt x="15716" y="7144"/>
                      <a:pt x="12859" y="7144"/>
                    </a:cubicBezTo>
                    <a:cubicBezTo>
                      <a:pt x="10001" y="8096"/>
                      <a:pt x="7144" y="10001"/>
                      <a:pt x="7144" y="12859"/>
                    </a:cubicBez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8F2DEF52-A27C-4E23-A031-8BBAA6F799E1}"/>
                  </a:ext>
                </a:extLst>
              </p:cNvPr>
              <p:cNvSpPr/>
              <p:nvPr/>
            </p:nvSpPr>
            <p:spPr>
              <a:xfrm>
                <a:off x="5919311" y="3565684"/>
                <a:ext cx="19050" cy="19050"/>
              </a:xfrm>
              <a:custGeom>
                <a:avLst/>
                <a:gdLst>
                  <a:gd name="connsiteX0" fmla="*/ 7144 w 19050"/>
                  <a:gd name="connsiteY0" fmla="*/ 12859 h 19050"/>
                  <a:gd name="connsiteX1" fmla="*/ 12859 w 19050"/>
                  <a:gd name="connsiteY1" fmla="*/ 18574 h 19050"/>
                  <a:gd name="connsiteX2" fmla="*/ 18574 w 19050"/>
                  <a:gd name="connsiteY2" fmla="*/ 12859 h 19050"/>
                  <a:gd name="connsiteX3" fmla="*/ 12859 w 19050"/>
                  <a:gd name="connsiteY3" fmla="*/ 7144 h 19050"/>
                  <a:gd name="connsiteX4" fmla="*/ 714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2859"/>
                    </a:moveTo>
                    <a:cubicBezTo>
                      <a:pt x="7144" y="15716"/>
                      <a:pt x="10001" y="18574"/>
                      <a:pt x="12859" y="18574"/>
                    </a:cubicBezTo>
                    <a:cubicBezTo>
                      <a:pt x="15716" y="18574"/>
                      <a:pt x="18574" y="15716"/>
                      <a:pt x="18574" y="12859"/>
                    </a:cubicBezTo>
                    <a:cubicBezTo>
                      <a:pt x="18574" y="10001"/>
                      <a:pt x="15716" y="7144"/>
                      <a:pt x="12859" y="7144"/>
                    </a:cubicBezTo>
                    <a:cubicBezTo>
                      <a:pt x="10001" y="7144"/>
                      <a:pt x="7144" y="10001"/>
                      <a:pt x="7144" y="12859"/>
                    </a:cubicBez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CF365CE0-D26C-4FFE-AD62-CEE7CCEAA690}"/>
                  </a:ext>
                </a:extLst>
              </p:cNvPr>
              <p:cNvSpPr/>
              <p:nvPr/>
            </p:nvSpPr>
            <p:spPr>
              <a:xfrm>
                <a:off x="5928836" y="4101941"/>
                <a:ext cx="19050" cy="19050"/>
              </a:xfrm>
              <a:custGeom>
                <a:avLst/>
                <a:gdLst>
                  <a:gd name="connsiteX0" fmla="*/ 12859 w 19050"/>
                  <a:gd name="connsiteY0" fmla="*/ 18574 h 19050"/>
                  <a:gd name="connsiteX1" fmla="*/ 18574 w 19050"/>
                  <a:gd name="connsiteY1" fmla="*/ 12859 h 19050"/>
                  <a:gd name="connsiteX2" fmla="*/ 12859 w 19050"/>
                  <a:gd name="connsiteY2" fmla="*/ 7144 h 19050"/>
                  <a:gd name="connsiteX3" fmla="*/ 7144 w 19050"/>
                  <a:gd name="connsiteY3" fmla="*/ 12859 h 19050"/>
                  <a:gd name="connsiteX4" fmla="*/ 12859 w 19050"/>
                  <a:gd name="connsiteY4" fmla="*/ 1857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2859" y="18574"/>
                    </a:moveTo>
                    <a:cubicBezTo>
                      <a:pt x="15716" y="18574"/>
                      <a:pt x="18574" y="15716"/>
                      <a:pt x="18574" y="12859"/>
                    </a:cubicBezTo>
                    <a:cubicBezTo>
                      <a:pt x="18574" y="10001"/>
                      <a:pt x="15716" y="7144"/>
                      <a:pt x="12859" y="7144"/>
                    </a:cubicBezTo>
                    <a:cubicBezTo>
                      <a:pt x="10001" y="7144"/>
                      <a:pt x="7144" y="10001"/>
                      <a:pt x="7144" y="12859"/>
                    </a:cubicBezTo>
                    <a:cubicBezTo>
                      <a:pt x="7144" y="15716"/>
                      <a:pt x="10001" y="18574"/>
                      <a:pt x="12859" y="18574"/>
                    </a:cubicBez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4CDF836D-FA76-4532-8E91-1ED01A061322}"/>
                  </a:ext>
                </a:extLst>
              </p:cNvPr>
              <p:cNvSpPr/>
              <p:nvPr/>
            </p:nvSpPr>
            <p:spPr>
              <a:xfrm>
                <a:off x="5470684" y="3559016"/>
                <a:ext cx="66675" cy="66675"/>
              </a:xfrm>
              <a:custGeom>
                <a:avLst/>
                <a:gdLst>
                  <a:gd name="connsiteX0" fmla="*/ 33814 w 66675"/>
                  <a:gd name="connsiteY0" fmla="*/ 7144 h 66675"/>
                  <a:gd name="connsiteX1" fmla="*/ 7144 w 66675"/>
                  <a:gd name="connsiteY1" fmla="*/ 33814 h 66675"/>
                  <a:gd name="connsiteX2" fmla="*/ 33814 w 66675"/>
                  <a:gd name="connsiteY2" fmla="*/ 60484 h 66675"/>
                  <a:gd name="connsiteX3" fmla="*/ 60484 w 66675"/>
                  <a:gd name="connsiteY3" fmla="*/ 33814 h 66675"/>
                  <a:gd name="connsiteX4" fmla="*/ 33814 w 66675"/>
                  <a:gd name="connsiteY4" fmla="*/ 714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3814" y="7144"/>
                    </a:moveTo>
                    <a:cubicBezTo>
                      <a:pt x="19526" y="7144"/>
                      <a:pt x="7144" y="18574"/>
                      <a:pt x="7144" y="33814"/>
                    </a:cubicBezTo>
                    <a:cubicBezTo>
                      <a:pt x="7144" y="48101"/>
                      <a:pt x="18574" y="60484"/>
                      <a:pt x="33814" y="60484"/>
                    </a:cubicBezTo>
                    <a:cubicBezTo>
                      <a:pt x="48101" y="60484"/>
                      <a:pt x="60484" y="49054"/>
                      <a:pt x="60484" y="33814"/>
                    </a:cubicBezTo>
                    <a:cubicBezTo>
                      <a:pt x="59531" y="18574"/>
                      <a:pt x="48101" y="7144"/>
                      <a:pt x="33814" y="7144"/>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13BB298A-41BD-4F46-A885-398B760E6553}"/>
                  </a:ext>
                </a:extLst>
              </p:cNvPr>
              <p:cNvSpPr/>
              <p:nvPr/>
            </p:nvSpPr>
            <p:spPr>
              <a:xfrm>
                <a:off x="5958364" y="3854291"/>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7146" y="33814"/>
                      <a:pt x="33814" y="28099"/>
                      <a:pt x="33814" y="20479"/>
                    </a:cubicBezTo>
                    <a:cubicBezTo>
                      <a:pt x="33814" y="12859"/>
                      <a:pt x="28099" y="7144"/>
                      <a:pt x="20479" y="7144"/>
                    </a:cubicBezTo>
                    <a:cubicBezTo>
                      <a:pt x="13811" y="7144"/>
                      <a:pt x="7144" y="12859"/>
                      <a:pt x="7144" y="20479"/>
                    </a:cubicBezTo>
                    <a:cubicBezTo>
                      <a:pt x="7144" y="28099"/>
                      <a:pt x="12859" y="33814"/>
                      <a:pt x="20479" y="33814"/>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A2306094-61E7-46D2-B561-7C18DAE7EB75}"/>
                  </a:ext>
                </a:extLst>
              </p:cNvPr>
              <p:cNvSpPr/>
              <p:nvPr/>
            </p:nvSpPr>
            <p:spPr>
              <a:xfrm>
                <a:off x="6216491" y="2458879"/>
                <a:ext cx="19050" cy="19050"/>
              </a:xfrm>
              <a:custGeom>
                <a:avLst/>
                <a:gdLst>
                  <a:gd name="connsiteX0" fmla="*/ 13811 w 19050"/>
                  <a:gd name="connsiteY0" fmla="*/ 20479 h 19050"/>
                  <a:gd name="connsiteX1" fmla="*/ 20479 w 19050"/>
                  <a:gd name="connsiteY1" fmla="*/ 13811 h 19050"/>
                  <a:gd name="connsiteX2" fmla="*/ 13811 w 19050"/>
                  <a:gd name="connsiteY2" fmla="*/ 7144 h 19050"/>
                  <a:gd name="connsiteX3" fmla="*/ 7144 w 19050"/>
                  <a:gd name="connsiteY3" fmla="*/ 13811 h 19050"/>
                  <a:gd name="connsiteX4" fmla="*/ 13811 w 19050"/>
                  <a:gd name="connsiteY4" fmla="*/ 2047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20479"/>
                    </a:moveTo>
                    <a:cubicBezTo>
                      <a:pt x="17621" y="20479"/>
                      <a:pt x="20479" y="17621"/>
                      <a:pt x="20479" y="13811"/>
                    </a:cubicBezTo>
                    <a:cubicBezTo>
                      <a:pt x="20479" y="10001"/>
                      <a:pt x="17621" y="7144"/>
                      <a:pt x="13811" y="7144"/>
                    </a:cubicBezTo>
                    <a:cubicBezTo>
                      <a:pt x="10001" y="7144"/>
                      <a:pt x="7144" y="10001"/>
                      <a:pt x="7144" y="13811"/>
                    </a:cubicBezTo>
                    <a:cubicBezTo>
                      <a:pt x="7144" y="17621"/>
                      <a:pt x="10001" y="20479"/>
                      <a:pt x="13811" y="20479"/>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AD83547C-9F3E-4095-98F1-92AE1E3F4189}"/>
                  </a:ext>
                </a:extLst>
              </p:cNvPr>
              <p:cNvSpPr/>
              <p:nvPr/>
            </p:nvSpPr>
            <p:spPr>
              <a:xfrm>
                <a:off x="5384006" y="3668554"/>
                <a:ext cx="66675" cy="66675"/>
              </a:xfrm>
              <a:custGeom>
                <a:avLst/>
                <a:gdLst>
                  <a:gd name="connsiteX0" fmla="*/ 34766 w 66675"/>
                  <a:gd name="connsiteY0" fmla="*/ 7144 h 66675"/>
                  <a:gd name="connsiteX1" fmla="*/ 7144 w 66675"/>
                  <a:gd name="connsiteY1" fmla="*/ 34766 h 66675"/>
                  <a:gd name="connsiteX2" fmla="*/ 34766 w 66675"/>
                  <a:gd name="connsiteY2" fmla="*/ 62389 h 66675"/>
                  <a:gd name="connsiteX3" fmla="*/ 62389 w 66675"/>
                  <a:gd name="connsiteY3" fmla="*/ 34766 h 66675"/>
                  <a:gd name="connsiteX4" fmla="*/ 34766 w 66675"/>
                  <a:gd name="connsiteY4" fmla="*/ 714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4766" y="7144"/>
                    </a:moveTo>
                    <a:cubicBezTo>
                      <a:pt x="19526" y="7144"/>
                      <a:pt x="7144" y="19526"/>
                      <a:pt x="7144" y="34766"/>
                    </a:cubicBezTo>
                    <a:cubicBezTo>
                      <a:pt x="7144" y="50006"/>
                      <a:pt x="19526" y="62389"/>
                      <a:pt x="34766" y="62389"/>
                    </a:cubicBezTo>
                    <a:cubicBezTo>
                      <a:pt x="50006" y="62389"/>
                      <a:pt x="62389" y="50006"/>
                      <a:pt x="62389" y="34766"/>
                    </a:cubicBezTo>
                    <a:cubicBezTo>
                      <a:pt x="62389" y="18574"/>
                      <a:pt x="50006" y="7144"/>
                      <a:pt x="34766" y="7144"/>
                    </a:cubicBez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D3F74F95-A183-417F-8E87-187DFC41239A}"/>
                  </a:ext>
                </a:extLst>
              </p:cNvPr>
              <p:cNvSpPr/>
              <p:nvPr/>
            </p:nvSpPr>
            <p:spPr>
              <a:xfrm>
                <a:off x="5896451" y="3007519"/>
                <a:ext cx="57150" cy="57150"/>
              </a:xfrm>
              <a:custGeom>
                <a:avLst/>
                <a:gdLst>
                  <a:gd name="connsiteX0" fmla="*/ 7144 w 57150"/>
                  <a:gd name="connsiteY0" fmla="*/ 30004 h 57150"/>
                  <a:gd name="connsiteX1" fmla="*/ 30004 w 57150"/>
                  <a:gd name="connsiteY1" fmla="*/ 52864 h 57150"/>
                  <a:gd name="connsiteX2" fmla="*/ 52864 w 57150"/>
                  <a:gd name="connsiteY2" fmla="*/ 30004 h 57150"/>
                  <a:gd name="connsiteX3" fmla="*/ 30004 w 57150"/>
                  <a:gd name="connsiteY3" fmla="*/ 7144 h 57150"/>
                  <a:gd name="connsiteX4" fmla="*/ 7144 w 57150"/>
                  <a:gd name="connsiteY4" fmla="*/ 3000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7144" y="30004"/>
                    </a:moveTo>
                    <a:cubicBezTo>
                      <a:pt x="7144" y="43339"/>
                      <a:pt x="17621" y="52864"/>
                      <a:pt x="30004" y="52864"/>
                    </a:cubicBezTo>
                    <a:cubicBezTo>
                      <a:pt x="43339" y="52864"/>
                      <a:pt x="52864" y="42386"/>
                      <a:pt x="52864" y="30004"/>
                    </a:cubicBezTo>
                    <a:cubicBezTo>
                      <a:pt x="52864" y="16669"/>
                      <a:pt x="42386" y="7144"/>
                      <a:pt x="30004" y="7144"/>
                    </a:cubicBezTo>
                    <a:cubicBezTo>
                      <a:pt x="17621" y="7144"/>
                      <a:pt x="7144" y="17621"/>
                      <a:pt x="7144" y="30004"/>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36818A00-6CB4-4F70-BF13-5C967EE7EC25}"/>
                  </a:ext>
                </a:extLst>
              </p:cNvPr>
              <p:cNvSpPr/>
              <p:nvPr/>
            </p:nvSpPr>
            <p:spPr>
              <a:xfrm>
                <a:off x="6256496" y="2455069"/>
                <a:ext cx="28575" cy="28575"/>
              </a:xfrm>
              <a:custGeom>
                <a:avLst/>
                <a:gdLst>
                  <a:gd name="connsiteX0" fmla="*/ 14764 w 28575"/>
                  <a:gd name="connsiteY0" fmla="*/ 22384 h 28575"/>
                  <a:gd name="connsiteX1" fmla="*/ 22384 w 28575"/>
                  <a:gd name="connsiteY1" fmla="*/ 14764 h 28575"/>
                  <a:gd name="connsiteX2" fmla="*/ 14764 w 28575"/>
                  <a:gd name="connsiteY2" fmla="*/ 7144 h 28575"/>
                  <a:gd name="connsiteX3" fmla="*/ 7144 w 28575"/>
                  <a:gd name="connsiteY3" fmla="*/ 14764 h 28575"/>
                  <a:gd name="connsiteX4" fmla="*/ 14764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764" y="22384"/>
                    </a:moveTo>
                    <a:cubicBezTo>
                      <a:pt x="19526" y="22384"/>
                      <a:pt x="22384" y="18574"/>
                      <a:pt x="22384" y="14764"/>
                    </a:cubicBezTo>
                    <a:cubicBezTo>
                      <a:pt x="22384" y="10001"/>
                      <a:pt x="18574" y="7144"/>
                      <a:pt x="14764" y="7144"/>
                    </a:cubicBezTo>
                    <a:cubicBezTo>
                      <a:pt x="10954" y="7144"/>
                      <a:pt x="7144" y="10954"/>
                      <a:pt x="7144" y="14764"/>
                    </a:cubicBezTo>
                    <a:cubicBezTo>
                      <a:pt x="7144" y="18574"/>
                      <a:pt x="10001" y="22384"/>
                      <a:pt x="14764" y="22384"/>
                    </a:cubicBez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F163BAE2-AD65-442E-90B9-6C6E661E2B63}"/>
                  </a:ext>
                </a:extLst>
              </p:cNvPr>
              <p:cNvSpPr/>
              <p:nvPr/>
            </p:nvSpPr>
            <p:spPr>
              <a:xfrm>
                <a:off x="5407819" y="3471386"/>
                <a:ext cx="38100" cy="38100"/>
              </a:xfrm>
              <a:custGeom>
                <a:avLst/>
                <a:gdLst>
                  <a:gd name="connsiteX0" fmla="*/ 39529 w 38100"/>
                  <a:gd name="connsiteY0" fmla="*/ 23336 h 38100"/>
                  <a:gd name="connsiteX1" fmla="*/ 23336 w 38100"/>
                  <a:gd name="connsiteY1" fmla="*/ 39529 h 38100"/>
                  <a:gd name="connsiteX2" fmla="*/ 7144 w 38100"/>
                  <a:gd name="connsiteY2" fmla="*/ 23336 h 38100"/>
                  <a:gd name="connsiteX3" fmla="*/ 23336 w 38100"/>
                  <a:gd name="connsiteY3" fmla="*/ 7144 h 38100"/>
                  <a:gd name="connsiteX4" fmla="*/ 39529 w 38100"/>
                  <a:gd name="connsiteY4" fmla="*/ 2333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9529" y="23336"/>
                    </a:moveTo>
                    <a:cubicBezTo>
                      <a:pt x="39529" y="32279"/>
                      <a:pt x="32279" y="39529"/>
                      <a:pt x="23336" y="39529"/>
                    </a:cubicBezTo>
                    <a:cubicBezTo>
                      <a:pt x="14393" y="39529"/>
                      <a:pt x="7144" y="32279"/>
                      <a:pt x="7144" y="23336"/>
                    </a:cubicBezTo>
                    <a:cubicBezTo>
                      <a:pt x="7144" y="14393"/>
                      <a:pt x="14393" y="7144"/>
                      <a:pt x="23336" y="7144"/>
                    </a:cubicBezTo>
                    <a:cubicBezTo>
                      <a:pt x="32279" y="7144"/>
                      <a:pt x="39529" y="14393"/>
                      <a:pt x="39529" y="23336"/>
                    </a:cubicBez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DA17A58E-565B-4529-B31B-370429B14419}"/>
                  </a:ext>
                </a:extLst>
              </p:cNvPr>
              <p:cNvSpPr/>
              <p:nvPr/>
            </p:nvSpPr>
            <p:spPr>
              <a:xfrm>
                <a:off x="6014561" y="2881789"/>
                <a:ext cx="19050" cy="19050"/>
              </a:xfrm>
              <a:custGeom>
                <a:avLst/>
                <a:gdLst>
                  <a:gd name="connsiteX0" fmla="*/ 7144 w 19050"/>
                  <a:gd name="connsiteY0" fmla="*/ 12859 h 19050"/>
                  <a:gd name="connsiteX1" fmla="*/ 12859 w 19050"/>
                  <a:gd name="connsiteY1" fmla="*/ 18574 h 19050"/>
                  <a:gd name="connsiteX2" fmla="*/ 18574 w 19050"/>
                  <a:gd name="connsiteY2" fmla="*/ 12859 h 19050"/>
                  <a:gd name="connsiteX3" fmla="*/ 12859 w 19050"/>
                  <a:gd name="connsiteY3" fmla="*/ 7144 h 19050"/>
                  <a:gd name="connsiteX4" fmla="*/ 714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2859"/>
                    </a:moveTo>
                    <a:cubicBezTo>
                      <a:pt x="7144" y="15716"/>
                      <a:pt x="9049" y="18574"/>
                      <a:pt x="12859" y="18574"/>
                    </a:cubicBezTo>
                    <a:cubicBezTo>
                      <a:pt x="15716" y="18574"/>
                      <a:pt x="18574" y="16669"/>
                      <a:pt x="18574" y="12859"/>
                    </a:cubicBezTo>
                    <a:cubicBezTo>
                      <a:pt x="18574" y="10001"/>
                      <a:pt x="16669" y="7144"/>
                      <a:pt x="12859" y="7144"/>
                    </a:cubicBezTo>
                    <a:cubicBezTo>
                      <a:pt x="9049" y="8096"/>
                      <a:pt x="7144" y="10001"/>
                      <a:pt x="7144" y="12859"/>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BDA53D05-15C6-49FB-AEA6-678A811EF5B7}"/>
                  </a:ext>
                </a:extLst>
              </p:cNvPr>
              <p:cNvSpPr/>
              <p:nvPr/>
            </p:nvSpPr>
            <p:spPr>
              <a:xfrm>
                <a:off x="5963126" y="2893219"/>
                <a:ext cx="76200" cy="85725"/>
              </a:xfrm>
              <a:custGeom>
                <a:avLst/>
                <a:gdLst>
                  <a:gd name="connsiteX0" fmla="*/ 13811 w 76200"/>
                  <a:gd name="connsiteY0" fmla="*/ 37624 h 85725"/>
                  <a:gd name="connsiteX1" fmla="*/ 13811 w 76200"/>
                  <a:gd name="connsiteY1" fmla="*/ 40481 h 85725"/>
                  <a:gd name="connsiteX2" fmla="*/ 7144 w 76200"/>
                  <a:gd name="connsiteY2" fmla="*/ 57626 h 85725"/>
                  <a:gd name="connsiteX3" fmla="*/ 15716 w 76200"/>
                  <a:gd name="connsiteY3" fmla="*/ 77629 h 85725"/>
                  <a:gd name="connsiteX4" fmla="*/ 28099 w 76200"/>
                  <a:gd name="connsiteY4" fmla="*/ 86201 h 85725"/>
                  <a:gd name="connsiteX5" fmla="*/ 33814 w 76200"/>
                  <a:gd name="connsiteY5" fmla="*/ 84296 h 85725"/>
                  <a:gd name="connsiteX6" fmla="*/ 58579 w 76200"/>
                  <a:gd name="connsiteY6" fmla="*/ 64294 h 85725"/>
                  <a:gd name="connsiteX7" fmla="*/ 74771 w 76200"/>
                  <a:gd name="connsiteY7" fmla="*/ 37624 h 85725"/>
                  <a:gd name="connsiteX8" fmla="*/ 44291 w 76200"/>
                  <a:gd name="connsiteY8" fmla="*/ 7144 h 85725"/>
                  <a:gd name="connsiteX9" fmla="*/ 13811 w 76200"/>
                  <a:gd name="connsiteY9" fmla="*/ 3762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 h="85725">
                    <a:moveTo>
                      <a:pt x="13811" y="37624"/>
                    </a:moveTo>
                    <a:cubicBezTo>
                      <a:pt x="13811" y="38576"/>
                      <a:pt x="13811" y="39529"/>
                      <a:pt x="13811" y="40481"/>
                    </a:cubicBezTo>
                    <a:cubicBezTo>
                      <a:pt x="10001" y="45244"/>
                      <a:pt x="7144" y="50959"/>
                      <a:pt x="7144" y="57626"/>
                    </a:cubicBezTo>
                    <a:cubicBezTo>
                      <a:pt x="7144" y="65246"/>
                      <a:pt x="10954" y="71914"/>
                      <a:pt x="15716" y="77629"/>
                    </a:cubicBezTo>
                    <a:cubicBezTo>
                      <a:pt x="17621" y="82391"/>
                      <a:pt x="22384" y="86201"/>
                      <a:pt x="28099" y="86201"/>
                    </a:cubicBezTo>
                    <a:cubicBezTo>
                      <a:pt x="30004" y="86201"/>
                      <a:pt x="31909" y="85249"/>
                      <a:pt x="33814" y="84296"/>
                    </a:cubicBezTo>
                    <a:cubicBezTo>
                      <a:pt x="46196" y="84296"/>
                      <a:pt x="55721" y="75724"/>
                      <a:pt x="58579" y="64294"/>
                    </a:cubicBezTo>
                    <a:cubicBezTo>
                      <a:pt x="68104" y="58579"/>
                      <a:pt x="74771" y="49054"/>
                      <a:pt x="74771" y="37624"/>
                    </a:cubicBezTo>
                    <a:cubicBezTo>
                      <a:pt x="74771" y="20479"/>
                      <a:pt x="60484" y="7144"/>
                      <a:pt x="44291" y="7144"/>
                    </a:cubicBezTo>
                    <a:cubicBezTo>
                      <a:pt x="28099" y="7144"/>
                      <a:pt x="13811" y="20479"/>
                      <a:pt x="13811" y="37624"/>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B278BD38-1F79-4406-9F3C-9BF595192E7B}"/>
                  </a:ext>
                </a:extLst>
              </p:cNvPr>
              <p:cNvSpPr/>
              <p:nvPr/>
            </p:nvSpPr>
            <p:spPr>
              <a:xfrm>
                <a:off x="5599271" y="3773329"/>
                <a:ext cx="28575" cy="28575"/>
              </a:xfrm>
              <a:custGeom>
                <a:avLst/>
                <a:gdLst>
                  <a:gd name="connsiteX0" fmla="*/ 14764 w 28575"/>
                  <a:gd name="connsiteY0" fmla="*/ 22384 h 28575"/>
                  <a:gd name="connsiteX1" fmla="*/ 22384 w 28575"/>
                  <a:gd name="connsiteY1" fmla="*/ 14764 h 28575"/>
                  <a:gd name="connsiteX2" fmla="*/ 14764 w 28575"/>
                  <a:gd name="connsiteY2" fmla="*/ 7144 h 28575"/>
                  <a:gd name="connsiteX3" fmla="*/ 7144 w 28575"/>
                  <a:gd name="connsiteY3" fmla="*/ 14764 h 28575"/>
                  <a:gd name="connsiteX4" fmla="*/ 14764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764" y="22384"/>
                    </a:moveTo>
                    <a:cubicBezTo>
                      <a:pt x="18574" y="22384"/>
                      <a:pt x="22384" y="19526"/>
                      <a:pt x="22384" y="14764"/>
                    </a:cubicBezTo>
                    <a:cubicBezTo>
                      <a:pt x="22384" y="10954"/>
                      <a:pt x="18574" y="7144"/>
                      <a:pt x="14764" y="7144"/>
                    </a:cubicBezTo>
                    <a:cubicBezTo>
                      <a:pt x="10954" y="7144"/>
                      <a:pt x="7144" y="10001"/>
                      <a:pt x="7144" y="14764"/>
                    </a:cubicBezTo>
                    <a:cubicBezTo>
                      <a:pt x="7144" y="18574"/>
                      <a:pt x="10954" y="22384"/>
                      <a:pt x="14764" y="22384"/>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CE637A85-B58A-44C2-98B0-DFC164AD3465}"/>
                  </a:ext>
                </a:extLst>
              </p:cNvPr>
              <p:cNvSpPr/>
              <p:nvPr/>
            </p:nvSpPr>
            <p:spPr>
              <a:xfrm>
                <a:off x="5607844" y="3741896"/>
                <a:ext cx="38100" cy="38100"/>
              </a:xfrm>
              <a:custGeom>
                <a:avLst/>
                <a:gdLst>
                  <a:gd name="connsiteX0" fmla="*/ 23336 w 38100"/>
                  <a:gd name="connsiteY0" fmla="*/ 7144 h 38100"/>
                  <a:gd name="connsiteX1" fmla="*/ 7144 w 38100"/>
                  <a:gd name="connsiteY1" fmla="*/ 23336 h 38100"/>
                  <a:gd name="connsiteX2" fmla="*/ 23336 w 38100"/>
                  <a:gd name="connsiteY2" fmla="*/ 39529 h 38100"/>
                  <a:gd name="connsiteX3" fmla="*/ 39529 w 38100"/>
                  <a:gd name="connsiteY3" fmla="*/ 23336 h 38100"/>
                  <a:gd name="connsiteX4" fmla="*/ 23336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3336" y="7144"/>
                    </a:moveTo>
                    <a:cubicBezTo>
                      <a:pt x="13811" y="7144"/>
                      <a:pt x="7144" y="14764"/>
                      <a:pt x="7144" y="23336"/>
                    </a:cubicBezTo>
                    <a:cubicBezTo>
                      <a:pt x="7144" y="31909"/>
                      <a:pt x="14764" y="39529"/>
                      <a:pt x="23336" y="39529"/>
                    </a:cubicBezTo>
                    <a:cubicBezTo>
                      <a:pt x="32861" y="39529"/>
                      <a:pt x="39529" y="31909"/>
                      <a:pt x="39529" y="23336"/>
                    </a:cubicBezTo>
                    <a:cubicBezTo>
                      <a:pt x="39529" y="14764"/>
                      <a:pt x="31909" y="7144"/>
                      <a:pt x="23336" y="7144"/>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D5579501-5E52-4D11-A2D3-12B09C2949B0}"/>
                  </a:ext>
                </a:extLst>
              </p:cNvPr>
              <p:cNvSpPr/>
              <p:nvPr/>
            </p:nvSpPr>
            <p:spPr>
              <a:xfrm>
                <a:off x="6123146" y="2626519"/>
                <a:ext cx="47625" cy="47625"/>
              </a:xfrm>
              <a:custGeom>
                <a:avLst/>
                <a:gdLst>
                  <a:gd name="connsiteX0" fmla="*/ 28099 w 47625"/>
                  <a:gd name="connsiteY0" fmla="*/ 49054 h 47625"/>
                  <a:gd name="connsiteX1" fmla="*/ 49054 w 47625"/>
                  <a:gd name="connsiteY1" fmla="*/ 28099 h 47625"/>
                  <a:gd name="connsiteX2" fmla="*/ 28099 w 47625"/>
                  <a:gd name="connsiteY2" fmla="*/ 7144 h 47625"/>
                  <a:gd name="connsiteX3" fmla="*/ 7144 w 47625"/>
                  <a:gd name="connsiteY3" fmla="*/ 28099 h 47625"/>
                  <a:gd name="connsiteX4" fmla="*/ 28099 w 47625"/>
                  <a:gd name="connsiteY4" fmla="*/ 49054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28099" y="49054"/>
                    </a:moveTo>
                    <a:cubicBezTo>
                      <a:pt x="39529" y="49054"/>
                      <a:pt x="49054" y="39529"/>
                      <a:pt x="49054" y="28099"/>
                    </a:cubicBezTo>
                    <a:cubicBezTo>
                      <a:pt x="49054" y="16669"/>
                      <a:pt x="39529" y="7144"/>
                      <a:pt x="28099" y="7144"/>
                    </a:cubicBezTo>
                    <a:cubicBezTo>
                      <a:pt x="16669" y="7144"/>
                      <a:pt x="7144" y="16669"/>
                      <a:pt x="7144" y="28099"/>
                    </a:cubicBezTo>
                    <a:cubicBezTo>
                      <a:pt x="7144" y="39529"/>
                      <a:pt x="16669" y="49054"/>
                      <a:pt x="28099" y="49054"/>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440BB581-3D25-40D7-8360-6ED7A9F2BF2F}"/>
                  </a:ext>
                </a:extLst>
              </p:cNvPr>
              <p:cNvSpPr/>
              <p:nvPr/>
            </p:nvSpPr>
            <p:spPr>
              <a:xfrm>
                <a:off x="6023134" y="2957989"/>
                <a:ext cx="28575" cy="28575"/>
              </a:xfrm>
              <a:custGeom>
                <a:avLst/>
                <a:gdLst>
                  <a:gd name="connsiteX0" fmla="*/ 7144 w 28575"/>
                  <a:gd name="connsiteY0" fmla="*/ 15716 h 28575"/>
                  <a:gd name="connsiteX1" fmla="*/ 15716 w 28575"/>
                  <a:gd name="connsiteY1" fmla="*/ 24289 h 28575"/>
                  <a:gd name="connsiteX2" fmla="*/ 24289 w 28575"/>
                  <a:gd name="connsiteY2" fmla="*/ 15716 h 28575"/>
                  <a:gd name="connsiteX3" fmla="*/ 15716 w 28575"/>
                  <a:gd name="connsiteY3" fmla="*/ 7144 h 28575"/>
                  <a:gd name="connsiteX4" fmla="*/ 7144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5716"/>
                    </a:moveTo>
                    <a:cubicBezTo>
                      <a:pt x="7144" y="20479"/>
                      <a:pt x="10954" y="24289"/>
                      <a:pt x="15716" y="24289"/>
                    </a:cubicBezTo>
                    <a:cubicBezTo>
                      <a:pt x="20479" y="24289"/>
                      <a:pt x="24289" y="20479"/>
                      <a:pt x="24289" y="15716"/>
                    </a:cubicBezTo>
                    <a:cubicBezTo>
                      <a:pt x="24289" y="10954"/>
                      <a:pt x="20479" y="7144"/>
                      <a:pt x="15716" y="7144"/>
                    </a:cubicBezTo>
                    <a:cubicBezTo>
                      <a:pt x="10001" y="8096"/>
                      <a:pt x="7144" y="11906"/>
                      <a:pt x="7144" y="15716"/>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6E7E0F58-2811-4E1E-9BA2-99B133063569}"/>
                  </a:ext>
                </a:extLst>
              </p:cNvPr>
              <p:cNvSpPr/>
              <p:nvPr/>
            </p:nvSpPr>
            <p:spPr>
              <a:xfrm>
                <a:off x="5868829" y="2835116"/>
                <a:ext cx="57150" cy="57150"/>
              </a:xfrm>
              <a:custGeom>
                <a:avLst/>
                <a:gdLst>
                  <a:gd name="connsiteX0" fmla="*/ 29051 w 57150"/>
                  <a:gd name="connsiteY0" fmla="*/ 50959 h 57150"/>
                  <a:gd name="connsiteX1" fmla="*/ 50959 w 57150"/>
                  <a:gd name="connsiteY1" fmla="*/ 29051 h 57150"/>
                  <a:gd name="connsiteX2" fmla="*/ 29051 w 57150"/>
                  <a:gd name="connsiteY2" fmla="*/ 7144 h 57150"/>
                  <a:gd name="connsiteX3" fmla="*/ 7144 w 57150"/>
                  <a:gd name="connsiteY3" fmla="*/ 29051 h 57150"/>
                  <a:gd name="connsiteX4" fmla="*/ 29051 w 57150"/>
                  <a:gd name="connsiteY4" fmla="*/ 5095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29051" y="50959"/>
                    </a:moveTo>
                    <a:cubicBezTo>
                      <a:pt x="41434" y="50959"/>
                      <a:pt x="50959" y="41434"/>
                      <a:pt x="50959" y="29051"/>
                    </a:cubicBezTo>
                    <a:cubicBezTo>
                      <a:pt x="50959" y="16669"/>
                      <a:pt x="41434" y="7144"/>
                      <a:pt x="29051" y="7144"/>
                    </a:cubicBezTo>
                    <a:cubicBezTo>
                      <a:pt x="16669" y="7144"/>
                      <a:pt x="7144" y="16669"/>
                      <a:pt x="7144" y="29051"/>
                    </a:cubicBezTo>
                    <a:cubicBezTo>
                      <a:pt x="7144" y="41434"/>
                      <a:pt x="16669" y="50959"/>
                      <a:pt x="29051" y="50959"/>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9F0DB081-26B8-4209-A46A-F8810AAA7834}"/>
                  </a:ext>
                </a:extLst>
              </p:cNvPr>
              <p:cNvSpPr/>
              <p:nvPr/>
            </p:nvSpPr>
            <p:spPr>
              <a:xfrm>
                <a:off x="5718334" y="3236119"/>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1431"/>
                      <a:pt x="26194" y="16669"/>
                    </a:cubicBezTo>
                    <a:cubicBezTo>
                      <a:pt x="26194" y="10954"/>
                      <a:pt x="21431" y="7144"/>
                      <a:pt x="16669" y="7144"/>
                    </a:cubicBezTo>
                    <a:cubicBezTo>
                      <a:pt x="10954" y="7144"/>
                      <a:pt x="7144" y="11906"/>
                      <a:pt x="7144" y="16669"/>
                    </a:cubicBezTo>
                    <a:cubicBezTo>
                      <a:pt x="7144" y="21431"/>
                      <a:pt x="11906" y="26194"/>
                      <a:pt x="16669" y="26194"/>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C03EACFA-2B27-4F1E-9DD1-A0BD6FADBD06}"/>
                  </a:ext>
                </a:extLst>
              </p:cNvPr>
              <p:cNvSpPr/>
              <p:nvPr/>
            </p:nvSpPr>
            <p:spPr>
              <a:xfrm>
                <a:off x="6134576" y="2823686"/>
                <a:ext cx="28575" cy="28575"/>
              </a:xfrm>
              <a:custGeom>
                <a:avLst/>
                <a:gdLst>
                  <a:gd name="connsiteX0" fmla="*/ 18574 w 28575"/>
                  <a:gd name="connsiteY0" fmla="*/ 30004 h 28575"/>
                  <a:gd name="connsiteX1" fmla="*/ 30004 w 28575"/>
                  <a:gd name="connsiteY1" fmla="*/ 18574 h 28575"/>
                  <a:gd name="connsiteX2" fmla="*/ 18574 w 28575"/>
                  <a:gd name="connsiteY2" fmla="*/ 7144 h 28575"/>
                  <a:gd name="connsiteX3" fmla="*/ 7144 w 28575"/>
                  <a:gd name="connsiteY3" fmla="*/ 18574 h 28575"/>
                  <a:gd name="connsiteX4" fmla="*/ 18574 w 28575"/>
                  <a:gd name="connsiteY4" fmla="*/ 3000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30004"/>
                    </a:moveTo>
                    <a:cubicBezTo>
                      <a:pt x="25241" y="30004"/>
                      <a:pt x="30004" y="25241"/>
                      <a:pt x="30004" y="18574"/>
                    </a:cubicBezTo>
                    <a:cubicBezTo>
                      <a:pt x="30004" y="12859"/>
                      <a:pt x="25241" y="7144"/>
                      <a:pt x="18574" y="7144"/>
                    </a:cubicBezTo>
                    <a:cubicBezTo>
                      <a:pt x="11906" y="7144"/>
                      <a:pt x="7144" y="11906"/>
                      <a:pt x="7144" y="18574"/>
                    </a:cubicBezTo>
                    <a:cubicBezTo>
                      <a:pt x="7144" y="25241"/>
                      <a:pt x="11906" y="30004"/>
                      <a:pt x="18574" y="30004"/>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405AA606-61A6-48B5-899C-0B6ABBD96C4B}"/>
                  </a:ext>
                </a:extLst>
              </p:cNvPr>
              <p:cNvSpPr/>
              <p:nvPr/>
            </p:nvSpPr>
            <p:spPr>
              <a:xfrm>
                <a:off x="6121241" y="2847499"/>
                <a:ext cx="38100" cy="38100"/>
              </a:xfrm>
              <a:custGeom>
                <a:avLst/>
                <a:gdLst>
                  <a:gd name="connsiteX0" fmla="*/ 23336 w 38100"/>
                  <a:gd name="connsiteY0" fmla="*/ 39529 h 38100"/>
                  <a:gd name="connsiteX1" fmla="*/ 39529 w 38100"/>
                  <a:gd name="connsiteY1" fmla="*/ 23336 h 38100"/>
                  <a:gd name="connsiteX2" fmla="*/ 23336 w 38100"/>
                  <a:gd name="connsiteY2" fmla="*/ 7144 h 38100"/>
                  <a:gd name="connsiteX3" fmla="*/ 7144 w 38100"/>
                  <a:gd name="connsiteY3" fmla="*/ 23336 h 38100"/>
                  <a:gd name="connsiteX4" fmla="*/ 23336 w 38100"/>
                  <a:gd name="connsiteY4" fmla="*/ 3952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3336" y="39529"/>
                    </a:moveTo>
                    <a:cubicBezTo>
                      <a:pt x="31909" y="39529"/>
                      <a:pt x="39529" y="31909"/>
                      <a:pt x="39529" y="23336"/>
                    </a:cubicBezTo>
                    <a:cubicBezTo>
                      <a:pt x="39529" y="14764"/>
                      <a:pt x="32861" y="7144"/>
                      <a:pt x="23336" y="7144"/>
                    </a:cubicBezTo>
                    <a:cubicBezTo>
                      <a:pt x="14764" y="7144"/>
                      <a:pt x="7144" y="13811"/>
                      <a:pt x="7144" y="23336"/>
                    </a:cubicBezTo>
                    <a:cubicBezTo>
                      <a:pt x="8096" y="31909"/>
                      <a:pt x="14764" y="39529"/>
                      <a:pt x="23336" y="39529"/>
                    </a:cubicBez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ED78F833-70B1-4B96-A07A-D8701E340F12}"/>
                  </a:ext>
                </a:extLst>
              </p:cNvPr>
              <p:cNvSpPr/>
              <p:nvPr/>
            </p:nvSpPr>
            <p:spPr>
              <a:xfrm>
                <a:off x="5774531" y="3376136"/>
                <a:ext cx="76200" cy="95250"/>
              </a:xfrm>
              <a:custGeom>
                <a:avLst/>
                <a:gdLst>
                  <a:gd name="connsiteX0" fmla="*/ 25241 w 76200"/>
                  <a:gd name="connsiteY0" fmla="*/ 7144 h 95250"/>
                  <a:gd name="connsiteX1" fmla="*/ 7144 w 76200"/>
                  <a:gd name="connsiteY1" fmla="*/ 25241 h 95250"/>
                  <a:gd name="connsiteX2" fmla="*/ 18574 w 76200"/>
                  <a:gd name="connsiteY2" fmla="*/ 42386 h 95250"/>
                  <a:gd name="connsiteX3" fmla="*/ 14764 w 76200"/>
                  <a:gd name="connsiteY3" fmla="*/ 54769 h 95250"/>
                  <a:gd name="connsiteX4" fmla="*/ 14764 w 76200"/>
                  <a:gd name="connsiteY4" fmla="*/ 55721 h 95250"/>
                  <a:gd name="connsiteX5" fmla="*/ 7144 w 76200"/>
                  <a:gd name="connsiteY5" fmla="*/ 71914 h 95250"/>
                  <a:gd name="connsiteX6" fmla="*/ 29051 w 76200"/>
                  <a:gd name="connsiteY6" fmla="*/ 93821 h 95250"/>
                  <a:gd name="connsiteX7" fmla="*/ 50959 w 76200"/>
                  <a:gd name="connsiteY7" fmla="*/ 71914 h 95250"/>
                  <a:gd name="connsiteX8" fmla="*/ 50959 w 76200"/>
                  <a:gd name="connsiteY8" fmla="*/ 68104 h 95250"/>
                  <a:gd name="connsiteX9" fmla="*/ 54769 w 76200"/>
                  <a:gd name="connsiteY9" fmla="*/ 61436 h 95250"/>
                  <a:gd name="connsiteX10" fmla="*/ 61436 w 76200"/>
                  <a:gd name="connsiteY10" fmla="*/ 64294 h 95250"/>
                  <a:gd name="connsiteX11" fmla="*/ 71914 w 76200"/>
                  <a:gd name="connsiteY11" fmla="*/ 53816 h 95250"/>
                  <a:gd name="connsiteX12" fmla="*/ 61436 w 76200"/>
                  <a:gd name="connsiteY12" fmla="*/ 43339 h 95250"/>
                  <a:gd name="connsiteX13" fmla="*/ 54769 w 76200"/>
                  <a:gd name="connsiteY13" fmla="*/ 46196 h 95250"/>
                  <a:gd name="connsiteX14" fmla="*/ 40481 w 76200"/>
                  <a:gd name="connsiteY14" fmla="*/ 33814 h 95250"/>
                  <a:gd name="connsiteX15" fmla="*/ 42386 w 76200"/>
                  <a:gd name="connsiteY15" fmla="*/ 25241 h 95250"/>
                  <a:gd name="connsiteX16" fmla="*/ 25241 w 76200"/>
                  <a:gd name="connsiteY16" fmla="*/ 7144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95250">
                    <a:moveTo>
                      <a:pt x="25241" y="7144"/>
                    </a:moveTo>
                    <a:cubicBezTo>
                      <a:pt x="14764" y="7144"/>
                      <a:pt x="7144" y="15716"/>
                      <a:pt x="7144" y="25241"/>
                    </a:cubicBezTo>
                    <a:cubicBezTo>
                      <a:pt x="7144" y="32861"/>
                      <a:pt x="11906" y="39529"/>
                      <a:pt x="18574" y="42386"/>
                    </a:cubicBezTo>
                    <a:cubicBezTo>
                      <a:pt x="15716" y="46196"/>
                      <a:pt x="14764" y="50006"/>
                      <a:pt x="14764" y="54769"/>
                    </a:cubicBezTo>
                    <a:cubicBezTo>
                      <a:pt x="14764" y="55721"/>
                      <a:pt x="14764" y="55721"/>
                      <a:pt x="14764" y="55721"/>
                    </a:cubicBezTo>
                    <a:cubicBezTo>
                      <a:pt x="10001" y="59531"/>
                      <a:pt x="7144" y="65246"/>
                      <a:pt x="7144" y="71914"/>
                    </a:cubicBezTo>
                    <a:cubicBezTo>
                      <a:pt x="7144" y="84296"/>
                      <a:pt x="16669" y="93821"/>
                      <a:pt x="29051" y="93821"/>
                    </a:cubicBezTo>
                    <a:cubicBezTo>
                      <a:pt x="41434" y="93821"/>
                      <a:pt x="50959" y="84296"/>
                      <a:pt x="50959" y="71914"/>
                    </a:cubicBezTo>
                    <a:cubicBezTo>
                      <a:pt x="50959" y="70961"/>
                      <a:pt x="50959" y="70009"/>
                      <a:pt x="50959" y="68104"/>
                    </a:cubicBezTo>
                    <a:cubicBezTo>
                      <a:pt x="52864" y="66199"/>
                      <a:pt x="53816" y="64294"/>
                      <a:pt x="54769" y="61436"/>
                    </a:cubicBezTo>
                    <a:cubicBezTo>
                      <a:pt x="56674" y="63341"/>
                      <a:pt x="59531" y="64294"/>
                      <a:pt x="61436" y="64294"/>
                    </a:cubicBezTo>
                    <a:cubicBezTo>
                      <a:pt x="67151" y="64294"/>
                      <a:pt x="71914" y="59531"/>
                      <a:pt x="71914" y="53816"/>
                    </a:cubicBezTo>
                    <a:cubicBezTo>
                      <a:pt x="71914" y="48101"/>
                      <a:pt x="67151" y="43339"/>
                      <a:pt x="61436" y="43339"/>
                    </a:cubicBezTo>
                    <a:cubicBezTo>
                      <a:pt x="58579" y="43339"/>
                      <a:pt x="56674" y="44291"/>
                      <a:pt x="54769" y="46196"/>
                    </a:cubicBezTo>
                    <a:cubicBezTo>
                      <a:pt x="51911" y="39529"/>
                      <a:pt x="47149" y="34766"/>
                      <a:pt x="40481" y="33814"/>
                    </a:cubicBezTo>
                    <a:cubicBezTo>
                      <a:pt x="41434" y="30956"/>
                      <a:pt x="42386" y="28099"/>
                      <a:pt x="42386" y="25241"/>
                    </a:cubicBezTo>
                    <a:cubicBezTo>
                      <a:pt x="43339" y="15716"/>
                      <a:pt x="34766" y="7144"/>
                      <a:pt x="25241" y="7144"/>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84F308DD-6BE0-4F14-80E4-F0C9697BD96F}"/>
                  </a:ext>
                </a:extLst>
              </p:cNvPr>
              <p:cNvSpPr/>
              <p:nvPr/>
            </p:nvSpPr>
            <p:spPr>
              <a:xfrm>
                <a:off x="5570696" y="3223736"/>
                <a:ext cx="28575" cy="28575"/>
              </a:xfrm>
              <a:custGeom>
                <a:avLst/>
                <a:gdLst>
                  <a:gd name="connsiteX0" fmla="*/ 28099 w 28575"/>
                  <a:gd name="connsiteY0" fmla="*/ 17621 h 28575"/>
                  <a:gd name="connsiteX1" fmla="*/ 17621 w 28575"/>
                  <a:gd name="connsiteY1" fmla="*/ 7144 h 28575"/>
                  <a:gd name="connsiteX2" fmla="*/ 7144 w 28575"/>
                  <a:gd name="connsiteY2" fmla="*/ 17621 h 28575"/>
                  <a:gd name="connsiteX3" fmla="*/ 17621 w 28575"/>
                  <a:gd name="connsiteY3" fmla="*/ 28099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11906"/>
                      <a:pt x="23336" y="7144"/>
                      <a:pt x="17621" y="7144"/>
                    </a:cubicBezTo>
                    <a:cubicBezTo>
                      <a:pt x="11906" y="7144"/>
                      <a:pt x="7144" y="11906"/>
                      <a:pt x="7144" y="17621"/>
                    </a:cubicBezTo>
                    <a:cubicBezTo>
                      <a:pt x="7144" y="23336"/>
                      <a:pt x="11906" y="28099"/>
                      <a:pt x="17621" y="28099"/>
                    </a:cubicBezTo>
                    <a:cubicBezTo>
                      <a:pt x="23336" y="28099"/>
                      <a:pt x="28099" y="23336"/>
                      <a:pt x="28099" y="17621"/>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B45E6BCE-38E7-4548-9BB7-F4EDA3FE7B51}"/>
                  </a:ext>
                </a:extLst>
              </p:cNvPr>
              <p:cNvSpPr/>
              <p:nvPr/>
            </p:nvSpPr>
            <p:spPr>
              <a:xfrm>
                <a:off x="5915501" y="4155281"/>
                <a:ext cx="38100" cy="28575"/>
              </a:xfrm>
              <a:custGeom>
                <a:avLst/>
                <a:gdLst>
                  <a:gd name="connsiteX0" fmla="*/ 7144 w 38100"/>
                  <a:gd name="connsiteY0" fmla="*/ 20479 h 28575"/>
                  <a:gd name="connsiteX1" fmla="*/ 14764 w 38100"/>
                  <a:gd name="connsiteY1" fmla="*/ 28099 h 28575"/>
                  <a:gd name="connsiteX2" fmla="*/ 22384 w 38100"/>
                  <a:gd name="connsiteY2" fmla="*/ 20479 h 28575"/>
                  <a:gd name="connsiteX3" fmla="*/ 28099 w 38100"/>
                  <a:gd name="connsiteY3" fmla="*/ 23336 h 28575"/>
                  <a:gd name="connsiteX4" fmla="*/ 35719 w 38100"/>
                  <a:gd name="connsiteY4" fmla="*/ 15716 h 28575"/>
                  <a:gd name="connsiteX5" fmla="*/ 28099 w 38100"/>
                  <a:gd name="connsiteY5" fmla="*/ 7144 h 28575"/>
                  <a:gd name="connsiteX6" fmla="*/ 20479 w 38100"/>
                  <a:gd name="connsiteY6" fmla="*/ 14764 h 28575"/>
                  <a:gd name="connsiteX7" fmla="*/ 14764 w 38100"/>
                  <a:gd name="connsiteY7" fmla="*/ 11906 h 28575"/>
                  <a:gd name="connsiteX8" fmla="*/ 7144 w 38100"/>
                  <a:gd name="connsiteY8" fmla="*/ 20479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100" h="28575">
                    <a:moveTo>
                      <a:pt x="7144" y="20479"/>
                    </a:moveTo>
                    <a:cubicBezTo>
                      <a:pt x="7144" y="25241"/>
                      <a:pt x="10954" y="28099"/>
                      <a:pt x="14764" y="28099"/>
                    </a:cubicBezTo>
                    <a:cubicBezTo>
                      <a:pt x="19526" y="28099"/>
                      <a:pt x="22384" y="24289"/>
                      <a:pt x="22384" y="20479"/>
                    </a:cubicBezTo>
                    <a:cubicBezTo>
                      <a:pt x="23336" y="22384"/>
                      <a:pt x="26194" y="23336"/>
                      <a:pt x="28099" y="23336"/>
                    </a:cubicBezTo>
                    <a:cubicBezTo>
                      <a:pt x="31909" y="23336"/>
                      <a:pt x="35719" y="19526"/>
                      <a:pt x="35719" y="15716"/>
                    </a:cubicBezTo>
                    <a:cubicBezTo>
                      <a:pt x="35719" y="11906"/>
                      <a:pt x="32861" y="7144"/>
                      <a:pt x="28099" y="7144"/>
                    </a:cubicBezTo>
                    <a:cubicBezTo>
                      <a:pt x="24289" y="7144"/>
                      <a:pt x="20479" y="10954"/>
                      <a:pt x="20479" y="14764"/>
                    </a:cubicBezTo>
                    <a:cubicBezTo>
                      <a:pt x="18574" y="12859"/>
                      <a:pt x="16669" y="11906"/>
                      <a:pt x="14764" y="11906"/>
                    </a:cubicBezTo>
                    <a:cubicBezTo>
                      <a:pt x="10001" y="11906"/>
                      <a:pt x="7144" y="15716"/>
                      <a:pt x="7144" y="20479"/>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CF979A80-C1A1-4A27-91DF-4FD4C5BB88AE}"/>
                  </a:ext>
                </a:extLst>
              </p:cNvPr>
              <p:cNvSpPr/>
              <p:nvPr/>
            </p:nvSpPr>
            <p:spPr>
              <a:xfrm>
                <a:off x="5491639" y="3211354"/>
                <a:ext cx="66675" cy="66675"/>
              </a:xfrm>
              <a:custGeom>
                <a:avLst/>
                <a:gdLst>
                  <a:gd name="connsiteX0" fmla="*/ 37624 w 66675"/>
                  <a:gd name="connsiteY0" fmla="*/ 68104 h 66675"/>
                  <a:gd name="connsiteX1" fmla="*/ 68104 w 66675"/>
                  <a:gd name="connsiteY1" fmla="*/ 37624 h 66675"/>
                  <a:gd name="connsiteX2" fmla="*/ 37624 w 66675"/>
                  <a:gd name="connsiteY2" fmla="*/ 7144 h 66675"/>
                  <a:gd name="connsiteX3" fmla="*/ 7144 w 66675"/>
                  <a:gd name="connsiteY3" fmla="*/ 37624 h 66675"/>
                  <a:gd name="connsiteX4" fmla="*/ 37624 w 66675"/>
                  <a:gd name="connsiteY4" fmla="*/ 6810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7624" y="68104"/>
                    </a:moveTo>
                    <a:cubicBezTo>
                      <a:pt x="54769" y="68104"/>
                      <a:pt x="68104" y="54769"/>
                      <a:pt x="68104" y="37624"/>
                    </a:cubicBezTo>
                    <a:cubicBezTo>
                      <a:pt x="68104" y="20479"/>
                      <a:pt x="54769" y="7144"/>
                      <a:pt x="37624" y="7144"/>
                    </a:cubicBezTo>
                    <a:cubicBezTo>
                      <a:pt x="20479" y="7144"/>
                      <a:pt x="7144" y="20479"/>
                      <a:pt x="7144" y="37624"/>
                    </a:cubicBezTo>
                    <a:cubicBezTo>
                      <a:pt x="7144" y="54769"/>
                      <a:pt x="20479" y="68104"/>
                      <a:pt x="37624" y="68104"/>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B37E6589-EA54-4209-8C4A-F82EC3F15733}"/>
                  </a:ext>
                </a:extLst>
              </p:cNvPr>
              <p:cNvSpPr/>
              <p:nvPr/>
            </p:nvSpPr>
            <p:spPr>
              <a:xfrm>
                <a:off x="5838349" y="3117056"/>
                <a:ext cx="76200" cy="85725"/>
              </a:xfrm>
              <a:custGeom>
                <a:avLst/>
                <a:gdLst>
                  <a:gd name="connsiteX0" fmla="*/ 49054 w 76200"/>
                  <a:gd name="connsiteY0" fmla="*/ 64294 h 85725"/>
                  <a:gd name="connsiteX1" fmla="*/ 73819 w 76200"/>
                  <a:gd name="connsiteY1" fmla="*/ 39529 h 85725"/>
                  <a:gd name="connsiteX2" fmla="*/ 55721 w 76200"/>
                  <a:gd name="connsiteY2" fmla="*/ 15716 h 85725"/>
                  <a:gd name="connsiteX3" fmla="*/ 35719 w 76200"/>
                  <a:gd name="connsiteY3" fmla="*/ 7144 h 85725"/>
                  <a:gd name="connsiteX4" fmla="*/ 8096 w 76200"/>
                  <a:gd name="connsiteY4" fmla="*/ 34766 h 85725"/>
                  <a:gd name="connsiteX5" fmla="*/ 15716 w 76200"/>
                  <a:gd name="connsiteY5" fmla="*/ 53816 h 85725"/>
                  <a:gd name="connsiteX6" fmla="*/ 7144 w 76200"/>
                  <a:gd name="connsiteY6" fmla="*/ 67151 h 85725"/>
                  <a:gd name="connsiteX7" fmla="*/ 22384 w 76200"/>
                  <a:gd name="connsiteY7" fmla="*/ 82391 h 85725"/>
                  <a:gd name="connsiteX8" fmla="*/ 37624 w 76200"/>
                  <a:gd name="connsiteY8" fmla="*/ 67151 h 85725"/>
                  <a:gd name="connsiteX9" fmla="*/ 36671 w 76200"/>
                  <a:gd name="connsiteY9" fmla="*/ 62389 h 85725"/>
                  <a:gd name="connsiteX10" fmla="*/ 40481 w 76200"/>
                  <a:gd name="connsiteY10" fmla="*/ 62389 h 85725"/>
                  <a:gd name="connsiteX11" fmla="*/ 49054 w 76200"/>
                  <a:gd name="connsiteY11" fmla="*/ 6429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6200" h="85725">
                    <a:moveTo>
                      <a:pt x="49054" y="64294"/>
                    </a:moveTo>
                    <a:cubicBezTo>
                      <a:pt x="62389" y="64294"/>
                      <a:pt x="73819" y="53816"/>
                      <a:pt x="73819" y="39529"/>
                    </a:cubicBezTo>
                    <a:cubicBezTo>
                      <a:pt x="73819" y="28099"/>
                      <a:pt x="66199" y="18574"/>
                      <a:pt x="55721" y="15716"/>
                    </a:cubicBezTo>
                    <a:cubicBezTo>
                      <a:pt x="50959" y="10001"/>
                      <a:pt x="43339" y="7144"/>
                      <a:pt x="35719" y="7144"/>
                    </a:cubicBezTo>
                    <a:cubicBezTo>
                      <a:pt x="20479" y="7144"/>
                      <a:pt x="8096" y="19526"/>
                      <a:pt x="8096" y="34766"/>
                    </a:cubicBezTo>
                    <a:cubicBezTo>
                      <a:pt x="8096" y="42386"/>
                      <a:pt x="10954" y="49054"/>
                      <a:pt x="15716" y="53816"/>
                    </a:cubicBezTo>
                    <a:cubicBezTo>
                      <a:pt x="10954" y="56674"/>
                      <a:pt x="7144" y="61436"/>
                      <a:pt x="7144" y="67151"/>
                    </a:cubicBezTo>
                    <a:cubicBezTo>
                      <a:pt x="7144" y="75724"/>
                      <a:pt x="13811" y="82391"/>
                      <a:pt x="22384" y="82391"/>
                    </a:cubicBezTo>
                    <a:cubicBezTo>
                      <a:pt x="30956" y="82391"/>
                      <a:pt x="37624" y="75724"/>
                      <a:pt x="37624" y="67151"/>
                    </a:cubicBezTo>
                    <a:cubicBezTo>
                      <a:pt x="37624" y="65246"/>
                      <a:pt x="37624" y="63341"/>
                      <a:pt x="36671" y="62389"/>
                    </a:cubicBezTo>
                    <a:cubicBezTo>
                      <a:pt x="37624" y="62389"/>
                      <a:pt x="38576" y="62389"/>
                      <a:pt x="40481" y="62389"/>
                    </a:cubicBezTo>
                    <a:cubicBezTo>
                      <a:pt x="43339" y="63341"/>
                      <a:pt x="46196" y="64294"/>
                      <a:pt x="49054" y="64294"/>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7164D8A6-B01E-4C3D-BCFB-72F38638AF47}"/>
                  </a:ext>
                </a:extLst>
              </p:cNvPr>
              <p:cNvSpPr/>
              <p:nvPr/>
            </p:nvSpPr>
            <p:spPr>
              <a:xfrm>
                <a:off x="5675471" y="3245644"/>
                <a:ext cx="28575" cy="28575"/>
              </a:xfrm>
              <a:custGeom>
                <a:avLst/>
                <a:gdLst>
                  <a:gd name="connsiteX0" fmla="*/ 7144 w 28575"/>
                  <a:gd name="connsiteY0" fmla="*/ 18574 h 28575"/>
                  <a:gd name="connsiteX1" fmla="*/ 18574 w 28575"/>
                  <a:gd name="connsiteY1" fmla="*/ 30004 h 28575"/>
                  <a:gd name="connsiteX2" fmla="*/ 30004 w 28575"/>
                  <a:gd name="connsiteY2" fmla="*/ 18574 h 28575"/>
                  <a:gd name="connsiteX3" fmla="*/ 18574 w 28575"/>
                  <a:gd name="connsiteY3" fmla="*/ 7144 h 28575"/>
                  <a:gd name="connsiteX4" fmla="*/ 714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8574"/>
                    </a:moveTo>
                    <a:cubicBezTo>
                      <a:pt x="7144" y="25241"/>
                      <a:pt x="11906" y="30004"/>
                      <a:pt x="18574" y="30004"/>
                    </a:cubicBezTo>
                    <a:cubicBezTo>
                      <a:pt x="25241" y="30004"/>
                      <a:pt x="30004" y="25241"/>
                      <a:pt x="30004" y="18574"/>
                    </a:cubicBezTo>
                    <a:cubicBezTo>
                      <a:pt x="30004" y="11906"/>
                      <a:pt x="25241" y="7144"/>
                      <a:pt x="18574" y="7144"/>
                    </a:cubicBezTo>
                    <a:cubicBezTo>
                      <a:pt x="12859" y="7144"/>
                      <a:pt x="7144" y="12859"/>
                      <a:pt x="7144" y="18574"/>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E9965FAC-8158-4729-B6B0-9A06B1A490FE}"/>
                  </a:ext>
                </a:extLst>
              </p:cNvPr>
              <p:cNvSpPr/>
              <p:nvPr/>
            </p:nvSpPr>
            <p:spPr>
              <a:xfrm>
                <a:off x="5369719" y="3549491"/>
                <a:ext cx="38100" cy="38100"/>
              </a:xfrm>
              <a:custGeom>
                <a:avLst/>
                <a:gdLst>
                  <a:gd name="connsiteX0" fmla="*/ 39529 w 38100"/>
                  <a:gd name="connsiteY0" fmla="*/ 23336 h 38100"/>
                  <a:gd name="connsiteX1" fmla="*/ 23336 w 38100"/>
                  <a:gd name="connsiteY1" fmla="*/ 7144 h 38100"/>
                  <a:gd name="connsiteX2" fmla="*/ 7144 w 38100"/>
                  <a:gd name="connsiteY2" fmla="*/ 23336 h 38100"/>
                  <a:gd name="connsiteX3" fmla="*/ 23336 w 38100"/>
                  <a:gd name="connsiteY3" fmla="*/ 39529 h 38100"/>
                  <a:gd name="connsiteX4" fmla="*/ 39529 w 38100"/>
                  <a:gd name="connsiteY4" fmla="*/ 2333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9529" y="23336"/>
                    </a:moveTo>
                    <a:cubicBezTo>
                      <a:pt x="39529" y="13811"/>
                      <a:pt x="31909" y="7144"/>
                      <a:pt x="23336" y="7144"/>
                    </a:cubicBezTo>
                    <a:cubicBezTo>
                      <a:pt x="13811" y="7144"/>
                      <a:pt x="7144" y="14764"/>
                      <a:pt x="7144" y="23336"/>
                    </a:cubicBezTo>
                    <a:cubicBezTo>
                      <a:pt x="7144" y="32861"/>
                      <a:pt x="14764" y="39529"/>
                      <a:pt x="23336" y="39529"/>
                    </a:cubicBezTo>
                    <a:cubicBezTo>
                      <a:pt x="31909" y="40481"/>
                      <a:pt x="39529" y="32861"/>
                      <a:pt x="39529" y="23336"/>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9A513717-B175-4821-AFF8-2B8E1B793E2F}"/>
                  </a:ext>
                </a:extLst>
              </p:cNvPr>
              <p:cNvSpPr/>
              <p:nvPr/>
            </p:nvSpPr>
            <p:spPr>
              <a:xfrm>
                <a:off x="5723096" y="3647599"/>
                <a:ext cx="38100" cy="38100"/>
              </a:xfrm>
              <a:custGeom>
                <a:avLst/>
                <a:gdLst>
                  <a:gd name="connsiteX0" fmla="*/ 35719 w 38100"/>
                  <a:gd name="connsiteY0" fmla="*/ 21431 h 38100"/>
                  <a:gd name="connsiteX1" fmla="*/ 21431 w 38100"/>
                  <a:gd name="connsiteY1" fmla="*/ 7144 h 38100"/>
                  <a:gd name="connsiteX2" fmla="*/ 7144 w 38100"/>
                  <a:gd name="connsiteY2" fmla="*/ 21431 h 38100"/>
                  <a:gd name="connsiteX3" fmla="*/ 21431 w 38100"/>
                  <a:gd name="connsiteY3" fmla="*/ 35719 h 38100"/>
                  <a:gd name="connsiteX4" fmla="*/ 35719 w 38100"/>
                  <a:gd name="connsiteY4" fmla="*/ 21431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5719" y="21431"/>
                    </a:moveTo>
                    <a:cubicBezTo>
                      <a:pt x="35719" y="12859"/>
                      <a:pt x="29051" y="7144"/>
                      <a:pt x="21431" y="7144"/>
                    </a:cubicBezTo>
                    <a:cubicBezTo>
                      <a:pt x="13811" y="7144"/>
                      <a:pt x="7144" y="13811"/>
                      <a:pt x="7144" y="21431"/>
                    </a:cubicBezTo>
                    <a:cubicBezTo>
                      <a:pt x="7144" y="30004"/>
                      <a:pt x="13811" y="35719"/>
                      <a:pt x="21431" y="35719"/>
                    </a:cubicBezTo>
                    <a:cubicBezTo>
                      <a:pt x="29051" y="35719"/>
                      <a:pt x="35719" y="30004"/>
                      <a:pt x="35719" y="21431"/>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C148B944-1414-4863-9FA1-95547CFE6FFD}"/>
                  </a:ext>
                </a:extLst>
              </p:cNvPr>
              <p:cNvSpPr/>
              <p:nvPr/>
            </p:nvSpPr>
            <p:spPr>
              <a:xfrm>
                <a:off x="6036469" y="2917984"/>
                <a:ext cx="161925" cy="133350"/>
              </a:xfrm>
              <a:custGeom>
                <a:avLst/>
                <a:gdLst>
                  <a:gd name="connsiteX0" fmla="*/ 74771 w 161925"/>
                  <a:gd name="connsiteY0" fmla="*/ 30004 h 133350"/>
                  <a:gd name="connsiteX1" fmla="*/ 77629 w 161925"/>
                  <a:gd name="connsiteY1" fmla="*/ 21431 h 133350"/>
                  <a:gd name="connsiteX2" fmla="*/ 63341 w 161925"/>
                  <a:gd name="connsiteY2" fmla="*/ 7144 h 133350"/>
                  <a:gd name="connsiteX3" fmla="*/ 49054 w 161925"/>
                  <a:gd name="connsiteY3" fmla="*/ 21431 h 133350"/>
                  <a:gd name="connsiteX4" fmla="*/ 49054 w 161925"/>
                  <a:gd name="connsiteY4" fmla="*/ 24289 h 133350"/>
                  <a:gd name="connsiteX5" fmla="*/ 22384 w 161925"/>
                  <a:gd name="connsiteY5" fmla="*/ 56674 h 133350"/>
                  <a:gd name="connsiteX6" fmla="*/ 27146 w 161925"/>
                  <a:gd name="connsiteY6" fmla="*/ 72866 h 133350"/>
                  <a:gd name="connsiteX7" fmla="*/ 25241 w 161925"/>
                  <a:gd name="connsiteY7" fmla="*/ 72866 h 133350"/>
                  <a:gd name="connsiteX8" fmla="*/ 7144 w 161925"/>
                  <a:gd name="connsiteY8" fmla="*/ 90964 h 133350"/>
                  <a:gd name="connsiteX9" fmla="*/ 25241 w 161925"/>
                  <a:gd name="connsiteY9" fmla="*/ 109061 h 133350"/>
                  <a:gd name="connsiteX10" fmla="*/ 42386 w 161925"/>
                  <a:gd name="connsiteY10" fmla="*/ 93821 h 133350"/>
                  <a:gd name="connsiteX11" fmla="*/ 78581 w 161925"/>
                  <a:gd name="connsiteY11" fmla="*/ 130016 h 133350"/>
                  <a:gd name="connsiteX12" fmla="*/ 114776 w 161925"/>
                  <a:gd name="connsiteY12" fmla="*/ 93821 h 133350"/>
                  <a:gd name="connsiteX13" fmla="*/ 109061 w 161925"/>
                  <a:gd name="connsiteY13" fmla="*/ 73819 h 133350"/>
                  <a:gd name="connsiteX14" fmla="*/ 124301 w 161925"/>
                  <a:gd name="connsiteY14" fmla="*/ 80486 h 133350"/>
                  <a:gd name="connsiteX15" fmla="*/ 146209 w 161925"/>
                  <a:gd name="connsiteY15" fmla="*/ 61436 h 133350"/>
                  <a:gd name="connsiteX16" fmla="*/ 151924 w 161925"/>
                  <a:gd name="connsiteY16" fmla="*/ 63341 h 133350"/>
                  <a:gd name="connsiteX17" fmla="*/ 163354 w 161925"/>
                  <a:gd name="connsiteY17" fmla="*/ 51911 h 133350"/>
                  <a:gd name="connsiteX18" fmla="*/ 151924 w 161925"/>
                  <a:gd name="connsiteY18" fmla="*/ 40481 h 133350"/>
                  <a:gd name="connsiteX19" fmla="*/ 142399 w 161925"/>
                  <a:gd name="connsiteY19" fmla="*/ 46196 h 133350"/>
                  <a:gd name="connsiteX20" fmla="*/ 124301 w 161925"/>
                  <a:gd name="connsiteY20" fmla="*/ 36671 h 133350"/>
                  <a:gd name="connsiteX21" fmla="*/ 102394 w 161925"/>
                  <a:gd name="connsiteY21" fmla="*/ 58579 h 133350"/>
                  <a:gd name="connsiteX22" fmla="*/ 105251 w 161925"/>
                  <a:gd name="connsiteY22" fmla="*/ 70009 h 133350"/>
                  <a:gd name="connsiteX23" fmla="*/ 88106 w 161925"/>
                  <a:gd name="connsiteY23" fmla="*/ 59531 h 133350"/>
                  <a:gd name="connsiteX24" fmla="*/ 88106 w 161925"/>
                  <a:gd name="connsiteY24" fmla="*/ 58579 h 133350"/>
                  <a:gd name="connsiteX25" fmla="*/ 74771 w 161925"/>
                  <a:gd name="connsiteY25" fmla="*/ 30004 h 133350"/>
                  <a:gd name="connsiteX26" fmla="*/ 42386 w 161925"/>
                  <a:gd name="connsiteY26" fmla="*/ 91916 h 133350"/>
                  <a:gd name="connsiteX27" fmla="*/ 42386 w 161925"/>
                  <a:gd name="connsiteY27" fmla="*/ 89059 h 133350"/>
                  <a:gd name="connsiteX28" fmla="*/ 43339 w 161925"/>
                  <a:gd name="connsiteY28" fmla="*/ 89059 h 133350"/>
                  <a:gd name="connsiteX29" fmla="*/ 42386 w 161925"/>
                  <a:gd name="connsiteY29" fmla="*/ 91916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61925" h="133350">
                    <a:moveTo>
                      <a:pt x="74771" y="30004"/>
                    </a:moveTo>
                    <a:cubicBezTo>
                      <a:pt x="76676" y="28099"/>
                      <a:pt x="77629" y="25241"/>
                      <a:pt x="77629" y="21431"/>
                    </a:cubicBezTo>
                    <a:cubicBezTo>
                      <a:pt x="77629" y="13811"/>
                      <a:pt x="70961" y="7144"/>
                      <a:pt x="63341" y="7144"/>
                    </a:cubicBezTo>
                    <a:cubicBezTo>
                      <a:pt x="55721" y="7144"/>
                      <a:pt x="49054" y="13811"/>
                      <a:pt x="49054" y="21431"/>
                    </a:cubicBezTo>
                    <a:cubicBezTo>
                      <a:pt x="49054" y="22384"/>
                      <a:pt x="49054" y="23336"/>
                      <a:pt x="49054" y="24289"/>
                    </a:cubicBezTo>
                    <a:cubicBezTo>
                      <a:pt x="33814" y="27146"/>
                      <a:pt x="22384" y="40481"/>
                      <a:pt x="22384" y="56674"/>
                    </a:cubicBezTo>
                    <a:cubicBezTo>
                      <a:pt x="22384" y="62389"/>
                      <a:pt x="24289" y="68104"/>
                      <a:pt x="27146" y="72866"/>
                    </a:cubicBezTo>
                    <a:cubicBezTo>
                      <a:pt x="26194" y="72866"/>
                      <a:pt x="26194" y="72866"/>
                      <a:pt x="25241" y="72866"/>
                    </a:cubicBezTo>
                    <a:cubicBezTo>
                      <a:pt x="15716" y="72866"/>
                      <a:pt x="7144" y="80486"/>
                      <a:pt x="7144" y="90964"/>
                    </a:cubicBezTo>
                    <a:cubicBezTo>
                      <a:pt x="7144" y="101441"/>
                      <a:pt x="14764" y="109061"/>
                      <a:pt x="25241" y="109061"/>
                    </a:cubicBezTo>
                    <a:cubicBezTo>
                      <a:pt x="33814" y="109061"/>
                      <a:pt x="41434" y="102394"/>
                      <a:pt x="42386" y="93821"/>
                    </a:cubicBezTo>
                    <a:cubicBezTo>
                      <a:pt x="42386" y="113824"/>
                      <a:pt x="58579" y="130016"/>
                      <a:pt x="78581" y="130016"/>
                    </a:cubicBezTo>
                    <a:cubicBezTo>
                      <a:pt x="98584" y="130016"/>
                      <a:pt x="114776" y="113824"/>
                      <a:pt x="114776" y="93821"/>
                    </a:cubicBezTo>
                    <a:cubicBezTo>
                      <a:pt x="114776" y="86201"/>
                      <a:pt x="112871" y="79534"/>
                      <a:pt x="109061" y="73819"/>
                    </a:cubicBezTo>
                    <a:cubicBezTo>
                      <a:pt x="112871" y="77629"/>
                      <a:pt x="118586" y="80486"/>
                      <a:pt x="124301" y="80486"/>
                    </a:cubicBezTo>
                    <a:cubicBezTo>
                      <a:pt x="135731" y="80486"/>
                      <a:pt x="144304" y="71914"/>
                      <a:pt x="146209" y="61436"/>
                    </a:cubicBezTo>
                    <a:cubicBezTo>
                      <a:pt x="148114" y="62389"/>
                      <a:pt x="150019" y="63341"/>
                      <a:pt x="151924" y="63341"/>
                    </a:cubicBezTo>
                    <a:cubicBezTo>
                      <a:pt x="158591" y="63341"/>
                      <a:pt x="163354" y="58579"/>
                      <a:pt x="163354" y="51911"/>
                    </a:cubicBezTo>
                    <a:cubicBezTo>
                      <a:pt x="163354" y="45244"/>
                      <a:pt x="158591" y="40481"/>
                      <a:pt x="151924" y="40481"/>
                    </a:cubicBezTo>
                    <a:cubicBezTo>
                      <a:pt x="148114" y="40481"/>
                      <a:pt x="144304" y="42386"/>
                      <a:pt x="142399" y="46196"/>
                    </a:cubicBezTo>
                    <a:cubicBezTo>
                      <a:pt x="138589" y="40481"/>
                      <a:pt x="131921" y="36671"/>
                      <a:pt x="124301" y="36671"/>
                    </a:cubicBezTo>
                    <a:cubicBezTo>
                      <a:pt x="111919" y="36671"/>
                      <a:pt x="102394" y="46196"/>
                      <a:pt x="102394" y="58579"/>
                    </a:cubicBezTo>
                    <a:cubicBezTo>
                      <a:pt x="102394" y="62389"/>
                      <a:pt x="103346" y="66199"/>
                      <a:pt x="105251" y="70009"/>
                    </a:cubicBezTo>
                    <a:cubicBezTo>
                      <a:pt x="100489" y="65246"/>
                      <a:pt x="94774" y="61436"/>
                      <a:pt x="88106" y="59531"/>
                    </a:cubicBezTo>
                    <a:cubicBezTo>
                      <a:pt x="88106" y="59531"/>
                      <a:pt x="88106" y="58579"/>
                      <a:pt x="88106" y="58579"/>
                    </a:cubicBezTo>
                    <a:cubicBezTo>
                      <a:pt x="89059" y="46196"/>
                      <a:pt x="83344" y="36671"/>
                      <a:pt x="74771" y="30004"/>
                    </a:cubicBezTo>
                    <a:close/>
                    <a:moveTo>
                      <a:pt x="42386" y="91916"/>
                    </a:moveTo>
                    <a:cubicBezTo>
                      <a:pt x="42386" y="90964"/>
                      <a:pt x="42386" y="90011"/>
                      <a:pt x="42386" y="89059"/>
                    </a:cubicBezTo>
                    <a:cubicBezTo>
                      <a:pt x="42386" y="89059"/>
                      <a:pt x="42386" y="89059"/>
                      <a:pt x="43339" y="89059"/>
                    </a:cubicBezTo>
                    <a:cubicBezTo>
                      <a:pt x="43339" y="89059"/>
                      <a:pt x="42386" y="90964"/>
                      <a:pt x="42386" y="91916"/>
                    </a:cubicBez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A83AF7CD-A3CE-4FE6-8C3F-8468103C1A54}"/>
                  </a:ext>
                </a:extLst>
              </p:cNvPr>
              <p:cNvSpPr/>
              <p:nvPr/>
            </p:nvSpPr>
            <p:spPr>
              <a:xfrm>
                <a:off x="5822156" y="3741896"/>
                <a:ext cx="28575" cy="28575"/>
              </a:xfrm>
              <a:custGeom>
                <a:avLst/>
                <a:gdLst>
                  <a:gd name="connsiteX0" fmla="*/ 22384 w 28575"/>
                  <a:gd name="connsiteY0" fmla="*/ 14764 h 28575"/>
                  <a:gd name="connsiteX1" fmla="*/ 14764 w 28575"/>
                  <a:gd name="connsiteY1" fmla="*/ 22384 h 28575"/>
                  <a:gd name="connsiteX2" fmla="*/ 7144 w 28575"/>
                  <a:gd name="connsiteY2" fmla="*/ 14764 h 28575"/>
                  <a:gd name="connsiteX3" fmla="*/ 14764 w 28575"/>
                  <a:gd name="connsiteY3" fmla="*/ 714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8972"/>
                      <a:pt x="18972" y="22384"/>
                      <a:pt x="14764" y="22384"/>
                    </a:cubicBezTo>
                    <a:cubicBezTo>
                      <a:pt x="10555" y="22384"/>
                      <a:pt x="7144" y="18972"/>
                      <a:pt x="7144" y="14764"/>
                    </a:cubicBezTo>
                    <a:cubicBezTo>
                      <a:pt x="7144" y="10555"/>
                      <a:pt x="10555" y="7144"/>
                      <a:pt x="14764" y="7144"/>
                    </a:cubicBezTo>
                    <a:cubicBezTo>
                      <a:pt x="18972" y="7144"/>
                      <a:pt x="22384" y="10555"/>
                      <a:pt x="22384" y="14764"/>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BF250EB3-11B0-4200-8FA4-193A1C0AC2D7}"/>
                  </a:ext>
                </a:extLst>
              </p:cNvPr>
              <p:cNvSpPr/>
              <p:nvPr/>
            </p:nvSpPr>
            <p:spPr>
              <a:xfrm>
                <a:off x="5948839" y="2976086"/>
                <a:ext cx="28575" cy="28575"/>
              </a:xfrm>
              <a:custGeom>
                <a:avLst/>
                <a:gdLst>
                  <a:gd name="connsiteX0" fmla="*/ 15716 w 28575"/>
                  <a:gd name="connsiteY0" fmla="*/ 24289 h 28575"/>
                  <a:gd name="connsiteX1" fmla="*/ 24289 w 28575"/>
                  <a:gd name="connsiteY1" fmla="*/ 15716 h 28575"/>
                  <a:gd name="connsiteX2" fmla="*/ 15716 w 28575"/>
                  <a:gd name="connsiteY2" fmla="*/ 7144 h 28575"/>
                  <a:gd name="connsiteX3" fmla="*/ 7144 w 28575"/>
                  <a:gd name="connsiteY3" fmla="*/ 15716 h 28575"/>
                  <a:gd name="connsiteX4" fmla="*/ 15716 w 28575"/>
                  <a:gd name="connsiteY4" fmla="*/ 2428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5716" y="24289"/>
                    </a:moveTo>
                    <a:cubicBezTo>
                      <a:pt x="20479" y="24289"/>
                      <a:pt x="24289" y="20479"/>
                      <a:pt x="24289" y="15716"/>
                    </a:cubicBezTo>
                    <a:cubicBezTo>
                      <a:pt x="24289" y="10954"/>
                      <a:pt x="20479" y="7144"/>
                      <a:pt x="15716" y="7144"/>
                    </a:cubicBezTo>
                    <a:cubicBezTo>
                      <a:pt x="10954" y="7144"/>
                      <a:pt x="7144" y="10954"/>
                      <a:pt x="7144" y="15716"/>
                    </a:cubicBezTo>
                    <a:cubicBezTo>
                      <a:pt x="8096" y="20479"/>
                      <a:pt x="11906" y="24289"/>
                      <a:pt x="15716" y="24289"/>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CBEF3E2C-37DC-40C6-AD5E-47CBCE9E2A3A}"/>
                  </a:ext>
                </a:extLst>
              </p:cNvPr>
              <p:cNvSpPr/>
              <p:nvPr/>
            </p:nvSpPr>
            <p:spPr>
              <a:xfrm>
                <a:off x="5656094" y="3041809"/>
                <a:ext cx="95250" cy="114300"/>
              </a:xfrm>
              <a:custGeom>
                <a:avLst/>
                <a:gdLst>
                  <a:gd name="connsiteX0" fmla="*/ 20806 w 95250"/>
                  <a:gd name="connsiteY0" fmla="*/ 90964 h 114300"/>
                  <a:gd name="connsiteX1" fmla="*/ 27474 w 95250"/>
                  <a:gd name="connsiteY1" fmla="*/ 89059 h 114300"/>
                  <a:gd name="connsiteX2" fmla="*/ 57954 w 95250"/>
                  <a:gd name="connsiteY2" fmla="*/ 108109 h 114300"/>
                  <a:gd name="connsiteX3" fmla="*/ 92244 w 95250"/>
                  <a:gd name="connsiteY3" fmla="*/ 73819 h 114300"/>
                  <a:gd name="connsiteX4" fmla="*/ 63669 w 95250"/>
                  <a:gd name="connsiteY4" fmla="*/ 40481 h 114300"/>
                  <a:gd name="connsiteX5" fmla="*/ 64621 w 95250"/>
                  <a:gd name="connsiteY5" fmla="*/ 33814 h 114300"/>
                  <a:gd name="connsiteX6" fmla="*/ 37951 w 95250"/>
                  <a:gd name="connsiteY6" fmla="*/ 7144 h 114300"/>
                  <a:gd name="connsiteX7" fmla="*/ 11281 w 95250"/>
                  <a:gd name="connsiteY7" fmla="*/ 33814 h 114300"/>
                  <a:gd name="connsiteX8" fmla="*/ 28426 w 95250"/>
                  <a:gd name="connsiteY8" fmla="*/ 58579 h 114300"/>
                  <a:gd name="connsiteX9" fmla="*/ 27474 w 95250"/>
                  <a:gd name="connsiteY9" fmla="*/ 61436 h 114300"/>
                  <a:gd name="connsiteX10" fmla="*/ 22711 w 95250"/>
                  <a:gd name="connsiteY10" fmla="*/ 60484 h 114300"/>
                  <a:gd name="connsiteX11" fmla="*/ 7471 w 95250"/>
                  <a:gd name="connsiteY11" fmla="*/ 75724 h 114300"/>
                  <a:gd name="connsiteX12" fmla="*/ 20806 w 95250"/>
                  <a:gd name="connsiteY12" fmla="*/ 90964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5250" h="114300">
                    <a:moveTo>
                      <a:pt x="20806" y="90964"/>
                    </a:moveTo>
                    <a:cubicBezTo>
                      <a:pt x="22711" y="90964"/>
                      <a:pt x="25569" y="90011"/>
                      <a:pt x="27474" y="89059"/>
                    </a:cubicBezTo>
                    <a:cubicBezTo>
                      <a:pt x="33189" y="100489"/>
                      <a:pt x="44619" y="108109"/>
                      <a:pt x="57954" y="108109"/>
                    </a:cubicBezTo>
                    <a:cubicBezTo>
                      <a:pt x="77004" y="108109"/>
                      <a:pt x="92244" y="92869"/>
                      <a:pt x="92244" y="73819"/>
                    </a:cubicBezTo>
                    <a:cubicBezTo>
                      <a:pt x="92244" y="56674"/>
                      <a:pt x="79861" y="43339"/>
                      <a:pt x="63669" y="40481"/>
                    </a:cubicBezTo>
                    <a:cubicBezTo>
                      <a:pt x="64621" y="38576"/>
                      <a:pt x="64621" y="36671"/>
                      <a:pt x="64621" y="33814"/>
                    </a:cubicBezTo>
                    <a:cubicBezTo>
                      <a:pt x="64621" y="18574"/>
                      <a:pt x="52239" y="7144"/>
                      <a:pt x="37951" y="7144"/>
                    </a:cubicBezTo>
                    <a:cubicBezTo>
                      <a:pt x="22711" y="7144"/>
                      <a:pt x="11281" y="19526"/>
                      <a:pt x="11281" y="33814"/>
                    </a:cubicBezTo>
                    <a:cubicBezTo>
                      <a:pt x="11281" y="45244"/>
                      <a:pt x="17949" y="54769"/>
                      <a:pt x="28426" y="58579"/>
                    </a:cubicBezTo>
                    <a:cubicBezTo>
                      <a:pt x="28426" y="59531"/>
                      <a:pt x="27474" y="60484"/>
                      <a:pt x="27474" y="61436"/>
                    </a:cubicBezTo>
                    <a:cubicBezTo>
                      <a:pt x="25569" y="60484"/>
                      <a:pt x="24616" y="60484"/>
                      <a:pt x="22711" y="60484"/>
                    </a:cubicBezTo>
                    <a:cubicBezTo>
                      <a:pt x="14139" y="60484"/>
                      <a:pt x="7471" y="67151"/>
                      <a:pt x="7471" y="75724"/>
                    </a:cubicBezTo>
                    <a:cubicBezTo>
                      <a:pt x="5566" y="84296"/>
                      <a:pt x="12234" y="90964"/>
                      <a:pt x="20806" y="90964"/>
                    </a:cubicBez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063E0395-EE72-47CC-8488-940D040EDC5E}"/>
                  </a:ext>
                </a:extLst>
              </p:cNvPr>
              <p:cNvSpPr/>
              <p:nvPr/>
            </p:nvSpPr>
            <p:spPr>
              <a:xfrm>
                <a:off x="5755481" y="4182904"/>
                <a:ext cx="57150" cy="57150"/>
              </a:xfrm>
              <a:custGeom>
                <a:avLst/>
                <a:gdLst>
                  <a:gd name="connsiteX0" fmla="*/ 31909 w 57150"/>
                  <a:gd name="connsiteY0" fmla="*/ 7144 h 57150"/>
                  <a:gd name="connsiteX1" fmla="*/ 7144 w 57150"/>
                  <a:gd name="connsiteY1" fmla="*/ 31909 h 57150"/>
                  <a:gd name="connsiteX2" fmla="*/ 31909 w 57150"/>
                  <a:gd name="connsiteY2" fmla="*/ 56674 h 57150"/>
                  <a:gd name="connsiteX3" fmla="*/ 56674 w 57150"/>
                  <a:gd name="connsiteY3" fmla="*/ 31909 h 57150"/>
                  <a:gd name="connsiteX4" fmla="*/ 31909 w 57150"/>
                  <a:gd name="connsiteY4" fmla="*/ 714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31909" y="7144"/>
                    </a:moveTo>
                    <a:cubicBezTo>
                      <a:pt x="18574" y="7144"/>
                      <a:pt x="7144" y="18574"/>
                      <a:pt x="7144" y="31909"/>
                    </a:cubicBezTo>
                    <a:cubicBezTo>
                      <a:pt x="7144" y="45244"/>
                      <a:pt x="18574" y="56674"/>
                      <a:pt x="31909" y="56674"/>
                    </a:cubicBezTo>
                    <a:cubicBezTo>
                      <a:pt x="45244" y="56674"/>
                      <a:pt x="56674" y="45244"/>
                      <a:pt x="56674" y="31909"/>
                    </a:cubicBezTo>
                    <a:cubicBezTo>
                      <a:pt x="56674" y="17621"/>
                      <a:pt x="45244" y="7144"/>
                      <a:pt x="31909" y="7144"/>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DF58809F-011F-4AA7-B502-3D47F13B44D8}"/>
                  </a:ext>
                </a:extLst>
              </p:cNvPr>
              <p:cNvSpPr/>
              <p:nvPr/>
            </p:nvSpPr>
            <p:spPr>
              <a:xfrm>
                <a:off x="6033611" y="3938111"/>
                <a:ext cx="28575" cy="28575"/>
              </a:xfrm>
              <a:custGeom>
                <a:avLst/>
                <a:gdLst>
                  <a:gd name="connsiteX0" fmla="*/ 22384 w 28575"/>
                  <a:gd name="connsiteY0" fmla="*/ 14764 h 28575"/>
                  <a:gd name="connsiteX1" fmla="*/ 14764 w 28575"/>
                  <a:gd name="connsiteY1" fmla="*/ 7144 h 28575"/>
                  <a:gd name="connsiteX2" fmla="*/ 7144 w 28575"/>
                  <a:gd name="connsiteY2" fmla="*/ 14764 h 28575"/>
                  <a:gd name="connsiteX3" fmla="*/ 14764 w 28575"/>
                  <a:gd name="connsiteY3" fmla="*/ 2238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0001"/>
                      <a:pt x="18574" y="7144"/>
                      <a:pt x="14764" y="7144"/>
                    </a:cubicBezTo>
                    <a:cubicBezTo>
                      <a:pt x="10954" y="7144"/>
                      <a:pt x="7144" y="10954"/>
                      <a:pt x="7144" y="14764"/>
                    </a:cubicBezTo>
                    <a:cubicBezTo>
                      <a:pt x="7144" y="18574"/>
                      <a:pt x="10954" y="22384"/>
                      <a:pt x="14764" y="22384"/>
                    </a:cubicBezTo>
                    <a:cubicBezTo>
                      <a:pt x="18574" y="22384"/>
                      <a:pt x="22384" y="19526"/>
                      <a:pt x="22384" y="14764"/>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E8717AF7-779B-4DF3-9CEF-D586EA470431}"/>
                  </a:ext>
                </a:extLst>
              </p:cNvPr>
              <p:cNvSpPr/>
              <p:nvPr/>
            </p:nvSpPr>
            <p:spPr>
              <a:xfrm>
                <a:off x="5585936" y="3662839"/>
                <a:ext cx="38100" cy="38100"/>
              </a:xfrm>
              <a:custGeom>
                <a:avLst/>
                <a:gdLst>
                  <a:gd name="connsiteX0" fmla="*/ 37624 w 38100"/>
                  <a:gd name="connsiteY0" fmla="*/ 22384 h 38100"/>
                  <a:gd name="connsiteX1" fmla="*/ 22384 w 38100"/>
                  <a:gd name="connsiteY1" fmla="*/ 7144 h 38100"/>
                  <a:gd name="connsiteX2" fmla="*/ 7144 w 38100"/>
                  <a:gd name="connsiteY2" fmla="*/ 22384 h 38100"/>
                  <a:gd name="connsiteX3" fmla="*/ 22384 w 38100"/>
                  <a:gd name="connsiteY3" fmla="*/ 37624 h 38100"/>
                  <a:gd name="connsiteX4" fmla="*/ 37624 w 38100"/>
                  <a:gd name="connsiteY4" fmla="*/ 2238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7624" y="22384"/>
                    </a:moveTo>
                    <a:cubicBezTo>
                      <a:pt x="37624" y="13811"/>
                      <a:pt x="30956" y="7144"/>
                      <a:pt x="22384" y="7144"/>
                    </a:cubicBezTo>
                    <a:cubicBezTo>
                      <a:pt x="13811" y="7144"/>
                      <a:pt x="7144" y="13811"/>
                      <a:pt x="7144" y="22384"/>
                    </a:cubicBezTo>
                    <a:cubicBezTo>
                      <a:pt x="7144" y="30956"/>
                      <a:pt x="13811" y="37624"/>
                      <a:pt x="22384" y="37624"/>
                    </a:cubicBezTo>
                    <a:cubicBezTo>
                      <a:pt x="30956" y="37624"/>
                      <a:pt x="37624" y="30956"/>
                      <a:pt x="37624" y="22384"/>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BBCD6C76-6AE2-4763-B46B-4EE431766134}"/>
                  </a:ext>
                </a:extLst>
              </p:cNvPr>
              <p:cNvSpPr/>
              <p:nvPr/>
            </p:nvSpPr>
            <p:spPr>
              <a:xfrm>
                <a:off x="5774531" y="3054191"/>
                <a:ext cx="28575" cy="28575"/>
              </a:xfrm>
              <a:custGeom>
                <a:avLst/>
                <a:gdLst>
                  <a:gd name="connsiteX0" fmla="*/ 28099 w 28575"/>
                  <a:gd name="connsiteY0" fmla="*/ 17621 h 28575"/>
                  <a:gd name="connsiteX1" fmla="*/ 17621 w 28575"/>
                  <a:gd name="connsiteY1" fmla="*/ 28099 h 28575"/>
                  <a:gd name="connsiteX2" fmla="*/ 7144 w 28575"/>
                  <a:gd name="connsiteY2" fmla="*/ 17621 h 28575"/>
                  <a:gd name="connsiteX3" fmla="*/ 17621 w 28575"/>
                  <a:gd name="connsiteY3" fmla="*/ 7144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23408"/>
                      <a:pt x="23408" y="28099"/>
                      <a:pt x="17621" y="28099"/>
                    </a:cubicBezTo>
                    <a:cubicBezTo>
                      <a:pt x="11835" y="28099"/>
                      <a:pt x="7144" y="23408"/>
                      <a:pt x="7144" y="17621"/>
                    </a:cubicBezTo>
                    <a:cubicBezTo>
                      <a:pt x="7144" y="11835"/>
                      <a:pt x="11835" y="7144"/>
                      <a:pt x="17621" y="7144"/>
                    </a:cubicBezTo>
                    <a:cubicBezTo>
                      <a:pt x="23408" y="7144"/>
                      <a:pt x="28099" y="11835"/>
                      <a:pt x="28099" y="17621"/>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6C7FBF5C-A49A-4D31-9A21-76B56C0DF3FA}"/>
                  </a:ext>
                </a:extLst>
              </p:cNvPr>
              <p:cNvSpPr/>
              <p:nvPr/>
            </p:nvSpPr>
            <p:spPr>
              <a:xfrm>
                <a:off x="5801201" y="2997041"/>
                <a:ext cx="28575" cy="28575"/>
              </a:xfrm>
              <a:custGeom>
                <a:avLst/>
                <a:gdLst>
                  <a:gd name="connsiteX0" fmla="*/ 24289 w 28575"/>
                  <a:gd name="connsiteY0" fmla="*/ 15716 h 28575"/>
                  <a:gd name="connsiteX1" fmla="*/ 15716 w 28575"/>
                  <a:gd name="connsiteY1" fmla="*/ 24289 h 28575"/>
                  <a:gd name="connsiteX2" fmla="*/ 7144 w 28575"/>
                  <a:gd name="connsiteY2" fmla="*/ 15716 h 28575"/>
                  <a:gd name="connsiteX3" fmla="*/ 15716 w 28575"/>
                  <a:gd name="connsiteY3" fmla="*/ 7144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20451"/>
                      <a:pt x="20451" y="24289"/>
                      <a:pt x="15716" y="24289"/>
                    </a:cubicBezTo>
                    <a:cubicBezTo>
                      <a:pt x="10982" y="24289"/>
                      <a:pt x="7144" y="20451"/>
                      <a:pt x="7144" y="15716"/>
                    </a:cubicBezTo>
                    <a:cubicBezTo>
                      <a:pt x="7144" y="10982"/>
                      <a:pt x="10982" y="7144"/>
                      <a:pt x="15716" y="7144"/>
                    </a:cubicBezTo>
                    <a:cubicBezTo>
                      <a:pt x="20451" y="7144"/>
                      <a:pt x="24289" y="10982"/>
                      <a:pt x="24289" y="15716"/>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3AF5C66F-C19C-450F-A636-6856995E3F7D}"/>
                  </a:ext>
                </a:extLst>
              </p:cNvPr>
              <p:cNvSpPr/>
              <p:nvPr/>
            </p:nvSpPr>
            <p:spPr>
              <a:xfrm>
                <a:off x="5444966" y="3704749"/>
                <a:ext cx="85725" cy="85725"/>
              </a:xfrm>
              <a:custGeom>
                <a:avLst/>
                <a:gdLst>
                  <a:gd name="connsiteX0" fmla="*/ 81439 w 85725"/>
                  <a:gd name="connsiteY0" fmla="*/ 44291 h 85725"/>
                  <a:gd name="connsiteX1" fmla="*/ 44291 w 85725"/>
                  <a:gd name="connsiteY1" fmla="*/ 81439 h 85725"/>
                  <a:gd name="connsiteX2" fmla="*/ 7144 w 85725"/>
                  <a:gd name="connsiteY2" fmla="*/ 44291 h 85725"/>
                  <a:gd name="connsiteX3" fmla="*/ 44291 w 85725"/>
                  <a:gd name="connsiteY3" fmla="*/ 7144 h 85725"/>
                  <a:gd name="connsiteX4" fmla="*/ 81439 w 85725"/>
                  <a:gd name="connsiteY4" fmla="*/ 44291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81439" y="44291"/>
                    </a:moveTo>
                    <a:cubicBezTo>
                      <a:pt x="81439" y="64807"/>
                      <a:pt x="64807" y="81439"/>
                      <a:pt x="44291" y="81439"/>
                    </a:cubicBezTo>
                    <a:cubicBezTo>
                      <a:pt x="23775" y="81439"/>
                      <a:pt x="7144" y="64807"/>
                      <a:pt x="7144" y="44291"/>
                    </a:cubicBezTo>
                    <a:cubicBezTo>
                      <a:pt x="7144" y="23775"/>
                      <a:pt x="23775" y="7144"/>
                      <a:pt x="44291" y="7144"/>
                    </a:cubicBezTo>
                    <a:cubicBezTo>
                      <a:pt x="64807" y="7144"/>
                      <a:pt x="81439" y="23775"/>
                      <a:pt x="81439" y="44291"/>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384F53D1-48F2-47B4-8E4A-D6F6B605C6C6}"/>
                  </a:ext>
                </a:extLst>
              </p:cNvPr>
              <p:cNvSpPr/>
              <p:nvPr/>
            </p:nvSpPr>
            <p:spPr>
              <a:xfrm>
                <a:off x="5544979" y="3427571"/>
                <a:ext cx="85725" cy="95250"/>
              </a:xfrm>
              <a:custGeom>
                <a:avLst/>
                <a:gdLst>
                  <a:gd name="connsiteX0" fmla="*/ 58579 w 85725"/>
                  <a:gd name="connsiteY0" fmla="*/ 39529 h 95250"/>
                  <a:gd name="connsiteX1" fmla="*/ 59531 w 85725"/>
                  <a:gd name="connsiteY1" fmla="*/ 32861 h 95250"/>
                  <a:gd name="connsiteX2" fmla="*/ 39529 w 85725"/>
                  <a:gd name="connsiteY2" fmla="*/ 12859 h 95250"/>
                  <a:gd name="connsiteX3" fmla="*/ 38576 w 85725"/>
                  <a:gd name="connsiteY3" fmla="*/ 12859 h 95250"/>
                  <a:gd name="connsiteX4" fmla="*/ 25241 w 85725"/>
                  <a:gd name="connsiteY4" fmla="*/ 7144 h 95250"/>
                  <a:gd name="connsiteX5" fmla="*/ 7144 w 85725"/>
                  <a:gd name="connsiteY5" fmla="*/ 25241 h 95250"/>
                  <a:gd name="connsiteX6" fmla="*/ 22384 w 85725"/>
                  <a:gd name="connsiteY6" fmla="*/ 43339 h 95250"/>
                  <a:gd name="connsiteX7" fmla="*/ 34766 w 85725"/>
                  <a:gd name="connsiteY7" fmla="*/ 52864 h 95250"/>
                  <a:gd name="connsiteX8" fmla="*/ 30004 w 85725"/>
                  <a:gd name="connsiteY8" fmla="*/ 68104 h 95250"/>
                  <a:gd name="connsiteX9" fmla="*/ 58579 w 85725"/>
                  <a:gd name="connsiteY9" fmla="*/ 96679 h 95250"/>
                  <a:gd name="connsiteX10" fmla="*/ 87154 w 85725"/>
                  <a:gd name="connsiteY10" fmla="*/ 68104 h 95250"/>
                  <a:gd name="connsiteX11" fmla="*/ 58579 w 85725"/>
                  <a:gd name="connsiteY11" fmla="*/ 39529 h 95250"/>
                  <a:gd name="connsiteX12" fmla="*/ 58579 w 85725"/>
                  <a:gd name="connsiteY12" fmla="*/ 39529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5725" h="95250">
                    <a:moveTo>
                      <a:pt x="58579" y="39529"/>
                    </a:moveTo>
                    <a:cubicBezTo>
                      <a:pt x="59531" y="37624"/>
                      <a:pt x="59531" y="35719"/>
                      <a:pt x="59531" y="32861"/>
                    </a:cubicBezTo>
                    <a:cubicBezTo>
                      <a:pt x="59531" y="21431"/>
                      <a:pt x="50006" y="12859"/>
                      <a:pt x="39529" y="12859"/>
                    </a:cubicBezTo>
                    <a:cubicBezTo>
                      <a:pt x="39529" y="12859"/>
                      <a:pt x="38576" y="12859"/>
                      <a:pt x="38576" y="12859"/>
                    </a:cubicBezTo>
                    <a:cubicBezTo>
                      <a:pt x="34766" y="9049"/>
                      <a:pt x="30956" y="7144"/>
                      <a:pt x="25241" y="7144"/>
                    </a:cubicBezTo>
                    <a:cubicBezTo>
                      <a:pt x="14764" y="7144"/>
                      <a:pt x="7144" y="15716"/>
                      <a:pt x="7144" y="25241"/>
                    </a:cubicBezTo>
                    <a:cubicBezTo>
                      <a:pt x="7144" y="33814"/>
                      <a:pt x="13811" y="41434"/>
                      <a:pt x="22384" y="43339"/>
                    </a:cubicBezTo>
                    <a:cubicBezTo>
                      <a:pt x="25241" y="48101"/>
                      <a:pt x="30004" y="50959"/>
                      <a:pt x="34766" y="52864"/>
                    </a:cubicBezTo>
                    <a:cubicBezTo>
                      <a:pt x="31909" y="57626"/>
                      <a:pt x="30004" y="62389"/>
                      <a:pt x="30004" y="68104"/>
                    </a:cubicBezTo>
                    <a:cubicBezTo>
                      <a:pt x="30004" y="84296"/>
                      <a:pt x="43339" y="96679"/>
                      <a:pt x="58579" y="96679"/>
                    </a:cubicBezTo>
                    <a:cubicBezTo>
                      <a:pt x="74771" y="96679"/>
                      <a:pt x="87154" y="83344"/>
                      <a:pt x="87154" y="68104"/>
                    </a:cubicBezTo>
                    <a:cubicBezTo>
                      <a:pt x="88106" y="52864"/>
                      <a:pt x="74771" y="39529"/>
                      <a:pt x="58579" y="39529"/>
                    </a:cubicBezTo>
                    <a:cubicBezTo>
                      <a:pt x="58579" y="39529"/>
                      <a:pt x="58579" y="39529"/>
                      <a:pt x="58579" y="39529"/>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85CF9297-99C2-4BC0-ABD8-D607405790BE}"/>
                  </a:ext>
                </a:extLst>
              </p:cNvPr>
              <p:cNvSpPr/>
              <p:nvPr/>
            </p:nvSpPr>
            <p:spPr>
              <a:xfrm>
                <a:off x="5965031" y="4117181"/>
                <a:ext cx="19050" cy="19050"/>
              </a:xfrm>
              <a:custGeom>
                <a:avLst/>
                <a:gdLst>
                  <a:gd name="connsiteX0" fmla="*/ 16669 w 19050"/>
                  <a:gd name="connsiteY0" fmla="*/ 11906 h 19050"/>
                  <a:gd name="connsiteX1" fmla="*/ 11906 w 19050"/>
                  <a:gd name="connsiteY1" fmla="*/ 7144 h 19050"/>
                  <a:gd name="connsiteX2" fmla="*/ 7144 w 19050"/>
                  <a:gd name="connsiteY2" fmla="*/ 11906 h 19050"/>
                  <a:gd name="connsiteX3" fmla="*/ 11906 w 19050"/>
                  <a:gd name="connsiteY3" fmla="*/ 16669 h 19050"/>
                  <a:gd name="connsiteX4" fmla="*/ 16669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6669" y="11906"/>
                    </a:moveTo>
                    <a:cubicBezTo>
                      <a:pt x="16669" y="9049"/>
                      <a:pt x="14764" y="7144"/>
                      <a:pt x="11906" y="7144"/>
                    </a:cubicBezTo>
                    <a:cubicBezTo>
                      <a:pt x="9049" y="7144"/>
                      <a:pt x="7144" y="9049"/>
                      <a:pt x="7144" y="11906"/>
                    </a:cubicBezTo>
                    <a:cubicBezTo>
                      <a:pt x="7144" y="14764"/>
                      <a:pt x="9049" y="16669"/>
                      <a:pt x="11906" y="16669"/>
                    </a:cubicBezTo>
                    <a:cubicBezTo>
                      <a:pt x="14764" y="16669"/>
                      <a:pt x="16669" y="14764"/>
                      <a:pt x="16669" y="11906"/>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162E1B38-3F97-4CB8-A3A8-A89FA5899E7A}"/>
                  </a:ext>
                </a:extLst>
              </p:cNvPr>
              <p:cNvSpPr/>
              <p:nvPr/>
            </p:nvSpPr>
            <p:spPr>
              <a:xfrm>
                <a:off x="5866924" y="3722846"/>
                <a:ext cx="76200" cy="76200"/>
              </a:xfrm>
              <a:custGeom>
                <a:avLst/>
                <a:gdLst>
                  <a:gd name="connsiteX0" fmla="*/ 65246 w 76200"/>
                  <a:gd name="connsiteY0" fmla="*/ 75724 h 76200"/>
                  <a:gd name="connsiteX1" fmla="*/ 75724 w 76200"/>
                  <a:gd name="connsiteY1" fmla="*/ 65246 h 76200"/>
                  <a:gd name="connsiteX2" fmla="*/ 65246 w 76200"/>
                  <a:gd name="connsiteY2" fmla="*/ 54769 h 76200"/>
                  <a:gd name="connsiteX3" fmla="*/ 62389 w 76200"/>
                  <a:gd name="connsiteY3" fmla="*/ 55721 h 76200"/>
                  <a:gd name="connsiteX4" fmla="*/ 68104 w 76200"/>
                  <a:gd name="connsiteY4" fmla="*/ 42386 h 76200"/>
                  <a:gd name="connsiteX5" fmla="*/ 50006 w 76200"/>
                  <a:gd name="connsiteY5" fmla="*/ 24289 h 76200"/>
                  <a:gd name="connsiteX6" fmla="*/ 42386 w 76200"/>
                  <a:gd name="connsiteY6" fmla="*/ 26194 h 76200"/>
                  <a:gd name="connsiteX7" fmla="*/ 30956 w 76200"/>
                  <a:gd name="connsiteY7" fmla="*/ 16669 h 76200"/>
                  <a:gd name="connsiteX8" fmla="*/ 31909 w 76200"/>
                  <a:gd name="connsiteY8" fmla="*/ 16669 h 76200"/>
                  <a:gd name="connsiteX9" fmla="*/ 36671 w 76200"/>
                  <a:gd name="connsiteY9" fmla="*/ 11906 h 76200"/>
                  <a:gd name="connsiteX10" fmla="*/ 31909 w 76200"/>
                  <a:gd name="connsiteY10" fmla="*/ 7144 h 76200"/>
                  <a:gd name="connsiteX11" fmla="*/ 27146 w 76200"/>
                  <a:gd name="connsiteY11" fmla="*/ 11906 h 76200"/>
                  <a:gd name="connsiteX12" fmla="*/ 30004 w 76200"/>
                  <a:gd name="connsiteY12" fmla="*/ 16669 h 76200"/>
                  <a:gd name="connsiteX13" fmla="*/ 26194 w 76200"/>
                  <a:gd name="connsiteY13" fmla="*/ 15716 h 76200"/>
                  <a:gd name="connsiteX14" fmla="*/ 7144 w 76200"/>
                  <a:gd name="connsiteY14" fmla="*/ 34766 h 76200"/>
                  <a:gd name="connsiteX15" fmla="*/ 26194 w 76200"/>
                  <a:gd name="connsiteY15" fmla="*/ 53816 h 76200"/>
                  <a:gd name="connsiteX16" fmla="*/ 35719 w 76200"/>
                  <a:gd name="connsiteY16" fmla="*/ 50959 h 76200"/>
                  <a:gd name="connsiteX17" fmla="*/ 50959 w 76200"/>
                  <a:gd name="connsiteY17" fmla="*/ 59531 h 76200"/>
                  <a:gd name="connsiteX18" fmla="*/ 57626 w 76200"/>
                  <a:gd name="connsiteY18" fmla="*/ 58579 h 76200"/>
                  <a:gd name="connsiteX19" fmla="*/ 54769 w 76200"/>
                  <a:gd name="connsiteY19" fmla="*/ 65246 h 76200"/>
                  <a:gd name="connsiteX20" fmla="*/ 65246 w 76200"/>
                  <a:gd name="connsiteY20" fmla="*/ 7572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6200" h="76200">
                    <a:moveTo>
                      <a:pt x="65246" y="75724"/>
                    </a:moveTo>
                    <a:cubicBezTo>
                      <a:pt x="70961" y="75724"/>
                      <a:pt x="75724" y="70961"/>
                      <a:pt x="75724" y="65246"/>
                    </a:cubicBezTo>
                    <a:cubicBezTo>
                      <a:pt x="75724" y="59531"/>
                      <a:pt x="70961" y="54769"/>
                      <a:pt x="65246" y="54769"/>
                    </a:cubicBezTo>
                    <a:cubicBezTo>
                      <a:pt x="64294" y="54769"/>
                      <a:pt x="63341" y="54769"/>
                      <a:pt x="62389" y="55721"/>
                    </a:cubicBezTo>
                    <a:cubicBezTo>
                      <a:pt x="66199" y="52864"/>
                      <a:pt x="68104" y="48101"/>
                      <a:pt x="68104" y="42386"/>
                    </a:cubicBezTo>
                    <a:cubicBezTo>
                      <a:pt x="68104" y="32861"/>
                      <a:pt x="60484" y="24289"/>
                      <a:pt x="50006" y="24289"/>
                    </a:cubicBezTo>
                    <a:cubicBezTo>
                      <a:pt x="47149" y="24289"/>
                      <a:pt x="44291" y="25241"/>
                      <a:pt x="42386" y="26194"/>
                    </a:cubicBezTo>
                    <a:cubicBezTo>
                      <a:pt x="39529" y="21431"/>
                      <a:pt x="35719" y="18574"/>
                      <a:pt x="30956" y="16669"/>
                    </a:cubicBezTo>
                    <a:cubicBezTo>
                      <a:pt x="30956" y="16669"/>
                      <a:pt x="31909" y="16669"/>
                      <a:pt x="31909" y="16669"/>
                    </a:cubicBezTo>
                    <a:cubicBezTo>
                      <a:pt x="34766" y="16669"/>
                      <a:pt x="36671" y="14764"/>
                      <a:pt x="36671" y="11906"/>
                    </a:cubicBezTo>
                    <a:cubicBezTo>
                      <a:pt x="36671" y="9049"/>
                      <a:pt x="34766" y="7144"/>
                      <a:pt x="31909" y="7144"/>
                    </a:cubicBezTo>
                    <a:cubicBezTo>
                      <a:pt x="29051" y="7144"/>
                      <a:pt x="27146" y="9049"/>
                      <a:pt x="27146" y="11906"/>
                    </a:cubicBezTo>
                    <a:cubicBezTo>
                      <a:pt x="27146" y="13811"/>
                      <a:pt x="28099" y="15716"/>
                      <a:pt x="30004" y="16669"/>
                    </a:cubicBezTo>
                    <a:cubicBezTo>
                      <a:pt x="29051" y="16669"/>
                      <a:pt x="27146" y="15716"/>
                      <a:pt x="26194" y="15716"/>
                    </a:cubicBezTo>
                    <a:cubicBezTo>
                      <a:pt x="15716" y="15716"/>
                      <a:pt x="7144" y="24289"/>
                      <a:pt x="7144" y="34766"/>
                    </a:cubicBezTo>
                    <a:cubicBezTo>
                      <a:pt x="7144" y="45244"/>
                      <a:pt x="15716" y="53816"/>
                      <a:pt x="26194" y="53816"/>
                    </a:cubicBezTo>
                    <a:cubicBezTo>
                      <a:pt x="29051" y="53816"/>
                      <a:pt x="32861" y="52864"/>
                      <a:pt x="35719" y="50959"/>
                    </a:cubicBezTo>
                    <a:cubicBezTo>
                      <a:pt x="38576" y="55721"/>
                      <a:pt x="44291" y="59531"/>
                      <a:pt x="50959" y="59531"/>
                    </a:cubicBezTo>
                    <a:cubicBezTo>
                      <a:pt x="52864" y="59531"/>
                      <a:pt x="55721" y="58579"/>
                      <a:pt x="57626" y="58579"/>
                    </a:cubicBezTo>
                    <a:cubicBezTo>
                      <a:pt x="55721" y="60484"/>
                      <a:pt x="54769" y="62389"/>
                      <a:pt x="54769" y="65246"/>
                    </a:cubicBezTo>
                    <a:cubicBezTo>
                      <a:pt x="54769" y="70961"/>
                      <a:pt x="59531" y="75724"/>
                      <a:pt x="65246" y="75724"/>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31D72538-A8E6-48F9-ABB7-57ACC84A1A7B}"/>
                  </a:ext>
                </a:extLst>
              </p:cNvPr>
              <p:cNvSpPr/>
              <p:nvPr/>
            </p:nvSpPr>
            <p:spPr>
              <a:xfrm>
                <a:off x="6027896" y="2811304"/>
                <a:ext cx="95250" cy="85725"/>
              </a:xfrm>
              <a:custGeom>
                <a:avLst/>
                <a:gdLst>
                  <a:gd name="connsiteX0" fmla="*/ 27146 w 95250"/>
                  <a:gd name="connsiteY0" fmla="*/ 7144 h 85725"/>
                  <a:gd name="connsiteX1" fmla="*/ 7144 w 95250"/>
                  <a:gd name="connsiteY1" fmla="*/ 27146 h 85725"/>
                  <a:gd name="connsiteX2" fmla="*/ 16669 w 95250"/>
                  <a:gd name="connsiteY2" fmla="*/ 44291 h 85725"/>
                  <a:gd name="connsiteX3" fmla="*/ 15716 w 95250"/>
                  <a:gd name="connsiteY3" fmla="*/ 49054 h 85725"/>
                  <a:gd name="connsiteX4" fmla="*/ 32861 w 95250"/>
                  <a:gd name="connsiteY4" fmla="*/ 66199 h 85725"/>
                  <a:gd name="connsiteX5" fmla="*/ 42386 w 95250"/>
                  <a:gd name="connsiteY5" fmla="*/ 63341 h 85725"/>
                  <a:gd name="connsiteX6" fmla="*/ 66199 w 95250"/>
                  <a:gd name="connsiteY6" fmla="*/ 84296 h 85725"/>
                  <a:gd name="connsiteX7" fmla="*/ 90964 w 95250"/>
                  <a:gd name="connsiteY7" fmla="*/ 59531 h 85725"/>
                  <a:gd name="connsiteX8" fmla="*/ 66199 w 95250"/>
                  <a:gd name="connsiteY8" fmla="*/ 34766 h 85725"/>
                  <a:gd name="connsiteX9" fmla="*/ 49054 w 95250"/>
                  <a:gd name="connsiteY9" fmla="*/ 41434 h 85725"/>
                  <a:gd name="connsiteX10" fmla="*/ 45244 w 95250"/>
                  <a:gd name="connsiteY10" fmla="*/ 34766 h 85725"/>
                  <a:gd name="connsiteX11" fmla="*/ 47149 w 95250"/>
                  <a:gd name="connsiteY11" fmla="*/ 25241 h 85725"/>
                  <a:gd name="connsiteX12" fmla="*/ 27146 w 95250"/>
                  <a:gd name="connsiteY12" fmla="*/ 714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5250" h="85725">
                    <a:moveTo>
                      <a:pt x="27146" y="7144"/>
                    </a:moveTo>
                    <a:cubicBezTo>
                      <a:pt x="15716" y="7144"/>
                      <a:pt x="7144" y="15716"/>
                      <a:pt x="7144" y="27146"/>
                    </a:cubicBezTo>
                    <a:cubicBezTo>
                      <a:pt x="7144" y="33814"/>
                      <a:pt x="10954" y="40481"/>
                      <a:pt x="16669" y="44291"/>
                    </a:cubicBezTo>
                    <a:cubicBezTo>
                      <a:pt x="15716" y="46196"/>
                      <a:pt x="15716" y="47149"/>
                      <a:pt x="15716" y="49054"/>
                    </a:cubicBezTo>
                    <a:cubicBezTo>
                      <a:pt x="15716" y="58579"/>
                      <a:pt x="23336" y="66199"/>
                      <a:pt x="32861" y="66199"/>
                    </a:cubicBezTo>
                    <a:cubicBezTo>
                      <a:pt x="36671" y="66199"/>
                      <a:pt x="39529" y="65246"/>
                      <a:pt x="42386" y="63341"/>
                    </a:cubicBezTo>
                    <a:cubicBezTo>
                      <a:pt x="44291" y="74771"/>
                      <a:pt x="53816" y="84296"/>
                      <a:pt x="66199" y="84296"/>
                    </a:cubicBezTo>
                    <a:cubicBezTo>
                      <a:pt x="79534" y="84296"/>
                      <a:pt x="90964" y="72866"/>
                      <a:pt x="90964" y="59531"/>
                    </a:cubicBezTo>
                    <a:cubicBezTo>
                      <a:pt x="90964" y="46196"/>
                      <a:pt x="80486" y="34766"/>
                      <a:pt x="66199" y="34766"/>
                    </a:cubicBezTo>
                    <a:cubicBezTo>
                      <a:pt x="59531" y="34766"/>
                      <a:pt x="53816" y="37624"/>
                      <a:pt x="49054" y="41434"/>
                    </a:cubicBezTo>
                    <a:cubicBezTo>
                      <a:pt x="48101" y="38576"/>
                      <a:pt x="46196" y="36671"/>
                      <a:pt x="45244" y="34766"/>
                    </a:cubicBezTo>
                    <a:cubicBezTo>
                      <a:pt x="47149" y="31909"/>
                      <a:pt x="47149" y="29051"/>
                      <a:pt x="47149" y="25241"/>
                    </a:cubicBezTo>
                    <a:cubicBezTo>
                      <a:pt x="47149" y="16669"/>
                      <a:pt x="37624" y="7144"/>
                      <a:pt x="27146" y="7144"/>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3F0E606A-1CD1-4D71-A8A7-77C422D8DAC1}"/>
                  </a:ext>
                </a:extLst>
              </p:cNvPr>
              <p:cNvSpPr/>
              <p:nvPr/>
            </p:nvSpPr>
            <p:spPr>
              <a:xfrm>
                <a:off x="6005989" y="2619851"/>
                <a:ext cx="76200" cy="76200"/>
              </a:xfrm>
              <a:custGeom>
                <a:avLst/>
                <a:gdLst>
                  <a:gd name="connsiteX0" fmla="*/ 42386 w 76200"/>
                  <a:gd name="connsiteY0" fmla="*/ 77629 h 76200"/>
                  <a:gd name="connsiteX1" fmla="*/ 77629 w 76200"/>
                  <a:gd name="connsiteY1" fmla="*/ 42386 h 76200"/>
                  <a:gd name="connsiteX2" fmla="*/ 42386 w 76200"/>
                  <a:gd name="connsiteY2" fmla="*/ 7144 h 76200"/>
                  <a:gd name="connsiteX3" fmla="*/ 7144 w 76200"/>
                  <a:gd name="connsiteY3" fmla="*/ 42386 h 76200"/>
                  <a:gd name="connsiteX4" fmla="*/ 42386 w 76200"/>
                  <a:gd name="connsiteY4" fmla="*/ 77629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42386" y="77629"/>
                    </a:moveTo>
                    <a:cubicBezTo>
                      <a:pt x="61436" y="77629"/>
                      <a:pt x="77629" y="62389"/>
                      <a:pt x="77629" y="42386"/>
                    </a:cubicBezTo>
                    <a:cubicBezTo>
                      <a:pt x="77629" y="23336"/>
                      <a:pt x="62389" y="7144"/>
                      <a:pt x="42386" y="7144"/>
                    </a:cubicBezTo>
                    <a:cubicBezTo>
                      <a:pt x="23336" y="7144"/>
                      <a:pt x="7144" y="22384"/>
                      <a:pt x="7144" y="42386"/>
                    </a:cubicBezTo>
                    <a:cubicBezTo>
                      <a:pt x="7144" y="62389"/>
                      <a:pt x="23336" y="77629"/>
                      <a:pt x="42386" y="77629"/>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F3CE38DB-DA89-4531-8B4A-699958CF1E2B}"/>
                  </a:ext>
                </a:extLst>
              </p:cNvPr>
              <p:cNvSpPr/>
              <p:nvPr/>
            </p:nvSpPr>
            <p:spPr>
              <a:xfrm>
                <a:off x="5885021" y="3175159"/>
                <a:ext cx="38100" cy="38100"/>
              </a:xfrm>
              <a:custGeom>
                <a:avLst/>
                <a:gdLst>
                  <a:gd name="connsiteX0" fmla="*/ 19526 w 38100"/>
                  <a:gd name="connsiteY0" fmla="*/ 31909 h 38100"/>
                  <a:gd name="connsiteX1" fmla="*/ 31909 w 38100"/>
                  <a:gd name="connsiteY1" fmla="*/ 19526 h 38100"/>
                  <a:gd name="connsiteX2" fmla="*/ 19526 w 38100"/>
                  <a:gd name="connsiteY2" fmla="*/ 7144 h 38100"/>
                  <a:gd name="connsiteX3" fmla="*/ 7144 w 38100"/>
                  <a:gd name="connsiteY3" fmla="*/ 19526 h 38100"/>
                  <a:gd name="connsiteX4" fmla="*/ 19526 w 38100"/>
                  <a:gd name="connsiteY4" fmla="*/ 3190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9526" y="31909"/>
                    </a:moveTo>
                    <a:cubicBezTo>
                      <a:pt x="26194" y="31909"/>
                      <a:pt x="31909" y="26194"/>
                      <a:pt x="31909" y="19526"/>
                    </a:cubicBezTo>
                    <a:cubicBezTo>
                      <a:pt x="31909" y="12859"/>
                      <a:pt x="26194" y="7144"/>
                      <a:pt x="19526" y="7144"/>
                    </a:cubicBezTo>
                    <a:cubicBezTo>
                      <a:pt x="12859" y="7144"/>
                      <a:pt x="7144" y="12859"/>
                      <a:pt x="7144" y="19526"/>
                    </a:cubicBezTo>
                    <a:cubicBezTo>
                      <a:pt x="7144" y="26194"/>
                      <a:pt x="12859" y="31909"/>
                      <a:pt x="19526" y="31909"/>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F056790B-1E88-4771-825C-AFB0FF4579B1}"/>
                  </a:ext>
                </a:extLst>
              </p:cNvPr>
              <p:cNvSpPr/>
              <p:nvPr/>
            </p:nvSpPr>
            <p:spPr>
              <a:xfrm>
                <a:off x="6279356" y="3024664"/>
                <a:ext cx="38100" cy="38100"/>
              </a:xfrm>
              <a:custGeom>
                <a:avLst/>
                <a:gdLst>
                  <a:gd name="connsiteX0" fmla="*/ 21431 w 38100"/>
                  <a:gd name="connsiteY0" fmla="*/ 35719 h 38100"/>
                  <a:gd name="connsiteX1" fmla="*/ 35719 w 38100"/>
                  <a:gd name="connsiteY1" fmla="*/ 21431 h 38100"/>
                  <a:gd name="connsiteX2" fmla="*/ 21431 w 38100"/>
                  <a:gd name="connsiteY2" fmla="*/ 7144 h 38100"/>
                  <a:gd name="connsiteX3" fmla="*/ 7144 w 38100"/>
                  <a:gd name="connsiteY3" fmla="*/ 21431 h 38100"/>
                  <a:gd name="connsiteX4" fmla="*/ 21431 w 38100"/>
                  <a:gd name="connsiteY4" fmla="*/ 3571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1431" y="35719"/>
                    </a:moveTo>
                    <a:cubicBezTo>
                      <a:pt x="29051" y="35719"/>
                      <a:pt x="35719" y="29051"/>
                      <a:pt x="35719" y="21431"/>
                    </a:cubicBezTo>
                    <a:cubicBezTo>
                      <a:pt x="35719" y="13811"/>
                      <a:pt x="29051" y="7144"/>
                      <a:pt x="21431" y="7144"/>
                    </a:cubicBezTo>
                    <a:cubicBezTo>
                      <a:pt x="13811" y="7144"/>
                      <a:pt x="7144" y="13811"/>
                      <a:pt x="7144" y="21431"/>
                    </a:cubicBezTo>
                    <a:cubicBezTo>
                      <a:pt x="7144" y="29051"/>
                      <a:pt x="12859" y="35719"/>
                      <a:pt x="21431" y="35719"/>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7DCA4795-58C0-473D-B81C-0E6C59291180}"/>
                  </a:ext>
                </a:extLst>
              </p:cNvPr>
              <p:cNvSpPr/>
              <p:nvPr/>
            </p:nvSpPr>
            <p:spPr>
              <a:xfrm>
                <a:off x="5935504" y="2767489"/>
                <a:ext cx="57150" cy="57150"/>
              </a:xfrm>
              <a:custGeom>
                <a:avLst/>
                <a:gdLst>
                  <a:gd name="connsiteX0" fmla="*/ 29051 w 57150"/>
                  <a:gd name="connsiteY0" fmla="*/ 50959 h 57150"/>
                  <a:gd name="connsiteX1" fmla="*/ 50959 w 57150"/>
                  <a:gd name="connsiteY1" fmla="*/ 29051 h 57150"/>
                  <a:gd name="connsiteX2" fmla="*/ 29051 w 57150"/>
                  <a:gd name="connsiteY2" fmla="*/ 7144 h 57150"/>
                  <a:gd name="connsiteX3" fmla="*/ 7144 w 57150"/>
                  <a:gd name="connsiteY3" fmla="*/ 29051 h 57150"/>
                  <a:gd name="connsiteX4" fmla="*/ 29051 w 57150"/>
                  <a:gd name="connsiteY4" fmla="*/ 5095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29051" y="50959"/>
                    </a:moveTo>
                    <a:cubicBezTo>
                      <a:pt x="40481" y="50959"/>
                      <a:pt x="50959" y="41434"/>
                      <a:pt x="50959" y="29051"/>
                    </a:cubicBezTo>
                    <a:cubicBezTo>
                      <a:pt x="50959" y="16669"/>
                      <a:pt x="41434" y="7144"/>
                      <a:pt x="29051" y="7144"/>
                    </a:cubicBezTo>
                    <a:cubicBezTo>
                      <a:pt x="17621" y="7144"/>
                      <a:pt x="7144" y="16669"/>
                      <a:pt x="7144" y="29051"/>
                    </a:cubicBezTo>
                    <a:cubicBezTo>
                      <a:pt x="7144" y="41434"/>
                      <a:pt x="17621" y="50959"/>
                      <a:pt x="29051" y="50959"/>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40B40C1B-35AA-4555-A89F-3305352E9EA3}"/>
                  </a:ext>
                </a:extLst>
              </p:cNvPr>
              <p:cNvSpPr/>
              <p:nvPr/>
            </p:nvSpPr>
            <p:spPr>
              <a:xfrm>
                <a:off x="5359241" y="3210401"/>
                <a:ext cx="95250" cy="95250"/>
              </a:xfrm>
              <a:custGeom>
                <a:avLst/>
                <a:gdLst>
                  <a:gd name="connsiteX0" fmla="*/ 49054 w 95250"/>
                  <a:gd name="connsiteY0" fmla="*/ 90964 h 95250"/>
                  <a:gd name="connsiteX1" fmla="*/ 90964 w 95250"/>
                  <a:gd name="connsiteY1" fmla="*/ 49054 h 95250"/>
                  <a:gd name="connsiteX2" fmla="*/ 49054 w 95250"/>
                  <a:gd name="connsiteY2" fmla="*/ 7144 h 95250"/>
                  <a:gd name="connsiteX3" fmla="*/ 7144 w 95250"/>
                  <a:gd name="connsiteY3" fmla="*/ 49054 h 95250"/>
                  <a:gd name="connsiteX4" fmla="*/ 49054 w 95250"/>
                  <a:gd name="connsiteY4" fmla="*/ 9096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9054" y="90964"/>
                    </a:moveTo>
                    <a:cubicBezTo>
                      <a:pt x="71914" y="90964"/>
                      <a:pt x="90964" y="71914"/>
                      <a:pt x="90964" y="49054"/>
                    </a:cubicBezTo>
                    <a:cubicBezTo>
                      <a:pt x="90964" y="26194"/>
                      <a:pt x="71914" y="7144"/>
                      <a:pt x="49054" y="7144"/>
                    </a:cubicBezTo>
                    <a:cubicBezTo>
                      <a:pt x="26194" y="7144"/>
                      <a:pt x="7144" y="26194"/>
                      <a:pt x="7144" y="49054"/>
                    </a:cubicBezTo>
                    <a:cubicBezTo>
                      <a:pt x="7144" y="72866"/>
                      <a:pt x="25241" y="90964"/>
                      <a:pt x="49054" y="90964"/>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70363258-5BBC-4FE2-B802-9B019DB20F56}"/>
                  </a:ext>
                </a:extLst>
              </p:cNvPr>
              <p:cNvSpPr/>
              <p:nvPr/>
            </p:nvSpPr>
            <p:spPr>
              <a:xfrm>
                <a:off x="6099187" y="3747611"/>
                <a:ext cx="28575" cy="28575"/>
              </a:xfrm>
              <a:custGeom>
                <a:avLst/>
                <a:gdLst>
                  <a:gd name="connsiteX0" fmla="*/ 14911 w 28575"/>
                  <a:gd name="connsiteY0" fmla="*/ 22384 h 28575"/>
                  <a:gd name="connsiteX1" fmla="*/ 22531 w 28575"/>
                  <a:gd name="connsiteY1" fmla="*/ 14764 h 28575"/>
                  <a:gd name="connsiteX2" fmla="*/ 14911 w 28575"/>
                  <a:gd name="connsiteY2" fmla="*/ 7144 h 28575"/>
                  <a:gd name="connsiteX3" fmla="*/ 7291 w 28575"/>
                  <a:gd name="connsiteY3" fmla="*/ 14764 h 28575"/>
                  <a:gd name="connsiteX4" fmla="*/ 14911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911" y="22384"/>
                    </a:moveTo>
                    <a:cubicBezTo>
                      <a:pt x="18721" y="22384"/>
                      <a:pt x="22531" y="18574"/>
                      <a:pt x="22531" y="14764"/>
                    </a:cubicBezTo>
                    <a:cubicBezTo>
                      <a:pt x="22531" y="10954"/>
                      <a:pt x="18721" y="7144"/>
                      <a:pt x="14911" y="7144"/>
                    </a:cubicBezTo>
                    <a:cubicBezTo>
                      <a:pt x="10148" y="7144"/>
                      <a:pt x="7291" y="10954"/>
                      <a:pt x="7291" y="14764"/>
                    </a:cubicBezTo>
                    <a:cubicBezTo>
                      <a:pt x="6338" y="18574"/>
                      <a:pt x="10148" y="22384"/>
                      <a:pt x="14911" y="22384"/>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7B7557A3-3661-4E9C-B39D-B03D062E8A8B}"/>
                  </a:ext>
                </a:extLst>
              </p:cNvPr>
              <p:cNvSpPr/>
              <p:nvPr/>
            </p:nvSpPr>
            <p:spPr>
              <a:xfrm>
                <a:off x="5931694" y="3081814"/>
                <a:ext cx="19050" cy="19050"/>
              </a:xfrm>
              <a:custGeom>
                <a:avLst/>
                <a:gdLst>
                  <a:gd name="connsiteX0" fmla="*/ 13811 w 19050"/>
                  <a:gd name="connsiteY0" fmla="*/ 7144 h 19050"/>
                  <a:gd name="connsiteX1" fmla="*/ 7144 w 19050"/>
                  <a:gd name="connsiteY1" fmla="*/ 13811 h 19050"/>
                  <a:gd name="connsiteX2" fmla="*/ 13811 w 19050"/>
                  <a:gd name="connsiteY2" fmla="*/ 20479 h 19050"/>
                  <a:gd name="connsiteX3" fmla="*/ 20479 w 19050"/>
                  <a:gd name="connsiteY3" fmla="*/ 13811 h 19050"/>
                  <a:gd name="connsiteX4" fmla="*/ 13811 w 19050"/>
                  <a:gd name="connsiteY4" fmla="*/ 714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7144"/>
                    </a:moveTo>
                    <a:cubicBezTo>
                      <a:pt x="10001" y="7144"/>
                      <a:pt x="7144" y="10001"/>
                      <a:pt x="7144" y="13811"/>
                    </a:cubicBezTo>
                    <a:cubicBezTo>
                      <a:pt x="7144" y="17621"/>
                      <a:pt x="10001" y="20479"/>
                      <a:pt x="13811" y="20479"/>
                    </a:cubicBezTo>
                    <a:cubicBezTo>
                      <a:pt x="17621" y="20479"/>
                      <a:pt x="20479" y="17621"/>
                      <a:pt x="20479" y="13811"/>
                    </a:cubicBezTo>
                    <a:cubicBezTo>
                      <a:pt x="19526" y="10001"/>
                      <a:pt x="16669" y="7144"/>
                      <a:pt x="13811" y="7144"/>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1EF6EE7F-D70D-4736-BFA3-199FCDE19DDA}"/>
                  </a:ext>
                </a:extLst>
              </p:cNvPr>
              <p:cNvSpPr/>
              <p:nvPr/>
            </p:nvSpPr>
            <p:spPr>
              <a:xfrm>
                <a:off x="5689759" y="3202634"/>
                <a:ext cx="28575" cy="28575"/>
              </a:xfrm>
              <a:custGeom>
                <a:avLst/>
                <a:gdLst>
                  <a:gd name="connsiteX0" fmla="*/ 7144 w 28575"/>
                  <a:gd name="connsiteY0" fmla="*/ 14911 h 28575"/>
                  <a:gd name="connsiteX1" fmla="*/ 14764 w 28575"/>
                  <a:gd name="connsiteY1" fmla="*/ 22531 h 28575"/>
                  <a:gd name="connsiteX2" fmla="*/ 22384 w 28575"/>
                  <a:gd name="connsiteY2" fmla="*/ 14911 h 28575"/>
                  <a:gd name="connsiteX3" fmla="*/ 14764 w 28575"/>
                  <a:gd name="connsiteY3" fmla="*/ 7291 h 28575"/>
                  <a:gd name="connsiteX4" fmla="*/ 7144 w 28575"/>
                  <a:gd name="connsiteY4" fmla="*/ 1491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4911"/>
                    </a:moveTo>
                    <a:cubicBezTo>
                      <a:pt x="7144" y="19673"/>
                      <a:pt x="10954" y="22531"/>
                      <a:pt x="14764" y="22531"/>
                    </a:cubicBezTo>
                    <a:cubicBezTo>
                      <a:pt x="19526" y="22531"/>
                      <a:pt x="22384" y="18721"/>
                      <a:pt x="22384" y="14911"/>
                    </a:cubicBezTo>
                    <a:cubicBezTo>
                      <a:pt x="22384" y="11101"/>
                      <a:pt x="18574" y="7291"/>
                      <a:pt x="14764" y="7291"/>
                    </a:cubicBezTo>
                    <a:cubicBezTo>
                      <a:pt x="10954" y="6338"/>
                      <a:pt x="7144" y="10148"/>
                      <a:pt x="7144" y="14911"/>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E6B602B8-A178-473D-9F5A-9BB397626ED8}"/>
                  </a:ext>
                </a:extLst>
              </p:cNvPr>
              <p:cNvSpPr/>
              <p:nvPr/>
            </p:nvSpPr>
            <p:spPr>
              <a:xfrm>
                <a:off x="5458301" y="3294221"/>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1431"/>
                      <a:pt x="26194" y="16669"/>
                    </a:cubicBezTo>
                    <a:cubicBezTo>
                      <a:pt x="26194" y="11906"/>
                      <a:pt x="21431" y="7144"/>
                      <a:pt x="16669" y="7144"/>
                    </a:cubicBezTo>
                    <a:cubicBezTo>
                      <a:pt x="11906" y="7144"/>
                      <a:pt x="7144" y="11906"/>
                      <a:pt x="7144" y="16669"/>
                    </a:cubicBezTo>
                    <a:cubicBezTo>
                      <a:pt x="7144" y="21431"/>
                      <a:pt x="10954" y="26194"/>
                      <a:pt x="16669" y="26194"/>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6AA2A7CD-5FB1-4292-9095-694F1352559F}"/>
                  </a:ext>
                </a:extLst>
              </p:cNvPr>
              <p:cNvSpPr/>
              <p:nvPr/>
            </p:nvSpPr>
            <p:spPr>
              <a:xfrm>
                <a:off x="5470684" y="3204686"/>
                <a:ext cx="19050" cy="19050"/>
              </a:xfrm>
              <a:custGeom>
                <a:avLst/>
                <a:gdLst>
                  <a:gd name="connsiteX0" fmla="*/ 13811 w 19050"/>
                  <a:gd name="connsiteY0" fmla="*/ 20479 h 19050"/>
                  <a:gd name="connsiteX1" fmla="*/ 20479 w 19050"/>
                  <a:gd name="connsiteY1" fmla="*/ 13811 h 19050"/>
                  <a:gd name="connsiteX2" fmla="*/ 13811 w 19050"/>
                  <a:gd name="connsiteY2" fmla="*/ 7144 h 19050"/>
                  <a:gd name="connsiteX3" fmla="*/ 7144 w 19050"/>
                  <a:gd name="connsiteY3" fmla="*/ 13811 h 19050"/>
                  <a:gd name="connsiteX4" fmla="*/ 13811 w 19050"/>
                  <a:gd name="connsiteY4" fmla="*/ 2047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20479"/>
                    </a:moveTo>
                    <a:cubicBezTo>
                      <a:pt x="17621" y="20479"/>
                      <a:pt x="20479" y="17621"/>
                      <a:pt x="20479" y="13811"/>
                    </a:cubicBezTo>
                    <a:cubicBezTo>
                      <a:pt x="20479" y="10001"/>
                      <a:pt x="17621" y="7144"/>
                      <a:pt x="13811" y="7144"/>
                    </a:cubicBezTo>
                    <a:cubicBezTo>
                      <a:pt x="10001" y="7144"/>
                      <a:pt x="7144" y="10001"/>
                      <a:pt x="7144" y="13811"/>
                    </a:cubicBezTo>
                    <a:cubicBezTo>
                      <a:pt x="7144" y="17621"/>
                      <a:pt x="10001" y="20479"/>
                      <a:pt x="13811" y="20479"/>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B331F04C-AABC-46B3-9D30-EDF68C64F8C0}"/>
                  </a:ext>
                </a:extLst>
              </p:cNvPr>
              <p:cNvSpPr/>
              <p:nvPr/>
            </p:nvSpPr>
            <p:spPr>
              <a:xfrm>
                <a:off x="5970746" y="3748564"/>
                <a:ext cx="57150" cy="57150"/>
              </a:xfrm>
              <a:custGeom>
                <a:avLst/>
                <a:gdLst>
                  <a:gd name="connsiteX0" fmla="*/ 29051 w 57150"/>
                  <a:gd name="connsiteY0" fmla="*/ 53816 h 57150"/>
                  <a:gd name="connsiteX1" fmla="*/ 50959 w 57150"/>
                  <a:gd name="connsiteY1" fmla="*/ 34766 h 57150"/>
                  <a:gd name="connsiteX2" fmla="*/ 55721 w 57150"/>
                  <a:gd name="connsiteY2" fmla="*/ 23336 h 57150"/>
                  <a:gd name="connsiteX3" fmla="*/ 39529 w 57150"/>
                  <a:gd name="connsiteY3" fmla="*/ 7144 h 57150"/>
                  <a:gd name="connsiteX4" fmla="*/ 30004 w 57150"/>
                  <a:gd name="connsiteY4" fmla="*/ 10001 h 57150"/>
                  <a:gd name="connsiteX5" fmla="*/ 29051 w 57150"/>
                  <a:gd name="connsiteY5" fmla="*/ 10001 h 57150"/>
                  <a:gd name="connsiteX6" fmla="*/ 7144 w 57150"/>
                  <a:gd name="connsiteY6" fmla="*/ 31909 h 57150"/>
                  <a:gd name="connsiteX7" fmla="*/ 29051 w 57150"/>
                  <a:gd name="connsiteY7" fmla="*/ 53816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150" h="57150">
                    <a:moveTo>
                      <a:pt x="29051" y="53816"/>
                    </a:moveTo>
                    <a:cubicBezTo>
                      <a:pt x="40481" y="53816"/>
                      <a:pt x="49054" y="45244"/>
                      <a:pt x="50959" y="34766"/>
                    </a:cubicBezTo>
                    <a:cubicBezTo>
                      <a:pt x="53816" y="31909"/>
                      <a:pt x="55721" y="28099"/>
                      <a:pt x="55721" y="23336"/>
                    </a:cubicBezTo>
                    <a:cubicBezTo>
                      <a:pt x="55721" y="14764"/>
                      <a:pt x="48101" y="7144"/>
                      <a:pt x="39529" y="7144"/>
                    </a:cubicBezTo>
                    <a:cubicBezTo>
                      <a:pt x="35719" y="7144"/>
                      <a:pt x="32861" y="8096"/>
                      <a:pt x="30004" y="10001"/>
                    </a:cubicBezTo>
                    <a:cubicBezTo>
                      <a:pt x="30004" y="10001"/>
                      <a:pt x="29051" y="10001"/>
                      <a:pt x="29051" y="10001"/>
                    </a:cubicBezTo>
                    <a:cubicBezTo>
                      <a:pt x="16669" y="10001"/>
                      <a:pt x="7144" y="19526"/>
                      <a:pt x="7144" y="31909"/>
                    </a:cubicBezTo>
                    <a:cubicBezTo>
                      <a:pt x="7144" y="44291"/>
                      <a:pt x="17621" y="53816"/>
                      <a:pt x="29051" y="53816"/>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57235F60-C42B-4C0A-9707-6FAF81FCFFCC}"/>
                  </a:ext>
                </a:extLst>
              </p:cNvPr>
              <p:cNvSpPr/>
              <p:nvPr/>
            </p:nvSpPr>
            <p:spPr>
              <a:xfrm>
                <a:off x="5732621" y="3876199"/>
                <a:ext cx="180975" cy="114300"/>
              </a:xfrm>
              <a:custGeom>
                <a:avLst/>
                <a:gdLst>
                  <a:gd name="connsiteX0" fmla="*/ 15716 w 180975"/>
                  <a:gd name="connsiteY0" fmla="*/ 79534 h 114300"/>
                  <a:gd name="connsiteX1" fmla="*/ 7144 w 180975"/>
                  <a:gd name="connsiteY1" fmla="*/ 93821 h 114300"/>
                  <a:gd name="connsiteX2" fmla="*/ 23336 w 180975"/>
                  <a:gd name="connsiteY2" fmla="*/ 110014 h 114300"/>
                  <a:gd name="connsiteX3" fmla="*/ 29051 w 180975"/>
                  <a:gd name="connsiteY3" fmla="*/ 109061 h 114300"/>
                  <a:gd name="connsiteX4" fmla="*/ 49054 w 180975"/>
                  <a:gd name="connsiteY4" fmla="*/ 115729 h 114300"/>
                  <a:gd name="connsiteX5" fmla="*/ 82391 w 180975"/>
                  <a:gd name="connsiteY5" fmla="*/ 82391 h 114300"/>
                  <a:gd name="connsiteX6" fmla="*/ 77629 w 180975"/>
                  <a:gd name="connsiteY6" fmla="*/ 66199 h 114300"/>
                  <a:gd name="connsiteX7" fmla="*/ 81439 w 180975"/>
                  <a:gd name="connsiteY7" fmla="*/ 65246 h 114300"/>
                  <a:gd name="connsiteX8" fmla="*/ 119539 w 180975"/>
                  <a:gd name="connsiteY8" fmla="*/ 98584 h 114300"/>
                  <a:gd name="connsiteX9" fmla="*/ 155734 w 180975"/>
                  <a:gd name="connsiteY9" fmla="*/ 73819 h 114300"/>
                  <a:gd name="connsiteX10" fmla="*/ 159544 w 180975"/>
                  <a:gd name="connsiteY10" fmla="*/ 72866 h 114300"/>
                  <a:gd name="connsiteX11" fmla="*/ 168116 w 180975"/>
                  <a:gd name="connsiteY11" fmla="*/ 77629 h 114300"/>
                  <a:gd name="connsiteX12" fmla="*/ 178594 w 180975"/>
                  <a:gd name="connsiteY12" fmla="*/ 67151 h 114300"/>
                  <a:gd name="connsiteX13" fmla="*/ 172879 w 180975"/>
                  <a:gd name="connsiteY13" fmla="*/ 58579 h 114300"/>
                  <a:gd name="connsiteX14" fmla="*/ 179546 w 180975"/>
                  <a:gd name="connsiteY14" fmla="*/ 48101 h 114300"/>
                  <a:gd name="connsiteX15" fmla="*/ 169069 w 180975"/>
                  <a:gd name="connsiteY15" fmla="*/ 36671 h 114300"/>
                  <a:gd name="connsiteX16" fmla="*/ 153829 w 180975"/>
                  <a:gd name="connsiteY16" fmla="*/ 27146 h 114300"/>
                  <a:gd name="connsiteX17" fmla="*/ 154781 w 180975"/>
                  <a:gd name="connsiteY17" fmla="*/ 24289 h 114300"/>
                  <a:gd name="connsiteX18" fmla="*/ 148114 w 180975"/>
                  <a:gd name="connsiteY18" fmla="*/ 17621 h 114300"/>
                  <a:gd name="connsiteX19" fmla="*/ 141446 w 180975"/>
                  <a:gd name="connsiteY19" fmla="*/ 24289 h 114300"/>
                  <a:gd name="connsiteX20" fmla="*/ 142399 w 180975"/>
                  <a:gd name="connsiteY20" fmla="*/ 28099 h 114300"/>
                  <a:gd name="connsiteX21" fmla="*/ 140494 w 180975"/>
                  <a:gd name="connsiteY21" fmla="*/ 29051 h 114300"/>
                  <a:gd name="connsiteX22" fmla="*/ 125254 w 180975"/>
                  <a:gd name="connsiteY22" fmla="*/ 22384 h 114300"/>
                  <a:gd name="connsiteX23" fmla="*/ 110966 w 180975"/>
                  <a:gd name="connsiteY23" fmla="*/ 14764 h 114300"/>
                  <a:gd name="connsiteX24" fmla="*/ 95726 w 180975"/>
                  <a:gd name="connsiteY24" fmla="*/ 24289 h 114300"/>
                  <a:gd name="connsiteX25" fmla="*/ 69056 w 180975"/>
                  <a:gd name="connsiteY25" fmla="*/ 7144 h 114300"/>
                  <a:gd name="connsiteX26" fmla="*/ 38576 w 180975"/>
                  <a:gd name="connsiteY26" fmla="*/ 37624 h 114300"/>
                  <a:gd name="connsiteX27" fmla="*/ 41434 w 180975"/>
                  <a:gd name="connsiteY27" fmla="*/ 50959 h 114300"/>
                  <a:gd name="connsiteX28" fmla="*/ 15716 w 180975"/>
                  <a:gd name="connsiteY28" fmla="*/ 79534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80975" h="114300">
                    <a:moveTo>
                      <a:pt x="15716" y="79534"/>
                    </a:moveTo>
                    <a:cubicBezTo>
                      <a:pt x="10954" y="82391"/>
                      <a:pt x="7144" y="88106"/>
                      <a:pt x="7144" y="93821"/>
                    </a:cubicBezTo>
                    <a:cubicBezTo>
                      <a:pt x="7144" y="103346"/>
                      <a:pt x="14764" y="110014"/>
                      <a:pt x="23336" y="110014"/>
                    </a:cubicBezTo>
                    <a:cubicBezTo>
                      <a:pt x="25241" y="110014"/>
                      <a:pt x="27146" y="110014"/>
                      <a:pt x="29051" y="109061"/>
                    </a:cubicBezTo>
                    <a:cubicBezTo>
                      <a:pt x="34766" y="112871"/>
                      <a:pt x="41434" y="115729"/>
                      <a:pt x="49054" y="115729"/>
                    </a:cubicBezTo>
                    <a:cubicBezTo>
                      <a:pt x="67151" y="115729"/>
                      <a:pt x="82391" y="100489"/>
                      <a:pt x="82391" y="82391"/>
                    </a:cubicBezTo>
                    <a:cubicBezTo>
                      <a:pt x="82391" y="76676"/>
                      <a:pt x="80486" y="70961"/>
                      <a:pt x="77629" y="66199"/>
                    </a:cubicBezTo>
                    <a:cubicBezTo>
                      <a:pt x="78581" y="66199"/>
                      <a:pt x="79534" y="65246"/>
                      <a:pt x="81439" y="65246"/>
                    </a:cubicBezTo>
                    <a:cubicBezTo>
                      <a:pt x="84296" y="84296"/>
                      <a:pt x="100489" y="98584"/>
                      <a:pt x="119539" y="98584"/>
                    </a:cubicBezTo>
                    <a:cubicBezTo>
                      <a:pt x="135731" y="98584"/>
                      <a:pt x="150019" y="88106"/>
                      <a:pt x="155734" y="73819"/>
                    </a:cubicBezTo>
                    <a:cubicBezTo>
                      <a:pt x="157639" y="73819"/>
                      <a:pt x="158591" y="72866"/>
                      <a:pt x="159544" y="72866"/>
                    </a:cubicBezTo>
                    <a:cubicBezTo>
                      <a:pt x="161449" y="75724"/>
                      <a:pt x="164306" y="77629"/>
                      <a:pt x="168116" y="77629"/>
                    </a:cubicBezTo>
                    <a:cubicBezTo>
                      <a:pt x="173831" y="77629"/>
                      <a:pt x="178594" y="72866"/>
                      <a:pt x="178594" y="67151"/>
                    </a:cubicBezTo>
                    <a:cubicBezTo>
                      <a:pt x="178594" y="63341"/>
                      <a:pt x="176689" y="59531"/>
                      <a:pt x="172879" y="58579"/>
                    </a:cubicBezTo>
                    <a:cubicBezTo>
                      <a:pt x="176689" y="56674"/>
                      <a:pt x="179546" y="52864"/>
                      <a:pt x="179546" y="48101"/>
                    </a:cubicBezTo>
                    <a:cubicBezTo>
                      <a:pt x="179546" y="42386"/>
                      <a:pt x="174784" y="37624"/>
                      <a:pt x="169069" y="36671"/>
                    </a:cubicBezTo>
                    <a:cubicBezTo>
                      <a:pt x="165259" y="31909"/>
                      <a:pt x="160496" y="28099"/>
                      <a:pt x="153829" y="27146"/>
                    </a:cubicBezTo>
                    <a:cubicBezTo>
                      <a:pt x="154781" y="26194"/>
                      <a:pt x="154781" y="25241"/>
                      <a:pt x="154781" y="24289"/>
                    </a:cubicBezTo>
                    <a:cubicBezTo>
                      <a:pt x="154781" y="20479"/>
                      <a:pt x="151924" y="17621"/>
                      <a:pt x="148114" y="17621"/>
                    </a:cubicBezTo>
                    <a:cubicBezTo>
                      <a:pt x="144304" y="17621"/>
                      <a:pt x="141446" y="20479"/>
                      <a:pt x="141446" y="24289"/>
                    </a:cubicBezTo>
                    <a:cubicBezTo>
                      <a:pt x="141446" y="26194"/>
                      <a:pt x="142399" y="27146"/>
                      <a:pt x="142399" y="28099"/>
                    </a:cubicBezTo>
                    <a:cubicBezTo>
                      <a:pt x="141446" y="28099"/>
                      <a:pt x="141446" y="28099"/>
                      <a:pt x="140494" y="29051"/>
                    </a:cubicBezTo>
                    <a:cubicBezTo>
                      <a:pt x="135731" y="26194"/>
                      <a:pt x="130969" y="23336"/>
                      <a:pt x="125254" y="22384"/>
                    </a:cubicBezTo>
                    <a:cubicBezTo>
                      <a:pt x="122396" y="17621"/>
                      <a:pt x="116681" y="14764"/>
                      <a:pt x="110966" y="14764"/>
                    </a:cubicBezTo>
                    <a:cubicBezTo>
                      <a:pt x="104299" y="14764"/>
                      <a:pt x="98584" y="18574"/>
                      <a:pt x="95726" y="24289"/>
                    </a:cubicBezTo>
                    <a:cubicBezTo>
                      <a:pt x="90964" y="14764"/>
                      <a:pt x="80486" y="7144"/>
                      <a:pt x="69056" y="7144"/>
                    </a:cubicBezTo>
                    <a:cubicBezTo>
                      <a:pt x="52864" y="7144"/>
                      <a:pt x="38576" y="20479"/>
                      <a:pt x="38576" y="37624"/>
                    </a:cubicBezTo>
                    <a:cubicBezTo>
                      <a:pt x="38576" y="42386"/>
                      <a:pt x="39529" y="46196"/>
                      <a:pt x="41434" y="50959"/>
                    </a:cubicBezTo>
                    <a:cubicBezTo>
                      <a:pt x="28099" y="52864"/>
                      <a:pt x="16669" y="64294"/>
                      <a:pt x="15716" y="79534"/>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131FE774-C36F-42A3-9EBC-D78F2B8E66E9}"/>
                  </a:ext>
                </a:extLst>
              </p:cNvPr>
              <p:cNvSpPr/>
              <p:nvPr/>
            </p:nvSpPr>
            <p:spPr>
              <a:xfrm>
                <a:off x="5716429" y="4020026"/>
                <a:ext cx="28575" cy="28575"/>
              </a:xfrm>
              <a:custGeom>
                <a:avLst/>
                <a:gdLst>
                  <a:gd name="connsiteX0" fmla="*/ 24289 w 28575"/>
                  <a:gd name="connsiteY0" fmla="*/ 15716 h 28575"/>
                  <a:gd name="connsiteX1" fmla="*/ 15716 w 28575"/>
                  <a:gd name="connsiteY1" fmla="*/ 7144 h 28575"/>
                  <a:gd name="connsiteX2" fmla="*/ 7144 w 28575"/>
                  <a:gd name="connsiteY2" fmla="*/ 15716 h 28575"/>
                  <a:gd name="connsiteX3" fmla="*/ 15716 w 28575"/>
                  <a:gd name="connsiteY3" fmla="*/ 24289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10954"/>
                      <a:pt x="20479" y="7144"/>
                      <a:pt x="15716" y="7144"/>
                    </a:cubicBezTo>
                    <a:cubicBezTo>
                      <a:pt x="10954" y="7144"/>
                      <a:pt x="7144" y="10954"/>
                      <a:pt x="7144" y="15716"/>
                    </a:cubicBezTo>
                    <a:cubicBezTo>
                      <a:pt x="7144" y="20479"/>
                      <a:pt x="10954" y="24289"/>
                      <a:pt x="15716" y="24289"/>
                    </a:cubicBezTo>
                    <a:cubicBezTo>
                      <a:pt x="20479" y="23336"/>
                      <a:pt x="24289" y="19526"/>
                      <a:pt x="24289" y="15716"/>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76E5FE6F-1815-42A7-92B3-2214557950EF}"/>
                  </a:ext>
                </a:extLst>
              </p:cNvPr>
              <p:cNvSpPr/>
              <p:nvPr/>
            </p:nvSpPr>
            <p:spPr>
              <a:xfrm>
                <a:off x="6147911" y="2889318"/>
                <a:ext cx="66675" cy="57150"/>
              </a:xfrm>
              <a:custGeom>
                <a:avLst/>
                <a:gdLst>
                  <a:gd name="connsiteX0" fmla="*/ 7144 w 66675"/>
                  <a:gd name="connsiteY0" fmla="*/ 21522 h 57150"/>
                  <a:gd name="connsiteX1" fmla="*/ 15716 w 66675"/>
                  <a:gd name="connsiteY1" fmla="*/ 35809 h 57150"/>
                  <a:gd name="connsiteX2" fmla="*/ 39529 w 66675"/>
                  <a:gd name="connsiteY2" fmla="*/ 58670 h 57150"/>
                  <a:gd name="connsiteX3" fmla="*/ 63341 w 66675"/>
                  <a:gd name="connsiteY3" fmla="*/ 34857 h 57150"/>
                  <a:gd name="connsiteX4" fmla="*/ 39529 w 66675"/>
                  <a:gd name="connsiteY4" fmla="*/ 11045 h 57150"/>
                  <a:gd name="connsiteX5" fmla="*/ 33814 w 66675"/>
                  <a:gd name="connsiteY5" fmla="*/ 11997 h 57150"/>
                  <a:gd name="connsiteX6" fmla="*/ 22384 w 66675"/>
                  <a:gd name="connsiteY6" fmla="*/ 7234 h 57150"/>
                  <a:gd name="connsiteX7" fmla="*/ 7144 w 66675"/>
                  <a:gd name="connsiteY7" fmla="*/ 21522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675" h="57150">
                    <a:moveTo>
                      <a:pt x="7144" y="21522"/>
                    </a:moveTo>
                    <a:cubicBezTo>
                      <a:pt x="7144" y="28189"/>
                      <a:pt x="10954" y="32952"/>
                      <a:pt x="15716" y="35809"/>
                    </a:cubicBezTo>
                    <a:cubicBezTo>
                      <a:pt x="16669" y="48192"/>
                      <a:pt x="27146" y="58670"/>
                      <a:pt x="39529" y="58670"/>
                    </a:cubicBezTo>
                    <a:cubicBezTo>
                      <a:pt x="52864" y="58670"/>
                      <a:pt x="63341" y="48192"/>
                      <a:pt x="63341" y="34857"/>
                    </a:cubicBezTo>
                    <a:cubicBezTo>
                      <a:pt x="63341" y="21522"/>
                      <a:pt x="52864" y="11045"/>
                      <a:pt x="39529" y="11045"/>
                    </a:cubicBezTo>
                    <a:cubicBezTo>
                      <a:pt x="37624" y="11045"/>
                      <a:pt x="35719" y="11045"/>
                      <a:pt x="33814" y="11997"/>
                    </a:cubicBezTo>
                    <a:cubicBezTo>
                      <a:pt x="30956" y="9139"/>
                      <a:pt x="27146" y="7234"/>
                      <a:pt x="22384" y="7234"/>
                    </a:cubicBezTo>
                    <a:cubicBezTo>
                      <a:pt x="14764" y="6282"/>
                      <a:pt x="7144" y="12950"/>
                      <a:pt x="7144" y="21522"/>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063DB948-4DDD-40EA-9BEC-159B7B2B96F2}"/>
                  </a:ext>
                </a:extLst>
              </p:cNvPr>
              <p:cNvSpPr/>
              <p:nvPr/>
            </p:nvSpPr>
            <p:spPr>
              <a:xfrm>
                <a:off x="5862161" y="3860959"/>
                <a:ext cx="19050" cy="19050"/>
              </a:xfrm>
              <a:custGeom>
                <a:avLst/>
                <a:gdLst>
                  <a:gd name="connsiteX0" fmla="*/ 20479 w 19050"/>
                  <a:gd name="connsiteY0" fmla="*/ 13811 h 19050"/>
                  <a:gd name="connsiteX1" fmla="*/ 13811 w 19050"/>
                  <a:gd name="connsiteY1" fmla="*/ 7144 h 19050"/>
                  <a:gd name="connsiteX2" fmla="*/ 7144 w 19050"/>
                  <a:gd name="connsiteY2" fmla="*/ 13811 h 19050"/>
                  <a:gd name="connsiteX3" fmla="*/ 13811 w 19050"/>
                  <a:gd name="connsiteY3" fmla="*/ 20479 h 19050"/>
                  <a:gd name="connsiteX4" fmla="*/ 20479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20479" y="13811"/>
                    </a:moveTo>
                    <a:cubicBezTo>
                      <a:pt x="20479" y="10001"/>
                      <a:pt x="17621" y="7144"/>
                      <a:pt x="13811" y="7144"/>
                    </a:cubicBezTo>
                    <a:cubicBezTo>
                      <a:pt x="10001" y="7144"/>
                      <a:pt x="7144" y="10001"/>
                      <a:pt x="7144" y="13811"/>
                    </a:cubicBezTo>
                    <a:cubicBezTo>
                      <a:pt x="7144" y="17621"/>
                      <a:pt x="10001" y="20479"/>
                      <a:pt x="13811" y="20479"/>
                    </a:cubicBezTo>
                    <a:cubicBezTo>
                      <a:pt x="17621" y="20479"/>
                      <a:pt x="20479" y="17621"/>
                      <a:pt x="20479" y="13811"/>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9D889E67-9BDF-4941-9166-1DEB1341ADB3}"/>
                  </a:ext>
                </a:extLst>
              </p:cNvPr>
              <p:cNvSpPr/>
              <p:nvPr/>
            </p:nvSpPr>
            <p:spPr>
              <a:xfrm>
                <a:off x="5269706" y="3384709"/>
                <a:ext cx="38100" cy="38100"/>
              </a:xfrm>
              <a:custGeom>
                <a:avLst/>
                <a:gdLst>
                  <a:gd name="connsiteX0" fmla="*/ 21431 w 38100"/>
                  <a:gd name="connsiteY0" fmla="*/ 7144 h 38100"/>
                  <a:gd name="connsiteX1" fmla="*/ 7144 w 38100"/>
                  <a:gd name="connsiteY1" fmla="*/ 21431 h 38100"/>
                  <a:gd name="connsiteX2" fmla="*/ 21431 w 38100"/>
                  <a:gd name="connsiteY2" fmla="*/ 35719 h 38100"/>
                  <a:gd name="connsiteX3" fmla="*/ 35719 w 38100"/>
                  <a:gd name="connsiteY3" fmla="*/ 21431 h 38100"/>
                  <a:gd name="connsiteX4" fmla="*/ 21431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1431" y="7144"/>
                    </a:moveTo>
                    <a:cubicBezTo>
                      <a:pt x="13811" y="7144"/>
                      <a:pt x="7144" y="13811"/>
                      <a:pt x="7144" y="21431"/>
                    </a:cubicBezTo>
                    <a:cubicBezTo>
                      <a:pt x="7144" y="29051"/>
                      <a:pt x="13811" y="35719"/>
                      <a:pt x="21431" y="35719"/>
                    </a:cubicBezTo>
                    <a:cubicBezTo>
                      <a:pt x="29051" y="35719"/>
                      <a:pt x="35719" y="29051"/>
                      <a:pt x="35719" y="21431"/>
                    </a:cubicBezTo>
                    <a:cubicBezTo>
                      <a:pt x="35719" y="13811"/>
                      <a:pt x="29051" y="7144"/>
                      <a:pt x="21431" y="7144"/>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F83D47A6-5339-44D9-85F0-E489305859C1}"/>
                  </a:ext>
                </a:extLst>
              </p:cNvPr>
              <p:cNvSpPr/>
              <p:nvPr/>
            </p:nvSpPr>
            <p:spPr>
              <a:xfrm>
                <a:off x="5923121" y="3529489"/>
                <a:ext cx="28575" cy="28575"/>
              </a:xfrm>
              <a:custGeom>
                <a:avLst/>
                <a:gdLst>
                  <a:gd name="connsiteX0" fmla="*/ 17621 w 28575"/>
                  <a:gd name="connsiteY0" fmla="*/ 28099 h 28575"/>
                  <a:gd name="connsiteX1" fmla="*/ 28099 w 28575"/>
                  <a:gd name="connsiteY1" fmla="*/ 17621 h 28575"/>
                  <a:gd name="connsiteX2" fmla="*/ 17621 w 28575"/>
                  <a:gd name="connsiteY2" fmla="*/ 7144 h 28575"/>
                  <a:gd name="connsiteX3" fmla="*/ 7144 w 28575"/>
                  <a:gd name="connsiteY3" fmla="*/ 17621 h 28575"/>
                  <a:gd name="connsiteX4" fmla="*/ 17621 w 28575"/>
                  <a:gd name="connsiteY4" fmla="*/ 2809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28099"/>
                    </a:moveTo>
                    <a:cubicBezTo>
                      <a:pt x="23336" y="28099"/>
                      <a:pt x="28099" y="23336"/>
                      <a:pt x="28099" y="17621"/>
                    </a:cubicBezTo>
                    <a:cubicBezTo>
                      <a:pt x="28099" y="11906"/>
                      <a:pt x="23336" y="7144"/>
                      <a:pt x="17621" y="7144"/>
                    </a:cubicBezTo>
                    <a:cubicBezTo>
                      <a:pt x="11906" y="7144"/>
                      <a:pt x="7144" y="11906"/>
                      <a:pt x="7144" y="17621"/>
                    </a:cubicBezTo>
                    <a:cubicBezTo>
                      <a:pt x="7144" y="23336"/>
                      <a:pt x="11906" y="28099"/>
                      <a:pt x="17621" y="28099"/>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94D5390E-FE16-41A4-AE2A-BDC6F254E607}"/>
                  </a:ext>
                </a:extLst>
              </p:cNvPr>
              <p:cNvSpPr/>
              <p:nvPr/>
            </p:nvSpPr>
            <p:spPr>
              <a:xfrm>
                <a:off x="6133624" y="2769394"/>
                <a:ext cx="38100" cy="38100"/>
              </a:xfrm>
              <a:custGeom>
                <a:avLst/>
                <a:gdLst>
                  <a:gd name="connsiteX0" fmla="*/ 33814 w 38100"/>
                  <a:gd name="connsiteY0" fmla="*/ 20479 h 38100"/>
                  <a:gd name="connsiteX1" fmla="*/ 20479 w 38100"/>
                  <a:gd name="connsiteY1" fmla="*/ 7144 h 38100"/>
                  <a:gd name="connsiteX2" fmla="*/ 7144 w 38100"/>
                  <a:gd name="connsiteY2" fmla="*/ 20479 h 38100"/>
                  <a:gd name="connsiteX3" fmla="*/ 20479 w 38100"/>
                  <a:gd name="connsiteY3" fmla="*/ 33814 h 38100"/>
                  <a:gd name="connsiteX4" fmla="*/ 33814 w 38100"/>
                  <a:gd name="connsiteY4" fmla="*/ 2047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3814" y="20479"/>
                    </a:moveTo>
                    <a:cubicBezTo>
                      <a:pt x="33814" y="12859"/>
                      <a:pt x="28099" y="7144"/>
                      <a:pt x="20479" y="7144"/>
                    </a:cubicBezTo>
                    <a:cubicBezTo>
                      <a:pt x="12859" y="7144"/>
                      <a:pt x="7144" y="12859"/>
                      <a:pt x="7144" y="20479"/>
                    </a:cubicBezTo>
                    <a:cubicBezTo>
                      <a:pt x="7144" y="28099"/>
                      <a:pt x="12859" y="33814"/>
                      <a:pt x="20479" y="33814"/>
                    </a:cubicBezTo>
                    <a:cubicBezTo>
                      <a:pt x="28099" y="33814"/>
                      <a:pt x="33814" y="27146"/>
                      <a:pt x="33814" y="20479"/>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81772A60-B0C3-4E82-89A7-7096F64D356B}"/>
                  </a:ext>
                </a:extLst>
              </p:cNvPr>
              <p:cNvSpPr/>
              <p:nvPr/>
            </p:nvSpPr>
            <p:spPr>
              <a:xfrm>
                <a:off x="5578316" y="3253264"/>
                <a:ext cx="28575" cy="28575"/>
              </a:xfrm>
              <a:custGeom>
                <a:avLst/>
                <a:gdLst>
                  <a:gd name="connsiteX0" fmla="*/ 18574 w 28575"/>
                  <a:gd name="connsiteY0" fmla="*/ 7144 h 28575"/>
                  <a:gd name="connsiteX1" fmla="*/ 7144 w 28575"/>
                  <a:gd name="connsiteY1" fmla="*/ 18574 h 28575"/>
                  <a:gd name="connsiteX2" fmla="*/ 18574 w 28575"/>
                  <a:gd name="connsiteY2" fmla="*/ 30004 h 28575"/>
                  <a:gd name="connsiteX3" fmla="*/ 30004 w 28575"/>
                  <a:gd name="connsiteY3" fmla="*/ 18574 h 28575"/>
                  <a:gd name="connsiteX4" fmla="*/ 18574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7144"/>
                    </a:moveTo>
                    <a:cubicBezTo>
                      <a:pt x="11906" y="7144"/>
                      <a:pt x="7144" y="11906"/>
                      <a:pt x="7144" y="18574"/>
                    </a:cubicBezTo>
                    <a:cubicBezTo>
                      <a:pt x="7144" y="25241"/>
                      <a:pt x="11906" y="30004"/>
                      <a:pt x="18574" y="30004"/>
                    </a:cubicBezTo>
                    <a:cubicBezTo>
                      <a:pt x="25241" y="30004"/>
                      <a:pt x="30004" y="25241"/>
                      <a:pt x="30004" y="18574"/>
                    </a:cubicBezTo>
                    <a:cubicBezTo>
                      <a:pt x="30004" y="11906"/>
                      <a:pt x="25241" y="7144"/>
                      <a:pt x="18574" y="7144"/>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F2FA24F3-62B4-45E3-9852-D08BB6C61255}"/>
                  </a:ext>
                </a:extLst>
              </p:cNvPr>
              <p:cNvSpPr/>
              <p:nvPr/>
            </p:nvSpPr>
            <p:spPr>
              <a:xfrm>
                <a:off x="5571649" y="3619024"/>
                <a:ext cx="28575" cy="28575"/>
              </a:xfrm>
              <a:custGeom>
                <a:avLst/>
                <a:gdLst>
                  <a:gd name="connsiteX0" fmla="*/ 22384 w 28575"/>
                  <a:gd name="connsiteY0" fmla="*/ 14764 h 28575"/>
                  <a:gd name="connsiteX1" fmla="*/ 14764 w 28575"/>
                  <a:gd name="connsiteY1" fmla="*/ 7144 h 28575"/>
                  <a:gd name="connsiteX2" fmla="*/ 7144 w 28575"/>
                  <a:gd name="connsiteY2" fmla="*/ 14764 h 28575"/>
                  <a:gd name="connsiteX3" fmla="*/ 14764 w 28575"/>
                  <a:gd name="connsiteY3" fmla="*/ 2238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0954"/>
                      <a:pt x="19526" y="7144"/>
                      <a:pt x="14764" y="7144"/>
                    </a:cubicBezTo>
                    <a:cubicBezTo>
                      <a:pt x="10954" y="7144"/>
                      <a:pt x="7144" y="10001"/>
                      <a:pt x="7144" y="14764"/>
                    </a:cubicBezTo>
                    <a:cubicBezTo>
                      <a:pt x="7144" y="18574"/>
                      <a:pt x="10001" y="22384"/>
                      <a:pt x="14764" y="22384"/>
                    </a:cubicBezTo>
                    <a:cubicBezTo>
                      <a:pt x="19526" y="21431"/>
                      <a:pt x="22384" y="18574"/>
                      <a:pt x="22384" y="14764"/>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825EB378-46F3-4C03-9FFB-70A6592F630D}"/>
                  </a:ext>
                </a:extLst>
              </p:cNvPr>
              <p:cNvSpPr/>
              <p:nvPr/>
            </p:nvSpPr>
            <p:spPr>
              <a:xfrm>
                <a:off x="5941219" y="4137184"/>
                <a:ext cx="28575" cy="28575"/>
              </a:xfrm>
              <a:custGeom>
                <a:avLst/>
                <a:gdLst>
                  <a:gd name="connsiteX0" fmla="*/ 16669 w 28575"/>
                  <a:gd name="connsiteY0" fmla="*/ 7144 h 28575"/>
                  <a:gd name="connsiteX1" fmla="*/ 7144 w 28575"/>
                  <a:gd name="connsiteY1" fmla="*/ 16669 h 28575"/>
                  <a:gd name="connsiteX2" fmla="*/ 16669 w 28575"/>
                  <a:gd name="connsiteY2" fmla="*/ 26194 h 28575"/>
                  <a:gd name="connsiteX3" fmla="*/ 26194 w 28575"/>
                  <a:gd name="connsiteY3" fmla="*/ 16669 h 28575"/>
                  <a:gd name="connsiteX4" fmla="*/ 16669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7144"/>
                    </a:moveTo>
                    <a:cubicBezTo>
                      <a:pt x="10954" y="7144"/>
                      <a:pt x="7144" y="11906"/>
                      <a:pt x="7144" y="16669"/>
                    </a:cubicBezTo>
                    <a:cubicBezTo>
                      <a:pt x="7144" y="21431"/>
                      <a:pt x="11906" y="26194"/>
                      <a:pt x="16669" y="26194"/>
                    </a:cubicBezTo>
                    <a:cubicBezTo>
                      <a:pt x="22384" y="26194"/>
                      <a:pt x="26194" y="21431"/>
                      <a:pt x="26194" y="16669"/>
                    </a:cubicBezTo>
                    <a:cubicBezTo>
                      <a:pt x="26194" y="11906"/>
                      <a:pt x="22384" y="7144"/>
                      <a:pt x="16669" y="7144"/>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C5C21F35-CEFA-4E95-8703-7E445539EF1A}"/>
                  </a:ext>
                </a:extLst>
              </p:cNvPr>
              <p:cNvSpPr/>
              <p:nvPr/>
            </p:nvSpPr>
            <p:spPr>
              <a:xfrm>
                <a:off x="6075521" y="3037999"/>
                <a:ext cx="38100" cy="38100"/>
              </a:xfrm>
              <a:custGeom>
                <a:avLst/>
                <a:gdLst>
                  <a:gd name="connsiteX0" fmla="*/ 7144 w 38100"/>
                  <a:gd name="connsiteY0" fmla="*/ 20479 h 38100"/>
                  <a:gd name="connsiteX1" fmla="*/ 20479 w 38100"/>
                  <a:gd name="connsiteY1" fmla="*/ 33814 h 38100"/>
                  <a:gd name="connsiteX2" fmla="*/ 33814 w 38100"/>
                  <a:gd name="connsiteY2" fmla="*/ 20479 h 38100"/>
                  <a:gd name="connsiteX3" fmla="*/ 20479 w 38100"/>
                  <a:gd name="connsiteY3" fmla="*/ 7144 h 38100"/>
                  <a:gd name="connsiteX4" fmla="*/ 7144 w 38100"/>
                  <a:gd name="connsiteY4" fmla="*/ 2047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7144" y="20479"/>
                    </a:moveTo>
                    <a:cubicBezTo>
                      <a:pt x="7144" y="28099"/>
                      <a:pt x="12859" y="33814"/>
                      <a:pt x="20479" y="33814"/>
                    </a:cubicBezTo>
                    <a:cubicBezTo>
                      <a:pt x="28099" y="33814"/>
                      <a:pt x="33814" y="28099"/>
                      <a:pt x="33814" y="20479"/>
                    </a:cubicBezTo>
                    <a:cubicBezTo>
                      <a:pt x="33814" y="12859"/>
                      <a:pt x="28099" y="7144"/>
                      <a:pt x="20479" y="7144"/>
                    </a:cubicBezTo>
                    <a:cubicBezTo>
                      <a:pt x="13811" y="7144"/>
                      <a:pt x="7144" y="13811"/>
                      <a:pt x="7144" y="20479"/>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A6123DE7-894E-44BC-A019-4A0E48BA1A98}"/>
                  </a:ext>
                </a:extLst>
              </p:cNvPr>
              <p:cNvSpPr/>
              <p:nvPr/>
            </p:nvSpPr>
            <p:spPr>
              <a:xfrm>
                <a:off x="5909786" y="3152299"/>
                <a:ext cx="38100" cy="38100"/>
              </a:xfrm>
              <a:custGeom>
                <a:avLst/>
                <a:gdLst>
                  <a:gd name="connsiteX0" fmla="*/ 35719 w 38100"/>
                  <a:gd name="connsiteY0" fmla="*/ 21431 h 38100"/>
                  <a:gd name="connsiteX1" fmla="*/ 21431 w 38100"/>
                  <a:gd name="connsiteY1" fmla="*/ 7144 h 38100"/>
                  <a:gd name="connsiteX2" fmla="*/ 7144 w 38100"/>
                  <a:gd name="connsiteY2" fmla="*/ 21431 h 38100"/>
                  <a:gd name="connsiteX3" fmla="*/ 21431 w 38100"/>
                  <a:gd name="connsiteY3" fmla="*/ 35719 h 38100"/>
                  <a:gd name="connsiteX4" fmla="*/ 35719 w 38100"/>
                  <a:gd name="connsiteY4" fmla="*/ 21431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5719" y="21431"/>
                    </a:moveTo>
                    <a:cubicBezTo>
                      <a:pt x="35719" y="13811"/>
                      <a:pt x="29051" y="7144"/>
                      <a:pt x="21431" y="7144"/>
                    </a:cubicBezTo>
                    <a:cubicBezTo>
                      <a:pt x="13811" y="7144"/>
                      <a:pt x="7144" y="13811"/>
                      <a:pt x="7144" y="21431"/>
                    </a:cubicBezTo>
                    <a:cubicBezTo>
                      <a:pt x="7144" y="29051"/>
                      <a:pt x="13811" y="35719"/>
                      <a:pt x="21431" y="35719"/>
                    </a:cubicBezTo>
                    <a:cubicBezTo>
                      <a:pt x="29051" y="35719"/>
                      <a:pt x="35719" y="29051"/>
                      <a:pt x="35719" y="21431"/>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AAC02D98-A389-41B3-94A9-9A1EA77A1A00}"/>
                  </a:ext>
                </a:extLst>
              </p:cNvPr>
              <p:cNvSpPr/>
              <p:nvPr/>
            </p:nvSpPr>
            <p:spPr>
              <a:xfrm>
                <a:off x="5516404" y="3698081"/>
                <a:ext cx="28575" cy="28575"/>
              </a:xfrm>
              <a:custGeom>
                <a:avLst/>
                <a:gdLst>
                  <a:gd name="connsiteX0" fmla="*/ 15716 w 28575"/>
                  <a:gd name="connsiteY0" fmla="*/ 7144 h 28575"/>
                  <a:gd name="connsiteX1" fmla="*/ 7144 w 28575"/>
                  <a:gd name="connsiteY1" fmla="*/ 15716 h 28575"/>
                  <a:gd name="connsiteX2" fmla="*/ 15716 w 28575"/>
                  <a:gd name="connsiteY2" fmla="*/ 24289 h 28575"/>
                  <a:gd name="connsiteX3" fmla="*/ 24289 w 28575"/>
                  <a:gd name="connsiteY3" fmla="*/ 15716 h 28575"/>
                  <a:gd name="connsiteX4" fmla="*/ 15716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5716" y="7144"/>
                    </a:moveTo>
                    <a:cubicBezTo>
                      <a:pt x="10954" y="7144"/>
                      <a:pt x="7144" y="10954"/>
                      <a:pt x="7144" y="15716"/>
                    </a:cubicBezTo>
                    <a:cubicBezTo>
                      <a:pt x="7144" y="20479"/>
                      <a:pt x="10954" y="24289"/>
                      <a:pt x="15716" y="24289"/>
                    </a:cubicBezTo>
                    <a:cubicBezTo>
                      <a:pt x="20479" y="24289"/>
                      <a:pt x="24289" y="20479"/>
                      <a:pt x="24289" y="15716"/>
                    </a:cubicBezTo>
                    <a:cubicBezTo>
                      <a:pt x="24289" y="10001"/>
                      <a:pt x="20479" y="7144"/>
                      <a:pt x="15716" y="7144"/>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727CDA0F-709A-492B-BBCB-FBFACCF3F549}"/>
                  </a:ext>
                </a:extLst>
              </p:cNvPr>
              <p:cNvSpPr/>
              <p:nvPr/>
            </p:nvSpPr>
            <p:spPr>
              <a:xfrm>
                <a:off x="5679281" y="3343751"/>
                <a:ext cx="28575" cy="28575"/>
              </a:xfrm>
              <a:custGeom>
                <a:avLst/>
                <a:gdLst>
                  <a:gd name="connsiteX0" fmla="*/ 30004 w 28575"/>
                  <a:gd name="connsiteY0" fmla="*/ 18574 h 28575"/>
                  <a:gd name="connsiteX1" fmla="*/ 18574 w 28575"/>
                  <a:gd name="connsiteY1" fmla="*/ 7144 h 28575"/>
                  <a:gd name="connsiteX2" fmla="*/ 7144 w 28575"/>
                  <a:gd name="connsiteY2" fmla="*/ 18574 h 28575"/>
                  <a:gd name="connsiteX3" fmla="*/ 18574 w 28575"/>
                  <a:gd name="connsiteY3" fmla="*/ 30004 h 28575"/>
                  <a:gd name="connsiteX4" fmla="*/ 3000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30004" y="18574"/>
                    </a:moveTo>
                    <a:cubicBezTo>
                      <a:pt x="30004" y="12859"/>
                      <a:pt x="25241" y="7144"/>
                      <a:pt x="18574" y="7144"/>
                    </a:cubicBezTo>
                    <a:cubicBezTo>
                      <a:pt x="12859" y="7144"/>
                      <a:pt x="7144" y="11906"/>
                      <a:pt x="7144" y="18574"/>
                    </a:cubicBezTo>
                    <a:cubicBezTo>
                      <a:pt x="7144" y="24289"/>
                      <a:pt x="11906" y="30004"/>
                      <a:pt x="18574" y="30004"/>
                    </a:cubicBezTo>
                    <a:cubicBezTo>
                      <a:pt x="25241" y="30004"/>
                      <a:pt x="30004" y="25241"/>
                      <a:pt x="30004" y="18574"/>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F3627F75-98E4-465F-A96E-B2FB320B52A8}"/>
                  </a:ext>
                </a:extLst>
              </p:cNvPr>
              <p:cNvSpPr/>
              <p:nvPr/>
            </p:nvSpPr>
            <p:spPr>
              <a:xfrm>
                <a:off x="5951696" y="3265646"/>
                <a:ext cx="28575" cy="28575"/>
              </a:xfrm>
              <a:custGeom>
                <a:avLst/>
                <a:gdLst>
                  <a:gd name="connsiteX0" fmla="*/ 30004 w 28575"/>
                  <a:gd name="connsiteY0" fmla="*/ 18574 h 28575"/>
                  <a:gd name="connsiteX1" fmla="*/ 18574 w 28575"/>
                  <a:gd name="connsiteY1" fmla="*/ 7144 h 28575"/>
                  <a:gd name="connsiteX2" fmla="*/ 7144 w 28575"/>
                  <a:gd name="connsiteY2" fmla="*/ 18574 h 28575"/>
                  <a:gd name="connsiteX3" fmla="*/ 18574 w 28575"/>
                  <a:gd name="connsiteY3" fmla="*/ 30004 h 28575"/>
                  <a:gd name="connsiteX4" fmla="*/ 3000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30004" y="18574"/>
                    </a:moveTo>
                    <a:cubicBezTo>
                      <a:pt x="30004" y="12859"/>
                      <a:pt x="25241" y="7144"/>
                      <a:pt x="18574" y="7144"/>
                    </a:cubicBezTo>
                    <a:cubicBezTo>
                      <a:pt x="12859" y="7144"/>
                      <a:pt x="7144" y="11906"/>
                      <a:pt x="7144" y="18574"/>
                    </a:cubicBezTo>
                    <a:cubicBezTo>
                      <a:pt x="7144" y="24289"/>
                      <a:pt x="11906" y="30004"/>
                      <a:pt x="18574" y="30004"/>
                    </a:cubicBezTo>
                    <a:cubicBezTo>
                      <a:pt x="25241" y="30004"/>
                      <a:pt x="30004" y="25241"/>
                      <a:pt x="30004" y="18574"/>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8C005081-D1EC-4280-AFE2-3B673E4245B1}"/>
                  </a:ext>
                </a:extLst>
              </p:cNvPr>
              <p:cNvSpPr/>
              <p:nvPr/>
            </p:nvSpPr>
            <p:spPr>
              <a:xfrm>
                <a:off x="5435441" y="3113246"/>
                <a:ext cx="28575" cy="28575"/>
              </a:xfrm>
              <a:custGeom>
                <a:avLst/>
                <a:gdLst>
                  <a:gd name="connsiteX0" fmla="*/ 18574 w 28575"/>
                  <a:gd name="connsiteY0" fmla="*/ 30004 h 28575"/>
                  <a:gd name="connsiteX1" fmla="*/ 30004 w 28575"/>
                  <a:gd name="connsiteY1" fmla="*/ 18574 h 28575"/>
                  <a:gd name="connsiteX2" fmla="*/ 18574 w 28575"/>
                  <a:gd name="connsiteY2" fmla="*/ 7144 h 28575"/>
                  <a:gd name="connsiteX3" fmla="*/ 7144 w 28575"/>
                  <a:gd name="connsiteY3" fmla="*/ 18574 h 28575"/>
                  <a:gd name="connsiteX4" fmla="*/ 18574 w 28575"/>
                  <a:gd name="connsiteY4" fmla="*/ 3000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30004"/>
                    </a:moveTo>
                    <a:cubicBezTo>
                      <a:pt x="24289" y="30004"/>
                      <a:pt x="30004" y="25241"/>
                      <a:pt x="30004" y="18574"/>
                    </a:cubicBezTo>
                    <a:cubicBezTo>
                      <a:pt x="30004" y="12859"/>
                      <a:pt x="25241" y="7144"/>
                      <a:pt x="18574" y="7144"/>
                    </a:cubicBezTo>
                    <a:cubicBezTo>
                      <a:pt x="12859" y="7144"/>
                      <a:pt x="7144" y="11906"/>
                      <a:pt x="7144" y="18574"/>
                    </a:cubicBezTo>
                    <a:cubicBezTo>
                      <a:pt x="8096" y="25241"/>
                      <a:pt x="12859" y="30004"/>
                      <a:pt x="18574" y="30004"/>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36804D91-5A0B-4CB7-9792-1B892F9B65E6}"/>
                  </a:ext>
                </a:extLst>
              </p:cNvPr>
              <p:cNvSpPr/>
              <p:nvPr/>
            </p:nvSpPr>
            <p:spPr>
              <a:xfrm>
                <a:off x="6027896" y="3622834"/>
                <a:ext cx="28575" cy="28575"/>
              </a:xfrm>
              <a:custGeom>
                <a:avLst/>
                <a:gdLst>
                  <a:gd name="connsiteX0" fmla="*/ 16669 w 28575"/>
                  <a:gd name="connsiteY0" fmla="*/ 7144 h 28575"/>
                  <a:gd name="connsiteX1" fmla="*/ 7144 w 28575"/>
                  <a:gd name="connsiteY1" fmla="*/ 16669 h 28575"/>
                  <a:gd name="connsiteX2" fmla="*/ 16669 w 28575"/>
                  <a:gd name="connsiteY2" fmla="*/ 26194 h 28575"/>
                  <a:gd name="connsiteX3" fmla="*/ 26194 w 28575"/>
                  <a:gd name="connsiteY3" fmla="*/ 16669 h 28575"/>
                  <a:gd name="connsiteX4" fmla="*/ 16669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7144"/>
                    </a:moveTo>
                    <a:cubicBezTo>
                      <a:pt x="11906" y="7144"/>
                      <a:pt x="7144" y="10954"/>
                      <a:pt x="7144" y="16669"/>
                    </a:cubicBezTo>
                    <a:cubicBezTo>
                      <a:pt x="7144" y="22384"/>
                      <a:pt x="10954" y="26194"/>
                      <a:pt x="16669" y="26194"/>
                    </a:cubicBezTo>
                    <a:cubicBezTo>
                      <a:pt x="22384" y="26194"/>
                      <a:pt x="26194" y="22384"/>
                      <a:pt x="26194" y="16669"/>
                    </a:cubicBezTo>
                    <a:cubicBezTo>
                      <a:pt x="26194" y="10954"/>
                      <a:pt x="21431" y="7144"/>
                      <a:pt x="16669" y="7144"/>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4D873E1D-C603-4CC0-A1C2-243299E92E7A}"/>
                  </a:ext>
                </a:extLst>
              </p:cNvPr>
              <p:cNvSpPr/>
              <p:nvPr/>
            </p:nvSpPr>
            <p:spPr>
              <a:xfrm>
                <a:off x="5681186" y="2920841"/>
                <a:ext cx="66675" cy="66675"/>
              </a:xfrm>
              <a:custGeom>
                <a:avLst/>
                <a:gdLst>
                  <a:gd name="connsiteX0" fmla="*/ 35719 w 66675"/>
                  <a:gd name="connsiteY0" fmla="*/ 64294 h 66675"/>
                  <a:gd name="connsiteX1" fmla="*/ 64294 w 66675"/>
                  <a:gd name="connsiteY1" fmla="*/ 35719 h 66675"/>
                  <a:gd name="connsiteX2" fmla="*/ 35719 w 66675"/>
                  <a:gd name="connsiteY2" fmla="*/ 7144 h 66675"/>
                  <a:gd name="connsiteX3" fmla="*/ 7144 w 66675"/>
                  <a:gd name="connsiteY3" fmla="*/ 35719 h 66675"/>
                  <a:gd name="connsiteX4" fmla="*/ 35719 w 66675"/>
                  <a:gd name="connsiteY4" fmla="*/ 6429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5719" y="64294"/>
                    </a:moveTo>
                    <a:cubicBezTo>
                      <a:pt x="50959" y="64294"/>
                      <a:pt x="64294" y="51911"/>
                      <a:pt x="64294" y="35719"/>
                    </a:cubicBezTo>
                    <a:cubicBezTo>
                      <a:pt x="64294" y="19526"/>
                      <a:pt x="51911" y="7144"/>
                      <a:pt x="35719" y="7144"/>
                    </a:cubicBezTo>
                    <a:cubicBezTo>
                      <a:pt x="20479" y="7144"/>
                      <a:pt x="7144" y="19526"/>
                      <a:pt x="7144" y="35719"/>
                    </a:cubicBezTo>
                    <a:cubicBezTo>
                      <a:pt x="7144" y="51911"/>
                      <a:pt x="19526" y="64294"/>
                      <a:pt x="35719" y="64294"/>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F6447D3D-5002-461D-8A84-96A8899CCDE8}"/>
                  </a:ext>
                </a:extLst>
              </p:cNvPr>
              <p:cNvSpPr/>
              <p:nvPr/>
            </p:nvSpPr>
            <p:spPr>
              <a:xfrm>
                <a:off x="6041231" y="4157186"/>
                <a:ext cx="19050" cy="19050"/>
              </a:xfrm>
              <a:custGeom>
                <a:avLst/>
                <a:gdLst>
                  <a:gd name="connsiteX0" fmla="*/ 18574 w 19050"/>
                  <a:gd name="connsiteY0" fmla="*/ 12859 h 19050"/>
                  <a:gd name="connsiteX1" fmla="*/ 12859 w 19050"/>
                  <a:gd name="connsiteY1" fmla="*/ 7144 h 19050"/>
                  <a:gd name="connsiteX2" fmla="*/ 7144 w 19050"/>
                  <a:gd name="connsiteY2" fmla="*/ 12859 h 19050"/>
                  <a:gd name="connsiteX3" fmla="*/ 12859 w 19050"/>
                  <a:gd name="connsiteY3" fmla="*/ 1857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0001"/>
                      <a:pt x="15716" y="7144"/>
                      <a:pt x="12859" y="7144"/>
                    </a:cubicBezTo>
                    <a:cubicBezTo>
                      <a:pt x="10001" y="7144"/>
                      <a:pt x="7144" y="10001"/>
                      <a:pt x="7144" y="12859"/>
                    </a:cubicBezTo>
                    <a:cubicBezTo>
                      <a:pt x="7144" y="15716"/>
                      <a:pt x="10001" y="18574"/>
                      <a:pt x="12859" y="18574"/>
                    </a:cubicBezTo>
                    <a:cubicBezTo>
                      <a:pt x="16669" y="18574"/>
                      <a:pt x="18574" y="15716"/>
                      <a:pt x="18574" y="12859"/>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602EC40E-F8ED-4C3C-9234-BA5A2989617A}"/>
                  </a:ext>
                </a:extLst>
              </p:cNvPr>
              <p:cNvSpPr/>
              <p:nvPr/>
            </p:nvSpPr>
            <p:spPr>
              <a:xfrm>
                <a:off x="6189821" y="2763679"/>
                <a:ext cx="38100" cy="38100"/>
              </a:xfrm>
              <a:custGeom>
                <a:avLst/>
                <a:gdLst>
                  <a:gd name="connsiteX0" fmla="*/ 31909 w 38100"/>
                  <a:gd name="connsiteY0" fmla="*/ 19526 h 38100"/>
                  <a:gd name="connsiteX1" fmla="*/ 19526 w 38100"/>
                  <a:gd name="connsiteY1" fmla="*/ 7144 h 38100"/>
                  <a:gd name="connsiteX2" fmla="*/ 7144 w 38100"/>
                  <a:gd name="connsiteY2" fmla="*/ 19526 h 38100"/>
                  <a:gd name="connsiteX3" fmla="*/ 19526 w 38100"/>
                  <a:gd name="connsiteY3" fmla="*/ 31909 h 38100"/>
                  <a:gd name="connsiteX4" fmla="*/ 31909 w 38100"/>
                  <a:gd name="connsiteY4" fmla="*/ 1952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1909" y="19526"/>
                    </a:moveTo>
                    <a:cubicBezTo>
                      <a:pt x="31909" y="12859"/>
                      <a:pt x="26194" y="7144"/>
                      <a:pt x="19526" y="7144"/>
                    </a:cubicBezTo>
                    <a:cubicBezTo>
                      <a:pt x="12859" y="7144"/>
                      <a:pt x="7144" y="12859"/>
                      <a:pt x="7144" y="19526"/>
                    </a:cubicBezTo>
                    <a:cubicBezTo>
                      <a:pt x="7144" y="26194"/>
                      <a:pt x="12859" y="31909"/>
                      <a:pt x="19526" y="31909"/>
                    </a:cubicBezTo>
                    <a:cubicBezTo>
                      <a:pt x="26194" y="31909"/>
                      <a:pt x="31909" y="26194"/>
                      <a:pt x="31909" y="19526"/>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D07DCA0C-E754-4444-9CC7-952E80F01784}"/>
                  </a:ext>
                </a:extLst>
              </p:cNvPr>
              <p:cNvSpPr/>
              <p:nvPr/>
            </p:nvSpPr>
            <p:spPr>
              <a:xfrm>
                <a:off x="5636419" y="3418046"/>
                <a:ext cx="28575" cy="28575"/>
              </a:xfrm>
              <a:custGeom>
                <a:avLst/>
                <a:gdLst>
                  <a:gd name="connsiteX0" fmla="*/ 18574 w 28575"/>
                  <a:gd name="connsiteY0" fmla="*/ 7144 h 28575"/>
                  <a:gd name="connsiteX1" fmla="*/ 7144 w 28575"/>
                  <a:gd name="connsiteY1" fmla="*/ 18574 h 28575"/>
                  <a:gd name="connsiteX2" fmla="*/ 18574 w 28575"/>
                  <a:gd name="connsiteY2" fmla="*/ 30004 h 28575"/>
                  <a:gd name="connsiteX3" fmla="*/ 30004 w 28575"/>
                  <a:gd name="connsiteY3" fmla="*/ 18574 h 28575"/>
                  <a:gd name="connsiteX4" fmla="*/ 18574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7144"/>
                    </a:moveTo>
                    <a:cubicBezTo>
                      <a:pt x="11906" y="7144"/>
                      <a:pt x="7144" y="11906"/>
                      <a:pt x="7144" y="18574"/>
                    </a:cubicBezTo>
                    <a:cubicBezTo>
                      <a:pt x="7144" y="25241"/>
                      <a:pt x="11906" y="30004"/>
                      <a:pt x="18574" y="30004"/>
                    </a:cubicBezTo>
                    <a:cubicBezTo>
                      <a:pt x="25241" y="30004"/>
                      <a:pt x="30004" y="25241"/>
                      <a:pt x="30004" y="18574"/>
                    </a:cubicBezTo>
                    <a:cubicBezTo>
                      <a:pt x="30004" y="11906"/>
                      <a:pt x="25241" y="7144"/>
                      <a:pt x="18574" y="7144"/>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CFDFB5BA-246B-4861-8FD6-F790247D9CB5}"/>
                  </a:ext>
                </a:extLst>
              </p:cNvPr>
              <p:cNvSpPr/>
              <p:nvPr/>
            </p:nvSpPr>
            <p:spPr>
              <a:xfrm>
                <a:off x="5991701" y="4151471"/>
                <a:ext cx="28575" cy="28575"/>
              </a:xfrm>
              <a:custGeom>
                <a:avLst/>
                <a:gdLst>
                  <a:gd name="connsiteX0" fmla="*/ 7144 w 28575"/>
                  <a:gd name="connsiteY0" fmla="*/ 14764 h 28575"/>
                  <a:gd name="connsiteX1" fmla="*/ 14764 w 28575"/>
                  <a:gd name="connsiteY1" fmla="*/ 22384 h 28575"/>
                  <a:gd name="connsiteX2" fmla="*/ 22384 w 28575"/>
                  <a:gd name="connsiteY2" fmla="*/ 14764 h 28575"/>
                  <a:gd name="connsiteX3" fmla="*/ 14764 w 28575"/>
                  <a:gd name="connsiteY3" fmla="*/ 7144 h 28575"/>
                  <a:gd name="connsiteX4" fmla="*/ 714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4764"/>
                    </a:moveTo>
                    <a:cubicBezTo>
                      <a:pt x="7144" y="18574"/>
                      <a:pt x="10001" y="22384"/>
                      <a:pt x="14764" y="22384"/>
                    </a:cubicBezTo>
                    <a:cubicBezTo>
                      <a:pt x="19526" y="22384"/>
                      <a:pt x="22384" y="19526"/>
                      <a:pt x="22384" y="14764"/>
                    </a:cubicBezTo>
                    <a:cubicBezTo>
                      <a:pt x="22384" y="10001"/>
                      <a:pt x="19526" y="7144"/>
                      <a:pt x="14764" y="7144"/>
                    </a:cubicBezTo>
                    <a:cubicBezTo>
                      <a:pt x="10001" y="7144"/>
                      <a:pt x="7144" y="10954"/>
                      <a:pt x="7144" y="14764"/>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D567EAA1-16A6-446E-9EF3-E1270C2E53D7}"/>
                  </a:ext>
                </a:extLst>
              </p:cNvPr>
              <p:cNvSpPr/>
              <p:nvPr/>
            </p:nvSpPr>
            <p:spPr>
              <a:xfrm>
                <a:off x="5809774" y="4265771"/>
                <a:ext cx="19050" cy="19050"/>
              </a:xfrm>
              <a:custGeom>
                <a:avLst/>
                <a:gdLst>
                  <a:gd name="connsiteX0" fmla="*/ 7144 w 19050"/>
                  <a:gd name="connsiteY0" fmla="*/ 13811 h 19050"/>
                  <a:gd name="connsiteX1" fmla="*/ 13811 w 19050"/>
                  <a:gd name="connsiteY1" fmla="*/ 20479 h 19050"/>
                  <a:gd name="connsiteX2" fmla="*/ 20479 w 19050"/>
                  <a:gd name="connsiteY2" fmla="*/ 13811 h 19050"/>
                  <a:gd name="connsiteX3" fmla="*/ 13811 w 19050"/>
                  <a:gd name="connsiteY3" fmla="*/ 7144 h 19050"/>
                  <a:gd name="connsiteX4" fmla="*/ 7144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3811"/>
                    </a:moveTo>
                    <a:cubicBezTo>
                      <a:pt x="7144" y="17621"/>
                      <a:pt x="10001" y="20479"/>
                      <a:pt x="13811" y="20479"/>
                    </a:cubicBezTo>
                    <a:cubicBezTo>
                      <a:pt x="17621" y="20479"/>
                      <a:pt x="20479" y="17621"/>
                      <a:pt x="20479" y="13811"/>
                    </a:cubicBezTo>
                    <a:cubicBezTo>
                      <a:pt x="20479" y="10001"/>
                      <a:pt x="17621" y="7144"/>
                      <a:pt x="13811" y="7144"/>
                    </a:cubicBezTo>
                    <a:cubicBezTo>
                      <a:pt x="10001" y="7144"/>
                      <a:pt x="7144" y="10001"/>
                      <a:pt x="7144" y="13811"/>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0B2374CA-A86D-4043-9B23-8455AF8FD116}"/>
                  </a:ext>
                </a:extLst>
              </p:cNvPr>
              <p:cNvSpPr/>
              <p:nvPr/>
            </p:nvSpPr>
            <p:spPr>
              <a:xfrm>
                <a:off x="5965984" y="3198971"/>
                <a:ext cx="19050" cy="19050"/>
              </a:xfrm>
              <a:custGeom>
                <a:avLst/>
                <a:gdLst>
                  <a:gd name="connsiteX0" fmla="*/ 20479 w 19050"/>
                  <a:gd name="connsiteY0" fmla="*/ 13811 h 19050"/>
                  <a:gd name="connsiteX1" fmla="*/ 13811 w 19050"/>
                  <a:gd name="connsiteY1" fmla="*/ 7144 h 19050"/>
                  <a:gd name="connsiteX2" fmla="*/ 7144 w 19050"/>
                  <a:gd name="connsiteY2" fmla="*/ 13811 h 19050"/>
                  <a:gd name="connsiteX3" fmla="*/ 13811 w 19050"/>
                  <a:gd name="connsiteY3" fmla="*/ 20479 h 19050"/>
                  <a:gd name="connsiteX4" fmla="*/ 20479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20479" y="13811"/>
                    </a:moveTo>
                    <a:cubicBezTo>
                      <a:pt x="20479" y="10001"/>
                      <a:pt x="17621" y="7144"/>
                      <a:pt x="13811" y="7144"/>
                    </a:cubicBezTo>
                    <a:cubicBezTo>
                      <a:pt x="10001" y="7144"/>
                      <a:pt x="7144" y="10001"/>
                      <a:pt x="7144" y="13811"/>
                    </a:cubicBezTo>
                    <a:cubicBezTo>
                      <a:pt x="7144" y="17621"/>
                      <a:pt x="10001" y="20479"/>
                      <a:pt x="13811" y="20479"/>
                    </a:cubicBezTo>
                    <a:cubicBezTo>
                      <a:pt x="17621" y="19526"/>
                      <a:pt x="20479" y="16669"/>
                      <a:pt x="20479" y="13811"/>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BBF6987C-EFB0-4EEF-BF5C-0B1A2F4A8FD3}"/>
                  </a:ext>
                </a:extLst>
              </p:cNvPr>
              <p:cNvSpPr/>
              <p:nvPr/>
            </p:nvSpPr>
            <p:spPr>
              <a:xfrm>
                <a:off x="5540216" y="3513296"/>
                <a:ext cx="38100" cy="38100"/>
              </a:xfrm>
              <a:custGeom>
                <a:avLst/>
                <a:gdLst>
                  <a:gd name="connsiteX0" fmla="*/ 35719 w 38100"/>
                  <a:gd name="connsiteY0" fmla="*/ 21431 h 38100"/>
                  <a:gd name="connsiteX1" fmla="*/ 21431 w 38100"/>
                  <a:gd name="connsiteY1" fmla="*/ 7144 h 38100"/>
                  <a:gd name="connsiteX2" fmla="*/ 7144 w 38100"/>
                  <a:gd name="connsiteY2" fmla="*/ 21431 h 38100"/>
                  <a:gd name="connsiteX3" fmla="*/ 21431 w 38100"/>
                  <a:gd name="connsiteY3" fmla="*/ 35719 h 38100"/>
                  <a:gd name="connsiteX4" fmla="*/ 35719 w 38100"/>
                  <a:gd name="connsiteY4" fmla="*/ 21431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5719" y="21431"/>
                    </a:moveTo>
                    <a:cubicBezTo>
                      <a:pt x="35719" y="13811"/>
                      <a:pt x="29051" y="7144"/>
                      <a:pt x="21431" y="7144"/>
                    </a:cubicBezTo>
                    <a:cubicBezTo>
                      <a:pt x="13811" y="7144"/>
                      <a:pt x="7144" y="13811"/>
                      <a:pt x="7144" y="21431"/>
                    </a:cubicBezTo>
                    <a:cubicBezTo>
                      <a:pt x="7144" y="29051"/>
                      <a:pt x="13811" y="35719"/>
                      <a:pt x="21431" y="35719"/>
                    </a:cubicBezTo>
                    <a:cubicBezTo>
                      <a:pt x="29051" y="35719"/>
                      <a:pt x="35719" y="29051"/>
                      <a:pt x="35719" y="21431"/>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A76F792A-A0BC-4D31-8420-C7F90375C47E}"/>
                  </a:ext>
                </a:extLst>
              </p:cNvPr>
              <p:cNvSpPr/>
              <p:nvPr/>
            </p:nvSpPr>
            <p:spPr>
              <a:xfrm>
                <a:off x="5640229" y="3940016"/>
                <a:ext cx="19050" cy="19050"/>
              </a:xfrm>
              <a:custGeom>
                <a:avLst/>
                <a:gdLst>
                  <a:gd name="connsiteX0" fmla="*/ 12859 w 19050"/>
                  <a:gd name="connsiteY0" fmla="*/ 7144 h 19050"/>
                  <a:gd name="connsiteX1" fmla="*/ 7144 w 19050"/>
                  <a:gd name="connsiteY1" fmla="*/ 12859 h 19050"/>
                  <a:gd name="connsiteX2" fmla="*/ 12859 w 19050"/>
                  <a:gd name="connsiteY2" fmla="*/ 18574 h 19050"/>
                  <a:gd name="connsiteX3" fmla="*/ 18574 w 19050"/>
                  <a:gd name="connsiteY3" fmla="*/ 12859 h 19050"/>
                  <a:gd name="connsiteX4" fmla="*/ 12859 w 19050"/>
                  <a:gd name="connsiteY4" fmla="*/ 714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2859" y="7144"/>
                    </a:moveTo>
                    <a:cubicBezTo>
                      <a:pt x="10001" y="7144"/>
                      <a:pt x="7144" y="10001"/>
                      <a:pt x="7144" y="12859"/>
                    </a:cubicBezTo>
                    <a:cubicBezTo>
                      <a:pt x="7144" y="15716"/>
                      <a:pt x="10001" y="18574"/>
                      <a:pt x="12859" y="18574"/>
                    </a:cubicBezTo>
                    <a:cubicBezTo>
                      <a:pt x="15716" y="18574"/>
                      <a:pt x="18574" y="15716"/>
                      <a:pt x="18574" y="12859"/>
                    </a:cubicBezTo>
                    <a:cubicBezTo>
                      <a:pt x="18574" y="10001"/>
                      <a:pt x="15716" y="7144"/>
                      <a:pt x="12859" y="7144"/>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45C72C2F-982B-4F14-88AB-4DEE7B514624}"/>
                  </a:ext>
                </a:extLst>
              </p:cNvPr>
              <p:cNvSpPr/>
              <p:nvPr/>
            </p:nvSpPr>
            <p:spPr>
              <a:xfrm>
                <a:off x="5954554" y="3885724"/>
                <a:ext cx="47625" cy="38100"/>
              </a:xfrm>
              <a:custGeom>
                <a:avLst/>
                <a:gdLst>
                  <a:gd name="connsiteX0" fmla="*/ 7144 w 47625"/>
                  <a:gd name="connsiteY0" fmla="*/ 17621 h 38100"/>
                  <a:gd name="connsiteX1" fmla="*/ 14764 w 47625"/>
                  <a:gd name="connsiteY1" fmla="*/ 25241 h 38100"/>
                  <a:gd name="connsiteX2" fmla="*/ 16669 w 47625"/>
                  <a:gd name="connsiteY2" fmla="*/ 25241 h 38100"/>
                  <a:gd name="connsiteX3" fmla="*/ 29051 w 47625"/>
                  <a:gd name="connsiteY3" fmla="*/ 33814 h 38100"/>
                  <a:gd name="connsiteX4" fmla="*/ 42386 w 47625"/>
                  <a:gd name="connsiteY4" fmla="*/ 20479 h 38100"/>
                  <a:gd name="connsiteX5" fmla="*/ 29051 w 47625"/>
                  <a:gd name="connsiteY5" fmla="*/ 7144 h 38100"/>
                  <a:gd name="connsiteX6" fmla="*/ 18574 w 47625"/>
                  <a:gd name="connsiteY6" fmla="*/ 11906 h 38100"/>
                  <a:gd name="connsiteX7" fmla="*/ 14764 w 47625"/>
                  <a:gd name="connsiteY7" fmla="*/ 10954 h 38100"/>
                  <a:gd name="connsiteX8" fmla="*/ 7144 w 47625"/>
                  <a:gd name="connsiteY8" fmla="*/ 17621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25" h="38100">
                    <a:moveTo>
                      <a:pt x="7144" y="17621"/>
                    </a:moveTo>
                    <a:cubicBezTo>
                      <a:pt x="7144" y="21431"/>
                      <a:pt x="10001" y="25241"/>
                      <a:pt x="14764" y="25241"/>
                    </a:cubicBezTo>
                    <a:cubicBezTo>
                      <a:pt x="15716" y="25241"/>
                      <a:pt x="15716" y="25241"/>
                      <a:pt x="16669" y="25241"/>
                    </a:cubicBezTo>
                    <a:cubicBezTo>
                      <a:pt x="18574" y="30004"/>
                      <a:pt x="23336" y="33814"/>
                      <a:pt x="29051" y="33814"/>
                    </a:cubicBezTo>
                    <a:cubicBezTo>
                      <a:pt x="36671" y="33814"/>
                      <a:pt x="42386" y="28099"/>
                      <a:pt x="42386" y="20479"/>
                    </a:cubicBezTo>
                    <a:cubicBezTo>
                      <a:pt x="42386" y="12859"/>
                      <a:pt x="36671" y="7144"/>
                      <a:pt x="29051" y="7144"/>
                    </a:cubicBezTo>
                    <a:cubicBezTo>
                      <a:pt x="25241" y="7144"/>
                      <a:pt x="21431" y="9049"/>
                      <a:pt x="18574" y="11906"/>
                    </a:cubicBezTo>
                    <a:cubicBezTo>
                      <a:pt x="17621" y="10954"/>
                      <a:pt x="15716" y="10954"/>
                      <a:pt x="14764" y="10954"/>
                    </a:cubicBezTo>
                    <a:cubicBezTo>
                      <a:pt x="10954" y="10001"/>
                      <a:pt x="7144" y="13811"/>
                      <a:pt x="7144" y="17621"/>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23AB0B20-B639-45F2-AD68-B4462E2825C0}"/>
                  </a:ext>
                </a:extLst>
              </p:cNvPr>
              <p:cNvSpPr/>
              <p:nvPr/>
            </p:nvSpPr>
            <p:spPr>
              <a:xfrm>
                <a:off x="6050756" y="3398044"/>
                <a:ext cx="19050" cy="19050"/>
              </a:xfrm>
              <a:custGeom>
                <a:avLst/>
                <a:gdLst>
                  <a:gd name="connsiteX0" fmla="*/ 16669 w 19050"/>
                  <a:gd name="connsiteY0" fmla="*/ 11906 h 19050"/>
                  <a:gd name="connsiteX1" fmla="*/ 11906 w 19050"/>
                  <a:gd name="connsiteY1" fmla="*/ 7144 h 19050"/>
                  <a:gd name="connsiteX2" fmla="*/ 7144 w 19050"/>
                  <a:gd name="connsiteY2" fmla="*/ 11906 h 19050"/>
                  <a:gd name="connsiteX3" fmla="*/ 11906 w 19050"/>
                  <a:gd name="connsiteY3" fmla="*/ 16669 h 19050"/>
                  <a:gd name="connsiteX4" fmla="*/ 16669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6669" y="11906"/>
                    </a:moveTo>
                    <a:cubicBezTo>
                      <a:pt x="16669" y="9049"/>
                      <a:pt x="14764" y="7144"/>
                      <a:pt x="11906" y="7144"/>
                    </a:cubicBezTo>
                    <a:cubicBezTo>
                      <a:pt x="9049" y="7144"/>
                      <a:pt x="7144" y="9049"/>
                      <a:pt x="7144" y="11906"/>
                    </a:cubicBezTo>
                    <a:cubicBezTo>
                      <a:pt x="7144" y="14764"/>
                      <a:pt x="9049" y="16669"/>
                      <a:pt x="11906" y="16669"/>
                    </a:cubicBezTo>
                    <a:cubicBezTo>
                      <a:pt x="14764" y="17621"/>
                      <a:pt x="16669" y="14764"/>
                      <a:pt x="16669" y="11906"/>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77A11A1E-8668-4F38-B7F3-1D2A7EB22124}"/>
                  </a:ext>
                </a:extLst>
              </p:cNvPr>
              <p:cNvSpPr/>
              <p:nvPr/>
            </p:nvSpPr>
            <p:spPr>
              <a:xfrm>
                <a:off x="5799296" y="4277201"/>
                <a:ext cx="142875" cy="123825"/>
              </a:xfrm>
              <a:custGeom>
                <a:avLst/>
                <a:gdLst>
                  <a:gd name="connsiteX0" fmla="*/ 109061 w 142875"/>
                  <a:gd name="connsiteY0" fmla="*/ 26194 h 123825"/>
                  <a:gd name="connsiteX1" fmla="*/ 95726 w 142875"/>
                  <a:gd name="connsiteY1" fmla="*/ 29051 h 123825"/>
                  <a:gd name="connsiteX2" fmla="*/ 81439 w 142875"/>
                  <a:gd name="connsiteY2" fmla="*/ 25241 h 123825"/>
                  <a:gd name="connsiteX3" fmla="*/ 79534 w 142875"/>
                  <a:gd name="connsiteY3" fmla="*/ 25241 h 123825"/>
                  <a:gd name="connsiteX4" fmla="*/ 82391 w 142875"/>
                  <a:gd name="connsiteY4" fmla="*/ 17621 h 123825"/>
                  <a:gd name="connsiteX5" fmla="*/ 71914 w 142875"/>
                  <a:gd name="connsiteY5" fmla="*/ 7144 h 123825"/>
                  <a:gd name="connsiteX6" fmla="*/ 61436 w 142875"/>
                  <a:gd name="connsiteY6" fmla="*/ 17621 h 123825"/>
                  <a:gd name="connsiteX7" fmla="*/ 69056 w 142875"/>
                  <a:gd name="connsiteY7" fmla="*/ 28099 h 123825"/>
                  <a:gd name="connsiteX8" fmla="*/ 52864 w 142875"/>
                  <a:gd name="connsiteY8" fmla="*/ 47149 h 123825"/>
                  <a:gd name="connsiteX9" fmla="*/ 49054 w 142875"/>
                  <a:gd name="connsiteY9" fmla="*/ 46196 h 123825"/>
                  <a:gd name="connsiteX10" fmla="*/ 48101 w 142875"/>
                  <a:gd name="connsiteY10" fmla="*/ 45244 h 123825"/>
                  <a:gd name="connsiteX11" fmla="*/ 55721 w 142875"/>
                  <a:gd name="connsiteY11" fmla="*/ 30956 h 123825"/>
                  <a:gd name="connsiteX12" fmla="*/ 39529 w 142875"/>
                  <a:gd name="connsiteY12" fmla="*/ 14764 h 123825"/>
                  <a:gd name="connsiteX13" fmla="*/ 23336 w 142875"/>
                  <a:gd name="connsiteY13" fmla="*/ 30956 h 123825"/>
                  <a:gd name="connsiteX14" fmla="*/ 23336 w 142875"/>
                  <a:gd name="connsiteY14" fmla="*/ 34766 h 123825"/>
                  <a:gd name="connsiteX15" fmla="*/ 7144 w 142875"/>
                  <a:gd name="connsiteY15" fmla="*/ 55721 h 123825"/>
                  <a:gd name="connsiteX16" fmla="*/ 25241 w 142875"/>
                  <a:gd name="connsiteY16" fmla="*/ 76676 h 123825"/>
                  <a:gd name="connsiteX17" fmla="*/ 34766 w 142875"/>
                  <a:gd name="connsiteY17" fmla="*/ 87154 h 123825"/>
                  <a:gd name="connsiteX18" fmla="*/ 34766 w 142875"/>
                  <a:gd name="connsiteY18" fmla="*/ 90011 h 123825"/>
                  <a:gd name="connsiteX19" fmla="*/ 58579 w 142875"/>
                  <a:gd name="connsiteY19" fmla="*/ 113824 h 123825"/>
                  <a:gd name="connsiteX20" fmla="*/ 81439 w 142875"/>
                  <a:gd name="connsiteY20" fmla="*/ 94774 h 123825"/>
                  <a:gd name="connsiteX21" fmla="*/ 82391 w 142875"/>
                  <a:gd name="connsiteY21" fmla="*/ 94774 h 123825"/>
                  <a:gd name="connsiteX22" fmla="*/ 80486 w 142875"/>
                  <a:gd name="connsiteY22" fmla="*/ 100489 h 123825"/>
                  <a:gd name="connsiteX23" fmla="*/ 79534 w 142875"/>
                  <a:gd name="connsiteY23" fmla="*/ 104299 h 123825"/>
                  <a:gd name="connsiteX24" fmla="*/ 80486 w 142875"/>
                  <a:gd name="connsiteY24" fmla="*/ 109061 h 123825"/>
                  <a:gd name="connsiteX25" fmla="*/ 99536 w 142875"/>
                  <a:gd name="connsiteY25" fmla="*/ 123349 h 123825"/>
                  <a:gd name="connsiteX26" fmla="*/ 119539 w 142875"/>
                  <a:gd name="connsiteY26" fmla="*/ 103346 h 123825"/>
                  <a:gd name="connsiteX27" fmla="*/ 110014 w 142875"/>
                  <a:gd name="connsiteY27" fmla="*/ 87154 h 123825"/>
                  <a:gd name="connsiteX28" fmla="*/ 139541 w 142875"/>
                  <a:gd name="connsiteY28" fmla="*/ 56674 h 123825"/>
                  <a:gd name="connsiteX29" fmla="*/ 109061 w 142875"/>
                  <a:gd name="connsiteY29" fmla="*/ 26194 h 123825"/>
                  <a:gd name="connsiteX30" fmla="*/ 94774 w 142875"/>
                  <a:gd name="connsiteY30" fmla="*/ 85249 h 123825"/>
                  <a:gd name="connsiteX31" fmla="*/ 94774 w 142875"/>
                  <a:gd name="connsiteY31" fmla="*/ 84296 h 123825"/>
                  <a:gd name="connsiteX32" fmla="*/ 96679 w 142875"/>
                  <a:gd name="connsiteY32" fmla="*/ 85249 h 123825"/>
                  <a:gd name="connsiteX33" fmla="*/ 94774 w 142875"/>
                  <a:gd name="connsiteY33" fmla="*/ 85249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42875" h="123825">
                    <a:moveTo>
                      <a:pt x="109061" y="26194"/>
                    </a:moveTo>
                    <a:cubicBezTo>
                      <a:pt x="104299" y="26194"/>
                      <a:pt x="99536" y="27146"/>
                      <a:pt x="95726" y="29051"/>
                    </a:cubicBezTo>
                    <a:cubicBezTo>
                      <a:pt x="91916" y="27146"/>
                      <a:pt x="87154" y="25241"/>
                      <a:pt x="81439" y="25241"/>
                    </a:cubicBezTo>
                    <a:cubicBezTo>
                      <a:pt x="80486" y="25241"/>
                      <a:pt x="79534" y="25241"/>
                      <a:pt x="79534" y="25241"/>
                    </a:cubicBezTo>
                    <a:cubicBezTo>
                      <a:pt x="81439" y="23336"/>
                      <a:pt x="82391" y="20479"/>
                      <a:pt x="82391" y="17621"/>
                    </a:cubicBezTo>
                    <a:cubicBezTo>
                      <a:pt x="82391" y="11906"/>
                      <a:pt x="77629" y="7144"/>
                      <a:pt x="71914" y="7144"/>
                    </a:cubicBezTo>
                    <a:cubicBezTo>
                      <a:pt x="66199" y="7144"/>
                      <a:pt x="61436" y="11906"/>
                      <a:pt x="61436" y="17621"/>
                    </a:cubicBezTo>
                    <a:cubicBezTo>
                      <a:pt x="61436" y="22384"/>
                      <a:pt x="65246" y="26194"/>
                      <a:pt x="69056" y="28099"/>
                    </a:cubicBezTo>
                    <a:cubicBezTo>
                      <a:pt x="61436" y="31909"/>
                      <a:pt x="55721" y="38576"/>
                      <a:pt x="52864" y="47149"/>
                    </a:cubicBezTo>
                    <a:cubicBezTo>
                      <a:pt x="51911" y="47149"/>
                      <a:pt x="50006" y="46196"/>
                      <a:pt x="49054" y="46196"/>
                    </a:cubicBezTo>
                    <a:cubicBezTo>
                      <a:pt x="49054" y="46196"/>
                      <a:pt x="49054" y="45244"/>
                      <a:pt x="48101" y="45244"/>
                    </a:cubicBezTo>
                    <a:cubicBezTo>
                      <a:pt x="52864" y="42386"/>
                      <a:pt x="55721" y="37624"/>
                      <a:pt x="55721" y="30956"/>
                    </a:cubicBezTo>
                    <a:cubicBezTo>
                      <a:pt x="55721" y="22384"/>
                      <a:pt x="48101" y="14764"/>
                      <a:pt x="39529" y="14764"/>
                    </a:cubicBezTo>
                    <a:cubicBezTo>
                      <a:pt x="30956" y="14764"/>
                      <a:pt x="23336" y="22384"/>
                      <a:pt x="23336" y="30956"/>
                    </a:cubicBezTo>
                    <a:cubicBezTo>
                      <a:pt x="23336" y="31909"/>
                      <a:pt x="23336" y="33814"/>
                      <a:pt x="23336" y="34766"/>
                    </a:cubicBezTo>
                    <a:cubicBezTo>
                      <a:pt x="13811" y="36671"/>
                      <a:pt x="7144" y="45244"/>
                      <a:pt x="7144" y="55721"/>
                    </a:cubicBezTo>
                    <a:cubicBezTo>
                      <a:pt x="7144" y="66199"/>
                      <a:pt x="14764" y="75724"/>
                      <a:pt x="25241" y="76676"/>
                    </a:cubicBezTo>
                    <a:cubicBezTo>
                      <a:pt x="27146" y="81439"/>
                      <a:pt x="30004" y="85249"/>
                      <a:pt x="34766" y="87154"/>
                    </a:cubicBezTo>
                    <a:cubicBezTo>
                      <a:pt x="34766" y="88106"/>
                      <a:pt x="34766" y="89059"/>
                      <a:pt x="34766" y="90011"/>
                    </a:cubicBezTo>
                    <a:cubicBezTo>
                      <a:pt x="34766" y="103346"/>
                      <a:pt x="45244" y="113824"/>
                      <a:pt x="58579" y="113824"/>
                    </a:cubicBezTo>
                    <a:cubicBezTo>
                      <a:pt x="70009" y="113824"/>
                      <a:pt x="79534" y="105251"/>
                      <a:pt x="81439" y="94774"/>
                    </a:cubicBezTo>
                    <a:cubicBezTo>
                      <a:pt x="81439" y="94774"/>
                      <a:pt x="82391" y="94774"/>
                      <a:pt x="82391" y="94774"/>
                    </a:cubicBezTo>
                    <a:cubicBezTo>
                      <a:pt x="81439" y="96679"/>
                      <a:pt x="80486" y="98584"/>
                      <a:pt x="80486" y="100489"/>
                    </a:cubicBezTo>
                    <a:cubicBezTo>
                      <a:pt x="79534" y="101441"/>
                      <a:pt x="79534" y="102394"/>
                      <a:pt x="79534" y="104299"/>
                    </a:cubicBezTo>
                    <a:cubicBezTo>
                      <a:pt x="79534" y="106204"/>
                      <a:pt x="80486" y="107156"/>
                      <a:pt x="80486" y="109061"/>
                    </a:cubicBezTo>
                    <a:cubicBezTo>
                      <a:pt x="82391" y="117634"/>
                      <a:pt x="90011" y="123349"/>
                      <a:pt x="99536" y="123349"/>
                    </a:cubicBezTo>
                    <a:cubicBezTo>
                      <a:pt x="110014" y="123349"/>
                      <a:pt x="119539" y="114776"/>
                      <a:pt x="119539" y="103346"/>
                    </a:cubicBezTo>
                    <a:cubicBezTo>
                      <a:pt x="119539" y="96679"/>
                      <a:pt x="115729" y="90011"/>
                      <a:pt x="110014" y="87154"/>
                    </a:cubicBezTo>
                    <a:cubicBezTo>
                      <a:pt x="126206" y="86201"/>
                      <a:pt x="139541" y="72866"/>
                      <a:pt x="139541" y="56674"/>
                    </a:cubicBezTo>
                    <a:cubicBezTo>
                      <a:pt x="140494" y="40481"/>
                      <a:pt x="126206" y="26194"/>
                      <a:pt x="109061" y="26194"/>
                    </a:cubicBezTo>
                    <a:close/>
                    <a:moveTo>
                      <a:pt x="94774" y="85249"/>
                    </a:moveTo>
                    <a:cubicBezTo>
                      <a:pt x="94774" y="85249"/>
                      <a:pt x="94774" y="84296"/>
                      <a:pt x="94774" y="84296"/>
                    </a:cubicBezTo>
                    <a:cubicBezTo>
                      <a:pt x="95726" y="84296"/>
                      <a:pt x="95726" y="85249"/>
                      <a:pt x="96679" y="85249"/>
                    </a:cubicBezTo>
                    <a:cubicBezTo>
                      <a:pt x="95726" y="85249"/>
                      <a:pt x="95726" y="85249"/>
                      <a:pt x="94774" y="85249"/>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5EFE919F-ECB2-4DF2-B268-42A81035A446}"/>
                  </a:ext>
                </a:extLst>
              </p:cNvPr>
              <p:cNvSpPr/>
              <p:nvPr/>
            </p:nvSpPr>
            <p:spPr>
              <a:xfrm>
                <a:off x="5920160" y="3238976"/>
                <a:ext cx="28575" cy="28575"/>
              </a:xfrm>
              <a:custGeom>
                <a:avLst/>
                <a:gdLst>
                  <a:gd name="connsiteX0" fmla="*/ 18678 w 28575"/>
                  <a:gd name="connsiteY0" fmla="*/ 30004 h 28575"/>
                  <a:gd name="connsiteX1" fmla="*/ 30108 w 28575"/>
                  <a:gd name="connsiteY1" fmla="*/ 18574 h 28575"/>
                  <a:gd name="connsiteX2" fmla="*/ 18678 w 28575"/>
                  <a:gd name="connsiteY2" fmla="*/ 7144 h 28575"/>
                  <a:gd name="connsiteX3" fmla="*/ 7248 w 28575"/>
                  <a:gd name="connsiteY3" fmla="*/ 18574 h 28575"/>
                  <a:gd name="connsiteX4" fmla="*/ 18678 w 28575"/>
                  <a:gd name="connsiteY4" fmla="*/ 3000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678" y="30004"/>
                    </a:moveTo>
                    <a:cubicBezTo>
                      <a:pt x="25345" y="30004"/>
                      <a:pt x="30108" y="25241"/>
                      <a:pt x="30108" y="18574"/>
                    </a:cubicBezTo>
                    <a:cubicBezTo>
                      <a:pt x="30108" y="11906"/>
                      <a:pt x="25345" y="7144"/>
                      <a:pt x="18678" y="7144"/>
                    </a:cubicBezTo>
                    <a:cubicBezTo>
                      <a:pt x="12010" y="7144"/>
                      <a:pt x="7248" y="11906"/>
                      <a:pt x="7248" y="18574"/>
                    </a:cubicBezTo>
                    <a:cubicBezTo>
                      <a:pt x="6295" y="24289"/>
                      <a:pt x="12010" y="30004"/>
                      <a:pt x="18678" y="30004"/>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61C552B6-20FB-4164-B02F-9F7296634698}"/>
                  </a:ext>
                </a:extLst>
              </p:cNvPr>
              <p:cNvSpPr/>
              <p:nvPr/>
            </p:nvSpPr>
            <p:spPr>
              <a:xfrm>
                <a:off x="5753576" y="3219926"/>
                <a:ext cx="19050" cy="19050"/>
              </a:xfrm>
              <a:custGeom>
                <a:avLst/>
                <a:gdLst>
                  <a:gd name="connsiteX0" fmla="*/ 18574 w 19050"/>
                  <a:gd name="connsiteY0" fmla="*/ 12859 h 19050"/>
                  <a:gd name="connsiteX1" fmla="*/ 12859 w 19050"/>
                  <a:gd name="connsiteY1" fmla="*/ 7144 h 19050"/>
                  <a:gd name="connsiteX2" fmla="*/ 7144 w 19050"/>
                  <a:gd name="connsiteY2" fmla="*/ 12859 h 19050"/>
                  <a:gd name="connsiteX3" fmla="*/ 12859 w 19050"/>
                  <a:gd name="connsiteY3" fmla="*/ 1857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0001"/>
                      <a:pt x="15716" y="7144"/>
                      <a:pt x="12859" y="7144"/>
                    </a:cubicBezTo>
                    <a:cubicBezTo>
                      <a:pt x="10001" y="7144"/>
                      <a:pt x="7144" y="10001"/>
                      <a:pt x="7144" y="12859"/>
                    </a:cubicBezTo>
                    <a:cubicBezTo>
                      <a:pt x="7144" y="15716"/>
                      <a:pt x="10001" y="18574"/>
                      <a:pt x="12859" y="18574"/>
                    </a:cubicBezTo>
                    <a:cubicBezTo>
                      <a:pt x="15716" y="18574"/>
                      <a:pt x="18574" y="16669"/>
                      <a:pt x="18574" y="12859"/>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BFDFA48E-28A3-47EE-88D3-A1B3A0350F99}"/>
                  </a:ext>
                </a:extLst>
              </p:cNvPr>
              <p:cNvSpPr/>
              <p:nvPr/>
            </p:nvSpPr>
            <p:spPr>
              <a:xfrm>
                <a:off x="6035516" y="2895124"/>
                <a:ext cx="38100" cy="38100"/>
              </a:xfrm>
              <a:custGeom>
                <a:avLst/>
                <a:gdLst>
                  <a:gd name="connsiteX0" fmla="*/ 21431 w 38100"/>
                  <a:gd name="connsiteY0" fmla="*/ 7144 h 38100"/>
                  <a:gd name="connsiteX1" fmla="*/ 7144 w 38100"/>
                  <a:gd name="connsiteY1" fmla="*/ 21431 h 38100"/>
                  <a:gd name="connsiteX2" fmla="*/ 21431 w 38100"/>
                  <a:gd name="connsiteY2" fmla="*/ 35719 h 38100"/>
                  <a:gd name="connsiteX3" fmla="*/ 35719 w 38100"/>
                  <a:gd name="connsiteY3" fmla="*/ 21431 h 38100"/>
                  <a:gd name="connsiteX4" fmla="*/ 21431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1431" y="7144"/>
                    </a:moveTo>
                    <a:cubicBezTo>
                      <a:pt x="13811" y="7144"/>
                      <a:pt x="7144" y="13811"/>
                      <a:pt x="7144" y="21431"/>
                    </a:cubicBezTo>
                    <a:cubicBezTo>
                      <a:pt x="7144" y="29051"/>
                      <a:pt x="13811" y="35719"/>
                      <a:pt x="21431" y="35719"/>
                    </a:cubicBezTo>
                    <a:cubicBezTo>
                      <a:pt x="29051" y="35719"/>
                      <a:pt x="35719" y="29051"/>
                      <a:pt x="35719" y="21431"/>
                    </a:cubicBezTo>
                    <a:cubicBezTo>
                      <a:pt x="36671" y="13811"/>
                      <a:pt x="30004" y="7144"/>
                      <a:pt x="21431" y="7144"/>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05C80387-3C62-4353-922D-D20F3B695D51}"/>
                  </a:ext>
                </a:extLst>
              </p:cNvPr>
              <p:cNvSpPr/>
              <p:nvPr/>
            </p:nvSpPr>
            <p:spPr>
              <a:xfrm>
                <a:off x="5612606" y="3429476"/>
                <a:ext cx="171450" cy="190500"/>
              </a:xfrm>
              <a:custGeom>
                <a:avLst/>
                <a:gdLst>
                  <a:gd name="connsiteX0" fmla="*/ 60484 w 171450"/>
                  <a:gd name="connsiteY0" fmla="*/ 172879 h 190500"/>
                  <a:gd name="connsiteX1" fmla="*/ 75724 w 171450"/>
                  <a:gd name="connsiteY1" fmla="*/ 188119 h 190500"/>
                  <a:gd name="connsiteX2" fmla="*/ 90964 w 171450"/>
                  <a:gd name="connsiteY2" fmla="*/ 172879 h 190500"/>
                  <a:gd name="connsiteX3" fmla="*/ 88106 w 171450"/>
                  <a:gd name="connsiteY3" fmla="*/ 164306 h 190500"/>
                  <a:gd name="connsiteX4" fmla="*/ 110966 w 171450"/>
                  <a:gd name="connsiteY4" fmla="*/ 131921 h 190500"/>
                  <a:gd name="connsiteX5" fmla="*/ 103346 w 171450"/>
                  <a:gd name="connsiteY5" fmla="*/ 110966 h 190500"/>
                  <a:gd name="connsiteX6" fmla="*/ 104299 w 171450"/>
                  <a:gd name="connsiteY6" fmla="*/ 102394 h 190500"/>
                  <a:gd name="connsiteX7" fmla="*/ 103346 w 171450"/>
                  <a:gd name="connsiteY7" fmla="*/ 94774 h 190500"/>
                  <a:gd name="connsiteX8" fmla="*/ 107156 w 171450"/>
                  <a:gd name="connsiteY8" fmla="*/ 94774 h 190500"/>
                  <a:gd name="connsiteX9" fmla="*/ 137636 w 171450"/>
                  <a:gd name="connsiteY9" fmla="*/ 70009 h 190500"/>
                  <a:gd name="connsiteX10" fmla="*/ 146209 w 171450"/>
                  <a:gd name="connsiteY10" fmla="*/ 71914 h 190500"/>
                  <a:gd name="connsiteX11" fmla="*/ 172879 w 171450"/>
                  <a:gd name="connsiteY11" fmla="*/ 45244 h 190500"/>
                  <a:gd name="connsiteX12" fmla="*/ 146209 w 171450"/>
                  <a:gd name="connsiteY12" fmla="*/ 18574 h 190500"/>
                  <a:gd name="connsiteX13" fmla="*/ 139541 w 171450"/>
                  <a:gd name="connsiteY13" fmla="*/ 19526 h 190500"/>
                  <a:gd name="connsiteX14" fmla="*/ 124301 w 171450"/>
                  <a:gd name="connsiteY14" fmla="*/ 7144 h 190500"/>
                  <a:gd name="connsiteX15" fmla="*/ 108109 w 171450"/>
                  <a:gd name="connsiteY15" fmla="*/ 23336 h 190500"/>
                  <a:gd name="connsiteX16" fmla="*/ 111919 w 171450"/>
                  <a:gd name="connsiteY16" fmla="*/ 33814 h 190500"/>
                  <a:gd name="connsiteX17" fmla="*/ 106204 w 171450"/>
                  <a:gd name="connsiteY17" fmla="*/ 32861 h 190500"/>
                  <a:gd name="connsiteX18" fmla="*/ 90964 w 171450"/>
                  <a:gd name="connsiteY18" fmla="*/ 36671 h 190500"/>
                  <a:gd name="connsiteX19" fmla="*/ 63341 w 171450"/>
                  <a:gd name="connsiteY19" fmla="*/ 19526 h 190500"/>
                  <a:gd name="connsiteX20" fmla="*/ 31909 w 171450"/>
                  <a:gd name="connsiteY20" fmla="*/ 50959 h 190500"/>
                  <a:gd name="connsiteX21" fmla="*/ 39529 w 171450"/>
                  <a:gd name="connsiteY21" fmla="*/ 70961 h 190500"/>
                  <a:gd name="connsiteX22" fmla="*/ 24289 w 171450"/>
                  <a:gd name="connsiteY22" fmla="*/ 101441 h 190500"/>
                  <a:gd name="connsiteX23" fmla="*/ 24289 w 171450"/>
                  <a:gd name="connsiteY23" fmla="*/ 105251 h 190500"/>
                  <a:gd name="connsiteX24" fmla="*/ 18574 w 171450"/>
                  <a:gd name="connsiteY24" fmla="*/ 103346 h 190500"/>
                  <a:gd name="connsiteX25" fmla="*/ 7144 w 171450"/>
                  <a:gd name="connsiteY25" fmla="*/ 114776 h 190500"/>
                  <a:gd name="connsiteX26" fmla="*/ 18574 w 171450"/>
                  <a:gd name="connsiteY26" fmla="*/ 126206 h 190500"/>
                  <a:gd name="connsiteX27" fmla="*/ 26194 w 171450"/>
                  <a:gd name="connsiteY27" fmla="*/ 123349 h 190500"/>
                  <a:gd name="connsiteX28" fmla="*/ 41434 w 171450"/>
                  <a:gd name="connsiteY28" fmla="*/ 140494 h 190500"/>
                  <a:gd name="connsiteX29" fmla="*/ 62389 w 171450"/>
                  <a:gd name="connsiteY29" fmla="*/ 164306 h 190500"/>
                  <a:gd name="connsiteX30" fmla="*/ 60484 w 171450"/>
                  <a:gd name="connsiteY30" fmla="*/ 172879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71450" h="190500">
                    <a:moveTo>
                      <a:pt x="60484" y="172879"/>
                    </a:moveTo>
                    <a:cubicBezTo>
                      <a:pt x="60484" y="181451"/>
                      <a:pt x="67151" y="188119"/>
                      <a:pt x="75724" y="188119"/>
                    </a:cubicBezTo>
                    <a:cubicBezTo>
                      <a:pt x="84296" y="188119"/>
                      <a:pt x="90964" y="181451"/>
                      <a:pt x="90964" y="172879"/>
                    </a:cubicBezTo>
                    <a:cubicBezTo>
                      <a:pt x="90964" y="169069"/>
                      <a:pt x="90011" y="166211"/>
                      <a:pt x="88106" y="164306"/>
                    </a:cubicBezTo>
                    <a:cubicBezTo>
                      <a:pt x="101441" y="159544"/>
                      <a:pt x="110966" y="147161"/>
                      <a:pt x="110966" y="131921"/>
                    </a:cubicBezTo>
                    <a:cubicBezTo>
                      <a:pt x="110966" y="124301"/>
                      <a:pt x="108109" y="116681"/>
                      <a:pt x="103346" y="110966"/>
                    </a:cubicBezTo>
                    <a:cubicBezTo>
                      <a:pt x="104299" y="108109"/>
                      <a:pt x="104299" y="105251"/>
                      <a:pt x="104299" y="102394"/>
                    </a:cubicBezTo>
                    <a:cubicBezTo>
                      <a:pt x="104299" y="99536"/>
                      <a:pt x="104299" y="97631"/>
                      <a:pt x="103346" y="94774"/>
                    </a:cubicBezTo>
                    <a:cubicBezTo>
                      <a:pt x="104299" y="94774"/>
                      <a:pt x="106204" y="94774"/>
                      <a:pt x="107156" y="94774"/>
                    </a:cubicBezTo>
                    <a:cubicBezTo>
                      <a:pt x="122396" y="94774"/>
                      <a:pt x="134779" y="84296"/>
                      <a:pt x="137636" y="70009"/>
                    </a:cubicBezTo>
                    <a:cubicBezTo>
                      <a:pt x="140494" y="70961"/>
                      <a:pt x="143351" y="71914"/>
                      <a:pt x="146209" y="71914"/>
                    </a:cubicBezTo>
                    <a:cubicBezTo>
                      <a:pt x="161449" y="71914"/>
                      <a:pt x="172879" y="59531"/>
                      <a:pt x="172879" y="45244"/>
                    </a:cubicBezTo>
                    <a:cubicBezTo>
                      <a:pt x="172879" y="30956"/>
                      <a:pt x="160496" y="18574"/>
                      <a:pt x="146209" y="18574"/>
                    </a:cubicBezTo>
                    <a:cubicBezTo>
                      <a:pt x="144304" y="18574"/>
                      <a:pt x="141446" y="18574"/>
                      <a:pt x="139541" y="19526"/>
                    </a:cubicBezTo>
                    <a:cubicBezTo>
                      <a:pt x="138589" y="11906"/>
                      <a:pt x="131921" y="7144"/>
                      <a:pt x="124301" y="7144"/>
                    </a:cubicBezTo>
                    <a:cubicBezTo>
                      <a:pt x="115729" y="7144"/>
                      <a:pt x="108109" y="13811"/>
                      <a:pt x="108109" y="23336"/>
                    </a:cubicBezTo>
                    <a:cubicBezTo>
                      <a:pt x="108109" y="27146"/>
                      <a:pt x="110014" y="30956"/>
                      <a:pt x="111919" y="33814"/>
                    </a:cubicBezTo>
                    <a:cubicBezTo>
                      <a:pt x="110014" y="33814"/>
                      <a:pt x="108109" y="32861"/>
                      <a:pt x="106204" y="32861"/>
                    </a:cubicBezTo>
                    <a:cubicBezTo>
                      <a:pt x="100489" y="32861"/>
                      <a:pt x="95726" y="34766"/>
                      <a:pt x="90964" y="36671"/>
                    </a:cubicBezTo>
                    <a:cubicBezTo>
                      <a:pt x="85249" y="27146"/>
                      <a:pt x="75724" y="19526"/>
                      <a:pt x="63341" y="19526"/>
                    </a:cubicBezTo>
                    <a:cubicBezTo>
                      <a:pt x="46196" y="19526"/>
                      <a:pt x="31909" y="33814"/>
                      <a:pt x="31909" y="50959"/>
                    </a:cubicBezTo>
                    <a:cubicBezTo>
                      <a:pt x="31909" y="58579"/>
                      <a:pt x="34766" y="65246"/>
                      <a:pt x="39529" y="70961"/>
                    </a:cubicBezTo>
                    <a:cubicBezTo>
                      <a:pt x="30004" y="78581"/>
                      <a:pt x="24289" y="89059"/>
                      <a:pt x="24289" y="101441"/>
                    </a:cubicBezTo>
                    <a:cubicBezTo>
                      <a:pt x="24289" y="103346"/>
                      <a:pt x="24289" y="104299"/>
                      <a:pt x="24289" y="105251"/>
                    </a:cubicBezTo>
                    <a:cubicBezTo>
                      <a:pt x="22384" y="104299"/>
                      <a:pt x="20479" y="103346"/>
                      <a:pt x="18574" y="103346"/>
                    </a:cubicBezTo>
                    <a:cubicBezTo>
                      <a:pt x="12859" y="103346"/>
                      <a:pt x="7144" y="108109"/>
                      <a:pt x="7144" y="114776"/>
                    </a:cubicBezTo>
                    <a:cubicBezTo>
                      <a:pt x="7144" y="120491"/>
                      <a:pt x="11906" y="126206"/>
                      <a:pt x="18574" y="126206"/>
                    </a:cubicBezTo>
                    <a:cubicBezTo>
                      <a:pt x="21431" y="126206"/>
                      <a:pt x="24289" y="125254"/>
                      <a:pt x="26194" y="123349"/>
                    </a:cubicBezTo>
                    <a:cubicBezTo>
                      <a:pt x="28099" y="130969"/>
                      <a:pt x="33814" y="137636"/>
                      <a:pt x="41434" y="140494"/>
                    </a:cubicBezTo>
                    <a:cubicBezTo>
                      <a:pt x="44291" y="151924"/>
                      <a:pt x="51911" y="160496"/>
                      <a:pt x="62389" y="164306"/>
                    </a:cubicBezTo>
                    <a:cubicBezTo>
                      <a:pt x="61436" y="166211"/>
                      <a:pt x="60484" y="169069"/>
                      <a:pt x="60484" y="172879"/>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E312E3F1-EB06-4A69-82B4-4FF9E3EECBD4}"/>
                  </a:ext>
                </a:extLst>
              </p:cNvPr>
              <p:cNvSpPr/>
              <p:nvPr/>
            </p:nvSpPr>
            <p:spPr>
              <a:xfrm>
                <a:off x="5805011" y="4197191"/>
                <a:ext cx="66675" cy="57150"/>
              </a:xfrm>
              <a:custGeom>
                <a:avLst/>
                <a:gdLst>
                  <a:gd name="connsiteX0" fmla="*/ 39529 w 66675"/>
                  <a:gd name="connsiteY0" fmla="*/ 50959 h 57150"/>
                  <a:gd name="connsiteX1" fmla="*/ 61436 w 66675"/>
                  <a:gd name="connsiteY1" fmla="*/ 29051 h 57150"/>
                  <a:gd name="connsiteX2" fmla="*/ 39529 w 66675"/>
                  <a:gd name="connsiteY2" fmla="*/ 7144 h 57150"/>
                  <a:gd name="connsiteX3" fmla="*/ 20479 w 66675"/>
                  <a:gd name="connsiteY3" fmla="*/ 17621 h 57150"/>
                  <a:gd name="connsiteX4" fmla="*/ 19526 w 66675"/>
                  <a:gd name="connsiteY4" fmla="*/ 17621 h 57150"/>
                  <a:gd name="connsiteX5" fmla="*/ 7144 w 66675"/>
                  <a:gd name="connsiteY5" fmla="*/ 30004 h 57150"/>
                  <a:gd name="connsiteX6" fmla="*/ 19526 w 66675"/>
                  <a:gd name="connsiteY6" fmla="*/ 42386 h 57150"/>
                  <a:gd name="connsiteX7" fmla="*/ 22384 w 66675"/>
                  <a:gd name="connsiteY7" fmla="*/ 41434 h 57150"/>
                  <a:gd name="connsiteX8" fmla="*/ 39529 w 66675"/>
                  <a:gd name="connsiteY8" fmla="*/ 5095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675" h="57150">
                    <a:moveTo>
                      <a:pt x="39529" y="50959"/>
                    </a:moveTo>
                    <a:cubicBezTo>
                      <a:pt x="51911" y="50959"/>
                      <a:pt x="61436" y="41434"/>
                      <a:pt x="61436" y="29051"/>
                    </a:cubicBezTo>
                    <a:cubicBezTo>
                      <a:pt x="61436" y="16669"/>
                      <a:pt x="51911" y="7144"/>
                      <a:pt x="39529" y="7144"/>
                    </a:cubicBezTo>
                    <a:cubicBezTo>
                      <a:pt x="31909" y="7144"/>
                      <a:pt x="24289" y="11906"/>
                      <a:pt x="20479" y="17621"/>
                    </a:cubicBezTo>
                    <a:cubicBezTo>
                      <a:pt x="20479" y="17621"/>
                      <a:pt x="20479" y="17621"/>
                      <a:pt x="19526" y="17621"/>
                    </a:cubicBezTo>
                    <a:cubicBezTo>
                      <a:pt x="12859" y="17621"/>
                      <a:pt x="7144" y="23336"/>
                      <a:pt x="7144" y="30004"/>
                    </a:cubicBezTo>
                    <a:cubicBezTo>
                      <a:pt x="7144" y="36671"/>
                      <a:pt x="12859" y="42386"/>
                      <a:pt x="19526" y="42386"/>
                    </a:cubicBezTo>
                    <a:cubicBezTo>
                      <a:pt x="20479" y="42386"/>
                      <a:pt x="21431" y="42386"/>
                      <a:pt x="22384" y="41434"/>
                    </a:cubicBezTo>
                    <a:cubicBezTo>
                      <a:pt x="27146" y="48101"/>
                      <a:pt x="32861" y="50959"/>
                      <a:pt x="39529" y="50959"/>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E84F926E-1985-4734-88C3-3B51A1D2977B}"/>
                  </a:ext>
                </a:extLst>
              </p:cNvPr>
              <p:cNvSpPr/>
              <p:nvPr/>
            </p:nvSpPr>
            <p:spPr>
              <a:xfrm>
                <a:off x="5743099" y="3115151"/>
                <a:ext cx="66675" cy="76200"/>
              </a:xfrm>
              <a:custGeom>
                <a:avLst/>
                <a:gdLst>
                  <a:gd name="connsiteX0" fmla="*/ 18574 w 66675"/>
                  <a:gd name="connsiteY0" fmla="*/ 56674 h 76200"/>
                  <a:gd name="connsiteX1" fmla="*/ 10954 w 66675"/>
                  <a:gd name="connsiteY1" fmla="*/ 67151 h 76200"/>
                  <a:gd name="connsiteX2" fmla="*/ 21431 w 66675"/>
                  <a:gd name="connsiteY2" fmla="*/ 77629 h 76200"/>
                  <a:gd name="connsiteX3" fmla="*/ 31909 w 66675"/>
                  <a:gd name="connsiteY3" fmla="*/ 67151 h 76200"/>
                  <a:gd name="connsiteX4" fmla="*/ 30956 w 66675"/>
                  <a:gd name="connsiteY4" fmla="*/ 62389 h 76200"/>
                  <a:gd name="connsiteX5" fmla="*/ 34766 w 66675"/>
                  <a:gd name="connsiteY5" fmla="*/ 62389 h 76200"/>
                  <a:gd name="connsiteX6" fmla="*/ 62389 w 66675"/>
                  <a:gd name="connsiteY6" fmla="*/ 34766 h 76200"/>
                  <a:gd name="connsiteX7" fmla="*/ 34766 w 66675"/>
                  <a:gd name="connsiteY7" fmla="*/ 7144 h 76200"/>
                  <a:gd name="connsiteX8" fmla="*/ 7144 w 66675"/>
                  <a:gd name="connsiteY8" fmla="*/ 34766 h 76200"/>
                  <a:gd name="connsiteX9" fmla="*/ 18574 w 66675"/>
                  <a:gd name="connsiteY9" fmla="*/ 5667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675" h="76200">
                    <a:moveTo>
                      <a:pt x="18574" y="56674"/>
                    </a:moveTo>
                    <a:cubicBezTo>
                      <a:pt x="13811" y="57626"/>
                      <a:pt x="10954" y="62389"/>
                      <a:pt x="10954" y="67151"/>
                    </a:cubicBezTo>
                    <a:cubicBezTo>
                      <a:pt x="10954" y="72866"/>
                      <a:pt x="15716" y="77629"/>
                      <a:pt x="21431" y="77629"/>
                    </a:cubicBezTo>
                    <a:cubicBezTo>
                      <a:pt x="27146" y="77629"/>
                      <a:pt x="31909" y="72866"/>
                      <a:pt x="31909" y="67151"/>
                    </a:cubicBezTo>
                    <a:cubicBezTo>
                      <a:pt x="31909" y="65246"/>
                      <a:pt x="30956" y="63341"/>
                      <a:pt x="30956" y="62389"/>
                    </a:cubicBezTo>
                    <a:cubicBezTo>
                      <a:pt x="31909" y="62389"/>
                      <a:pt x="33814" y="62389"/>
                      <a:pt x="34766" y="62389"/>
                    </a:cubicBezTo>
                    <a:cubicBezTo>
                      <a:pt x="50006" y="62389"/>
                      <a:pt x="62389" y="50006"/>
                      <a:pt x="62389" y="34766"/>
                    </a:cubicBezTo>
                    <a:cubicBezTo>
                      <a:pt x="62389" y="19526"/>
                      <a:pt x="50006" y="7144"/>
                      <a:pt x="34766" y="7144"/>
                    </a:cubicBezTo>
                    <a:cubicBezTo>
                      <a:pt x="19526" y="7144"/>
                      <a:pt x="7144" y="19526"/>
                      <a:pt x="7144" y="34766"/>
                    </a:cubicBezTo>
                    <a:cubicBezTo>
                      <a:pt x="7144" y="44291"/>
                      <a:pt x="11906" y="51911"/>
                      <a:pt x="18574" y="56674"/>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7074AE5E-2655-4AD5-B49B-3CBF0460C7AD}"/>
                  </a:ext>
                </a:extLst>
              </p:cNvPr>
              <p:cNvSpPr/>
              <p:nvPr/>
            </p:nvSpPr>
            <p:spPr>
              <a:xfrm>
                <a:off x="5561171" y="3656171"/>
                <a:ext cx="28575" cy="28575"/>
              </a:xfrm>
              <a:custGeom>
                <a:avLst/>
                <a:gdLst>
                  <a:gd name="connsiteX0" fmla="*/ 17621 w 28575"/>
                  <a:gd name="connsiteY0" fmla="*/ 7144 h 28575"/>
                  <a:gd name="connsiteX1" fmla="*/ 7144 w 28575"/>
                  <a:gd name="connsiteY1" fmla="*/ 17621 h 28575"/>
                  <a:gd name="connsiteX2" fmla="*/ 17621 w 28575"/>
                  <a:gd name="connsiteY2" fmla="*/ 28099 h 28575"/>
                  <a:gd name="connsiteX3" fmla="*/ 28099 w 28575"/>
                  <a:gd name="connsiteY3" fmla="*/ 17621 h 28575"/>
                  <a:gd name="connsiteX4" fmla="*/ 17621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7144"/>
                    </a:moveTo>
                    <a:cubicBezTo>
                      <a:pt x="11906" y="7144"/>
                      <a:pt x="7144" y="11906"/>
                      <a:pt x="7144" y="17621"/>
                    </a:cubicBezTo>
                    <a:cubicBezTo>
                      <a:pt x="7144" y="23336"/>
                      <a:pt x="11906" y="28099"/>
                      <a:pt x="17621" y="28099"/>
                    </a:cubicBezTo>
                    <a:cubicBezTo>
                      <a:pt x="23336" y="28099"/>
                      <a:pt x="28099" y="23336"/>
                      <a:pt x="28099" y="17621"/>
                    </a:cubicBezTo>
                    <a:cubicBezTo>
                      <a:pt x="27146" y="11906"/>
                      <a:pt x="23336" y="7144"/>
                      <a:pt x="17621" y="7144"/>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C42794B9-B7BF-4A9C-A4EF-876E14808839}"/>
                  </a:ext>
                </a:extLst>
              </p:cNvPr>
              <p:cNvSpPr/>
              <p:nvPr/>
            </p:nvSpPr>
            <p:spPr>
              <a:xfrm>
                <a:off x="5945981" y="3291038"/>
                <a:ext cx="47625" cy="38100"/>
              </a:xfrm>
              <a:custGeom>
                <a:avLst/>
                <a:gdLst>
                  <a:gd name="connsiteX0" fmla="*/ 7144 w 47625"/>
                  <a:gd name="connsiteY0" fmla="*/ 21757 h 38100"/>
                  <a:gd name="connsiteX1" fmla="*/ 23336 w 47625"/>
                  <a:gd name="connsiteY1" fmla="*/ 37950 h 38100"/>
                  <a:gd name="connsiteX2" fmla="*/ 37624 w 47625"/>
                  <a:gd name="connsiteY2" fmla="*/ 28425 h 38100"/>
                  <a:gd name="connsiteX3" fmla="*/ 47149 w 47625"/>
                  <a:gd name="connsiteY3" fmla="*/ 17947 h 38100"/>
                  <a:gd name="connsiteX4" fmla="*/ 36671 w 47625"/>
                  <a:gd name="connsiteY4" fmla="*/ 7470 h 38100"/>
                  <a:gd name="connsiteX5" fmla="*/ 30956 w 47625"/>
                  <a:gd name="connsiteY5" fmla="*/ 9375 h 38100"/>
                  <a:gd name="connsiteX6" fmla="*/ 23336 w 47625"/>
                  <a:gd name="connsiteY6" fmla="*/ 7470 h 38100"/>
                  <a:gd name="connsiteX7" fmla="*/ 7144 w 47625"/>
                  <a:gd name="connsiteY7" fmla="*/ 21757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625" h="38100">
                    <a:moveTo>
                      <a:pt x="7144" y="21757"/>
                    </a:moveTo>
                    <a:cubicBezTo>
                      <a:pt x="7144" y="30330"/>
                      <a:pt x="13811" y="37950"/>
                      <a:pt x="23336" y="37950"/>
                    </a:cubicBezTo>
                    <a:cubicBezTo>
                      <a:pt x="30004" y="37950"/>
                      <a:pt x="35719" y="34140"/>
                      <a:pt x="37624" y="28425"/>
                    </a:cubicBezTo>
                    <a:cubicBezTo>
                      <a:pt x="43339" y="27472"/>
                      <a:pt x="47149" y="23662"/>
                      <a:pt x="47149" y="17947"/>
                    </a:cubicBezTo>
                    <a:cubicBezTo>
                      <a:pt x="47149" y="12232"/>
                      <a:pt x="42386" y="7470"/>
                      <a:pt x="36671" y="7470"/>
                    </a:cubicBezTo>
                    <a:cubicBezTo>
                      <a:pt x="34766" y="7470"/>
                      <a:pt x="32861" y="8422"/>
                      <a:pt x="30956" y="9375"/>
                    </a:cubicBezTo>
                    <a:cubicBezTo>
                      <a:pt x="29051" y="8422"/>
                      <a:pt x="26194" y="7470"/>
                      <a:pt x="23336" y="7470"/>
                    </a:cubicBezTo>
                    <a:cubicBezTo>
                      <a:pt x="14764" y="5565"/>
                      <a:pt x="7144" y="12232"/>
                      <a:pt x="7144" y="21757"/>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ECA5C001-B79E-4A68-B6F4-91C0CD156BF0}"/>
                  </a:ext>
                </a:extLst>
              </p:cNvPr>
              <p:cNvSpPr/>
              <p:nvPr/>
            </p:nvSpPr>
            <p:spPr>
              <a:xfrm>
                <a:off x="5442109" y="3480911"/>
                <a:ext cx="19050" cy="19050"/>
              </a:xfrm>
              <a:custGeom>
                <a:avLst/>
                <a:gdLst>
                  <a:gd name="connsiteX0" fmla="*/ 18574 w 19050"/>
                  <a:gd name="connsiteY0" fmla="*/ 12859 h 19050"/>
                  <a:gd name="connsiteX1" fmla="*/ 12859 w 19050"/>
                  <a:gd name="connsiteY1" fmla="*/ 7144 h 19050"/>
                  <a:gd name="connsiteX2" fmla="*/ 7144 w 19050"/>
                  <a:gd name="connsiteY2" fmla="*/ 12859 h 19050"/>
                  <a:gd name="connsiteX3" fmla="*/ 12859 w 19050"/>
                  <a:gd name="connsiteY3" fmla="*/ 1857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0001"/>
                      <a:pt x="15716" y="7144"/>
                      <a:pt x="12859" y="7144"/>
                    </a:cubicBezTo>
                    <a:cubicBezTo>
                      <a:pt x="10001" y="7144"/>
                      <a:pt x="7144" y="10001"/>
                      <a:pt x="7144" y="12859"/>
                    </a:cubicBezTo>
                    <a:cubicBezTo>
                      <a:pt x="7144" y="15716"/>
                      <a:pt x="10001" y="18574"/>
                      <a:pt x="12859" y="18574"/>
                    </a:cubicBezTo>
                    <a:cubicBezTo>
                      <a:pt x="15716" y="18574"/>
                      <a:pt x="18574" y="15716"/>
                      <a:pt x="18574" y="12859"/>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617F78D5-68DE-4EF3-9B18-BF7FC6130097}"/>
                  </a:ext>
                </a:extLst>
              </p:cNvPr>
              <p:cNvSpPr/>
              <p:nvPr/>
            </p:nvSpPr>
            <p:spPr>
              <a:xfrm>
                <a:off x="5835491" y="2999899"/>
                <a:ext cx="47625" cy="38100"/>
              </a:xfrm>
              <a:custGeom>
                <a:avLst/>
                <a:gdLst>
                  <a:gd name="connsiteX0" fmla="*/ 15716 w 47625"/>
                  <a:gd name="connsiteY0" fmla="*/ 15716 h 38100"/>
                  <a:gd name="connsiteX1" fmla="*/ 7144 w 47625"/>
                  <a:gd name="connsiteY1" fmla="*/ 24289 h 38100"/>
                  <a:gd name="connsiteX2" fmla="*/ 15716 w 47625"/>
                  <a:gd name="connsiteY2" fmla="*/ 32861 h 38100"/>
                  <a:gd name="connsiteX3" fmla="*/ 21431 w 47625"/>
                  <a:gd name="connsiteY3" fmla="*/ 30956 h 38100"/>
                  <a:gd name="connsiteX4" fmla="*/ 33814 w 47625"/>
                  <a:gd name="connsiteY4" fmla="*/ 37624 h 38100"/>
                  <a:gd name="connsiteX5" fmla="*/ 49054 w 47625"/>
                  <a:gd name="connsiteY5" fmla="*/ 22384 h 38100"/>
                  <a:gd name="connsiteX6" fmla="*/ 33814 w 47625"/>
                  <a:gd name="connsiteY6" fmla="*/ 7144 h 38100"/>
                  <a:gd name="connsiteX7" fmla="*/ 18574 w 47625"/>
                  <a:gd name="connsiteY7" fmla="*/ 17621 h 38100"/>
                  <a:gd name="connsiteX8" fmla="*/ 15716 w 47625"/>
                  <a:gd name="connsiteY8" fmla="*/ 15716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25" h="38100">
                    <a:moveTo>
                      <a:pt x="15716" y="15716"/>
                    </a:moveTo>
                    <a:cubicBezTo>
                      <a:pt x="10954" y="15716"/>
                      <a:pt x="7144" y="19526"/>
                      <a:pt x="7144" y="24289"/>
                    </a:cubicBezTo>
                    <a:cubicBezTo>
                      <a:pt x="7144" y="29051"/>
                      <a:pt x="10954" y="32861"/>
                      <a:pt x="15716" y="32861"/>
                    </a:cubicBezTo>
                    <a:cubicBezTo>
                      <a:pt x="17621" y="32861"/>
                      <a:pt x="19526" y="31909"/>
                      <a:pt x="21431" y="30956"/>
                    </a:cubicBezTo>
                    <a:cubicBezTo>
                      <a:pt x="24289" y="34766"/>
                      <a:pt x="29051" y="37624"/>
                      <a:pt x="33814" y="37624"/>
                    </a:cubicBezTo>
                    <a:cubicBezTo>
                      <a:pt x="42386" y="37624"/>
                      <a:pt x="49054" y="30956"/>
                      <a:pt x="49054" y="22384"/>
                    </a:cubicBezTo>
                    <a:cubicBezTo>
                      <a:pt x="49054" y="13811"/>
                      <a:pt x="42386" y="7144"/>
                      <a:pt x="33814" y="7144"/>
                    </a:cubicBezTo>
                    <a:cubicBezTo>
                      <a:pt x="27146" y="7144"/>
                      <a:pt x="21431" y="11906"/>
                      <a:pt x="18574" y="17621"/>
                    </a:cubicBezTo>
                    <a:cubicBezTo>
                      <a:pt x="17621" y="15716"/>
                      <a:pt x="16669" y="15716"/>
                      <a:pt x="15716" y="15716"/>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A163E4C1-E447-4A7D-A6E3-7B369DE270B7}"/>
                  </a:ext>
                </a:extLst>
              </p:cNvPr>
              <p:cNvSpPr/>
              <p:nvPr/>
            </p:nvSpPr>
            <p:spPr>
              <a:xfrm>
                <a:off x="5748814" y="3547586"/>
                <a:ext cx="57150" cy="57150"/>
              </a:xfrm>
              <a:custGeom>
                <a:avLst/>
                <a:gdLst>
                  <a:gd name="connsiteX0" fmla="*/ 7144 w 57150"/>
                  <a:gd name="connsiteY0" fmla="*/ 30956 h 57150"/>
                  <a:gd name="connsiteX1" fmla="*/ 30956 w 57150"/>
                  <a:gd name="connsiteY1" fmla="*/ 54769 h 57150"/>
                  <a:gd name="connsiteX2" fmla="*/ 54769 w 57150"/>
                  <a:gd name="connsiteY2" fmla="*/ 30956 h 57150"/>
                  <a:gd name="connsiteX3" fmla="*/ 30956 w 57150"/>
                  <a:gd name="connsiteY3" fmla="*/ 7144 h 57150"/>
                  <a:gd name="connsiteX4" fmla="*/ 7144 w 57150"/>
                  <a:gd name="connsiteY4" fmla="*/ 30956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7144" y="30956"/>
                    </a:moveTo>
                    <a:cubicBezTo>
                      <a:pt x="7144" y="44291"/>
                      <a:pt x="17621" y="54769"/>
                      <a:pt x="30956" y="54769"/>
                    </a:cubicBezTo>
                    <a:cubicBezTo>
                      <a:pt x="44291" y="54769"/>
                      <a:pt x="54769" y="44291"/>
                      <a:pt x="54769" y="30956"/>
                    </a:cubicBezTo>
                    <a:cubicBezTo>
                      <a:pt x="54769" y="17621"/>
                      <a:pt x="44291" y="7144"/>
                      <a:pt x="30956" y="7144"/>
                    </a:cubicBezTo>
                    <a:cubicBezTo>
                      <a:pt x="17621" y="7144"/>
                      <a:pt x="7144" y="17621"/>
                      <a:pt x="7144" y="30956"/>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F344D6E2-1683-4BCB-AFB5-02420C030787}"/>
                  </a:ext>
                </a:extLst>
              </p:cNvPr>
              <p:cNvSpPr/>
              <p:nvPr/>
            </p:nvSpPr>
            <p:spPr>
              <a:xfrm>
                <a:off x="6052661" y="2749336"/>
                <a:ext cx="57150" cy="57150"/>
              </a:xfrm>
              <a:custGeom>
                <a:avLst/>
                <a:gdLst>
                  <a:gd name="connsiteX0" fmla="*/ 7144 w 57150"/>
                  <a:gd name="connsiteY0" fmla="*/ 31012 h 57150"/>
                  <a:gd name="connsiteX1" fmla="*/ 30956 w 57150"/>
                  <a:gd name="connsiteY1" fmla="*/ 54824 h 57150"/>
                  <a:gd name="connsiteX2" fmla="*/ 54769 w 57150"/>
                  <a:gd name="connsiteY2" fmla="*/ 31012 h 57150"/>
                  <a:gd name="connsiteX3" fmla="*/ 30956 w 57150"/>
                  <a:gd name="connsiteY3" fmla="*/ 7199 h 57150"/>
                  <a:gd name="connsiteX4" fmla="*/ 7144 w 57150"/>
                  <a:gd name="connsiteY4" fmla="*/ 3101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7144" y="31012"/>
                    </a:moveTo>
                    <a:cubicBezTo>
                      <a:pt x="7144" y="44347"/>
                      <a:pt x="17621" y="54824"/>
                      <a:pt x="30956" y="54824"/>
                    </a:cubicBezTo>
                    <a:cubicBezTo>
                      <a:pt x="44291" y="54824"/>
                      <a:pt x="54769" y="44347"/>
                      <a:pt x="54769" y="31012"/>
                    </a:cubicBezTo>
                    <a:cubicBezTo>
                      <a:pt x="54769" y="17677"/>
                      <a:pt x="44291" y="7199"/>
                      <a:pt x="30956" y="7199"/>
                    </a:cubicBezTo>
                    <a:cubicBezTo>
                      <a:pt x="17621" y="6247"/>
                      <a:pt x="7144" y="17677"/>
                      <a:pt x="7144" y="31012"/>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700609A4-DCEF-48E7-88F0-DC5E92F8471B}"/>
                  </a:ext>
                </a:extLst>
              </p:cNvPr>
              <p:cNvSpPr/>
              <p:nvPr/>
            </p:nvSpPr>
            <p:spPr>
              <a:xfrm>
                <a:off x="5403056" y="3395186"/>
                <a:ext cx="38100" cy="38100"/>
              </a:xfrm>
              <a:custGeom>
                <a:avLst/>
                <a:gdLst>
                  <a:gd name="connsiteX0" fmla="*/ 37624 w 38100"/>
                  <a:gd name="connsiteY0" fmla="*/ 22384 h 38100"/>
                  <a:gd name="connsiteX1" fmla="*/ 22384 w 38100"/>
                  <a:gd name="connsiteY1" fmla="*/ 37624 h 38100"/>
                  <a:gd name="connsiteX2" fmla="*/ 7144 w 38100"/>
                  <a:gd name="connsiteY2" fmla="*/ 22384 h 38100"/>
                  <a:gd name="connsiteX3" fmla="*/ 22384 w 38100"/>
                  <a:gd name="connsiteY3" fmla="*/ 7144 h 38100"/>
                  <a:gd name="connsiteX4" fmla="*/ 37624 w 38100"/>
                  <a:gd name="connsiteY4" fmla="*/ 2238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7624" y="22384"/>
                    </a:moveTo>
                    <a:cubicBezTo>
                      <a:pt x="37624" y="30801"/>
                      <a:pt x="30801" y="37624"/>
                      <a:pt x="22384" y="37624"/>
                    </a:cubicBezTo>
                    <a:cubicBezTo>
                      <a:pt x="13967" y="37624"/>
                      <a:pt x="7144" y="30801"/>
                      <a:pt x="7144" y="22384"/>
                    </a:cubicBezTo>
                    <a:cubicBezTo>
                      <a:pt x="7144" y="13967"/>
                      <a:pt x="13967" y="7144"/>
                      <a:pt x="22384" y="7144"/>
                    </a:cubicBezTo>
                    <a:cubicBezTo>
                      <a:pt x="30801" y="7144"/>
                      <a:pt x="37624" y="13967"/>
                      <a:pt x="37624" y="22384"/>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A842D0B0-40C1-4CD2-BDF8-00EF192D3251}"/>
                  </a:ext>
                </a:extLst>
              </p:cNvPr>
              <p:cNvSpPr/>
              <p:nvPr/>
            </p:nvSpPr>
            <p:spPr>
              <a:xfrm>
                <a:off x="5899309" y="3254216"/>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2384"/>
                      <a:pt x="26194" y="16669"/>
                    </a:cubicBezTo>
                    <a:cubicBezTo>
                      <a:pt x="26194" y="10954"/>
                      <a:pt x="22384" y="7144"/>
                      <a:pt x="16669" y="7144"/>
                    </a:cubicBezTo>
                    <a:cubicBezTo>
                      <a:pt x="10954" y="7144"/>
                      <a:pt x="7144" y="10954"/>
                      <a:pt x="7144" y="16669"/>
                    </a:cubicBezTo>
                    <a:cubicBezTo>
                      <a:pt x="7144" y="22384"/>
                      <a:pt x="10954" y="26194"/>
                      <a:pt x="16669" y="26194"/>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A4E4E510-8FCC-4B94-B207-6D3192A74736}"/>
                  </a:ext>
                </a:extLst>
              </p:cNvPr>
              <p:cNvSpPr/>
              <p:nvPr/>
            </p:nvSpPr>
            <p:spPr>
              <a:xfrm>
                <a:off x="5721191" y="4040029"/>
                <a:ext cx="38100" cy="38100"/>
              </a:xfrm>
              <a:custGeom>
                <a:avLst/>
                <a:gdLst>
                  <a:gd name="connsiteX0" fmla="*/ 39529 w 38100"/>
                  <a:gd name="connsiteY0" fmla="*/ 23336 h 38100"/>
                  <a:gd name="connsiteX1" fmla="*/ 23336 w 38100"/>
                  <a:gd name="connsiteY1" fmla="*/ 7144 h 38100"/>
                  <a:gd name="connsiteX2" fmla="*/ 7144 w 38100"/>
                  <a:gd name="connsiteY2" fmla="*/ 23336 h 38100"/>
                  <a:gd name="connsiteX3" fmla="*/ 23336 w 38100"/>
                  <a:gd name="connsiteY3" fmla="*/ 39529 h 38100"/>
                  <a:gd name="connsiteX4" fmla="*/ 39529 w 38100"/>
                  <a:gd name="connsiteY4" fmla="*/ 2333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9529" y="23336"/>
                    </a:moveTo>
                    <a:cubicBezTo>
                      <a:pt x="39529" y="14764"/>
                      <a:pt x="31909" y="7144"/>
                      <a:pt x="23336" y="7144"/>
                    </a:cubicBezTo>
                    <a:cubicBezTo>
                      <a:pt x="14764" y="7144"/>
                      <a:pt x="7144" y="14764"/>
                      <a:pt x="7144" y="23336"/>
                    </a:cubicBezTo>
                    <a:cubicBezTo>
                      <a:pt x="7144" y="31909"/>
                      <a:pt x="14764" y="39529"/>
                      <a:pt x="23336" y="39529"/>
                    </a:cubicBezTo>
                    <a:cubicBezTo>
                      <a:pt x="31909" y="39529"/>
                      <a:pt x="39529" y="31909"/>
                      <a:pt x="39529" y="23336"/>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7F2F02FC-DB61-49B5-BA26-4ECA647BA5A6}"/>
                  </a:ext>
                </a:extLst>
              </p:cNvPr>
              <p:cNvSpPr/>
              <p:nvPr/>
            </p:nvSpPr>
            <p:spPr>
              <a:xfrm>
                <a:off x="5850731" y="3401854"/>
                <a:ext cx="28575" cy="28575"/>
              </a:xfrm>
              <a:custGeom>
                <a:avLst/>
                <a:gdLst>
                  <a:gd name="connsiteX0" fmla="*/ 28099 w 28575"/>
                  <a:gd name="connsiteY0" fmla="*/ 17621 h 28575"/>
                  <a:gd name="connsiteX1" fmla="*/ 17621 w 28575"/>
                  <a:gd name="connsiteY1" fmla="*/ 28099 h 28575"/>
                  <a:gd name="connsiteX2" fmla="*/ 7144 w 28575"/>
                  <a:gd name="connsiteY2" fmla="*/ 17621 h 28575"/>
                  <a:gd name="connsiteX3" fmla="*/ 17621 w 28575"/>
                  <a:gd name="connsiteY3" fmla="*/ 7144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23408"/>
                      <a:pt x="23408" y="28099"/>
                      <a:pt x="17621" y="28099"/>
                    </a:cubicBezTo>
                    <a:cubicBezTo>
                      <a:pt x="11835" y="28099"/>
                      <a:pt x="7144" y="23408"/>
                      <a:pt x="7144" y="17621"/>
                    </a:cubicBezTo>
                    <a:cubicBezTo>
                      <a:pt x="7144" y="11835"/>
                      <a:pt x="11835" y="7144"/>
                      <a:pt x="17621" y="7144"/>
                    </a:cubicBezTo>
                    <a:cubicBezTo>
                      <a:pt x="23408" y="7144"/>
                      <a:pt x="28099" y="11835"/>
                      <a:pt x="28099" y="17621"/>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58CA6A97-8110-46C6-9413-6571D0C83ABB}"/>
                  </a:ext>
                </a:extLst>
              </p:cNvPr>
              <p:cNvSpPr/>
              <p:nvPr/>
            </p:nvSpPr>
            <p:spPr>
              <a:xfrm>
                <a:off x="5676424" y="2450306"/>
                <a:ext cx="1247775" cy="1857375"/>
              </a:xfrm>
              <a:custGeom>
                <a:avLst/>
                <a:gdLst>
                  <a:gd name="connsiteX0" fmla="*/ 1172051 w 1247775"/>
                  <a:gd name="connsiteY0" fmla="*/ 974884 h 1857375"/>
                  <a:gd name="connsiteX1" fmla="*/ 1037749 w 1247775"/>
                  <a:gd name="connsiteY1" fmla="*/ 787241 h 1857375"/>
                  <a:gd name="connsiteX2" fmla="*/ 1026319 w 1247775"/>
                  <a:gd name="connsiteY2" fmla="*/ 764381 h 1857375"/>
                  <a:gd name="connsiteX3" fmla="*/ 1023461 w 1247775"/>
                  <a:gd name="connsiteY3" fmla="*/ 751046 h 1857375"/>
                  <a:gd name="connsiteX4" fmla="*/ 1024414 w 1247775"/>
                  <a:gd name="connsiteY4" fmla="*/ 750094 h 1857375"/>
                  <a:gd name="connsiteX5" fmla="*/ 1025366 w 1247775"/>
                  <a:gd name="connsiteY5" fmla="*/ 744379 h 1857375"/>
                  <a:gd name="connsiteX6" fmla="*/ 1022509 w 1247775"/>
                  <a:gd name="connsiteY6" fmla="*/ 731996 h 1857375"/>
                  <a:gd name="connsiteX7" fmla="*/ 1037749 w 1247775"/>
                  <a:gd name="connsiteY7" fmla="*/ 609124 h 1857375"/>
                  <a:gd name="connsiteX8" fmla="*/ 1025366 w 1247775"/>
                  <a:gd name="connsiteY8" fmla="*/ 473869 h 1857375"/>
                  <a:gd name="connsiteX9" fmla="*/ 1025366 w 1247775"/>
                  <a:gd name="connsiteY9" fmla="*/ 472916 h 1857375"/>
                  <a:gd name="connsiteX10" fmla="*/ 1023461 w 1247775"/>
                  <a:gd name="connsiteY10" fmla="*/ 463391 h 1857375"/>
                  <a:gd name="connsiteX11" fmla="*/ 1020604 w 1247775"/>
                  <a:gd name="connsiteY11" fmla="*/ 450056 h 1857375"/>
                  <a:gd name="connsiteX12" fmla="*/ 1021556 w 1247775"/>
                  <a:gd name="connsiteY12" fmla="*/ 442436 h 1857375"/>
                  <a:gd name="connsiteX13" fmla="*/ 1014889 w 1247775"/>
                  <a:gd name="connsiteY13" fmla="*/ 424339 h 1857375"/>
                  <a:gd name="connsiteX14" fmla="*/ 1000601 w 1247775"/>
                  <a:gd name="connsiteY14" fmla="*/ 362426 h 1857375"/>
                  <a:gd name="connsiteX15" fmla="*/ 996791 w 1247775"/>
                  <a:gd name="connsiteY15" fmla="*/ 347186 h 1857375"/>
                  <a:gd name="connsiteX16" fmla="*/ 994886 w 1247775"/>
                  <a:gd name="connsiteY16" fmla="*/ 339566 h 1857375"/>
                  <a:gd name="connsiteX17" fmla="*/ 892969 w 1247775"/>
                  <a:gd name="connsiteY17" fmla="*/ 148114 h 1857375"/>
                  <a:gd name="connsiteX18" fmla="*/ 891064 w 1247775"/>
                  <a:gd name="connsiteY18" fmla="*/ 144304 h 1857375"/>
                  <a:gd name="connsiteX19" fmla="*/ 891064 w 1247775"/>
                  <a:gd name="connsiteY19" fmla="*/ 144304 h 1857375"/>
                  <a:gd name="connsiteX20" fmla="*/ 886301 w 1247775"/>
                  <a:gd name="connsiteY20" fmla="*/ 137636 h 1857375"/>
                  <a:gd name="connsiteX21" fmla="*/ 842486 w 1247775"/>
                  <a:gd name="connsiteY21" fmla="*/ 97631 h 1857375"/>
                  <a:gd name="connsiteX22" fmla="*/ 821531 w 1247775"/>
                  <a:gd name="connsiteY22" fmla="*/ 103346 h 1857375"/>
                  <a:gd name="connsiteX23" fmla="*/ 803434 w 1247775"/>
                  <a:gd name="connsiteY23" fmla="*/ 80486 h 1857375"/>
                  <a:gd name="connsiteX24" fmla="*/ 784384 w 1247775"/>
                  <a:gd name="connsiteY24" fmla="*/ 63341 h 1857375"/>
                  <a:gd name="connsiteX25" fmla="*/ 751046 w 1247775"/>
                  <a:gd name="connsiteY25" fmla="*/ 40481 h 1857375"/>
                  <a:gd name="connsiteX26" fmla="*/ 719614 w 1247775"/>
                  <a:gd name="connsiteY26" fmla="*/ 58579 h 1857375"/>
                  <a:gd name="connsiteX27" fmla="*/ 708184 w 1247775"/>
                  <a:gd name="connsiteY27" fmla="*/ 55721 h 1857375"/>
                  <a:gd name="connsiteX28" fmla="*/ 704374 w 1247775"/>
                  <a:gd name="connsiteY28" fmla="*/ 55721 h 1857375"/>
                  <a:gd name="connsiteX29" fmla="*/ 698659 w 1247775"/>
                  <a:gd name="connsiteY29" fmla="*/ 48101 h 1857375"/>
                  <a:gd name="connsiteX30" fmla="*/ 703421 w 1247775"/>
                  <a:gd name="connsiteY30" fmla="*/ 37624 h 1857375"/>
                  <a:gd name="connsiteX31" fmla="*/ 688181 w 1247775"/>
                  <a:gd name="connsiteY31" fmla="*/ 22384 h 1857375"/>
                  <a:gd name="connsiteX32" fmla="*/ 679609 w 1247775"/>
                  <a:gd name="connsiteY32" fmla="*/ 25241 h 1857375"/>
                  <a:gd name="connsiteX33" fmla="*/ 667226 w 1247775"/>
                  <a:gd name="connsiteY33" fmla="*/ 16669 h 1857375"/>
                  <a:gd name="connsiteX34" fmla="*/ 667226 w 1247775"/>
                  <a:gd name="connsiteY34" fmla="*/ 16669 h 1857375"/>
                  <a:gd name="connsiteX35" fmla="*/ 652939 w 1247775"/>
                  <a:gd name="connsiteY35" fmla="*/ 7144 h 1857375"/>
                  <a:gd name="connsiteX36" fmla="*/ 637699 w 1247775"/>
                  <a:gd name="connsiteY36" fmla="*/ 22384 h 1857375"/>
                  <a:gd name="connsiteX37" fmla="*/ 652939 w 1247775"/>
                  <a:gd name="connsiteY37" fmla="*/ 37624 h 1857375"/>
                  <a:gd name="connsiteX38" fmla="*/ 658654 w 1247775"/>
                  <a:gd name="connsiteY38" fmla="*/ 36671 h 1857375"/>
                  <a:gd name="connsiteX39" fmla="*/ 667226 w 1247775"/>
                  <a:gd name="connsiteY39" fmla="*/ 40481 h 1857375"/>
                  <a:gd name="connsiteX40" fmla="*/ 671989 w 1247775"/>
                  <a:gd name="connsiteY40" fmla="*/ 39529 h 1857375"/>
                  <a:gd name="connsiteX41" fmla="*/ 673894 w 1247775"/>
                  <a:gd name="connsiteY41" fmla="*/ 45244 h 1857375"/>
                  <a:gd name="connsiteX42" fmla="*/ 667226 w 1247775"/>
                  <a:gd name="connsiteY42" fmla="*/ 50006 h 1857375"/>
                  <a:gd name="connsiteX43" fmla="*/ 652939 w 1247775"/>
                  <a:gd name="connsiteY43" fmla="*/ 65246 h 1857375"/>
                  <a:gd name="connsiteX44" fmla="*/ 664369 w 1247775"/>
                  <a:gd name="connsiteY44" fmla="*/ 80486 h 1857375"/>
                  <a:gd name="connsiteX45" fmla="*/ 666274 w 1247775"/>
                  <a:gd name="connsiteY45" fmla="*/ 83344 h 1857375"/>
                  <a:gd name="connsiteX46" fmla="*/ 661511 w 1247775"/>
                  <a:gd name="connsiteY46" fmla="*/ 94774 h 1857375"/>
                  <a:gd name="connsiteX47" fmla="*/ 662464 w 1247775"/>
                  <a:gd name="connsiteY47" fmla="*/ 101441 h 1857375"/>
                  <a:gd name="connsiteX48" fmla="*/ 661511 w 1247775"/>
                  <a:gd name="connsiteY48" fmla="*/ 101441 h 1857375"/>
                  <a:gd name="connsiteX49" fmla="*/ 640556 w 1247775"/>
                  <a:gd name="connsiteY49" fmla="*/ 122396 h 1857375"/>
                  <a:gd name="connsiteX50" fmla="*/ 651034 w 1247775"/>
                  <a:gd name="connsiteY50" fmla="*/ 140494 h 1857375"/>
                  <a:gd name="connsiteX51" fmla="*/ 649129 w 1247775"/>
                  <a:gd name="connsiteY51" fmla="*/ 146209 h 1857375"/>
                  <a:gd name="connsiteX52" fmla="*/ 659606 w 1247775"/>
                  <a:gd name="connsiteY52" fmla="*/ 156686 h 1857375"/>
                  <a:gd name="connsiteX53" fmla="*/ 670084 w 1247775"/>
                  <a:gd name="connsiteY53" fmla="*/ 146209 h 1857375"/>
                  <a:gd name="connsiteX54" fmla="*/ 669131 w 1247775"/>
                  <a:gd name="connsiteY54" fmla="*/ 142399 h 1857375"/>
                  <a:gd name="connsiteX55" fmla="*/ 672941 w 1247775"/>
                  <a:gd name="connsiteY55" fmla="*/ 140494 h 1857375"/>
                  <a:gd name="connsiteX56" fmla="*/ 671989 w 1247775"/>
                  <a:gd name="connsiteY56" fmla="*/ 145256 h 1857375"/>
                  <a:gd name="connsiteX57" fmla="*/ 685324 w 1247775"/>
                  <a:gd name="connsiteY57" fmla="*/ 158591 h 1857375"/>
                  <a:gd name="connsiteX58" fmla="*/ 698659 w 1247775"/>
                  <a:gd name="connsiteY58" fmla="*/ 145256 h 1857375"/>
                  <a:gd name="connsiteX59" fmla="*/ 685324 w 1247775"/>
                  <a:gd name="connsiteY59" fmla="*/ 131921 h 1857375"/>
                  <a:gd name="connsiteX60" fmla="*/ 679609 w 1247775"/>
                  <a:gd name="connsiteY60" fmla="*/ 132874 h 1857375"/>
                  <a:gd name="connsiteX61" fmla="*/ 681514 w 1247775"/>
                  <a:gd name="connsiteY61" fmla="*/ 125254 h 1857375"/>
                  <a:gd name="connsiteX62" fmla="*/ 682466 w 1247775"/>
                  <a:gd name="connsiteY62" fmla="*/ 125254 h 1857375"/>
                  <a:gd name="connsiteX63" fmla="*/ 699611 w 1247775"/>
                  <a:gd name="connsiteY63" fmla="*/ 110014 h 1857375"/>
                  <a:gd name="connsiteX64" fmla="*/ 706279 w 1247775"/>
                  <a:gd name="connsiteY64" fmla="*/ 111919 h 1857375"/>
                  <a:gd name="connsiteX65" fmla="*/ 706279 w 1247775"/>
                  <a:gd name="connsiteY65" fmla="*/ 113824 h 1857375"/>
                  <a:gd name="connsiteX66" fmla="*/ 711994 w 1247775"/>
                  <a:gd name="connsiteY66" fmla="*/ 122396 h 1857375"/>
                  <a:gd name="connsiteX67" fmla="*/ 738664 w 1247775"/>
                  <a:gd name="connsiteY67" fmla="*/ 146209 h 1857375"/>
                  <a:gd name="connsiteX68" fmla="*/ 763429 w 1247775"/>
                  <a:gd name="connsiteY68" fmla="*/ 130969 h 1857375"/>
                  <a:gd name="connsiteX69" fmla="*/ 770096 w 1247775"/>
                  <a:gd name="connsiteY69" fmla="*/ 132874 h 1857375"/>
                  <a:gd name="connsiteX70" fmla="*/ 778669 w 1247775"/>
                  <a:gd name="connsiteY70" fmla="*/ 140494 h 1857375"/>
                  <a:gd name="connsiteX71" fmla="*/ 773906 w 1247775"/>
                  <a:gd name="connsiteY71" fmla="*/ 145256 h 1857375"/>
                  <a:gd name="connsiteX72" fmla="*/ 765334 w 1247775"/>
                  <a:gd name="connsiteY72" fmla="*/ 138589 h 1857375"/>
                  <a:gd name="connsiteX73" fmla="*/ 756761 w 1247775"/>
                  <a:gd name="connsiteY73" fmla="*/ 147161 h 1857375"/>
                  <a:gd name="connsiteX74" fmla="*/ 761524 w 1247775"/>
                  <a:gd name="connsiteY74" fmla="*/ 154781 h 1857375"/>
                  <a:gd name="connsiteX75" fmla="*/ 757714 w 1247775"/>
                  <a:gd name="connsiteY75" fmla="*/ 161449 h 1857375"/>
                  <a:gd name="connsiteX76" fmla="*/ 759619 w 1247775"/>
                  <a:gd name="connsiteY76" fmla="*/ 167164 h 1857375"/>
                  <a:gd name="connsiteX77" fmla="*/ 759619 w 1247775"/>
                  <a:gd name="connsiteY77" fmla="*/ 169069 h 1857375"/>
                  <a:gd name="connsiteX78" fmla="*/ 738664 w 1247775"/>
                  <a:gd name="connsiteY78" fmla="*/ 155734 h 1857375"/>
                  <a:gd name="connsiteX79" fmla="*/ 735806 w 1247775"/>
                  <a:gd name="connsiteY79" fmla="*/ 155734 h 1857375"/>
                  <a:gd name="connsiteX80" fmla="*/ 729139 w 1247775"/>
                  <a:gd name="connsiteY80" fmla="*/ 152876 h 1857375"/>
                  <a:gd name="connsiteX81" fmla="*/ 719614 w 1247775"/>
                  <a:gd name="connsiteY81" fmla="*/ 162401 h 1857375"/>
                  <a:gd name="connsiteX82" fmla="*/ 720566 w 1247775"/>
                  <a:gd name="connsiteY82" fmla="*/ 165259 h 1857375"/>
                  <a:gd name="connsiteX83" fmla="*/ 716756 w 1247775"/>
                  <a:gd name="connsiteY83" fmla="*/ 173831 h 1857375"/>
                  <a:gd name="connsiteX84" fmla="*/ 711994 w 1247775"/>
                  <a:gd name="connsiteY84" fmla="*/ 172879 h 1857375"/>
                  <a:gd name="connsiteX85" fmla="*/ 691991 w 1247775"/>
                  <a:gd name="connsiteY85" fmla="*/ 178594 h 1857375"/>
                  <a:gd name="connsiteX86" fmla="*/ 680561 w 1247775"/>
                  <a:gd name="connsiteY86" fmla="*/ 175736 h 1857375"/>
                  <a:gd name="connsiteX87" fmla="*/ 673894 w 1247775"/>
                  <a:gd name="connsiteY87" fmla="*/ 176689 h 1857375"/>
                  <a:gd name="connsiteX88" fmla="*/ 675799 w 1247775"/>
                  <a:gd name="connsiteY88" fmla="*/ 172879 h 1857375"/>
                  <a:gd name="connsiteX89" fmla="*/ 668179 w 1247775"/>
                  <a:gd name="connsiteY89" fmla="*/ 165259 h 1857375"/>
                  <a:gd name="connsiteX90" fmla="*/ 660559 w 1247775"/>
                  <a:gd name="connsiteY90" fmla="*/ 172879 h 1857375"/>
                  <a:gd name="connsiteX91" fmla="*/ 667226 w 1247775"/>
                  <a:gd name="connsiteY91" fmla="*/ 180499 h 1857375"/>
                  <a:gd name="connsiteX92" fmla="*/ 657701 w 1247775"/>
                  <a:gd name="connsiteY92" fmla="*/ 199549 h 1857375"/>
                  <a:gd name="connsiteX93" fmla="*/ 659606 w 1247775"/>
                  <a:gd name="connsiteY93" fmla="*/ 207169 h 1857375"/>
                  <a:gd name="connsiteX94" fmla="*/ 654844 w 1247775"/>
                  <a:gd name="connsiteY94" fmla="*/ 208121 h 1857375"/>
                  <a:gd name="connsiteX95" fmla="*/ 648176 w 1247775"/>
                  <a:gd name="connsiteY95" fmla="*/ 205264 h 1857375"/>
                  <a:gd name="connsiteX96" fmla="*/ 639604 w 1247775"/>
                  <a:gd name="connsiteY96" fmla="*/ 213836 h 1857375"/>
                  <a:gd name="connsiteX97" fmla="*/ 640556 w 1247775"/>
                  <a:gd name="connsiteY97" fmla="*/ 217646 h 1857375"/>
                  <a:gd name="connsiteX98" fmla="*/ 634841 w 1247775"/>
                  <a:gd name="connsiteY98" fmla="*/ 226219 h 1857375"/>
                  <a:gd name="connsiteX99" fmla="*/ 627221 w 1247775"/>
                  <a:gd name="connsiteY99" fmla="*/ 223361 h 1857375"/>
                  <a:gd name="connsiteX100" fmla="*/ 613886 w 1247775"/>
                  <a:gd name="connsiteY100" fmla="*/ 205264 h 1857375"/>
                  <a:gd name="connsiteX101" fmla="*/ 623411 w 1247775"/>
                  <a:gd name="connsiteY101" fmla="*/ 203359 h 1857375"/>
                  <a:gd name="connsiteX102" fmla="*/ 632936 w 1247775"/>
                  <a:gd name="connsiteY102" fmla="*/ 209074 h 1857375"/>
                  <a:gd name="connsiteX103" fmla="*/ 644366 w 1247775"/>
                  <a:gd name="connsiteY103" fmla="*/ 197644 h 1857375"/>
                  <a:gd name="connsiteX104" fmla="*/ 640556 w 1247775"/>
                  <a:gd name="connsiteY104" fmla="*/ 189071 h 1857375"/>
                  <a:gd name="connsiteX105" fmla="*/ 646271 w 1247775"/>
                  <a:gd name="connsiteY105" fmla="*/ 170021 h 1857375"/>
                  <a:gd name="connsiteX106" fmla="*/ 619601 w 1247775"/>
                  <a:gd name="connsiteY106" fmla="*/ 135731 h 1857375"/>
                  <a:gd name="connsiteX107" fmla="*/ 612934 w 1247775"/>
                  <a:gd name="connsiteY107" fmla="*/ 132874 h 1857375"/>
                  <a:gd name="connsiteX108" fmla="*/ 607219 w 1247775"/>
                  <a:gd name="connsiteY108" fmla="*/ 134779 h 1857375"/>
                  <a:gd name="connsiteX109" fmla="*/ 600551 w 1247775"/>
                  <a:gd name="connsiteY109" fmla="*/ 135731 h 1857375"/>
                  <a:gd name="connsiteX110" fmla="*/ 601504 w 1247775"/>
                  <a:gd name="connsiteY110" fmla="*/ 129064 h 1857375"/>
                  <a:gd name="connsiteX111" fmla="*/ 607219 w 1247775"/>
                  <a:gd name="connsiteY111" fmla="*/ 130969 h 1857375"/>
                  <a:gd name="connsiteX112" fmla="*/ 616744 w 1247775"/>
                  <a:gd name="connsiteY112" fmla="*/ 121444 h 1857375"/>
                  <a:gd name="connsiteX113" fmla="*/ 607219 w 1247775"/>
                  <a:gd name="connsiteY113" fmla="*/ 111919 h 1857375"/>
                  <a:gd name="connsiteX114" fmla="*/ 599599 w 1247775"/>
                  <a:gd name="connsiteY114" fmla="*/ 116681 h 1857375"/>
                  <a:gd name="connsiteX115" fmla="*/ 591979 w 1247775"/>
                  <a:gd name="connsiteY115" fmla="*/ 107156 h 1857375"/>
                  <a:gd name="connsiteX116" fmla="*/ 598646 w 1247775"/>
                  <a:gd name="connsiteY116" fmla="*/ 108109 h 1857375"/>
                  <a:gd name="connsiteX117" fmla="*/ 626269 w 1247775"/>
                  <a:gd name="connsiteY117" fmla="*/ 84296 h 1857375"/>
                  <a:gd name="connsiteX118" fmla="*/ 631031 w 1247775"/>
                  <a:gd name="connsiteY118" fmla="*/ 85249 h 1857375"/>
                  <a:gd name="connsiteX119" fmla="*/ 644366 w 1247775"/>
                  <a:gd name="connsiteY119" fmla="*/ 71914 h 1857375"/>
                  <a:gd name="connsiteX120" fmla="*/ 631031 w 1247775"/>
                  <a:gd name="connsiteY120" fmla="*/ 58579 h 1857375"/>
                  <a:gd name="connsiteX121" fmla="*/ 620554 w 1247775"/>
                  <a:gd name="connsiteY121" fmla="*/ 64294 h 1857375"/>
                  <a:gd name="connsiteX122" fmla="*/ 598646 w 1247775"/>
                  <a:gd name="connsiteY122" fmla="*/ 53816 h 1857375"/>
                  <a:gd name="connsiteX123" fmla="*/ 578644 w 1247775"/>
                  <a:gd name="connsiteY123" fmla="*/ 62389 h 1857375"/>
                  <a:gd name="connsiteX124" fmla="*/ 578644 w 1247775"/>
                  <a:gd name="connsiteY124" fmla="*/ 58579 h 1857375"/>
                  <a:gd name="connsiteX125" fmla="*/ 557689 w 1247775"/>
                  <a:gd name="connsiteY125" fmla="*/ 37624 h 1857375"/>
                  <a:gd name="connsiteX126" fmla="*/ 536734 w 1247775"/>
                  <a:gd name="connsiteY126" fmla="*/ 58579 h 1857375"/>
                  <a:gd name="connsiteX127" fmla="*/ 557689 w 1247775"/>
                  <a:gd name="connsiteY127" fmla="*/ 79534 h 1857375"/>
                  <a:gd name="connsiteX128" fmla="*/ 571024 w 1247775"/>
                  <a:gd name="connsiteY128" fmla="*/ 74771 h 1857375"/>
                  <a:gd name="connsiteX129" fmla="*/ 570071 w 1247775"/>
                  <a:gd name="connsiteY129" fmla="*/ 83344 h 1857375"/>
                  <a:gd name="connsiteX130" fmla="*/ 582454 w 1247775"/>
                  <a:gd name="connsiteY130" fmla="*/ 106204 h 1857375"/>
                  <a:gd name="connsiteX131" fmla="*/ 577691 w 1247775"/>
                  <a:gd name="connsiteY131" fmla="*/ 105251 h 1857375"/>
                  <a:gd name="connsiteX132" fmla="*/ 559594 w 1247775"/>
                  <a:gd name="connsiteY132" fmla="*/ 113824 h 1857375"/>
                  <a:gd name="connsiteX133" fmla="*/ 541496 w 1247775"/>
                  <a:gd name="connsiteY133" fmla="*/ 103346 h 1857375"/>
                  <a:gd name="connsiteX134" fmla="*/ 519589 w 1247775"/>
                  <a:gd name="connsiteY134" fmla="*/ 125254 h 1857375"/>
                  <a:gd name="connsiteX135" fmla="*/ 541496 w 1247775"/>
                  <a:gd name="connsiteY135" fmla="*/ 147161 h 1857375"/>
                  <a:gd name="connsiteX136" fmla="*/ 556736 w 1247775"/>
                  <a:gd name="connsiteY136" fmla="*/ 140494 h 1857375"/>
                  <a:gd name="connsiteX137" fmla="*/ 578644 w 1247775"/>
                  <a:gd name="connsiteY137" fmla="*/ 153829 h 1857375"/>
                  <a:gd name="connsiteX138" fmla="*/ 581501 w 1247775"/>
                  <a:gd name="connsiteY138" fmla="*/ 153829 h 1857375"/>
                  <a:gd name="connsiteX139" fmla="*/ 576739 w 1247775"/>
                  <a:gd name="connsiteY139" fmla="*/ 170974 h 1857375"/>
                  <a:gd name="connsiteX140" fmla="*/ 577691 w 1247775"/>
                  <a:gd name="connsiteY140" fmla="*/ 176689 h 1857375"/>
                  <a:gd name="connsiteX141" fmla="*/ 557689 w 1247775"/>
                  <a:gd name="connsiteY141" fmla="*/ 170974 h 1857375"/>
                  <a:gd name="connsiteX142" fmla="*/ 526256 w 1247775"/>
                  <a:gd name="connsiteY142" fmla="*/ 186214 h 1857375"/>
                  <a:gd name="connsiteX143" fmla="*/ 512921 w 1247775"/>
                  <a:gd name="connsiteY143" fmla="*/ 177641 h 1857375"/>
                  <a:gd name="connsiteX144" fmla="*/ 497681 w 1247775"/>
                  <a:gd name="connsiteY144" fmla="*/ 192881 h 1857375"/>
                  <a:gd name="connsiteX145" fmla="*/ 512921 w 1247775"/>
                  <a:gd name="connsiteY145" fmla="*/ 208121 h 1857375"/>
                  <a:gd name="connsiteX146" fmla="*/ 518636 w 1247775"/>
                  <a:gd name="connsiteY146" fmla="*/ 207169 h 1857375"/>
                  <a:gd name="connsiteX147" fmla="*/ 518636 w 1247775"/>
                  <a:gd name="connsiteY147" fmla="*/ 210026 h 1857375"/>
                  <a:gd name="connsiteX148" fmla="*/ 532924 w 1247775"/>
                  <a:gd name="connsiteY148" fmla="*/ 239554 h 1857375"/>
                  <a:gd name="connsiteX149" fmla="*/ 530066 w 1247775"/>
                  <a:gd name="connsiteY149" fmla="*/ 249079 h 1857375"/>
                  <a:gd name="connsiteX150" fmla="*/ 530066 w 1247775"/>
                  <a:gd name="connsiteY150" fmla="*/ 250984 h 1857375"/>
                  <a:gd name="connsiteX151" fmla="*/ 514826 w 1247775"/>
                  <a:gd name="connsiteY151" fmla="*/ 270034 h 1857375"/>
                  <a:gd name="connsiteX152" fmla="*/ 503396 w 1247775"/>
                  <a:gd name="connsiteY152" fmla="*/ 291941 h 1857375"/>
                  <a:gd name="connsiteX153" fmla="*/ 531019 w 1247775"/>
                  <a:gd name="connsiteY153" fmla="*/ 319564 h 1857375"/>
                  <a:gd name="connsiteX154" fmla="*/ 540544 w 1247775"/>
                  <a:gd name="connsiteY154" fmla="*/ 317659 h 1857375"/>
                  <a:gd name="connsiteX155" fmla="*/ 549116 w 1247775"/>
                  <a:gd name="connsiteY155" fmla="*/ 318611 h 1857375"/>
                  <a:gd name="connsiteX156" fmla="*/ 582454 w 1247775"/>
                  <a:gd name="connsiteY156" fmla="*/ 295751 h 1857375"/>
                  <a:gd name="connsiteX157" fmla="*/ 584359 w 1247775"/>
                  <a:gd name="connsiteY157" fmla="*/ 294799 h 1857375"/>
                  <a:gd name="connsiteX158" fmla="*/ 585311 w 1247775"/>
                  <a:gd name="connsiteY158" fmla="*/ 294799 h 1857375"/>
                  <a:gd name="connsiteX159" fmla="*/ 596741 w 1247775"/>
                  <a:gd name="connsiteY159" fmla="*/ 310991 h 1857375"/>
                  <a:gd name="connsiteX160" fmla="*/ 596741 w 1247775"/>
                  <a:gd name="connsiteY160" fmla="*/ 311944 h 1857375"/>
                  <a:gd name="connsiteX161" fmla="*/ 596741 w 1247775"/>
                  <a:gd name="connsiteY161" fmla="*/ 313849 h 1857375"/>
                  <a:gd name="connsiteX162" fmla="*/ 595789 w 1247775"/>
                  <a:gd name="connsiteY162" fmla="*/ 321469 h 1857375"/>
                  <a:gd name="connsiteX163" fmla="*/ 603409 w 1247775"/>
                  <a:gd name="connsiteY163" fmla="*/ 337661 h 1857375"/>
                  <a:gd name="connsiteX164" fmla="*/ 603409 w 1247775"/>
                  <a:gd name="connsiteY164" fmla="*/ 339566 h 1857375"/>
                  <a:gd name="connsiteX165" fmla="*/ 614839 w 1247775"/>
                  <a:gd name="connsiteY165" fmla="*/ 354806 h 1857375"/>
                  <a:gd name="connsiteX166" fmla="*/ 611029 w 1247775"/>
                  <a:gd name="connsiteY166" fmla="*/ 363379 h 1857375"/>
                  <a:gd name="connsiteX167" fmla="*/ 586264 w 1247775"/>
                  <a:gd name="connsiteY167" fmla="*/ 352901 h 1857375"/>
                  <a:gd name="connsiteX168" fmla="*/ 551974 w 1247775"/>
                  <a:gd name="connsiteY168" fmla="*/ 387191 h 1857375"/>
                  <a:gd name="connsiteX169" fmla="*/ 552926 w 1247775"/>
                  <a:gd name="connsiteY169" fmla="*/ 395764 h 1857375"/>
                  <a:gd name="connsiteX170" fmla="*/ 541496 w 1247775"/>
                  <a:gd name="connsiteY170" fmla="*/ 385286 h 1857375"/>
                  <a:gd name="connsiteX171" fmla="*/ 527209 w 1247775"/>
                  <a:gd name="connsiteY171" fmla="*/ 375761 h 1857375"/>
                  <a:gd name="connsiteX172" fmla="*/ 511969 w 1247775"/>
                  <a:gd name="connsiteY172" fmla="*/ 391001 h 1857375"/>
                  <a:gd name="connsiteX173" fmla="*/ 511969 w 1247775"/>
                  <a:gd name="connsiteY173" fmla="*/ 392906 h 1857375"/>
                  <a:gd name="connsiteX174" fmla="*/ 506254 w 1247775"/>
                  <a:gd name="connsiteY174" fmla="*/ 409099 h 1857375"/>
                  <a:gd name="connsiteX175" fmla="*/ 511969 w 1247775"/>
                  <a:gd name="connsiteY175" fmla="*/ 425291 h 1857375"/>
                  <a:gd name="connsiteX176" fmla="*/ 511016 w 1247775"/>
                  <a:gd name="connsiteY176" fmla="*/ 430054 h 1857375"/>
                  <a:gd name="connsiteX177" fmla="*/ 524351 w 1247775"/>
                  <a:gd name="connsiteY177" fmla="*/ 443389 h 1857375"/>
                  <a:gd name="connsiteX178" fmla="*/ 537686 w 1247775"/>
                  <a:gd name="connsiteY178" fmla="*/ 433864 h 1857375"/>
                  <a:gd name="connsiteX179" fmla="*/ 537686 w 1247775"/>
                  <a:gd name="connsiteY179" fmla="*/ 433864 h 1857375"/>
                  <a:gd name="connsiteX180" fmla="*/ 539591 w 1247775"/>
                  <a:gd name="connsiteY180" fmla="*/ 441484 h 1857375"/>
                  <a:gd name="connsiteX181" fmla="*/ 531971 w 1247775"/>
                  <a:gd name="connsiteY181" fmla="*/ 450056 h 1857375"/>
                  <a:gd name="connsiteX182" fmla="*/ 540544 w 1247775"/>
                  <a:gd name="connsiteY182" fmla="*/ 458629 h 1857375"/>
                  <a:gd name="connsiteX183" fmla="*/ 549116 w 1247775"/>
                  <a:gd name="connsiteY183" fmla="*/ 451009 h 1857375"/>
                  <a:gd name="connsiteX184" fmla="*/ 557689 w 1247775"/>
                  <a:gd name="connsiteY184" fmla="*/ 452914 h 1857375"/>
                  <a:gd name="connsiteX185" fmla="*/ 563404 w 1247775"/>
                  <a:gd name="connsiteY185" fmla="*/ 451961 h 1857375"/>
                  <a:gd name="connsiteX186" fmla="*/ 565309 w 1247775"/>
                  <a:gd name="connsiteY186" fmla="*/ 454819 h 1857375"/>
                  <a:gd name="connsiteX187" fmla="*/ 560546 w 1247775"/>
                  <a:gd name="connsiteY187" fmla="*/ 464344 h 1857375"/>
                  <a:gd name="connsiteX188" fmla="*/ 560546 w 1247775"/>
                  <a:gd name="connsiteY188" fmla="*/ 467201 h 1857375"/>
                  <a:gd name="connsiteX189" fmla="*/ 551974 w 1247775"/>
                  <a:gd name="connsiteY189" fmla="*/ 487204 h 1857375"/>
                  <a:gd name="connsiteX190" fmla="*/ 551974 w 1247775"/>
                  <a:gd name="connsiteY190" fmla="*/ 488156 h 1857375"/>
                  <a:gd name="connsiteX191" fmla="*/ 548164 w 1247775"/>
                  <a:gd name="connsiteY191" fmla="*/ 499586 h 1857375"/>
                  <a:gd name="connsiteX192" fmla="*/ 566261 w 1247775"/>
                  <a:gd name="connsiteY192" fmla="*/ 517684 h 1857375"/>
                  <a:gd name="connsiteX193" fmla="*/ 573881 w 1247775"/>
                  <a:gd name="connsiteY193" fmla="*/ 515779 h 1857375"/>
                  <a:gd name="connsiteX194" fmla="*/ 571024 w 1247775"/>
                  <a:gd name="connsiteY194" fmla="*/ 523399 h 1857375"/>
                  <a:gd name="connsiteX195" fmla="*/ 574834 w 1247775"/>
                  <a:gd name="connsiteY195" fmla="*/ 531971 h 1857375"/>
                  <a:gd name="connsiteX196" fmla="*/ 574834 w 1247775"/>
                  <a:gd name="connsiteY196" fmla="*/ 532924 h 1857375"/>
                  <a:gd name="connsiteX197" fmla="*/ 586264 w 1247775"/>
                  <a:gd name="connsiteY197" fmla="*/ 544354 h 1857375"/>
                  <a:gd name="connsiteX198" fmla="*/ 596741 w 1247775"/>
                  <a:gd name="connsiteY198" fmla="*/ 537686 h 1857375"/>
                  <a:gd name="connsiteX199" fmla="*/ 598646 w 1247775"/>
                  <a:gd name="connsiteY199" fmla="*/ 536734 h 1857375"/>
                  <a:gd name="connsiteX200" fmla="*/ 611981 w 1247775"/>
                  <a:gd name="connsiteY200" fmla="*/ 542449 h 1857375"/>
                  <a:gd name="connsiteX201" fmla="*/ 631984 w 1247775"/>
                  <a:gd name="connsiteY201" fmla="*/ 522446 h 1857375"/>
                  <a:gd name="connsiteX202" fmla="*/ 643414 w 1247775"/>
                  <a:gd name="connsiteY202" fmla="*/ 525304 h 1857375"/>
                  <a:gd name="connsiteX203" fmla="*/ 632936 w 1247775"/>
                  <a:gd name="connsiteY203" fmla="*/ 538639 h 1857375"/>
                  <a:gd name="connsiteX204" fmla="*/ 633889 w 1247775"/>
                  <a:gd name="connsiteY204" fmla="*/ 542449 h 1857375"/>
                  <a:gd name="connsiteX205" fmla="*/ 626269 w 1247775"/>
                  <a:gd name="connsiteY205" fmla="*/ 554831 h 1857375"/>
                  <a:gd name="connsiteX206" fmla="*/ 626269 w 1247775"/>
                  <a:gd name="connsiteY206" fmla="*/ 555784 h 1857375"/>
                  <a:gd name="connsiteX207" fmla="*/ 614839 w 1247775"/>
                  <a:gd name="connsiteY207" fmla="*/ 548164 h 1857375"/>
                  <a:gd name="connsiteX208" fmla="*/ 602456 w 1247775"/>
                  <a:gd name="connsiteY208" fmla="*/ 560546 h 1857375"/>
                  <a:gd name="connsiteX209" fmla="*/ 614839 w 1247775"/>
                  <a:gd name="connsiteY209" fmla="*/ 572929 h 1857375"/>
                  <a:gd name="connsiteX210" fmla="*/ 627221 w 1247775"/>
                  <a:gd name="connsiteY210" fmla="*/ 560546 h 1857375"/>
                  <a:gd name="connsiteX211" fmla="*/ 627221 w 1247775"/>
                  <a:gd name="connsiteY211" fmla="*/ 560546 h 1857375"/>
                  <a:gd name="connsiteX212" fmla="*/ 631031 w 1247775"/>
                  <a:gd name="connsiteY212" fmla="*/ 566261 h 1857375"/>
                  <a:gd name="connsiteX213" fmla="*/ 628174 w 1247775"/>
                  <a:gd name="connsiteY213" fmla="*/ 571024 h 1857375"/>
                  <a:gd name="connsiteX214" fmla="*/ 633889 w 1247775"/>
                  <a:gd name="connsiteY214" fmla="*/ 576739 h 1857375"/>
                  <a:gd name="connsiteX215" fmla="*/ 639604 w 1247775"/>
                  <a:gd name="connsiteY215" fmla="*/ 571024 h 1857375"/>
                  <a:gd name="connsiteX216" fmla="*/ 639604 w 1247775"/>
                  <a:gd name="connsiteY216" fmla="*/ 569119 h 1857375"/>
                  <a:gd name="connsiteX217" fmla="*/ 640556 w 1247775"/>
                  <a:gd name="connsiteY217" fmla="*/ 569119 h 1857375"/>
                  <a:gd name="connsiteX218" fmla="*/ 646271 w 1247775"/>
                  <a:gd name="connsiteY218" fmla="*/ 568166 h 1857375"/>
                  <a:gd name="connsiteX219" fmla="*/ 648176 w 1247775"/>
                  <a:gd name="connsiteY219" fmla="*/ 570071 h 1857375"/>
                  <a:gd name="connsiteX220" fmla="*/ 647224 w 1247775"/>
                  <a:gd name="connsiteY220" fmla="*/ 573881 h 1857375"/>
                  <a:gd name="connsiteX221" fmla="*/ 650081 w 1247775"/>
                  <a:gd name="connsiteY221" fmla="*/ 579596 h 1857375"/>
                  <a:gd name="connsiteX222" fmla="*/ 642461 w 1247775"/>
                  <a:gd name="connsiteY222" fmla="*/ 589121 h 1857375"/>
                  <a:gd name="connsiteX223" fmla="*/ 648176 w 1247775"/>
                  <a:gd name="connsiteY223" fmla="*/ 597694 h 1857375"/>
                  <a:gd name="connsiteX224" fmla="*/ 656749 w 1247775"/>
                  <a:gd name="connsiteY224" fmla="*/ 605314 h 1857375"/>
                  <a:gd name="connsiteX225" fmla="*/ 656749 w 1247775"/>
                  <a:gd name="connsiteY225" fmla="*/ 608171 h 1857375"/>
                  <a:gd name="connsiteX226" fmla="*/ 647224 w 1247775"/>
                  <a:gd name="connsiteY226" fmla="*/ 603409 h 1857375"/>
                  <a:gd name="connsiteX227" fmla="*/ 635794 w 1247775"/>
                  <a:gd name="connsiteY227" fmla="*/ 614839 h 1857375"/>
                  <a:gd name="connsiteX228" fmla="*/ 636746 w 1247775"/>
                  <a:gd name="connsiteY228" fmla="*/ 617696 h 1857375"/>
                  <a:gd name="connsiteX229" fmla="*/ 634841 w 1247775"/>
                  <a:gd name="connsiteY229" fmla="*/ 617696 h 1857375"/>
                  <a:gd name="connsiteX230" fmla="*/ 614839 w 1247775"/>
                  <a:gd name="connsiteY230" fmla="*/ 623411 h 1857375"/>
                  <a:gd name="connsiteX231" fmla="*/ 613886 w 1247775"/>
                  <a:gd name="connsiteY231" fmla="*/ 623411 h 1857375"/>
                  <a:gd name="connsiteX232" fmla="*/ 609124 w 1247775"/>
                  <a:gd name="connsiteY232" fmla="*/ 624364 h 1857375"/>
                  <a:gd name="connsiteX233" fmla="*/ 609124 w 1247775"/>
                  <a:gd name="connsiteY233" fmla="*/ 624364 h 1857375"/>
                  <a:gd name="connsiteX234" fmla="*/ 596741 w 1247775"/>
                  <a:gd name="connsiteY234" fmla="*/ 611981 h 1857375"/>
                  <a:gd name="connsiteX235" fmla="*/ 587216 w 1247775"/>
                  <a:gd name="connsiteY235" fmla="*/ 617696 h 1857375"/>
                  <a:gd name="connsiteX236" fmla="*/ 564356 w 1247775"/>
                  <a:gd name="connsiteY236" fmla="*/ 605314 h 1857375"/>
                  <a:gd name="connsiteX237" fmla="*/ 542449 w 1247775"/>
                  <a:gd name="connsiteY237" fmla="*/ 616744 h 1857375"/>
                  <a:gd name="connsiteX238" fmla="*/ 540544 w 1247775"/>
                  <a:gd name="connsiteY238" fmla="*/ 615791 h 1857375"/>
                  <a:gd name="connsiteX239" fmla="*/ 536734 w 1247775"/>
                  <a:gd name="connsiteY239" fmla="*/ 609124 h 1857375"/>
                  <a:gd name="connsiteX240" fmla="*/ 556736 w 1247775"/>
                  <a:gd name="connsiteY240" fmla="*/ 593884 h 1857375"/>
                  <a:gd name="connsiteX241" fmla="*/ 563404 w 1247775"/>
                  <a:gd name="connsiteY241" fmla="*/ 579596 h 1857375"/>
                  <a:gd name="connsiteX242" fmla="*/ 563404 w 1247775"/>
                  <a:gd name="connsiteY242" fmla="*/ 575786 h 1857375"/>
                  <a:gd name="connsiteX243" fmla="*/ 564356 w 1247775"/>
                  <a:gd name="connsiteY243" fmla="*/ 575786 h 1857375"/>
                  <a:gd name="connsiteX244" fmla="*/ 572929 w 1247775"/>
                  <a:gd name="connsiteY244" fmla="*/ 573881 h 1857375"/>
                  <a:gd name="connsiteX245" fmla="*/ 569119 w 1247775"/>
                  <a:gd name="connsiteY245" fmla="*/ 585311 h 1857375"/>
                  <a:gd name="connsiteX246" fmla="*/ 591026 w 1247775"/>
                  <a:gd name="connsiteY246" fmla="*/ 607219 h 1857375"/>
                  <a:gd name="connsiteX247" fmla="*/ 612934 w 1247775"/>
                  <a:gd name="connsiteY247" fmla="*/ 585311 h 1857375"/>
                  <a:gd name="connsiteX248" fmla="*/ 591026 w 1247775"/>
                  <a:gd name="connsiteY248" fmla="*/ 563404 h 1857375"/>
                  <a:gd name="connsiteX249" fmla="*/ 579596 w 1247775"/>
                  <a:gd name="connsiteY249" fmla="*/ 567214 h 1857375"/>
                  <a:gd name="connsiteX250" fmla="*/ 581501 w 1247775"/>
                  <a:gd name="connsiteY250" fmla="*/ 558641 h 1857375"/>
                  <a:gd name="connsiteX251" fmla="*/ 564356 w 1247775"/>
                  <a:gd name="connsiteY251" fmla="*/ 541496 h 1857375"/>
                  <a:gd name="connsiteX252" fmla="*/ 547211 w 1247775"/>
                  <a:gd name="connsiteY252" fmla="*/ 558641 h 1857375"/>
                  <a:gd name="connsiteX253" fmla="*/ 547211 w 1247775"/>
                  <a:gd name="connsiteY253" fmla="*/ 560546 h 1857375"/>
                  <a:gd name="connsiteX254" fmla="*/ 543401 w 1247775"/>
                  <a:gd name="connsiteY254" fmla="*/ 560546 h 1857375"/>
                  <a:gd name="connsiteX255" fmla="*/ 528161 w 1247775"/>
                  <a:gd name="connsiteY255" fmla="*/ 567214 h 1857375"/>
                  <a:gd name="connsiteX256" fmla="*/ 526256 w 1247775"/>
                  <a:gd name="connsiteY256" fmla="*/ 568166 h 1857375"/>
                  <a:gd name="connsiteX257" fmla="*/ 526256 w 1247775"/>
                  <a:gd name="connsiteY257" fmla="*/ 566261 h 1857375"/>
                  <a:gd name="connsiteX258" fmla="*/ 508159 w 1247775"/>
                  <a:gd name="connsiteY258" fmla="*/ 548164 h 1857375"/>
                  <a:gd name="connsiteX259" fmla="*/ 490061 w 1247775"/>
                  <a:gd name="connsiteY259" fmla="*/ 566261 h 1857375"/>
                  <a:gd name="connsiteX260" fmla="*/ 508159 w 1247775"/>
                  <a:gd name="connsiteY260" fmla="*/ 584359 h 1857375"/>
                  <a:gd name="connsiteX261" fmla="*/ 513874 w 1247775"/>
                  <a:gd name="connsiteY261" fmla="*/ 583406 h 1857375"/>
                  <a:gd name="connsiteX262" fmla="*/ 512921 w 1247775"/>
                  <a:gd name="connsiteY262" fmla="*/ 588169 h 1857375"/>
                  <a:gd name="connsiteX263" fmla="*/ 515779 w 1247775"/>
                  <a:gd name="connsiteY263" fmla="*/ 599599 h 1857375"/>
                  <a:gd name="connsiteX264" fmla="*/ 511969 w 1247775"/>
                  <a:gd name="connsiteY264" fmla="*/ 599599 h 1857375"/>
                  <a:gd name="connsiteX265" fmla="*/ 506254 w 1247775"/>
                  <a:gd name="connsiteY265" fmla="*/ 600551 h 1857375"/>
                  <a:gd name="connsiteX266" fmla="*/ 497681 w 1247775"/>
                  <a:gd name="connsiteY266" fmla="*/ 594836 h 1857375"/>
                  <a:gd name="connsiteX267" fmla="*/ 489109 w 1247775"/>
                  <a:gd name="connsiteY267" fmla="*/ 602456 h 1857375"/>
                  <a:gd name="connsiteX268" fmla="*/ 487204 w 1247775"/>
                  <a:gd name="connsiteY268" fmla="*/ 603409 h 1857375"/>
                  <a:gd name="connsiteX269" fmla="*/ 475774 w 1247775"/>
                  <a:gd name="connsiteY269" fmla="*/ 599599 h 1857375"/>
                  <a:gd name="connsiteX270" fmla="*/ 454819 w 1247775"/>
                  <a:gd name="connsiteY270" fmla="*/ 620554 h 1857375"/>
                  <a:gd name="connsiteX271" fmla="*/ 455771 w 1247775"/>
                  <a:gd name="connsiteY271" fmla="*/ 625316 h 1857375"/>
                  <a:gd name="connsiteX272" fmla="*/ 450056 w 1247775"/>
                  <a:gd name="connsiteY272" fmla="*/ 633889 h 1857375"/>
                  <a:gd name="connsiteX273" fmla="*/ 459581 w 1247775"/>
                  <a:gd name="connsiteY273" fmla="*/ 643414 h 1857375"/>
                  <a:gd name="connsiteX274" fmla="*/ 484346 w 1247775"/>
                  <a:gd name="connsiteY274" fmla="*/ 668179 h 1857375"/>
                  <a:gd name="connsiteX275" fmla="*/ 498634 w 1247775"/>
                  <a:gd name="connsiteY275" fmla="*/ 663416 h 1857375"/>
                  <a:gd name="connsiteX276" fmla="*/ 503396 w 1247775"/>
                  <a:gd name="connsiteY276" fmla="*/ 662464 h 1857375"/>
                  <a:gd name="connsiteX277" fmla="*/ 511016 w 1247775"/>
                  <a:gd name="connsiteY277" fmla="*/ 664369 h 1857375"/>
                  <a:gd name="connsiteX278" fmla="*/ 511969 w 1247775"/>
                  <a:gd name="connsiteY278" fmla="*/ 667226 h 1857375"/>
                  <a:gd name="connsiteX279" fmla="*/ 511969 w 1247775"/>
                  <a:gd name="connsiteY279" fmla="*/ 668179 h 1857375"/>
                  <a:gd name="connsiteX280" fmla="*/ 513874 w 1247775"/>
                  <a:gd name="connsiteY280" fmla="*/ 677704 h 1857375"/>
                  <a:gd name="connsiteX281" fmla="*/ 511969 w 1247775"/>
                  <a:gd name="connsiteY281" fmla="*/ 678656 h 1857375"/>
                  <a:gd name="connsiteX282" fmla="*/ 498634 w 1247775"/>
                  <a:gd name="connsiteY282" fmla="*/ 671036 h 1857375"/>
                  <a:gd name="connsiteX283" fmla="*/ 487204 w 1247775"/>
                  <a:gd name="connsiteY283" fmla="*/ 675799 h 1857375"/>
                  <a:gd name="connsiteX284" fmla="*/ 481489 w 1247775"/>
                  <a:gd name="connsiteY284" fmla="*/ 673894 h 1857375"/>
                  <a:gd name="connsiteX285" fmla="*/ 470059 w 1247775"/>
                  <a:gd name="connsiteY285" fmla="*/ 685324 h 1857375"/>
                  <a:gd name="connsiteX286" fmla="*/ 481489 w 1247775"/>
                  <a:gd name="connsiteY286" fmla="*/ 696754 h 1857375"/>
                  <a:gd name="connsiteX287" fmla="*/ 484346 w 1247775"/>
                  <a:gd name="connsiteY287" fmla="*/ 695801 h 1857375"/>
                  <a:gd name="connsiteX288" fmla="*/ 488156 w 1247775"/>
                  <a:gd name="connsiteY288" fmla="*/ 700564 h 1857375"/>
                  <a:gd name="connsiteX289" fmla="*/ 486251 w 1247775"/>
                  <a:gd name="connsiteY289" fmla="*/ 712946 h 1857375"/>
                  <a:gd name="connsiteX290" fmla="*/ 486251 w 1247775"/>
                  <a:gd name="connsiteY290" fmla="*/ 715804 h 1857375"/>
                  <a:gd name="connsiteX291" fmla="*/ 460534 w 1247775"/>
                  <a:gd name="connsiteY291" fmla="*/ 701516 h 1857375"/>
                  <a:gd name="connsiteX292" fmla="*/ 435769 w 1247775"/>
                  <a:gd name="connsiteY292" fmla="*/ 714851 h 1857375"/>
                  <a:gd name="connsiteX293" fmla="*/ 426244 w 1247775"/>
                  <a:gd name="connsiteY293" fmla="*/ 711041 h 1857375"/>
                  <a:gd name="connsiteX294" fmla="*/ 432911 w 1247775"/>
                  <a:gd name="connsiteY294" fmla="*/ 701516 h 1857375"/>
                  <a:gd name="connsiteX295" fmla="*/ 437674 w 1247775"/>
                  <a:gd name="connsiteY295" fmla="*/ 691039 h 1857375"/>
                  <a:gd name="connsiteX296" fmla="*/ 431006 w 1247775"/>
                  <a:gd name="connsiteY296" fmla="*/ 679609 h 1857375"/>
                  <a:gd name="connsiteX297" fmla="*/ 410051 w 1247775"/>
                  <a:gd name="connsiteY297" fmla="*/ 668179 h 1857375"/>
                  <a:gd name="connsiteX298" fmla="*/ 404336 w 1247775"/>
                  <a:gd name="connsiteY298" fmla="*/ 669131 h 1857375"/>
                  <a:gd name="connsiteX299" fmla="*/ 401479 w 1247775"/>
                  <a:gd name="connsiteY299" fmla="*/ 661511 h 1857375"/>
                  <a:gd name="connsiteX300" fmla="*/ 409099 w 1247775"/>
                  <a:gd name="connsiteY300" fmla="*/ 650081 h 1857375"/>
                  <a:gd name="connsiteX301" fmla="*/ 410051 w 1247775"/>
                  <a:gd name="connsiteY301" fmla="*/ 647224 h 1857375"/>
                  <a:gd name="connsiteX302" fmla="*/ 410051 w 1247775"/>
                  <a:gd name="connsiteY302" fmla="*/ 647224 h 1857375"/>
                  <a:gd name="connsiteX303" fmla="*/ 411956 w 1247775"/>
                  <a:gd name="connsiteY303" fmla="*/ 634841 h 1857375"/>
                  <a:gd name="connsiteX304" fmla="*/ 370046 w 1247775"/>
                  <a:gd name="connsiteY304" fmla="*/ 592931 h 1857375"/>
                  <a:gd name="connsiteX305" fmla="*/ 360521 w 1247775"/>
                  <a:gd name="connsiteY305" fmla="*/ 593884 h 1857375"/>
                  <a:gd name="connsiteX306" fmla="*/ 362426 w 1247775"/>
                  <a:gd name="connsiteY306" fmla="*/ 588169 h 1857375"/>
                  <a:gd name="connsiteX307" fmla="*/ 350996 w 1247775"/>
                  <a:gd name="connsiteY307" fmla="*/ 576739 h 1857375"/>
                  <a:gd name="connsiteX308" fmla="*/ 342424 w 1247775"/>
                  <a:gd name="connsiteY308" fmla="*/ 580549 h 1857375"/>
                  <a:gd name="connsiteX309" fmla="*/ 335756 w 1247775"/>
                  <a:gd name="connsiteY309" fmla="*/ 578644 h 1857375"/>
                  <a:gd name="connsiteX310" fmla="*/ 324326 w 1247775"/>
                  <a:gd name="connsiteY310" fmla="*/ 590074 h 1857375"/>
                  <a:gd name="connsiteX311" fmla="*/ 335756 w 1247775"/>
                  <a:gd name="connsiteY311" fmla="*/ 601504 h 1857375"/>
                  <a:gd name="connsiteX312" fmla="*/ 344329 w 1247775"/>
                  <a:gd name="connsiteY312" fmla="*/ 597694 h 1857375"/>
                  <a:gd name="connsiteX313" fmla="*/ 348139 w 1247775"/>
                  <a:gd name="connsiteY313" fmla="*/ 599599 h 1857375"/>
                  <a:gd name="connsiteX314" fmla="*/ 324326 w 1247775"/>
                  <a:gd name="connsiteY314" fmla="*/ 625316 h 1857375"/>
                  <a:gd name="connsiteX315" fmla="*/ 324326 w 1247775"/>
                  <a:gd name="connsiteY315" fmla="*/ 627221 h 1857375"/>
                  <a:gd name="connsiteX316" fmla="*/ 316706 w 1247775"/>
                  <a:gd name="connsiteY316" fmla="*/ 633889 h 1857375"/>
                  <a:gd name="connsiteX317" fmla="*/ 316706 w 1247775"/>
                  <a:gd name="connsiteY317" fmla="*/ 633889 h 1857375"/>
                  <a:gd name="connsiteX318" fmla="*/ 316706 w 1247775"/>
                  <a:gd name="connsiteY318" fmla="*/ 631031 h 1857375"/>
                  <a:gd name="connsiteX319" fmla="*/ 310039 w 1247775"/>
                  <a:gd name="connsiteY319" fmla="*/ 616744 h 1857375"/>
                  <a:gd name="connsiteX320" fmla="*/ 294799 w 1247775"/>
                  <a:gd name="connsiteY320" fmla="*/ 602456 h 1857375"/>
                  <a:gd name="connsiteX321" fmla="*/ 279559 w 1247775"/>
                  <a:gd name="connsiteY321" fmla="*/ 617696 h 1857375"/>
                  <a:gd name="connsiteX322" fmla="*/ 280511 w 1247775"/>
                  <a:gd name="connsiteY322" fmla="*/ 623411 h 1857375"/>
                  <a:gd name="connsiteX323" fmla="*/ 278606 w 1247775"/>
                  <a:gd name="connsiteY323" fmla="*/ 631031 h 1857375"/>
                  <a:gd name="connsiteX324" fmla="*/ 297656 w 1247775"/>
                  <a:gd name="connsiteY324" fmla="*/ 650081 h 1857375"/>
                  <a:gd name="connsiteX325" fmla="*/ 310039 w 1247775"/>
                  <a:gd name="connsiteY325" fmla="*/ 645319 h 1857375"/>
                  <a:gd name="connsiteX326" fmla="*/ 310991 w 1247775"/>
                  <a:gd name="connsiteY326" fmla="*/ 645319 h 1857375"/>
                  <a:gd name="connsiteX327" fmla="*/ 310039 w 1247775"/>
                  <a:gd name="connsiteY327" fmla="*/ 652939 h 1857375"/>
                  <a:gd name="connsiteX328" fmla="*/ 312896 w 1247775"/>
                  <a:gd name="connsiteY328" fmla="*/ 666274 h 1857375"/>
                  <a:gd name="connsiteX329" fmla="*/ 308134 w 1247775"/>
                  <a:gd name="connsiteY329" fmla="*/ 665321 h 1857375"/>
                  <a:gd name="connsiteX330" fmla="*/ 304324 w 1247775"/>
                  <a:gd name="connsiteY330" fmla="*/ 666274 h 1857375"/>
                  <a:gd name="connsiteX331" fmla="*/ 304324 w 1247775"/>
                  <a:gd name="connsiteY331" fmla="*/ 664369 h 1857375"/>
                  <a:gd name="connsiteX332" fmla="*/ 290036 w 1247775"/>
                  <a:gd name="connsiteY332" fmla="*/ 650081 h 1857375"/>
                  <a:gd name="connsiteX333" fmla="*/ 275749 w 1247775"/>
                  <a:gd name="connsiteY333" fmla="*/ 664369 h 1857375"/>
                  <a:gd name="connsiteX334" fmla="*/ 290036 w 1247775"/>
                  <a:gd name="connsiteY334" fmla="*/ 678656 h 1857375"/>
                  <a:gd name="connsiteX335" fmla="*/ 289084 w 1247775"/>
                  <a:gd name="connsiteY335" fmla="*/ 685324 h 1857375"/>
                  <a:gd name="connsiteX336" fmla="*/ 309086 w 1247775"/>
                  <a:gd name="connsiteY336" fmla="*/ 705326 h 1857375"/>
                  <a:gd name="connsiteX337" fmla="*/ 329089 w 1247775"/>
                  <a:gd name="connsiteY337" fmla="*/ 685324 h 1857375"/>
                  <a:gd name="connsiteX338" fmla="*/ 328136 w 1247775"/>
                  <a:gd name="connsiteY338" fmla="*/ 679609 h 1857375"/>
                  <a:gd name="connsiteX339" fmla="*/ 337661 w 1247775"/>
                  <a:gd name="connsiteY339" fmla="*/ 682466 h 1857375"/>
                  <a:gd name="connsiteX340" fmla="*/ 342424 w 1247775"/>
                  <a:gd name="connsiteY340" fmla="*/ 690086 h 1857375"/>
                  <a:gd name="connsiteX341" fmla="*/ 345281 w 1247775"/>
                  <a:gd name="connsiteY341" fmla="*/ 698659 h 1857375"/>
                  <a:gd name="connsiteX342" fmla="*/ 344329 w 1247775"/>
                  <a:gd name="connsiteY342" fmla="*/ 698659 h 1857375"/>
                  <a:gd name="connsiteX343" fmla="*/ 329089 w 1247775"/>
                  <a:gd name="connsiteY343" fmla="*/ 713899 h 1857375"/>
                  <a:gd name="connsiteX344" fmla="*/ 329089 w 1247775"/>
                  <a:gd name="connsiteY344" fmla="*/ 715804 h 1857375"/>
                  <a:gd name="connsiteX345" fmla="*/ 327184 w 1247775"/>
                  <a:gd name="connsiteY345" fmla="*/ 719614 h 1857375"/>
                  <a:gd name="connsiteX346" fmla="*/ 316706 w 1247775"/>
                  <a:gd name="connsiteY346" fmla="*/ 715804 h 1857375"/>
                  <a:gd name="connsiteX347" fmla="*/ 300514 w 1247775"/>
                  <a:gd name="connsiteY347" fmla="*/ 731996 h 1857375"/>
                  <a:gd name="connsiteX348" fmla="*/ 316706 w 1247775"/>
                  <a:gd name="connsiteY348" fmla="*/ 748189 h 1857375"/>
                  <a:gd name="connsiteX349" fmla="*/ 328136 w 1247775"/>
                  <a:gd name="connsiteY349" fmla="*/ 743426 h 1857375"/>
                  <a:gd name="connsiteX350" fmla="*/ 333851 w 1247775"/>
                  <a:gd name="connsiteY350" fmla="*/ 750094 h 1857375"/>
                  <a:gd name="connsiteX351" fmla="*/ 333851 w 1247775"/>
                  <a:gd name="connsiteY351" fmla="*/ 750094 h 1857375"/>
                  <a:gd name="connsiteX352" fmla="*/ 324326 w 1247775"/>
                  <a:gd name="connsiteY352" fmla="*/ 759619 h 1857375"/>
                  <a:gd name="connsiteX353" fmla="*/ 333851 w 1247775"/>
                  <a:gd name="connsiteY353" fmla="*/ 769144 h 1857375"/>
                  <a:gd name="connsiteX354" fmla="*/ 341471 w 1247775"/>
                  <a:gd name="connsiteY354" fmla="*/ 765334 h 1857375"/>
                  <a:gd name="connsiteX355" fmla="*/ 339566 w 1247775"/>
                  <a:gd name="connsiteY355" fmla="*/ 774859 h 1857375"/>
                  <a:gd name="connsiteX356" fmla="*/ 342424 w 1247775"/>
                  <a:gd name="connsiteY356" fmla="*/ 788194 h 1857375"/>
                  <a:gd name="connsiteX357" fmla="*/ 332899 w 1247775"/>
                  <a:gd name="connsiteY357" fmla="*/ 794861 h 1857375"/>
                  <a:gd name="connsiteX358" fmla="*/ 332899 w 1247775"/>
                  <a:gd name="connsiteY358" fmla="*/ 792956 h 1857375"/>
                  <a:gd name="connsiteX359" fmla="*/ 313849 w 1247775"/>
                  <a:gd name="connsiteY359" fmla="*/ 772954 h 1857375"/>
                  <a:gd name="connsiteX360" fmla="*/ 309086 w 1247775"/>
                  <a:gd name="connsiteY360" fmla="*/ 772001 h 1857375"/>
                  <a:gd name="connsiteX361" fmla="*/ 299561 w 1247775"/>
                  <a:gd name="connsiteY361" fmla="*/ 777716 h 1857375"/>
                  <a:gd name="connsiteX362" fmla="*/ 292894 w 1247775"/>
                  <a:gd name="connsiteY362" fmla="*/ 792956 h 1857375"/>
                  <a:gd name="connsiteX363" fmla="*/ 312896 w 1247775"/>
                  <a:gd name="connsiteY363" fmla="*/ 812959 h 1857375"/>
                  <a:gd name="connsiteX364" fmla="*/ 328136 w 1247775"/>
                  <a:gd name="connsiteY364" fmla="*/ 806291 h 1857375"/>
                  <a:gd name="connsiteX365" fmla="*/ 328136 w 1247775"/>
                  <a:gd name="connsiteY365" fmla="*/ 808196 h 1857375"/>
                  <a:gd name="connsiteX366" fmla="*/ 331946 w 1247775"/>
                  <a:gd name="connsiteY366" fmla="*/ 820579 h 1857375"/>
                  <a:gd name="connsiteX367" fmla="*/ 314801 w 1247775"/>
                  <a:gd name="connsiteY367" fmla="*/ 844391 h 1857375"/>
                  <a:gd name="connsiteX368" fmla="*/ 340519 w 1247775"/>
                  <a:gd name="connsiteY368" fmla="*/ 870109 h 1857375"/>
                  <a:gd name="connsiteX369" fmla="*/ 351949 w 1247775"/>
                  <a:gd name="connsiteY369" fmla="*/ 867251 h 1857375"/>
                  <a:gd name="connsiteX370" fmla="*/ 353854 w 1247775"/>
                  <a:gd name="connsiteY370" fmla="*/ 867251 h 1857375"/>
                  <a:gd name="connsiteX371" fmla="*/ 352901 w 1247775"/>
                  <a:gd name="connsiteY371" fmla="*/ 871061 h 1857375"/>
                  <a:gd name="connsiteX372" fmla="*/ 367189 w 1247775"/>
                  <a:gd name="connsiteY372" fmla="*/ 885349 h 1857375"/>
                  <a:gd name="connsiteX373" fmla="*/ 368141 w 1247775"/>
                  <a:gd name="connsiteY373" fmla="*/ 885349 h 1857375"/>
                  <a:gd name="connsiteX374" fmla="*/ 371951 w 1247775"/>
                  <a:gd name="connsiteY374" fmla="*/ 890111 h 1857375"/>
                  <a:gd name="connsiteX375" fmla="*/ 372904 w 1247775"/>
                  <a:gd name="connsiteY375" fmla="*/ 892016 h 1857375"/>
                  <a:gd name="connsiteX376" fmla="*/ 367189 w 1247775"/>
                  <a:gd name="connsiteY376" fmla="*/ 890111 h 1857375"/>
                  <a:gd name="connsiteX377" fmla="*/ 358616 w 1247775"/>
                  <a:gd name="connsiteY377" fmla="*/ 898684 h 1857375"/>
                  <a:gd name="connsiteX378" fmla="*/ 367189 w 1247775"/>
                  <a:gd name="connsiteY378" fmla="*/ 907256 h 1857375"/>
                  <a:gd name="connsiteX379" fmla="*/ 375761 w 1247775"/>
                  <a:gd name="connsiteY379" fmla="*/ 898684 h 1857375"/>
                  <a:gd name="connsiteX380" fmla="*/ 373856 w 1247775"/>
                  <a:gd name="connsiteY380" fmla="*/ 892969 h 1857375"/>
                  <a:gd name="connsiteX381" fmla="*/ 386239 w 1247775"/>
                  <a:gd name="connsiteY381" fmla="*/ 899636 h 1857375"/>
                  <a:gd name="connsiteX382" fmla="*/ 386239 w 1247775"/>
                  <a:gd name="connsiteY382" fmla="*/ 899636 h 1857375"/>
                  <a:gd name="connsiteX383" fmla="*/ 417671 w 1247775"/>
                  <a:gd name="connsiteY383" fmla="*/ 920591 h 1857375"/>
                  <a:gd name="connsiteX384" fmla="*/ 417671 w 1247775"/>
                  <a:gd name="connsiteY384" fmla="*/ 920591 h 1857375"/>
                  <a:gd name="connsiteX385" fmla="*/ 425291 w 1247775"/>
                  <a:gd name="connsiteY385" fmla="*/ 926306 h 1857375"/>
                  <a:gd name="connsiteX386" fmla="*/ 431006 w 1247775"/>
                  <a:gd name="connsiteY386" fmla="*/ 923449 h 1857375"/>
                  <a:gd name="connsiteX387" fmla="*/ 435769 w 1247775"/>
                  <a:gd name="connsiteY387" fmla="*/ 924401 h 1857375"/>
                  <a:gd name="connsiteX388" fmla="*/ 447199 w 1247775"/>
                  <a:gd name="connsiteY388" fmla="*/ 916781 h 1857375"/>
                  <a:gd name="connsiteX389" fmla="*/ 450056 w 1247775"/>
                  <a:gd name="connsiteY389" fmla="*/ 917734 h 1857375"/>
                  <a:gd name="connsiteX390" fmla="*/ 449104 w 1247775"/>
                  <a:gd name="connsiteY390" fmla="*/ 922496 h 1857375"/>
                  <a:gd name="connsiteX391" fmla="*/ 454819 w 1247775"/>
                  <a:gd name="connsiteY391" fmla="*/ 935831 h 1857375"/>
                  <a:gd name="connsiteX392" fmla="*/ 454819 w 1247775"/>
                  <a:gd name="connsiteY392" fmla="*/ 935831 h 1857375"/>
                  <a:gd name="connsiteX393" fmla="*/ 449104 w 1247775"/>
                  <a:gd name="connsiteY393" fmla="*/ 936784 h 1857375"/>
                  <a:gd name="connsiteX394" fmla="*/ 438626 w 1247775"/>
                  <a:gd name="connsiteY394" fmla="*/ 934879 h 1857375"/>
                  <a:gd name="connsiteX395" fmla="*/ 415766 w 1247775"/>
                  <a:gd name="connsiteY395" fmla="*/ 942499 h 1857375"/>
                  <a:gd name="connsiteX396" fmla="*/ 415766 w 1247775"/>
                  <a:gd name="connsiteY396" fmla="*/ 939641 h 1857375"/>
                  <a:gd name="connsiteX397" fmla="*/ 401479 w 1247775"/>
                  <a:gd name="connsiteY397" fmla="*/ 925354 h 1857375"/>
                  <a:gd name="connsiteX398" fmla="*/ 387191 w 1247775"/>
                  <a:gd name="connsiteY398" fmla="*/ 939641 h 1857375"/>
                  <a:gd name="connsiteX399" fmla="*/ 401479 w 1247775"/>
                  <a:gd name="connsiteY399" fmla="*/ 953929 h 1857375"/>
                  <a:gd name="connsiteX400" fmla="*/ 405289 w 1247775"/>
                  <a:gd name="connsiteY400" fmla="*/ 953929 h 1857375"/>
                  <a:gd name="connsiteX401" fmla="*/ 399574 w 1247775"/>
                  <a:gd name="connsiteY401" fmla="*/ 973931 h 1857375"/>
                  <a:gd name="connsiteX402" fmla="*/ 392906 w 1247775"/>
                  <a:gd name="connsiteY402" fmla="*/ 972979 h 1857375"/>
                  <a:gd name="connsiteX403" fmla="*/ 359569 w 1247775"/>
                  <a:gd name="connsiteY403" fmla="*/ 1006316 h 1857375"/>
                  <a:gd name="connsiteX404" fmla="*/ 392906 w 1247775"/>
                  <a:gd name="connsiteY404" fmla="*/ 1039654 h 1857375"/>
                  <a:gd name="connsiteX405" fmla="*/ 404336 w 1247775"/>
                  <a:gd name="connsiteY405" fmla="*/ 1037749 h 1857375"/>
                  <a:gd name="connsiteX406" fmla="*/ 409099 w 1247775"/>
                  <a:gd name="connsiteY406" fmla="*/ 1038701 h 1857375"/>
                  <a:gd name="connsiteX407" fmla="*/ 418624 w 1247775"/>
                  <a:gd name="connsiteY407" fmla="*/ 1029176 h 1857375"/>
                  <a:gd name="connsiteX408" fmla="*/ 418624 w 1247775"/>
                  <a:gd name="connsiteY408" fmla="*/ 1028224 h 1857375"/>
                  <a:gd name="connsiteX409" fmla="*/ 421481 w 1247775"/>
                  <a:gd name="connsiteY409" fmla="*/ 1024414 h 1857375"/>
                  <a:gd name="connsiteX410" fmla="*/ 424339 w 1247775"/>
                  <a:gd name="connsiteY410" fmla="*/ 1026319 h 1857375"/>
                  <a:gd name="connsiteX411" fmla="*/ 432911 w 1247775"/>
                  <a:gd name="connsiteY411" fmla="*/ 1035844 h 1857375"/>
                  <a:gd name="connsiteX412" fmla="*/ 429101 w 1247775"/>
                  <a:gd name="connsiteY412" fmla="*/ 1042511 h 1857375"/>
                  <a:gd name="connsiteX413" fmla="*/ 436721 w 1247775"/>
                  <a:gd name="connsiteY413" fmla="*/ 1050131 h 1857375"/>
                  <a:gd name="connsiteX414" fmla="*/ 444341 w 1247775"/>
                  <a:gd name="connsiteY414" fmla="*/ 1042511 h 1857375"/>
                  <a:gd name="connsiteX415" fmla="*/ 442436 w 1247775"/>
                  <a:gd name="connsiteY415" fmla="*/ 1037749 h 1857375"/>
                  <a:gd name="connsiteX416" fmla="*/ 447199 w 1247775"/>
                  <a:gd name="connsiteY416" fmla="*/ 1036796 h 1857375"/>
                  <a:gd name="connsiteX417" fmla="*/ 452914 w 1247775"/>
                  <a:gd name="connsiteY417" fmla="*/ 1042511 h 1857375"/>
                  <a:gd name="connsiteX418" fmla="*/ 447199 w 1247775"/>
                  <a:gd name="connsiteY418" fmla="*/ 1048226 h 1857375"/>
                  <a:gd name="connsiteX419" fmla="*/ 447199 w 1247775"/>
                  <a:gd name="connsiteY419" fmla="*/ 1048226 h 1857375"/>
                  <a:gd name="connsiteX420" fmla="*/ 424339 w 1247775"/>
                  <a:gd name="connsiteY420" fmla="*/ 1071086 h 1857375"/>
                  <a:gd name="connsiteX421" fmla="*/ 425291 w 1247775"/>
                  <a:gd name="connsiteY421" fmla="*/ 1076801 h 1857375"/>
                  <a:gd name="connsiteX422" fmla="*/ 412909 w 1247775"/>
                  <a:gd name="connsiteY422" fmla="*/ 1072991 h 1857375"/>
                  <a:gd name="connsiteX423" fmla="*/ 389096 w 1247775"/>
                  <a:gd name="connsiteY423" fmla="*/ 1096804 h 1857375"/>
                  <a:gd name="connsiteX424" fmla="*/ 389096 w 1247775"/>
                  <a:gd name="connsiteY424" fmla="*/ 1098709 h 1857375"/>
                  <a:gd name="connsiteX425" fmla="*/ 389096 w 1247775"/>
                  <a:gd name="connsiteY425" fmla="*/ 1098709 h 1857375"/>
                  <a:gd name="connsiteX426" fmla="*/ 377666 w 1247775"/>
                  <a:gd name="connsiteY426" fmla="*/ 1091089 h 1857375"/>
                  <a:gd name="connsiteX427" fmla="*/ 371951 w 1247775"/>
                  <a:gd name="connsiteY427" fmla="*/ 1092994 h 1857375"/>
                  <a:gd name="connsiteX428" fmla="*/ 374809 w 1247775"/>
                  <a:gd name="connsiteY428" fmla="*/ 1082516 h 1857375"/>
                  <a:gd name="connsiteX429" fmla="*/ 371951 w 1247775"/>
                  <a:gd name="connsiteY429" fmla="*/ 1072039 h 1857375"/>
                  <a:gd name="connsiteX430" fmla="*/ 375761 w 1247775"/>
                  <a:gd name="connsiteY430" fmla="*/ 1072991 h 1857375"/>
                  <a:gd name="connsiteX431" fmla="*/ 388144 w 1247775"/>
                  <a:gd name="connsiteY431" fmla="*/ 1060609 h 1857375"/>
                  <a:gd name="connsiteX432" fmla="*/ 388144 w 1247775"/>
                  <a:gd name="connsiteY432" fmla="*/ 1060609 h 1857375"/>
                  <a:gd name="connsiteX433" fmla="*/ 390049 w 1247775"/>
                  <a:gd name="connsiteY433" fmla="*/ 1054894 h 1857375"/>
                  <a:gd name="connsiteX434" fmla="*/ 381476 w 1247775"/>
                  <a:gd name="connsiteY434" fmla="*/ 1046321 h 1857375"/>
                  <a:gd name="connsiteX435" fmla="*/ 375761 w 1247775"/>
                  <a:gd name="connsiteY435" fmla="*/ 1048226 h 1857375"/>
                  <a:gd name="connsiteX436" fmla="*/ 374809 w 1247775"/>
                  <a:gd name="connsiteY436" fmla="*/ 1048226 h 1857375"/>
                  <a:gd name="connsiteX437" fmla="*/ 362426 w 1247775"/>
                  <a:gd name="connsiteY437" fmla="*/ 1060609 h 1857375"/>
                  <a:gd name="connsiteX438" fmla="*/ 363379 w 1247775"/>
                  <a:gd name="connsiteY438" fmla="*/ 1065371 h 1857375"/>
                  <a:gd name="connsiteX439" fmla="*/ 353854 w 1247775"/>
                  <a:gd name="connsiteY439" fmla="*/ 1062514 h 1857375"/>
                  <a:gd name="connsiteX440" fmla="*/ 333851 w 1247775"/>
                  <a:gd name="connsiteY440" fmla="*/ 1082516 h 1857375"/>
                  <a:gd name="connsiteX441" fmla="*/ 338614 w 1247775"/>
                  <a:gd name="connsiteY441" fmla="*/ 1094899 h 1857375"/>
                  <a:gd name="connsiteX442" fmla="*/ 336709 w 1247775"/>
                  <a:gd name="connsiteY442" fmla="*/ 1094899 h 1857375"/>
                  <a:gd name="connsiteX443" fmla="*/ 327184 w 1247775"/>
                  <a:gd name="connsiteY443" fmla="*/ 1104424 h 1857375"/>
                  <a:gd name="connsiteX444" fmla="*/ 328136 w 1247775"/>
                  <a:gd name="connsiteY444" fmla="*/ 1107281 h 1857375"/>
                  <a:gd name="connsiteX445" fmla="*/ 324326 w 1247775"/>
                  <a:gd name="connsiteY445" fmla="*/ 1108234 h 1857375"/>
                  <a:gd name="connsiteX446" fmla="*/ 324326 w 1247775"/>
                  <a:gd name="connsiteY446" fmla="*/ 1108234 h 1857375"/>
                  <a:gd name="connsiteX447" fmla="*/ 323374 w 1247775"/>
                  <a:gd name="connsiteY447" fmla="*/ 1108234 h 1857375"/>
                  <a:gd name="connsiteX448" fmla="*/ 326231 w 1247775"/>
                  <a:gd name="connsiteY448" fmla="*/ 1100614 h 1857375"/>
                  <a:gd name="connsiteX449" fmla="*/ 311944 w 1247775"/>
                  <a:gd name="connsiteY449" fmla="*/ 1086326 h 1857375"/>
                  <a:gd name="connsiteX450" fmla="*/ 307181 w 1247775"/>
                  <a:gd name="connsiteY450" fmla="*/ 1087279 h 1857375"/>
                  <a:gd name="connsiteX451" fmla="*/ 310991 w 1247775"/>
                  <a:gd name="connsiteY451" fmla="*/ 1080611 h 1857375"/>
                  <a:gd name="connsiteX452" fmla="*/ 312896 w 1247775"/>
                  <a:gd name="connsiteY452" fmla="*/ 1080611 h 1857375"/>
                  <a:gd name="connsiteX453" fmla="*/ 343376 w 1247775"/>
                  <a:gd name="connsiteY453" fmla="*/ 1050131 h 1857375"/>
                  <a:gd name="connsiteX454" fmla="*/ 342424 w 1247775"/>
                  <a:gd name="connsiteY454" fmla="*/ 1044416 h 1857375"/>
                  <a:gd name="connsiteX455" fmla="*/ 350996 w 1247775"/>
                  <a:gd name="connsiteY455" fmla="*/ 1032034 h 1857375"/>
                  <a:gd name="connsiteX456" fmla="*/ 337661 w 1247775"/>
                  <a:gd name="connsiteY456" fmla="*/ 1018699 h 1857375"/>
                  <a:gd name="connsiteX457" fmla="*/ 327184 w 1247775"/>
                  <a:gd name="connsiteY457" fmla="*/ 1023461 h 1857375"/>
                  <a:gd name="connsiteX458" fmla="*/ 322421 w 1247775"/>
                  <a:gd name="connsiteY458" fmla="*/ 1021556 h 1857375"/>
                  <a:gd name="connsiteX459" fmla="*/ 322421 w 1247775"/>
                  <a:gd name="connsiteY459" fmla="*/ 1020604 h 1857375"/>
                  <a:gd name="connsiteX460" fmla="*/ 330041 w 1247775"/>
                  <a:gd name="connsiteY460" fmla="*/ 1005364 h 1857375"/>
                  <a:gd name="connsiteX461" fmla="*/ 312896 w 1247775"/>
                  <a:gd name="connsiteY461" fmla="*/ 987266 h 1857375"/>
                  <a:gd name="connsiteX462" fmla="*/ 317659 w 1247775"/>
                  <a:gd name="connsiteY462" fmla="*/ 978694 h 1857375"/>
                  <a:gd name="connsiteX463" fmla="*/ 328136 w 1247775"/>
                  <a:gd name="connsiteY463" fmla="*/ 971074 h 1857375"/>
                  <a:gd name="connsiteX464" fmla="*/ 345281 w 1247775"/>
                  <a:gd name="connsiteY464" fmla="*/ 976789 h 1857375"/>
                  <a:gd name="connsiteX465" fmla="*/ 374809 w 1247775"/>
                  <a:gd name="connsiteY465" fmla="*/ 947261 h 1857375"/>
                  <a:gd name="connsiteX466" fmla="*/ 350996 w 1247775"/>
                  <a:gd name="connsiteY466" fmla="*/ 918686 h 1857375"/>
                  <a:gd name="connsiteX467" fmla="*/ 350044 w 1247775"/>
                  <a:gd name="connsiteY467" fmla="*/ 915829 h 1857375"/>
                  <a:gd name="connsiteX468" fmla="*/ 357664 w 1247775"/>
                  <a:gd name="connsiteY468" fmla="*/ 903446 h 1857375"/>
                  <a:gd name="connsiteX469" fmla="*/ 344329 w 1247775"/>
                  <a:gd name="connsiteY469" fmla="*/ 890111 h 1857375"/>
                  <a:gd name="connsiteX470" fmla="*/ 330994 w 1247775"/>
                  <a:gd name="connsiteY470" fmla="*/ 903446 h 1857375"/>
                  <a:gd name="connsiteX471" fmla="*/ 331946 w 1247775"/>
                  <a:gd name="connsiteY471" fmla="*/ 908209 h 1857375"/>
                  <a:gd name="connsiteX472" fmla="*/ 323374 w 1247775"/>
                  <a:gd name="connsiteY472" fmla="*/ 918686 h 1857375"/>
                  <a:gd name="connsiteX473" fmla="*/ 304324 w 1247775"/>
                  <a:gd name="connsiteY473" fmla="*/ 912971 h 1857375"/>
                  <a:gd name="connsiteX474" fmla="*/ 281464 w 1247775"/>
                  <a:gd name="connsiteY474" fmla="*/ 921544 h 1857375"/>
                  <a:gd name="connsiteX475" fmla="*/ 281464 w 1247775"/>
                  <a:gd name="connsiteY475" fmla="*/ 920591 h 1857375"/>
                  <a:gd name="connsiteX476" fmla="*/ 256699 w 1247775"/>
                  <a:gd name="connsiteY476" fmla="*/ 895826 h 1857375"/>
                  <a:gd name="connsiteX477" fmla="*/ 251936 w 1247775"/>
                  <a:gd name="connsiteY477" fmla="*/ 896779 h 1857375"/>
                  <a:gd name="connsiteX478" fmla="*/ 234791 w 1247775"/>
                  <a:gd name="connsiteY478" fmla="*/ 872966 h 1857375"/>
                  <a:gd name="connsiteX479" fmla="*/ 234791 w 1247775"/>
                  <a:gd name="connsiteY479" fmla="*/ 872966 h 1857375"/>
                  <a:gd name="connsiteX480" fmla="*/ 250984 w 1247775"/>
                  <a:gd name="connsiteY480" fmla="*/ 856774 h 1857375"/>
                  <a:gd name="connsiteX481" fmla="*/ 234791 w 1247775"/>
                  <a:gd name="connsiteY481" fmla="*/ 840581 h 1857375"/>
                  <a:gd name="connsiteX482" fmla="*/ 218599 w 1247775"/>
                  <a:gd name="connsiteY482" fmla="*/ 856774 h 1857375"/>
                  <a:gd name="connsiteX483" fmla="*/ 227171 w 1247775"/>
                  <a:gd name="connsiteY483" fmla="*/ 871061 h 1857375"/>
                  <a:gd name="connsiteX484" fmla="*/ 223361 w 1247775"/>
                  <a:gd name="connsiteY484" fmla="*/ 871061 h 1857375"/>
                  <a:gd name="connsiteX485" fmla="*/ 216694 w 1247775"/>
                  <a:gd name="connsiteY485" fmla="*/ 872014 h 1857375"/>
                  <a:gd name="connsiteX486" fmla="*/ 213836 w 1247775"/>
                  <a:gd name="connsiteY486" fmla="*/ 870109 h 1857375"/>
                  <a:gd name="connsiteX487" fmla="*/ 200501 w 1247775"/>
                  <a:gd name="connsiteY487" fmla="*/ 859631 h 1857375"/>
                  <a:gd name="connsiteX488" fmla="*/ 196691 w 1247775"/>
                  <a:gd name="connsiteY488" fmla="*/ 860584 h 1857375"/>
                  <a:gd name="connsiteX489" fmla="*/ 196691 w 1247775"/>
                  <a:gd name="connsiteY489" fmla="*/ 860584 h 1857375"/>
                  <a:gd name="connsiteX490" fmla="*/ 194786 w 1247775"/>
                  <a:gd name="connsiteY490" fmla="*/ 849154 h 1857375"/>
                  <a:gd name="connsiteX491" fmla="*/ 198596 w 1247775"/>
                  <a:gd name="connsiteY491" fmla="*/ 842486 h 1857375"/>
                  <a:gd name="connsiteX492" fmla="*/ 203359 w 1247775"/>
                  <a:gd name="connsiteY492" fmla="*/ 827246 h 1857375"/>
                  <a:gd name="connsiteX493" fmla="*/ 200501 w 1247775"/>
                  <a:gd name="connsiteY493" fmla="*/ 815816 h 1857375"/>
                  <a:gd name="connsiteX494" fmla="*/ 205264 w 1247775"/>
                  <a:gd name="connsiteY494" fmla="*/ 816769 h 1857375"/>
                  <a:gd name="connsiteX495" fmla="*/ 226219 w 1247775"/>
                  <a:gd name="connsiteY495" fmla="*/ 795814 h 1857375"/>
                  <a:gd name="connsiteX496" fmla="*/ 205264 w 1247775"/>
                  <a:gd name="connsiteY496" fmla="*/ 774859 h 1857375"/>
                  <a:gd name="connsiteX497" fmla="*/ 184309 w 1247775"/>
                  <a:gd name="connsiteY497" fmla="*/ 795814 h 1857375"/>
                  <a:gd name="connsiteX498" fmla="*/ 186214 w 1247775"/>
                  <a:gd name="connsiteY498" fmla="*/ 803434 h 1857375"/>
                  <a:gd name="connsiteX499" fmla="*/ 177641 w 1247775"/>
                  <a:gd name="connsiteY499" fmla="*/ 802481 h 1857375"/>
                  <a:gd name="connsiteX500" fmla="*/ 157639 w 1247775"/>
                  <a:gd name="connsiteY500" fmla="*/ 812006 h 1857375"/>
                  <a:gd name="connsiteX501" fmla="*/ 140494 w 1247775"/>
                  <a:gd name="connsiteY501" fmla="*/ 802481 h 1857375"/>
                  <a:gd name="connsiteX502" fmla="*/ 130969 w 1247775"/>
                  <a:gd name="connsiteY502" fmla="*/ 804386 h 1857375"/>
                  <a:gd name="connsiteX503" fmla="*/ 120491 w 1247775"/>
                  <a:gd name="connsiteY503" fmla="*/ 794861 h 1857375"/>
                  <a:gd name="connsiteX504" fmla="*/ 110966 w 1247775"/>
                  <a:gd name="connsiteY504" fmla="*/ 800576 h 1857375"/>
                  <a:gd name="connsiteX505" fmla="*/ 98584 w 1247775"/>
                  <a:gd name="connsiteY505" fmla="*/ 818674 h 1857375"/>
                  <a:gd name="connsiteX506" fmla="*/ 118586 w 1247775"/>
                  <a:gd name="connsiteY506" fmla="*/ 838676 h 1857375"/>
                  <a:gd name="connsiteX507" fmla="*/ 126206 w 1247775"/>
                  <a:gd name="connsiteY507" fmla="*/ 836771 h 1857375"/>
                  <a:gd name="connsiteX508" fmla="*/ 140494 w 1247775"/>
                  <a:gd name="connsiteY508" fmla="*/ 842486 h 1857375"/>
                  <a:gd name="connsiteX509" fmla="*/ 148114 w 1247775"/>
                  <a:gd name="connsiteY509" fmla="*/ 840581 h 1857375"/>
                  <a:gd name="connsiteX510" fmla="*/ 141446 w 1247775"/>
                  <a:gd name="connsiteY510" fmla="*/ 858679 h 1857375"/>
                  <a:gd name="connsiteX511" fmla="*/ 161449 w 1247775"/>
                  <a:gd name="connsiteY511" fmla="*/ 885349 h 1857375"/>
                  <a:gd name="connsiteX512" fmla="*/ 153829 w 1247775"/>
                  <a:gd name="connsiteY512" fmla="*/ 911066 h 1857375"/>
                  <a:gd name="connsiteX513" fmla="*/ 165259 w 1247775"/>
                  <a:gd name="connsiteY513" fmla="*/ 940594 h 1857375"/>
                  <a:gd name="connsiteX514" fmla="*/ 154781 w 1247775"/>
                  <a:gd name="connsiteY514" fmla="*/ 955834 h 1857375"/>
                  <a:gd name="connsiteX515" fmla="*/ 170974 w 1247775"/>
                  <a:gd name="connsiteY515" fmla="*/ 972026 h 1857375"/>
                  <a:gd name="connsiteX516" fmla="*/ 187166 w 1247775"/>
                  <a:gd name="connsiteY516" fmla="*/ 957739 h 1857375"/>
                  <a:gd name="connsiteX517" fmla="*/ 188119 w 1247775"/>
                  <a:gd name="connsiteY517" fmla="*/ 957739 h 1857375"/>
                  <a:gd name="connsiteX518" fmla="*/ 192881 w 1247775"/>
                  <a:gd name="connsiteY518" fmla="*/ 955834 h 1857375"/>
                  <a:gd name="connsiteX519" fmla="*/ 199549 w 1247775"/>
                  <a:gd name="connsiteY519" fmla="*/ 956786 h 1857375"/>
                  <a:gd name="connsiteX520" fmla="*/ 211931 w 1247775"/>
                  <a:gd name="connsiteY520" fmla="*/ 954881 h 1857375"/>
                  <a:gd name="connsiteX521" fmla="*/ 211931 w 1247775"/>
                  <a:gd name="connsiteY521" fmla="*/ 954881 h 1857375"/>
                  <a:gd name="connsiteX522" fmla="*/ 228124 w 1247775"/>
                  <a:gd name="connsiteY522" fmla="*/ 948214 h 1857375"/>
                  <a:gd name="connsiteX523" fmla="*/ 237649 w 1247775"/>
                  <a:gd name="connsiteY523" fmla="*/ 954881 h 1857375"/>
                  <a:gd name="connsiteX524" fmla="*/ 241459 w 1247775"/>
                  <a:gd name="connsiteY524" fmla="*/ 953929 h 1857375"/>
                  <a:gd name="connsiteX525" fmla="*/ 254794 w 1247775"/>
                  <a:gd name="connsiteY525" fmla="*/ 957739 h 1857375"/>
                  <a:gd name="connsiteX526" fmla="*/ 267176 w 1247775"/>
                  <a:gd name="connsiteY526" fmla="*/ 953929 h 1857375"/>
                  <a:gd name="connsiteX527" fmla="*/ 269081 w 1247775"/>
                  <a:gd name="connsiteY527" fmla="*/ 953929 h 1857375"/>
                  <a:gd name="connsiteX528" fmla="*/ 272891 w 1247775"/>
                  <a:gd name="connsiteY528" fmla="*/ 952976 h 1857375"/>
                  <a:gd name="connsiteX529" fmla="*/ 281464 w 1247775"/>
                  <a:gd name="connsiteY529" fmla="*/ 970121 h 1857375"/>
                  <a:gd name="connsiteX530" fmla="*/ 277654 w 1247775"/>
                  <a:gd name="connsiteY530" fmla="*/ 970121 h 1857375"/>
                  <a:gd name="connsiteX531" fmla="*/ 275749 w 1247775"/>
                  <a:gd name="connsiteY531" fmla="*/ 970121 h 1857375"/>
                  <a:gd name="connsiteX532" fmla="*/ 265271 w 1247775"/>
                  <a:gd name="connsiteY532" fmla="*/ 959644 h 1857375"/>
                  <a:gd name="connsiteX533" fmla="*/ 254794 w 1247775"/>
                  <a:gd name="connsiteY533" fmla="*/ 970121 h 1857375"/>
                  <a:gd name="connsiteX534" fmla="*/ 260509 w 1247775"/>
                  <a:gd name="connsiteY534" fmla="*/ 979646 h 1857375"/>
                  <a:gd name="connsiteX535" fmla="*/ 257651 w 1247775"/>
                  <a:gd name="connsiteY535" fmla="*/ 986314 h 1857375"/>
                  <a:gd name="connsiteX536" fmla="*/ 247174 w 1247775"/>
                  <a:gd name="connsiteY536" fmla="*/ 982504 h 1857375"/>
                  <a:gd name="connsiteX537" fmla="*/ 230029 w 1247775"/>
                  <a:gd name="connsiteY537" fmla="*/ 966311 h 1857375"/>
                  <a:gd name="connsiteX538" fmla="*/ 212884 w 1247775"/>
                  <a:gd name="connsiteY538" fmla="*/ 983456 h 1857375"/>
                  <a:gd name="connsiteX539" fmla="*/ 215741 w 1247775"/>
                  <a:gd name="connsiteY539" fmla="*/ 992029 h 1857375"/>
                  <a:gd name="connsiteX540" fmla="*/ 206216 w 1247775"/>
                  <a:gd name="connsiteY540" fmla="*/ 1014889 h 1857375"/>
                  <a:gd name="connsiteX541" fmla="*/ 207169 w 1247775"/>
                  <a:gd name="connsiteY541" fmla="*/ 1022509 h 1857375"/>
                  <a:gd name="connsiteX542" fmla="*/ 200501 w 1247775"/>
                  <a:gd name="connsiteY542" fmla="*/ 1021556 h 1857375"/>
                  <a:gd name="connsiteX543" fmla="*/ 195739 w 1247775"/>
                  <a:gd name="connsiteY543" fmla="*/ 1022509 h 1857375"/>
                  <a:gd name="connsiteX544" fmla="*/ 182404 w 1247775"/>
                  <a:gd name="connsiteY544" fmla="*/ 1015841 h 1857375"/>
                  <a:gd name="connsiteX545" fmla="*/ 165259 w 1247775"/>
                  <a:gd name="connsiteY545" fmla="*/ 1032986 h 1857375"/>
                  <a:gd name="connsiteX546" fmla="*/ 170974 w 1247775"/>
                  <a:gd name="connsiteY546" fmla="*/ 1045369 h 1857375"/>
                  <a:gd name="connsiteX547" fmla="*/ 170021 w 1247775"/>
                  <a:gd name="connsiteY547" fmla="*/ 1051084 h 1857375"/>
                  <a:gd name="connsiteX548" fmla="*/ 170974 w 1247775"/>
                  <a:gd name="connsiteY548" fmla="*/ 1057751 h 1857375"/>
                  <a:gd name="connsiteX549" fmla="*/ 164306 w 1247775"/>
                  <a:gd name="connsiteY549" fmla="*/ 1073944 h 1857375"/>
                  <a:gd name="connsiteX550" fmla="*/ 166211 w 1247775"/>
                  <a:gd name="connsiteY550" fmla="*/ 1081564 h 1857375"/>
                  <a:gd name="connsiteX551" fmla="*/ 162401 w 1247775"/>
                  <a:gd name="connsiteY551" fmla="*/ 1081564 h 1857375"/>
                  <a:gd name="connsiteX552" fmla="*/ 162401 w 1247775"/>
                  <a:gd name="connsiteY552" fmla="*/ 1080611 h 1857375"/>
                  <a:gd name="connsiteX553" fmla="*/ 161449 w 1247775"/>
                  <a:gd name="connsiteY553" fmla="*/ 1074896 h 1857375"/>
                  <a:gd name="connsiteX554" fmla="*/ 162401 w 1247775"/>
                  <a:gd name="connsiteY554" fmla="*/ 1070134 h 1857375"/>
                  <a:gd name="connsiteX555" fmla="*/ 147161 w 1247775"/>
                  <a:gd name="connsiteY555" fmla="*/ 1054894 h 1857375"/>
                  <a:gd name="connsiteX556" fmla="*/ 137636 w 1247775"/>
                  <a:gd name="connsiteY556" fmla="*/ 1057751 h 1857375"/>
                  <a:gd name="connsiteX557" fmla="*/ 116681 w 1247775"/>
                  <a:gd name="connsiteY557" fmla="*/ 1080611 h 1857375"/>
                  <a:gd name="connsiteX558" fmla="*/ 135731 w 1247775"/>
                  <a:gd name="connsiteY558" fmla="*/ 1103471 h 1857375"/>
                  <a:gd name="connsiteX559" fmla="*/ 132874 w 1247775"/>
                  <a:gd name="connsiteY559" fmla="*/ 1115854 h 1857375"/>
                  <a:gd name="connsiteX560" fmla="*/ 157639 w 1247775"/>
                  <a:gd name="connsiteY560" fmla="*/ 1149191 h 1857375"/>
                  <a:gd name="connsiteX561" fmla="*/ 151924 w 1247775"/>
                  <a:gd name="connsiteY561" fmla="*/ 1148239 h 1857375"/>
                  <a:gd name="connsiteX562" fmla="*/ 123349 w 1247775"/>
                  <a:gd name="connsiteY562" fmla="*/ 1166336 h 1857375"/>
                  <a:gd name="connsiteX563" fmla="*/ 102394 w 1247775"/>
                  <a:gd name="connsiteY563" fmla="*/ 1157764 h 1857375"/>
                  <a:gd name="connsiteX564" fmla="*/ 73819 w 1247775"/>
                  <a:gd name="connsiteY564" fmla="*/ 1186339 h 1857375"/>
                  <a:gd name="connsiteX565" fmla="*/ 85249 w 1247775"/>
                  <a:gd name="connsiteY565" fmla="*/ 1209199 h 1857375"/>
                  <a:gd name="connsiteX566" fmla="*/ 85249 w 1247775"/>
                  <a:gd name="connsiteY566" fmla="*/ 1210151 h 1857375"/>
                  <a:gd name="connsiteX567" fmla="*/ 96679 w 1247775"/>
                  <a:gd name="connsiteY567" fmla="*/ 1222534 h 1857375"/>
                  <a:gd name="connsiteX568" fmla="*/ 84296 w 1247775"/>
                  <a:gd name="connsiteY568" fmla="*/ 1237774 h 1857375"/>
                  <a:gd name="connsiteX569" fmla="*/ 100489 w 1247775"/>
                  <a:gd name="connsiteY569" fmla="*/ 1253966 h 1857375"/>
                  <a:gd name="connsiteX570" fmla="*/ 115729 w 1247775"/>
                  <a:gd name="connsiteY570" fmla="*/ 1241584 h 1857375"/>
                  <a:gd name="connsiteX571" fmla="*/ 139541 w 1247775"/>
                  <a:gd name="connsiteY571" fmla="*/ 1256824 h 1857375"/>
                  <a:gd name="connsiteX572" fmla="*/ 140494 w 1247775"/>
                  <a:gd name="connsiteY572" fmla="*/ 1256824 h 1857375"/>
                  <a:gd name="connsiteX573" fmla="*/ 140494 w 1247775"/>
                  <a:gd name="connsiteY573" fmla="*/ 1257776 h 1857375"/>
                  <a:gd name="connsiteX574" fmla="*/ 130016 w 1247775"/>
                  <a:gd name="connsiteY574" fmla="*/ 1272064 h 1857375"/>
                  <a:gd name="connsiteX575" fmla="*/ 110966 w 1247775"/>
                  <a:gd name="connsiteY575" fmla="*/ 1267301 h 1857375"/>
                  <a:gd name="connsiteX576" fmla="*/ 85249 w 1247775"/>
                  <a:gd name="connsiteY576" fmla="*/ 1276826 h 1857375"/>
                  <a:gd name="connsiteX577" fmla="*/ 77629 w 1247775"/>
                  <a:gd name="connsiteY577" fmla="*/ 1273969 h 1857375"/>
                  <a:gd name="connsiteX578" fmla="*/ 64294 w 1247775"/>
                  <a:gd name="connsiteY578" fmla="*/ 1287304 h 1857375"/>
                  <a:gd name="connsiteX579" fmla="*/ 64294 w 1247775"/>
                  <a:gd name="connsiteY579" fmla="*/ 1290161 h 1857375"/>
                  <a:gd name="connsiteX580" fmla="*/ 64294 w 1247775"/>
                  <a:gd name="connsiteY580" fmla="*/ 1291114 h 1857375"/>
                  <a:gd name="connsiteX581" fmla="*/ 59531 w 1247775"/>
                  <a:gd name="connsiteY581" fmla="*/ 1290161 h 1857375"/>
                  <a:gd name="connsiteX582" fmla="*/ 40481 w 1247775"/>
                  <a:gd name="connsiteY582" fmla="*/ 1309211 h 1857375"/>
                  <a:gd name="connsiteX583" fmla="*/ 59531 w 1247775"/>
                  <a:gd name="connsiteY583" fmla="*/ 1328261 h 1857375"/>
                  <a:gd name="connsiteX584" fmla="*/ 73819 w 1247775"/>
                  <a:gd name="connsiteY584" fmla="*/ 1322546 h 1857375"/>
                  <a:gd name="connsiteX585" fmla="*/ 111919 w 1247775"/>
                  <a:gd name="connsiteY585" fmla="*/ 1348264 h 1857375"/>
                  <a:gd name="connsiteX586" fmla="*/ 139541 w 1247775"/>
                  <a:gd name="connsiteY586" fmla="*/ 1337786 h 1857375"/>
                  <a:gd name="connsiteX587" fmla="*/ 136684 w 1247775"/>
                  <a:gd name="connsiteY587" fmla="*/ 1345406 h 1857375"/>
                  <a:gd name="connsiteX588" fmla="*/ 136684 w 1247775"/>
                  <a:gd name="connsiteY588" fmla="*/ 1345406 h 1857375"/>
                  <a:gd name="connsiteX589" fmla="*/ 116681 w 1247775"/>
                  <a:gd name="connsiteY589" fmla="*/ 1373981 h 1857375"/>
                  <a:gd name="connsiteX590" fmla="*/ 123349 w 1247775"/>
                  <a:gd name="connsiteY590" fmla="*/ 1393031 h 1857375"/>
                  <a:gd name="connsiteX591" fmla="*/ 113824 w 1247775"/>
                  <a:gd name="connsiteY591" fmla="*/ 1390174 h 1857375"/>
                  <a:gd name="connsiteX592" fmla="*/ 99536 w 1247775"/>
                  <a:gd name="connsiteY592" fmla="*/ 1398746 h 1857375"/>
                  <a:gd name="connsiteX593" fmla="*/ 98584 w 1247775"/>
                  <a:gd name="connsiteY593" fmla="*/ 1398746 h 1857375"/>
                  <a:gd name="connsiteX594" fmla="*/ 90964 w 1247775"/>
                  <a:gd name="connsiteY594" fmla="*/ 1400651 h 1857375"/>
                  <a:gd name="connsiteX595" fmla="*/ 59531 w 1247775"/>
                  <a:gd name="connsiteY595" fmla="*/ 1384459 h 1857375"/>
                  <a:gd name="connsiteX596" fmla="*/ 33814 w 1247775"/>
                  <a:gd name="connsiteY596" fmla="*/ 1393984 h 1857375"/>
                  <a:gd name="connsiteX597" fmla="*/ 32861 w 1247775"/>
                  <a:gd name="connsiteY597" fmla="*/ 1393984 h 1857375"/>
                  <a:gd name="connsiteX598" fmla="*/ 27146 w 1247775"/>
                  <a:gd name="connsiteY598" fmla="*/ 1399699 h 1857375"/>
                  <a:gd name="connsiteX599" fmla="*/ 27146 w 1247775"/>
                  <a:gd name="connsiteY599" fmla="*/ 1400651 h 1857375"/>
                  <a:gd name="connsiteX600" fmla="*/ 19526 w 1247775"/>
                  <a:gd name="connsiteY600" fmla="*/ 1420654 h 1857375"/>
                  <a:gd name="connsiteX601" fmla="*/ 7144 w 1247775"/>
                  <a:gd name="connsiteY601" fmla="*/ 1437799 h 1857375"/>
                  <a:gd name="connsiteX602" fmla="*/ 26194 w 1247775"/>
                  <a:gd name="connsiteY602" fmla="*/ 1456849 h 1857375"/>
                  <a:gd name="connsiteX603" fmla="*/ 34766 w 1247775"/>
                  <a:gd name="connsiteY603" fmla="*/ 1454944 h 1857375"/>
                  <a:gd name="connsiteX604" fmla="*/ 59531 w 1247775"/>
                  <a:gd name="connsiteY604" fmla="*/ 1463516 h 1857375"/>
                  <a:gd name="connsiteX605" fmla="*/ 98584 w 1247775"/>
                  <a:gd name="connsiteY605" fmla="*/ 1429226 h 1857375"/>
                  <a:gd name="connsiteX606" fmla="*/ 98584 w 1247775"/>
                  <a:gd name="connsiteY606" fmla="*/ 1429226 h 1857375"/>
                  <a:gd name="connsiteX607" fmla="*/ 110966 w 1247775"/>
                  <a:gd name="connsiteY607" fmla="*/ 1422559 h 1857375"/>
                  <a:gd name="connsiteX608" fmla="*/ 112871 w 1247775"/>
                  <a:gd name="connsiteY608" fmla="*/ 1422559 h 1857375"/>
                  <a:gd name="connsiteX609" fmla="*/ 129064 w 1247775"/>
                  <a:gd name="connsiteY609" fmla="*/ 1406366 h 1857375"/>
                  <a:gd name="connsiteX610" fmla="*/ 126206 w 1247775"/>
                  <a:gd name="connsiteY610" fmla="*/ 1397794 h 1857375"/>
                  <a:gd name="connsiteX611" fmla="*/ 146209 w 1247775"/>
                  <a:gd name="connsiteY611" fmla="*/ 1405414 h 1857375"/>
                  <a:gd name="connsiteX612" fmla="*/ 173831 w 1247775"/>
                  <a:gd name="connsiteY612" fmla="*/ 1388269 h 1857375"/>
                  <a:gd name="connsiteX613" fmla="*/ 176689 w 1247775"/>
                  <a:gd name="connsiteY613" fmla="*/ 1388269 h 1857375"/>
                  <a:gd name="connsiteX614" fmla="*/ 177641 w 1247775"/>
                  <a:gd name="connsiteY614" fmla="*/ 1388269 h 1857375"/>
                  <a:gd name="connsiteX615" fmla="*/ 212884 w 1247775"/>
                  <a:gd name="connsiteY615" fmla="*/ 1410176 h 1857375"/>
                  <a:gd name="connsiteX616" fmla="*/ 246221 w 1247775"/>
                  <a:gd name="connsiteY616" fmla="*/ 1391126 h 1857375"/>
                  <a:gd name="connsiteX617" fmla="*/ 247174 w 1247775"/>
                  <a:gd name="connsiteY617" fmla="*/ 1391126 h 1857375"/>
                  <a:gd name="connsiteX618" fmla="*/ 253841 w 1247775"/>
                  <a:gd name="connsiteY618" fmla="*/ 1383506 h 1857375"/>
                  <a:gd name="connsiteX619" fmla="*/ 250984 w 1247775"/>
                  <a:gd name="connsiteY619" fmla="*/ 1377791 h 1857375"/>
                  <a:gd name="connsiteX620" fmla="*/ 251936 w 1247775"/>
                  <a:gd name="connsiteY620" fmla="*/ 1370171 h 1857375"/>
                  <a:gd name="connsiteX621" fmla="*/ 212884 w 1247775"/>
                  <a:gd name="connsiteY621" fmla="*/ 1331119 h 1857375"/>
                  <a:gd name="connsiteX622" fmla="*/ 206216 w 1247775"/>
                  <a:gd name="connsiteY622" fmla="*/ 1332071 h 1857375"/>
                  <a:gd name="connsiteX623" fmla="*/ 199549 w 1247775"/>
                  <a:gd name="connsiteY623" fmla="*/ 1331119 h 1857375"/>
                  <a:gd name="connsiteX624" fmla="*/ 188119 w 1247775"/>
                  <a:gd name="connsiteY624" fmla="*/ 1320641 h 1857375"/>
                  <a:gd name="connsiteX625" fmla="*/ 176689 w 1247775"/>
                  <a:gd name="connsiteY625" fmla="*/ 1332071 h 1857375"/>
                  <a:gd name="connsiteX626" fmla="*/ 176689 w 1247775"/>
                  <a:gd name="connsiteY626" fmla="*/ 1333024 h 1857375"/>
                  <a:gd name="connsiteX627" fmla="*/ 165259 w 1247775"/>
                  <a:gd name="connsiteY627" fmla="*/ 1329214 h 1857375"/>
                  <a:gd name="connsiteX628" fmla="*/ 150019 w 1247775"/>
                  <a:gd name="connsiteY628" fmla="*/ 1334929 h 1857375"/>
                  <a:gd name="connsiteX629" fmla="*/ 147161 w 1247775"/>
                  <a:gd name="connsiteY629" fmla="*/ 1333976 h 1857375"/>
                  <a:gd name="connsiteX630" fmla="*/ 139541 w 1247775"/>
                  <a:gd name="connsiteY630" fmla="*/ 1336834 h 1857375"/>
                  <a:gd name="connsiteX631" fmla="*/ 150971 w 1247775"/>
                  <a:gd name="connsiteY631" fmla="*/ 1308259 h 1857375"/>
                  <a:gd name="connsiteX632" fmla="*/ 150019 w 1247775"/>
                  <a:gd name="connsiteY632" fmla="*/ 1303496 h 1857375"/>
                  <a:gd name="connsiteX633" fmla="*/ 151924 w 1247775"/>
                  <a:gd name="connsiteY633" fmla="*/ 1303496 h 1857375"/>
                  <a:gd name="connsiteX634" fmla="*/ 176689 w 1247775"/>
                  <a:gd name="connsiteY634" fmla="*/ 1278731 h 1857375"/>
                  <a:gd name="connsiteX635" fmla="*/ 153829 w 1247775"/>
                  <a:gd name="connsiteY635" fmla="*/ 1254919 h 1857375"/>
                  <a:gd name="connsiteX636" fmla="*/ 152876 w 1247775"/>
                  <a:gd name="connsiteY636" fmla="*/ 1253014 h 1857375"/>
                  <a:gd name="connsiteX637" fmla="*/ 156686 w 1247775"/>
                  <a:gd name="connsiteY637" fmla="*/ 1249204 h 1857375"/>
                  <a:gd name="connsiteX638" fmla="*/ 170021 w 1247775"/>
                  <a:gd name="connsiteY638" fmla="*/ 1233011 h 1857375"/>
                  <a:gd name="connsiteX639" fmla="*/ 168116 w 1247775"/>
                  <a:gd name="connsiteY639" fmla="*/ 1224439 h 1857375"/>
                  <a:gd name="connsiteX640" fmla="*/ 176689 w 1247775"/>
                  <a:gd name="connsiteY640" fmla="*/ 1213961 h 1857375"/>
                  <a:gd name="connsiteX641" fmla="*/ 170021 w 1247775"/>
                  <a:gd name="connsiteY641" fmla="*/ 1204436 h 1857375"/>
                  <a:gd name="connsiteX642" fmla="*/ 180499 w 1247775"/>
                  <a:gd name="connsiteY642" fmla="*/ 1181576 h 1857375"/>
                  <a:gd name="connsiteX643" fmla="*/ 158591 w 1247775"/>
                  <a:gd name="connsiteY643" fmla="*/ 1152049 h 1857375"/>
                  <a:gd name="connsiteX644" fmla="*/ 165259 w 1247775"/>
                  <a:gd name="connsiteY644" fmla="*/ 1153001 h 1857375"/>
                  <a:gd name="connsiteX645" fmla="*/ 169069 w 1247775"/>
                  <a:gd name="connsiteY645" fmla="*/ 1153001 h 1857375"/>
                  <a:gd name="connsiteX646" fmla="*/ 169069 w 1247775"/>
                  <a:gd name="connsiteY646" fmla="*/ 1153001 h 1857375"/>
                  <a:gd name="connsiteX647" fmla="*/ 177641 w 1247775"/>
                  <a:gd name="connsiteY647" fmla="*/ 1161574 h 1857375"/>
                  <a:gd name="connsiteX648" fmla="*/ 178594 w 1247775"/>
                  <a:gd name="connsiteY648" fmla="*/ 1161574 h 1857375"/>
                  <a:gd name="connsiteX649" fmla="*/ 178594 w 1247775"/>
                  <a:gd name="connsiteY649" fmla="*/ 1162526 h 1857375"/>
                  <a:gd name="connsiteX650" fmla="*/ 188119 w 1247775"/>
                  <a:gd name="connsiteY650" fmla="*/ 1180624 h 1857375"/>
                  <a:gd name="connsiteX651" fmla="*/ 185261 w 1247775"/>
                  <a:gd name="connsiteY651" fmla="*/ 1193006 h 1857375"/>
                  <a:gd name="connsiteX652" fmla="*/ 210026 w 1247775"/>
                  <a:gd name="connsiteY652" fmla="*/ 1221581 h 1857375"/>
                  <a:gd name="connsiteX653" fmla="*/ 205264 w 1247775"/>
                  <a:gd name="connsiteY653" fmla="*/ 1229201 h 1857375"/>
                  <a:gd name="connsiteX654" fmla="*/ 213836 w 1247775"/>
                  <a:gd name="connsiteY654" fmla="*/ 1237774 h 1857375"/>
                  <a:gd name="connsiteX655" fmla="*/ 222409 w 1247775"/>
                  <a:gd name="connsiteY655" fmla="*/ 1229201 h 1857375"/>
                  <a:gd name="connsiteX656" fmla="*/ 217646 w 1247775"/>
                  <a:gd name="connsiteY656" fmla="*/ 1221581 h 1857375"/>
                  <a:gd name="connsiteX657" fmla="*/ 219551 w 1247775"/>
                  <a:gd name="connsiteY657" fmla="*/ 1221581 h 1857375"/>
                  <a:gd name="connsiteX658" fmla="*/ 226219 w 1247775"/>
                  <a:gd name="connsiteY658" fmla="*/ 1223486 h 1857375"/>
                  <a:gd name="connsiteX659" fmla="*/ 239554 w 1247775"/>
                  <a:gd name="connsiteY659" fmla="*/ 1210151 h 1857375"/>
                  <a:gd name="connsiteX660" fmla="*/ 239554 w 1247775"/>
                  <a:gd name="connsiteY660" fmla="*/ 1209199 h 1857375"/>
                  <a:gd name="connsiteX661" fmla="*/ 244316 w 1247775"/>
                  <a:gd name="connsiteY661" fmla="*/ 1196816 h 1857375"/>
                  <a:gd name="connsiteX662" fmla="*/ 246221 w 1247775"/>
                  <a:gd name="connsiteY662" fmla="*/ 1196816 h 1857375"/>
                  <a:gd name="connsiteX663" fmla="*/ 254794 w 1247775"/>
                  <a:gd name="connsiteY663" fmla="*/ 1188244 h 1857375"/>
                  <a:gd name="connsiteX664" fmla="*/ 250984 w 1247775"/>
                  <a:gd name="connsiteY664" fmla="*/ 1181576 h 1857375"/>
                  <a:gd name="connsiteX665" fmla="*/ 259556 w 1247775"/>
                  <a:gd name="connsiteY665" fmla="*/ 1172051 h 1857375"/>
                  <a:gd name="connsiteX666" fmla="*/ 252889 w 1247775"/>
                  <a:gd name="connsiteY666" fmla="*/ 1162526 h 1857375"/>
                  <a:gd name="connsiteX667" fmla="*/ 255746 w 1247775"/>
                  <a:gd name="connsiteY667" fmla="*/ 1153001 h 1857375"/>
                  <a:gd name="connsiteX668" fmla="*/ 239554 w 1247775"/>
                  <a:gd name="connsiteY668" fmla="*/ 1136809 h 1857375"/>
                  <a:gd name="connsiteX669" fmla="*/ 223361 w 1247775"/>
                  <a:gd name="connsiteY669" fmla="*/ 1153001 h 1857375"/>
                  <a:gd name="connsiteX670" fmla="*/ 239554 w 1247775"/>
                  <a:gd name="connsiteY670" fmla="*/ 1169194 h 1857375"/>
                  <a:gd name="connsiteX671" fmla="*/ 240506 w 1247775"/>
                  <a:gd name="connsiteY671" fmla="*/ 1169194 h 1857375"/>
                  <a:gd name="connsiteX672" fmla="*/ 239554 w 1247775"/>
                  <a:gd name="connsiteY672" fmla="*/ 1172051 h 1857375"/>
                  <a:gd name="connsiteX673" fmla="*/ 244316 w 1247775"/>
                  <a:gd name="connsiteY673" fmla="*/ 1180624 h 1857375"/>
                  <a:gd name="connsiteX674" fmla="*/ 241459 w 1247775"/>
                  <a:gd name="connsiteY674" fmla="*/ 1181576 h 1857375"/>
                  <a:gd name="connsiteX675" fmla="*/ 223361 w 1247775"/>
                  <a:gd name="connsiteY675" fmla="*/ 1165384 h 1857375"/>
                  <a:gd name="connsiteX676" fmla="*/ 223361 w 1247775"/>
                  <a:gd name="connsiteY676" fmla="*/ 1162526 h 1857375"/>
                  <a:gd name="connsiteX677" fmla="*/ 201454 w 1247775"/>
                  <a:gd name="connsiteY677" fmla="*/ 1140619 h 1857375"/>
                  <a:gd name="connsiteX678" fmla="*/ 190976 w 1247775"/>
                  <a:gd name="connsiteY678" fmla="*/ 1143476 h 1857375"/>
                  <a:gd name="connsiteX679" fmla="*/ 201454 w 1247775"/>
                  <a:gd name="connsiteY679" fmla="*/ 1118711 h 1857375"/>
                  <a:gd name="connsiteX680" fmla="*/ 200501 w 1247775"/>
                  <a:gd name="connsiteY680" fmla="*/ 1111091 h 1857375"/>
                  <a:gd name="connsiteX681" fmla="*/ 205264 w 1247775"/>
                  <a:gd name="connsiteY681" fmla="*/ 1105376 h 1857375"/>
                  <a:gd name="connsiteX682" fmla="*/ 199549 w 1247775"/>
                  <a:gd name="connsiteY682" fmla="*/ 1099661 h 1857375"/>
                  <a:gd name="connsiteX683" fmla="*/ 196691 w 1247775"/>
                  <a:gd name="connsiteY683" fmla="*/ 1100614 h 1857375"/>
                  <a:gd name="connsiteX684" fmla="*/ 193834 w 1247775"/>
                  <a:gd name="connsiteY684" fmla="*/ 1096804 h 1857375"/>
                  <a:gd name="connsiteX685" fmla="*/ 207169 w 1247775"/>
                  <a:gd name="connsiteY685" fmla="*/ 1081564 h 1857375"/>
                  <a:gd name="connsiteX686" fmla="*/ 228124 w 1247775"/>
                  <a:gd name="connsiteY686" fmla="*/ 1052989 h 1857375"/>
                  <a:gd name="connsiteX687" fmla="*/ 227171 w 1247775"/>
                  <a:gd name="connsiteY687" fmla="*/ 1048226 h 1857375"/>
                  <a:gd name="connsiteX688" fmla="*/ 236696 w 1247775"/>
                  <a:gd name="connsiteY688" fmla="*/ 1050131 h 1857375"/>
                  <a:gd name="connsiteX689" fmla="*/ 257651 w 1247775"/>
                  <a:gd name="connsiteY689" fmla="*/ 1042511 h 1857375"/>
                  <a:gd name="connsiteX690" fmla="*/ 263366 w 1247775"/>
                  <a:gd name="connsiteY690" fmla="*/ 1043464 h 1857375"/>
                  <a:gd name="connsiteX691" fmla="*/ 282416 w 1247775"/>
                  <a:gd name="connsiteY691" fmla="*/ 1024414 h 1857375"/>
                  <a:gd name="connsiteX692" fmla="*/ 279559 w 1247775"/>
                  <a:gd name="connsiteY692" fmla="*/ 1013936 h 1857375"/>
                  <a:gd name="connsiteX693" fmla="*/ 295751 w 1247775"/>
                  <a:gd name="connsiteY693" fmla="*/ 1000601 h 1857375"/>
                  <a:gd name="connsiteX694" fmla="*/ 294799 w 1247775"/>
                  <a:gd name="connsiteY694" fmla="*/ 1006316 h 1857375"/>
                  <a:gd name="connsiteX695" fmla="*/ 294799 w 1247775"/>
                  <a:gd name="connsiteY695" fmla="*/ 1009174 h 1857375"/>
                  <a:gd name="connsiteX696" fmla="*/ 293846 w 1247775"/>
                  <a:gd name="connsiteY696" fmla="*/ 1015841 h 1857375"/>
                  <a:gd name="connsiteX697" fmla="*/ 297656 w 1247775"/>
                  <a:gd name="connsiteY697" fmla="*/ 1026319 h 1857375"/>
                  <a:gd name="connsiteX698" fmla="*/ 284321 w 1247775"/>
                  <a:gd name="connsiteY698" fmla="*/ 1051084 h 1857375"/>
                  <a:gd name="connsiteX699" fmla="*/ 284321 w 1247775"/>
                  <a:gd name="connsiteY699" fmla="*/ 1052989 h 1857375"/>
                  <a:gd name="connsiteX700" fmla="*/ 280511 w 1247775"/>
                  <a:gd name="connsiteY700" fmla="*/ 1052036 h 1857375"/>
                  <a:gd name="connsiteX701" fmla="*/ 268129 w 1247775"/>
                  <a:gd name="connsiteY701" fmla="*/ 1064419 h 1857375"/>
                  <a:gd name="connsiteX702" fmla="*/ 277654 w 1247775"/>
                  <a:gd name="connsiteY702" fmla="*/ 1075849 h 1857375"/>
                  <a:gd name="connsiteX703" fmla="*/ 277654 w 1247775"/>
                  <a:gd name="connsiteY703" fmla="*/ 1076801 h 1857375"/>
                  <a:gd name="connsiteX704" fmla="*/ 295751 w 1247775"/>
                  <a:gd name="connsiteY704" fmla="*/ 1094899 h 1857375"/>
                  <a:gd name="connsiteX705" fmla="*/ 303371 w 1247775"/>
                  <a:gd name="connsiteY705" fmla="*/ 1092994 h 1857375"/>
                  <a:gd name="connsiteX706" fmla="*/ 300514 w 1247775"/>
                  <a:gd name="connsiteY706" fmla="*/ 1100614 h 1857375"/>
                  <a:gd name="connsiteX707" fmla="*/ 304324 w 1247775"/>
                  <a:gd name="connsiteY707" fmla="*/ 1110139 h 1857375"/>
                  <a:gd name="connsiteX708" fmla="*/ 303371 w 1247775"/>
                  <a:gd name="connsiteY708" fmla="*/ 1110139 h 1857375"/>
                  <a:gd name="connsiteX709" fmla="*/ 270986 w 1247775"/>
                  <a:gd name="connsiteY709" fmla="*/ 1142524 h 1857375"/>
                  <a:gd name="connsiteX710" fmla="*/ 285274 w 1247775"/>
                  <a:gd name="connsiteY710" fmla="*/ 1169194 h 1857375"/>
                  <a:gd name="connsiteX711" fmla="*/ 288131 w 1247775"/>
                  <a:gd name="connsiteY711" fmla="*/ 1174909 h 1857375"/>
                  <a:gd name="connsiteX712" fmla="*/ 280511 w 1247775"/>
                  <a:gd name="connsiteY712" fmla="*/ 1193959 h 1857375"/>
                  <a:gd name="connsiteX713" fmla="*/ 266224 w 1247775"/>
                  <a:gd name="connsiteY713" fmla="*/ 1210151 h 1857375"/>
                  <a:gd name="connsiteX714" fmla="*/ 269081 w 1247775"/>
                  <a:gd name="connsiteY714" fmla="*/ 1218724 h 1857375"/>
                  <a:gd name="connsiteX715" fmla="*/ 258604 w 1247775"/>
                  <a:gd name="connsiteY715" fmla="*/ 1216819 h 1857375"/>
                  <a:gd name="connsiteX716" fmla="*/ 227171 w 1247775"/>
                  <a:gd name="connsiteY716" fmla="*/ 1248251 h 1857375"/>
                  <a:gd name="connsiteX717" fmla="*/ 258604 w 1247775"/>
                  <a:gd name="connsiteY717" fmla="*/ 1279684 h 1857375"/>
                  <a:gd name="connsiteX718" fmla="*/ 285274 w 1247775"/>
                  <a:gd name="connsiteY718" fmla="*/ 1264444 h 1857375"/>
                  <a:gd name="connsiteX719" fmla="*/ 293846 w 1247775"/>
                  <a:gd name="connsiteY719" fmla="*/ 1266349 h 1857375"/>
                  <a:gd name="connsiteX720" fmla="*/ 316706 w 1247775"/>
                  <a:gd name="connsiteY720" fmla="*/ 1253966 h 1857375"/>
                  <a:gd name="connsiteX721" fmla="*/ 321469 w 1247775"/>
                  <a:gd name="connsiteY721" fmla="*/ 1249204 h 1857375"/>
                  <a:gd name="connsiteX722" fmla="*/ 326231 w 1247775"/>
                  <a:gd name="connsiteY722" fmla="*/ 1263491 h 1857375"/>
                  <a:gd name="connsiteX723" fmla="*/ 326231 w 1247775"/>
                  <a:gd name="connsiteY723" fmla="*/ 1264444 h 1857375"/>
                  <a:gd name="connsiteX724" fmla="*/ 328136 w 1247775"/>
                  <a:gd name="connsiteY724" fmla="*/ 1275874 h 1857375"/>
                  <a:gd name="connsiteX725" fmla="*/ 322421 w 1247775"/>
                  <a:gd name="connsiteY725" fmla="*/ 1285399 h 1857375"/>
                  <a:gd name="connsiteX726" fmla="*/ 310991 w 1247775"/>
                  <a:gd name="connsiteY726" fmla="*/ 1279684 h 1857375"/>
                  <a:gd name="connsiteX727" fmla="*/ 304324 w 1247775"/>
                  <a:gd name="connsiteY727" fmla="*/ 1273016 h 1857375"/>
                  <a:gd name="connsiteX728" fmla="*/ 297656 w 1247775"/>
                  <a:gd name="connsiteY728" fmla="*/ 1279684 h 1857375"/>
                  <a:gd name="connsiteX729" fmla="*/ 299561 w 1247775"/>
                  <a:gd name="connsiteY729" fmla="*/ 1284446 h 1857375"/>
                  <a:gd name="connsiteX730" fmla="*/ 294799 w 1247775"/>
                  <a:gd name="connsiteY730" fmla="*/ 1296829 h 1857375"/>
                  <a:gd name="connsiteX731" fmla="*/ 298609 w 1247775"/>
                  <a:gd name="connsiteY731" fmla="*/ 1307306 h 1857375"/>
                  <a:gd name="connsiteX732" fmla="*/ 298609 w 1247775"/>
                  <a:gd name="connsiteY732" fmla="*/ 1307306 h 1857375"/>
                  <a:gd name="connsiteX733" fmla="*/ 308134 w 1247775"/>
                  <a:gd name="connsiteY733" fmla="*/ 1316831 h 1857375"/>
                  <a:gd name="connsiteX734" fmla="*/ 314801 w 1247775"/>
                  <a:gd name="connsiteY734" fmla="*/ 1313974 h 1857375"/>
                  <a:gd name="connsiteX735" fmla="*/ 328136 w 1247775"/>
                  <a:gd name="connsiteY735" fmla="*/ 1302544 h 1857375"/>
                  <a:gd name="connsiteX736" fmla="*/ 343376 w 1247775"/>
                  <a:gd name="connsiteY736" fmla="*/ 1310164 h 1857375"/>
                  <a:gd name="connsiteX737" fmla="*/ 353854 w 1247775"/>
                  <a:gd name="connsiteY737" fmla="*/ 1306354 h 1857375"/>
                  <a:gd name="connsiteX738" fmla="*/ 353854 w 1247775"/>
                  <a:gd name="connsiteY738" fmla="*/ 1307306 h 1857375"/>
                  <a:gd name="connsiteX739" fmla="*/ 369094 w 1247775"/>
                  <a:gd name="connsiteY739" fmla="*/ 1322546 h 1857375"/>
                  <a:gd name="connsiteX740" fmla="*/ 376714 w 1247775"/>
                  <a:gd name="connsiteY740" fmla="*/ 1320641 h 1857375"/>
                  <a:gd name="connsiteX741" fmla="*/ 384334 w 1247775"/>
                  <a:gd name="connsiteY741" fmla="*/ 1323499 h 1857375"/>
                  <a:gd name="connsiteX742" fmla="*/ 396716 w 1247775"/>
                  <a:gd name="connsiteY742" fmla="*/ 1311116 h 1857375"/>
                  <a:gd name="connsiteX743" fmla="*/ 396716 w 1247775"/>
                  <a:gd name="connsiteY743" fmla="*/ 1309211 h 1857375"/>
                  <a:gd name="connsiteX744" fmla="*/ 406241 w 1247775"/>
                  <a:gd name="connsiteY744" fmla="*/ 1293971 h 1857375"/>
                  <a:gd name="connsiteX745" fmla="*/ 397669 w 1247775"/>
                  <a:gd name="connsiteY745" fmla="*/ 1278731 h 1857375"/>
                  <a:gd name="connsiteX746" fmla="*/ 397669 w 1247775"/>
                  <a:gd name="connsiteY746" fmla="*/ 1278731 h 1857375"/>
                  <a:gd name="connsiteX747" fmla="*/ 404336 w 1247775"/>
                  <a:gd name="connsiteY747" fmla="*/ 1280636 h 1857375"/>
                  <a:gd name="connsiteX748" fmla="*/ 408146 w 1247775"/>
                  <a:gd name="connsiteY748" fmla="*/ 1279684 h 1857375"/>
                  <a:gd name="connsiteX749" fmla="*/ 421481 w 1247775"/>
                  <a:gd name="connsiteY749" fmla="*/ 1288256 h 1857375"/>
                  <a:gd name="connsiteX750" fmla="*/ 437674 w 1247775"/>
                  <a:gd name="connsiteY750" fmla="*/ 1296829 h 1857375"/>
                  <a:gd name="connsiteX751" fmla="*/ 456724 w 1247775"/>
                  <a:gd name="connsiteY751" fmla="*/ 1277779 h 1857375"/>
                  <a:gd name="connsiteX752" fmla="*/ 456724 w 1247775"/>
                  <a:gd name="connsiteY752" fmla="*/ 1276826 h 1857375"/>
                  <a:gd name="connsiteX753" fmla="*/ 471011 w 1247775"/>
                  <a:gd name="connsiteY753" fmla="*/ 1284446 h 1857375"/>
                  <a:gd name="connsiteX754" fmla="*/ 485299 w 1247775"/>
                  <a:gd name="connsiteY754" fmla="*/ 1291114 h 1857375"/>
                  <a:gd name="connsiteX755" fmla="*/ 499586 w 1247775"/>
                  <a:gd name="connsiteY755" fmla="*/ 1283494 h 1857375"/>
                  <a:gd name="connsiteX756" fmla="*/ 500539 w 1247775"/>
                  <a:gd name="connsiteY756" fmla="*/ 1284446 h 1857375"/>
                  <a:gd name="connsiteX757" fmla="*/ 498634 w 1247775"/>
                  <a:gd name="connsiteY757" fmla="*/ 1286351 h 1857375"/>
                  <a:gd name="connsiteX758" fmla="*/ 491014 w 1247775"/>
                  <a:gd name="connsiteY758" fmla="*/ 1297781 h 1857375"/>
                  <a:gd name="connsiteX759" fmla="*/ 483394 w 1247775"/>
                  <a:gd name="connsiteY759" fmla="*/ 1313974 h 1857375"/>
                  <a:gd name="connsiteX760" fmla="*/ 477679 w 1247775"/>
                  <a:gd name="connsiteY760" fmla="*/ 1317784 h 1857375"/>
                  <a:gd name="connsiteX761" fmla="*/ 471011 w 1247775"/>
                  <a:gd name="connsiteY761" fmla="*/ 1315879 h 1857375"/>
                  <a:gd name="connsiteX762" fmla="*/ 457676 w 1247775"/>
                  <a:gd name="connsiteY762" fmla="*/ 1329214 h 1857375"/>
                  <a:gd name="connsiteX763" fmla="*/ 471011 w 1247775"/>
                  <a:gd name="connsiteY763" fmla="*/ 1342549 h 1857375"/>
                  <a:gd name="connsiteX764" fmla="*/ 475774 w 1247775"/>
                  <a:gd name="connsiteY764" fmla="*/ 1341596 h 1857375"/>
                  <a:gd name="connsiteX765" fmla="*/ 475774 w 1247775"/>
                  <a:gd name="connsiteY765" fmla="*/ 1341596 h 1857375"/>
                  <a:gd name="connsiteX766" fmla="*/ 451961 w 1247775"/>
                  <a:gd name="connsiteY766" fmla="*/ 1361599 h 1857375"/>
                  <a:gd name="connsiteX767" fmla="*/ 444341 w 1247775"/>
                  <a:gd name="connsiteY767" fmla="*/ 1356836 h 1857375"/>
                  <a:gd name="connsiteX768" fmla="*/ 446246 w 1247775"/>
                  <a:gd name="connsiteY768" fmla="*/ 1349216 h 1857375"/>
                  <a:gd name="connsiteX769" fmla="*/ 430054 w 1247775"/>
                  <a:gd name="connsiteY769" fmla="*/ 1333024 h 1857375"/>
                  <a:gd name="connsiteX770" fmla="*/ 417671 w 1247775"/>
                  <a:gd name="connsiteY770" fmla="*/ 1337786 h 1857375"/>
                  <a:gd name="connsiteX771" fmla="*/ 408146 w 1247775"/>
                  <a:gd name="connsiteY771" fmla="*/ 1333024 h 1857375"/>
                  <a:gd name="connsiteX772" fmla="*/ 395764 w 1247775"/>
                  <a:gd name="connsiteY772" fmla="*/ 1345406 h 1857375"/>
                  <a:gd name="connsiteX773" fmla="*/ 401479 w 1247775"/>
                  <a:gd name="connsiteY773" fmla="*/ 1355884 h 1857375"/>
                  <a:gd name="connsiteX774" fmla="*/ 386239 w 1247775"/>
                  <a:gd name="connsiteY774" fmla="*/ 1375886 h 1857375"/>
                  <a:gd name="connsiteX775" fmla="*/ 386239 w 1247775"/>
                  <a:gd name="connsiteY775" fmla="*/ 1379696 h 1857375"/>
                  <a:gd name="connsiteX776" fmla="*/ 384334 w 1247775"/>
                  <a:gd name="connsiteY776" fmla="*/ 1387316 h 1857375"/>
                  <a:gd name="connsiteX777" fmla="*/ 379571 w 1247775"/>
                  <a:gd name="connsiteY777" fmla="*/ 1394936 h 1857375"/>
                  <a:gd name="connsiteX778" fmla="*/ 378619 w 1247775"/>
                  <a:gd name="connsiteY778" fmla="*/ 1394936 h 1857375"/>
                  <a:gd name="connsiteX779" fmla="*/ 378619 w 1247775"/>
                  <a:gd name="connsiteY779" fmla="*/ 1394936 h 1857375"/>
                  <a:gd name="connsiteX780" fmla="*/ 379571 w 1247775"/>
                  <a:gd name="connsiteY780" fmla="*/ 1389221 h 1857375"/>
                  <a:gd name="connsiteX781" fmla="*/ 379571 w 1247775"/>
                  <a:gd name="connsiteY781" fmla="*/ 1386364 h 1857375"/>
                  <a:gd name="connsiteX782" fmla="*/ 386239 w 1247775"/>
                  <a:gd name="connsiteY782" fmla="*/ 1373981 h 1857375"/>
                  <a:gd name="connsiteX783" fmla="*/ 371951 w 1247775"/>
                  <a:gd name="connsiteY783" fmla="*/ 1359694 h 1857375"/>
                  <a:gd name="connsiteX784" fmla="*/ 360521 w 1247775"/>
                  <a:gd name="connsiteY784" fmla="*/ 1365409 h 1857375"/>
                  <a:gd name="connsiteX785" fmla="*/ 354806 w 1247775"/>
                  <a:gd name="connsiteY785" fmla="*/ 1364456 h 1857375"/>
                  <a:gd name="connsiteX786" fmla="*/ 339566 w 1247775"/>
                  <a:gd name="connsiteY786" fmla="*/ 1370171 h 1857375"/>
                  <a:gd name="connsiteX787" fmla="*/ 330041 w 1247775"/>
                  <a:gd name="connsiteY787" fmla="*/ 1365409 h 1857375"/>
                  <a:gd name="connsiteX788" fmla="*/ 318611 w 1247775"/>
                  <a:gd name="connsiteY788" fmla="*/ 1373981 h 1857375"/>
                  <a:gd name="connsiteX789" fmla="*/ 313849 w 1247775"/>
                  <a:gd name="connsiteY789" fmla="*/ 1377791 h 1857375"/>
                  <a:gd name="connsiteX790" fmla="*/ 308134 w 1247775"/>
                  <a:gd name="connsiteY790" fmla="*/ 1376839 h 1857375"/>
                  <a:gd name="connsiteX791" fmla="*/ 295751 w 1247775"/>
                  <a:gd name="connsiteY791" fmla="*/ 1389221 h 1857375"/>
                  <a:gd name="connsiteX792" fmla="*/ 308134 w 1247775"/>
                  <a:gd name="connsiteY792" fmla="*/ 1401604 h 1857375"/>
                  <a:gd name="connsiteX793" fmla="*/ 320516 w 1247775"/>
                  <a:gd name="connsiteY793" fmla="*/ 1390174 h 1857375"/>
                  <a:gd name="connsiteX794" fmla="*/ 320516 w 1247775"/>
                  <a:gd name="connsiteY794" fmla="*/ 1390174 h 1857375"/>
                  <a:gd name="connsiteX795" fmla="*/ 325279 w 1247775"/>
                  <a:gd name="connsiteY795" fmla="*/ 1388269 h 1857375"/>
                  <a:gd name="connsiteX796" fmla="*/ 329089 w 1247775"/>
                  <a:gd name="connsiteY796" fmla="*/ 1389221 h 1857375"/>
                  <a:gd name="connsiteX797" fmla="*/ 329089 w 1247775"/>
                  <a:gd name="connsiteY797" fmla="*/ 1390174 h 1857375"/>
                  <a:gd name="connsiteX798" fmla="*/ 347186 w 1247775"/>
                  <a:gd name="connsiteY798" fmla="*/ 1413986 h 1857375"/>
                  <a:gd name="connsiteX799" fmla="*/ 346234 w 1247775"/>
                  <a:gd name="connsiteY799" fmla="*/ 1417796 h 1857375"/>
                  <a:gd name="connsiteX800" fmla="*/ 347186 w 1247775"/>
                  <a:gd name="connsiteY800" fmla="*/ 1420654 h 1857375"/>
                  <a:gd name="connsiteX801" fmla="*/ 343376 w 1247775"/>
                  <a:gd name="connsiteY801" fmla="*/ 1433036 h 1857375"/>
                  <a:gd name="connsiteX802" fmla="*/ 347186 w 1247775"/>
                  <a:gd name="connsiteY802" fmla="*/ 1446371 h 1857375"/>
                  <a:gd name="connsiteX803" fmla="*/ 334804 w 1247775"/>
                  <a:gd name="connsiteY803" fmla="*/ 1461611 h 1857375"/>
                  <a:gd name="connsiteX804" fmla="*/ 350044 w 1247775"/>
                  <a:gd name="connsiteY804" fmla="*/ 1476851 h 1857375"/>
                  <a:gd name="connsiteX805" fmla="*/ 359569 w 1247775"/>
                  <a:gd name="connsiteY805" fmla="*/ 1473994 h 1857375"/>
                  <a:gd name="connsiteX806" fmla="*/ 377666 w 1247775"/>
                  <a:gd name="connsiteY806" fmla="*/ 1486376 h 1857375"/>
                  <a:gd name="connsiteX807" fmla="*/ 388144 w 1247775"/>
                  <a:gd name="connsiteY807" fmla="*/ 1492091 h 1857375"/>
                  <a:gd name="connsiteX808" fmla="*/ 400526 w 1247775"/>
                  <a:gd name="connsiteY808" fmla="*/ 1479709 h 1857375"/>
                  <a:gd name="connsiteX809" fmla="*/ 400526 w 1247775"/>
                  <a:gd name="connsiteY809" fmla="*/ 1478756 h 1857375"/>
                  <a:gd name="connsiteX810" fmla="*/ 408146 w 1247775"/>
                  <a:gd name="connsiteY810" fmla="*/ 1460659 h 1857375"/>
                  <a:gd name="connsiteX811" fmla="*/ 396716 w 1247775"/>
                  <a:gd name="connsiteY811" fmla="*/ 1438751 h 1857375"/>
                  <a:gd name="connsiteX812" fmla="*/ 397669 w 1247775"/>
                  <a:gd name="connsiteY812" fmla="*/ 1433989 h 1857375"/>
                  <a:gd name="connsiteX813" fmla="*/ 395764 w 1247775"/>
                  <a:gd name="connsiteY813" fmla="*/ 1425416 h 1857375"/>
                  <a:gd name="connsiteX814" fmla="*/ 396716 w 1247775"/>
                  <a:gd name="connsiteY814" fmla="*/ 1420654 h 1857375"/>
                  <a:gd name="connsiteX815" fmla="*/ 396716 w 1247775"/>
                  <a:gd name="connsiteY815" fmla="*/ 1420654 h 1857375"/>
                  <a:gd name="connsiteX816" fmla="*/ 399574 w 1247775"/>
                  <a:gd name="connsiteY816" fmla="*/ 1423511 h 1857375"/>
                  <a:gd name="connsiteX817" fmla="*/ 395764 w 1247775"/>
                  <a:gd name="connsiteY817" fmla="*/ 1431131 h 1857375"/>
                  <a:gd name="connsiteX818" fmla="*/ 406241 w 1247775"/>
                  <a:gd name="connsiteY818" fmla="*/ 1441609 h 1857375"/>
                  <a:gd name="connsiteX819" fmla="*/ 416719 w 1247775"/>
                  <a:gd name="connsiteY819" fmla="*/ 1432084 h 1857375"/>
                  <a:gd name="connsiteX820" fmla="*/ 422434 w 1247775"/>
                  <a:gd name="connsiteY820" fmla="*/ 1433036 h 1857375"/>
                  <a:gd name="connsiteX821" fmla="*/ 420529 w 1247775"/>
                  <a:gd name="connsiteY821" fmla="*/ 1440656 h 1857375"/>
                  <a:gd name="connsiteX822" fmla="*/ 427196 w 1247775"/>
                  <a:gd name="connsiteY822" fmla="*/ 1454944 h 1857375"/>
                  <a:gd name="connsiteX823" fmla="*/ 417671 w 1247775"/>
                  <a:gd name="connsiteY823" fmla="*/ 1471136 h 1857375"/>
                  <a:gd name="connsiteX824" fmla="*/ 419576 w 1247775"/>
                  <a:gd name="connsiteY824" fmla="*/ 1478756 h 1857375"/>
                  <a:gd name="connsiteX825" fmla="*/ 408146 w 1247775"/>
                  <a:gd name="connsiteY825" fmla="*/ 1490186 h 1857375"/>
                  <a:gd name="connsiteX826" fmla="*/ 411956 w 1247775"/>
                  <a:gd name="connsiteY826" fmla="*/ 1498759 h 1857375"/>
                  <a:gd name="connsiteX827" fmla="*/ 411004 w 1247775"/>
                  <a:gd name="connsiteY827" fmla="*/ 1502569 h 1857375"/>
                  <a:gd name="connsiteX828" fmla="*/ 404336 w 1247775"/>
                  <a:gd name="connsiteY828" fmla="*/ 1500664 h 1857375"/>
                  <a:gd name="connsiteX829" fmla="*/ 393859 w 1247775"/>
                  <a:gd name="connsiteY829" fmla="*/ 1511141 h 1857375"/>
                  <a:gd name="connsiteX830" fmla="*/ 399574 w 1247775"/>
                  <a:gd name="connsiteY830" fmla="*/ 1519714 h 1857375"/>
                  <a:gd name="connsiteX831" fmla="*/ 387191 w 1247775"/>
                  <a:gd name="connsiteY831" fmla="*/ 1535906 h 1857375"/>
                  <a:gd name="connsiteX832" fmla="*/ 389096 w 1247775"/>
                  <a:gd name="connsiteY832" fmla="*/ 1544479 h 1857375"/>
                  <a:gd name="connsiteX833" fmla="*/ 384334 w 1247775"/>
                  <a:gd name="connsiteY833" fmla="*/ 1545431 h 1857375"/>
                  <a:gd name="connsiteX834" fmla="*/ 367189 w 1247775"/>
                  <a:gd name="connsiteY834" fmla="*/ 1530191 h 1857375"/>
                  <a:gd name="connsiteX835" fmla="*/ 350044 w 1247775"/>
                  <a:gd name="connsiteY835" fmla="*/ 1547336 h 1857375"/>
                  <a:gd name="connsiteX836" fmla="*/ 361474 w 1247775"/>
                  <a:gd name="connsiteY836" fmla="*/ 1563529 h 1857375"/>
                  <a:gd name="connsiteX837" fmla="*/ 359569 w 1247775"/>
                  <a:gd name="connsiteY837" fmla="*/ 1568291 h 1857375"/>
                  <a:gd name="connsiteX838" fmla="*/ 352901 w 1247775"/>
                  <a:gd name="connsiteY838" fmla="*/ 1565434 h 1857375"/>
                  <a:gd name="connsiteX839" fmla="*/ 344329 w 1247775"/>
                  <a:gd name="connsiteY839" fmla="*/ 1574006 h 1857375"/>
                  <a:gd name="connsiteX840" fmla="*/ 346234 w 1247775"/>
                  <a:gd name="connsiteY840" fmla="*/ 1578769 h 1857375"/>
                  <a:gd name="connsiteX841" fmla="*/ 338614 w 1247775"/>
                  <a:gd name="connsiteY841" fmla="*/ 1594961 h 1857375"/>
                  <a:gd name="connsiteX842" fmla="*/ 357664 w 1247775"/>
                  <a:gd name="connsiteY842" fmla="*/ 1615916 h 1857375"/>
                  <a:gd name="connsiteX843" fmla="*/ 361474 w 1247775"/>
                  <a:gd name="connsiteY843" fmla="*/ 1620679 h 1857375"/>
                  <a:gd name="connsiteX844" fmla="*/ 375761 w 1247775"/>
                  <a:gd name="connsiteY844" fmla="*/ 1637824 h 1857375"/>
                  <a:gd name="connsiteX845" fmla="*/ 376714 w 1247775"/>
                  <a:gd name="connsiteY845" fmla="*/ 1640681 h 1857375"/>
                  <a:gd name="connsiteX846" fmla="*/ 355759 w 1247775"/>
                  <a:gd name="connsiteY846" fmla="*/ 1662589 h 1857375"/>
                  <a:gd name="connsiteX847" fmla="*/ 347186 w 1247775"/>
                  <a:gd name="connsiteY847" fmla="*/ 1657826 h 1857375"/>
                  <a:gd name="connsiteX848" fmla="*/ 358616 w 1247775"/>
                  <a:gd name="connsiteY848" fmla="*/ 1637824 h 1857375"/>
                  <a:gd name="connsiteX849" fmla="*/ 341471 w 1247775"/>
                  <a:gd name="connsiteY849" fmla="*/ 1614964 h 1857375"/>
                  <a:gd name="connsiteX850" fmla="*/ 324326 w 1247775"/>
                  <a:gd name="connsiteY850" fmla="*/ 1589246 h 1857375"/>
                  <a:gd name="connsiteX851" fmla="*/ 321469 w 1247775"/>
                  <a:gd name="connsiteY851" fmla="*/ 1579721 h 1857375"/>
                  <a:gd name="connsiteX852" fmla="*/ 322421 w 1247775"/>
                  <a:gd name="connsiteY852" fmla="*/ 1575911 h 1857375"/>
                  <a:gd name="connsiteX853" fmla="*/ 309086 w 1247775"/>
                  <a:gd name="connsiteY853" fmla="*/ 1562576 h 1857375"/>
                  <a:gd name="connsiteX854" fmla="*/ 306229 w 1247775"/>
                  <a:gd name="connsiteY854" fmla="*/ 1562576 h 1857375"/>
                  <a:gd name="connsiteX855" fmla="*/ 306229 w 1247775"/>
                  <a:gd name="connsiteY855" fmla="*/ 1558766 h 1857375"/>
                  <a:gd name="connsiteX856" fmla="*/ 305276 w 1247775"/>
                  <a:gd name="connsiteY856" fmla="*/ 1552099 h 1857375"/>
                  <a:gd name="connsiteX857" fmla="*/ 308134 w 1247775"/>
                  <a:gd name="connsiteY857" fmla="*/ 1550194 h 1857375"/>
                  <a:gd name="connsiteX858" fmla="*/ 316706 w 1247775"/>
                  <a:gd name="connsiteY858" fmla="*/ 1554956 h 1857375"/>
                  <a:gd name="connsiteX859" fmla="*/ 317659 w 1247775"/>
                  <a:gd name="connsiteY859" fmla="*/ 1554956 h 1857375"/>
                  <a:gd name="connsiteX860" fmla="*/ 316706 w 1247775"/>
                  <a:gd name="connsiteY860" fmla="*/ 1558766 h 1857375"/>
                  <a:gd name="connsiteX861" fmla="*/ 327184 w 1247775"/>
                  <a:gd name="connsiteY861" fmla="*/ 1569244 h 1857375"/>
                  <a:gd name="connsiteX862" fmla="*/ 337661 w 1247775"/>
                  <a:gd name="connsiteY862" fmla="*/ 1558766 h 1857375"/>
                  <a:gd name="connsiteX863" fmla="*/ 327184 w 1247775"/>
                  <a:gd name="connsiteY863" fmla="*/ 1548289 h 1857375"/>
                  <a:gd name="connsiteX864" fmla="*/ 326231 w 1247775"/>
                  <a:gd name="connsiteY864" fmla="*/ 1548289 h 1857375"/>
                  <a:gd name="connsiteX865" fmla="*/ 327184 w 1247775"/>
                  <a:gd name="connsiteY865" fmla="*/ 1544479 h 1857375"/>
                  <a:gd name="connsiteX866" fmla="*/ 316706 w 1247775"/>
                  <a:gd name="connsiteY866" fmla="*/ 1534001 h 1857375"/>
                  <a:gd name="connsiteX867" fmla="*/ 313849 w 1247775"/>
                  <a:gd name="connsiteY867" fmla="*/ 1534954 h 1857375"/>
                  <a:gd name="connsiteX868" fmla="*/ 312896 w 1247775"/>
                  <a:gd name="connsiteY868" fmla="*/ 1533049 h 1857375"/>
                  <a:gd name="connsiteX869" fmla="*/ 335756 w 1247775"/>
                  <a:gd name="connsiteY869" fmla="*/ 1505426 h 1857375"/>
                  <a:gd name="connsiteX870" fmla="*/ 331946 w 1247775"/>
                  <a:gd name="connsiteY870" fmla="*/ 1492091 h 1857375"/>
                  <a:gd name="connsiteX871" fmla="*/ 332899 w 1247775"/>
                  <a:gd name="connsiteY871" fmla="*/ 1488281 h 1857375"/>
                  <a:gd name="connsiteX872" fmla="*/ 324326 w 1247775"/>
                  <a:gd name="connsiteY872" fmla="*/ 1479709 h 1857375"/>
                  <a:gd name="connsiteX873" fmla="*/ 320516 w 1247775"/>
                  <a:gd name="connsiteY873" fmla="*/ 1480661 h 1857375"/>
                  <a:gd name="connsiteX874" fmla="*/ 308134 w 1247775"/>
                  <a:gd name="connsiteY874" fmla="*/ 1477804 h 1857375"/>
                  <a:gd name="connsiteX875" fmla="*/ 283369 w 1247775"/>
                  <a:gd name="connsiteY875" fmla="*/ 1492091 h 1857375"/>
                  <a:gd name="connsiteX876" fmla="*/ 279559 w 1247775"/>
                  <a:gd name="connsiteY876" fmla="*/ 1491139 h 1857375"/>
                  <a:gd name="connsiteX877" fmla="*/ 265271 w 1247775"/>
                  <a:gd name="connsiteY877" fmla="*/ 1500664 h 1857375"/>
                  <a:gd name="connsiteX878" fmla="*/ 258604 w 1247775"/>
                  <a:gd name="connsiteY878" fmla="*/ 1508284 h 1857375"/>
                  <a:gd name="connsiteX879" fmla="*/ 250031 w 1247775"/>
                  <a:gd name="connsiteY879" fmla="*/ 1506379 h 1857375"/>
                  <a:gd name="connsiteX880" fmla="*/ 231934 w 1247775"/>
                  <a:gd name="connsiteY880" fmla="*/ 1524476 h 1857375"/>
                  <a:gd name="connsiteX881" fmla="*/ 243364 w 1247775"/>
                  <a:gd name="connsiteY881" fmla="*/ 1541621 h 1857375"/>
                  <a:gd name="connsiteX882" fmla="*/ 242411 w 1247775"/>
                  <a:gd name="connsiteY882" fmla="*/ 1543526 h 1857375"/>
                  <a:gd name="connsiteX883" fmla="*/ 239554 w 1247775"/>
                  <a:gd name="connsiteY883" fmla="*/ 1543526 h 1857375"/>
                  <a:gd name="connsiteX884" fmla="*/ 225266 w 1247775"/>
                  <a:gd name="connsiteY884" fmla="*/ 1548289 h 1857375"/>
                  <a:gd name="connsiteX885" fmla="*/ 210026 w 1247775"/>
                  <a:gd name="connsiteY885" fmla="*/ 1544479 h 1857375"/>
                  <a:gd name="connsiteX886" fmla="*/ 189071 w 1247775"/>
                  <a:gd name="connsiteY886" fmla="*/ 1553051 h 1857375"/>
                  <a:gd name="connsiteX887" fmla="*/ 170974 w 1247775"/>
                  <a:gd name="connsiteY887" fmla="*/ 1543526 h 1857375"/>
                  <a:gd name="connsiteX888" fmla="*/ 162401 w 1247775"/>
                  <a:gd name="connsiteY888" fmla="*/ 1545431 h 1857375"/>
                  <a:gd name="connsiteX889" fmla="*/ 152876 w 1247775"/>
                  <a:gd name="connsiteY889" fmla="*/ 1537811 h 1857375"/>
                  <a:gd name="connsiteX890" fmla="*/ 143351 w 1247775"/>
                  <a:gd name="connsiteY890" fmla="*/ 1547336 h 1857375"/>
                  <a:gd name="connsiteX891" fmla="*/ 150971 w 1247775"/>
                  <a:gd name="connsiteY891" fmla="*/ 1556861 h 1857375"/>
                  <a:gd name="connsiteX892" fmla="*/ 149066 w 1247775"/>
                  <a:gd name="connsiteY892" fmla="*/ 1566386 h 1857375"/>
                  <a:gd name="connsiteX893" fmla="*/ 153829 w 1247775"/>
                  <a:gd name="connsiteY893" fmla="*/ 1580674 h 1857375"/>
                  <a:gd name="connsiteX894" fmla="*/ 143351 w 1247775"/>
                  <a:gd name="connsiteY894" fmla="*/ 1593056 h 1857375"/>
                  <a:gd name="connsiteX895" fmla="*/ 155734 w 1247775"/>
                  <a:gd name="connsiteY895" fmla="*/ 1605439 h 1857375"/>
                  <a:gd name="connsiteX896" fmla="*/ 168116 w 1247775"/>
                  <a:gd name="connsiteY896" fmla="*/ 1593056 h 1857375"/>
                  <a:gd name="connsiteX897" fmla="*/ 167164 w 1247775"/>
                  <a:gd name="connsiteY897" fmla="*/ 1589246 h 1857375"/>
                  <a:gd name="connsiteX898" fmla="*/ 170974 w 1247775"/>
                  <a:gd name="connsiteY898" fmla="*/ 1589246 h 1857375"/>
                  <a:gd name="connsiteX899" fmla="*/ 182404 w 1247775"/>
                  <a:gd name="connsiteY899" fmla="*/ 1586389 h 1857375"/>
                  <a:gd name="connsiteX900" fmla="*/ 184309 w 1247775"/>
                  <a:gd name="connsiteY900" fmla="*/ 1589246 h 1857375"/>
                  <a:gd name="connsiteX901" fmla="*/ 183356 w 1247775"/>
                  <a:gd name="connsiteY901" fmla="*/ 1597819 h 1857375"/>
                  <a:gd name="connsiteX902" fmla="*/ 195739 w 1247775"/>
                  <a:gd name="connsiteY902" fmla="*/ 1620679 h 1857375"/>
                  <a:gd name="connsiteX903" fmla="*/ 195739 w 1247775"/>
                  <a:gd name="connsiteY903" fmla="*/ 1620679 h 1857375"/>
                  <a:gd name="connsiteX904" fmla="*/ 201454 w 1247775"/>
                  <a:gd name="connsiteY904" fmla="*/ 1626394 h 1857375"/>
                  <a:gd name="connsiteX905" fmla="*/ 206216 w 1247775"/>
                  <a:gd name="connsiteY905" fmla="*/ 1624489 h 1857375"/>
                  <a:gd name="connsiteX906" fmla="*/ 210026 w 1247775"/>
                  <a:gd name="connsiteY906" fmla="*/ 1624489 h 1857375"/>
                  <a:gd name="connsiteX907" fmla="*/ 236696 w 1247775"/>
                  <a:gd name="connsiteY907" fmla="*/ 1600676 h 1857375"/>
                  <a:gd name="connsiteX908" fmla="*/ 249079 w 1247775"/>
                  <a:gd name="connsiteY908" fmla="*/ 1604486 h 1857375"/>
                  <a:gd name="connsiteX909" fmla="*/ 247174 w 1247775"/>
                  <a:gd name="connsiteY909" fmla="*/ 1614011 h 1857375"/>
                  <a:gd name="connsiteX910" fmla="*/ 248126 w 1247775"/>
                  <a:gd name="connsiteY910" fmla="*/ 1619726 h 1857375"/>
                  <a:gd name="connsiteX911" fmla="*/ 247174 w 1247775"/>
                  <a:gd name="connsiteY911" fmla="*/ 1619726 h 1857375"/>
                  <a:gd name="connsiteX912" fmla="*/ 233839 w 1247775"/>
                  <a:gd name="connsiteY912" fmla="*/ 1633061 h 1857375"/>
                  <a:gd name="connsiteX913" fmla="*/ 246221 w 1247775"/>
                  <a:gd name="connsiteY913" fmla="*/ 1646396 h 1857375"/>
                  <a:gd name="connsiteX914" fmla="*/ 258604 w 1247775"/>
                  <a:gd name="connsiteY914" fmla="*/ 1657826 h 1857375"/>
                  <a:gd name="connsiteX915" fmla="*/ 270986 w 1247775"/>
                  <a:gd name="connsiteY915" fmla="*/ 1645444 h 1857375"/>
                  <a:gd name="connsiteX916" fmla="*/ 268129 w 1247775"/>
                  <a:gd name="connsiteY916" fmla="*/ 1637824 h 1857375"/>
                  <a:gd name="connsiteX917" fmla="*/ 270034 w 1247775"/>
                  <a:gd name="connsiteY917" fmla="*/ 1637824 h 1857375"/>
                  <a:gd name="connsiteX918" fmla="*/ 281464 w 1247775"/>
                  <a:gd name="connsiteY918" fmla="*/ 1634966 h 1857375"/>
                  <a:gd name="connsiteX919" fmla="*/ 291941 w 1247775"/>
                  <a:gd name="connsiteY919" fmla="*/ 1644491 h 1857375"/>
                  <a:gd name="connsiteX920" fmla="*/ 290036 w 1247775"/>
                  <a:gd name="connsiteY920" fmla="*/ 1651159 h 1857375"/>
                  <a:gd name="connsiteX921" fmla="*/ 303371 w 1247775"/>
                  <a:gd name="connsiteY921" fmla="*/ 1664494 h 1857375"/>
                  <a:gd name="connsiteX922" fmla="*/ 312896 w 1247775"/>
                  <a:gd name="connsiteY922" fmla="*/ 1660684 h 1857375"/>
                  <a:gd name="connsiteX923" fmla="*/ 311944 w 1247775"/>
                  <a:gd name="connsiteY923" fmla="*/ 1664494 h 1857375"/>
                  <a:gd name="connsiteX924" fmla="*/ 324326 w 1247775"/>
                  <a:gd name="connsiteY924" fmla="*/ 1676876 h 1857375"/>
                  <a:gd name="connsiteX925" fmla="*/ 330041 w 1247775"/>
                  <a:gd name="connsiteY925" fmla="*/ 1675924 h 1857375"/>
                  <a:gd name="connsiteX926" fmla="*/ 342424 w 1247775"/>
                  <a:gd name="connsiteY926" fmla="*/ 1683544 h 1857375"/>
                  <a:gd name="connsiteX927" fmla="*/ 351949 w 1247775"/>
                  <a:gd name="connsiteY927" fmla="*/ 1679734 h 1857375"/>
                  <a:gd name="connsiteX928" fmla="*/ 360521 w 1247775"/>
                  <a:gd name="connsiteY928" fmla="*/ 1694974 h 1857375"/>
                  <a:gd name="connsiteX929" fmla="*/ 358616 w 1247775"/>
                  <a:gd name="connsiteY929" fmla="*/ 1694974 h 1857375"/>
                  <a:gd name="connsiteX930" fmla="*/ 348139 w 1247775"/>
                  <a:gd name="connsiteY930" fmla="*/ 1705451 h 1857375"/>
                  <a:gd name="connsiteX931" fmla="*/ 354806 w 1247775"/>
                  <a:gd name="connsiteY931" fmla="*/ 1714976 h 1857375"/>
                  <a:gd name="connsiteX932" fmla="*/ 345281 w 1247775"/>
                  <a:gd name="connsiteY932" fmla="*/ 1729264 h 1857375"/>
                  <a:gd name="connsiteX933" fmla="*/ 360521 w 1247775"/>
                  <a:gd name="connsiteY933" fmla="*/ 1744504 h 1857375"/>
                  <a:gd name="connsiteX934" fmla="*/ 375761 w 1247775"/>
                  <a:gd name="connsiteY934" fmla="*/ 1729264 h 1857375"/>
                  <a:gd name="connsiteX935" fmla="*/ 363379 w 1247775"/>
                  <a:gd name="connsiteY935" fmla="*/ 1714024 h 1857375"/>
                  <a:gd name="connsiteX936" fmla="*/ 368141 w 1247775"/>
                  <a:gd name="connsiteY936" fmla="*/ 1705451 h 1857375"/>
                  <a:gd name="connsiteX937" fmla="*/ 367189 w 1247775"/>
                  <a:gd name="connsiteY937" fmla="*/ 1701641 h 1857375"/>
                  <a:gd name="connsiteX938" fmla="*/ 374809 w 1247775"/>
                  <a:gd name="connsiteY938" fmla="*/ 1704499 h 1857375"/>
                  <a:gd name="connsiteX939" fmla="*/ 381476 w 1247775"/>
                  <a:gd name="connsiteY939" fmla="*/ 1707356 h 1857375"/>
                  <a:gd name="connsiteX940" fmla="*/ 385286 w 1247775"/>
                  <a:gd name="connsiteY940" fmla="*/ 1706404 h 1857375"/>
                  <a:gd name="connsiteX941" fmla="*/ 386239 w 1247775"/>
                  <a:gd name="connsiteY941" fmla="*/ 1706404 h 1857375"/>
                  <a:gd name="connsiteX942" fmla="*/ 416719 w 1247775"/>
                  <a:gd name="connsiteY942" fmla="*/ 1688306 h 1857375"/>
                  <a:gd name="connsiteX943" fmla="*/ 421481 w 1247775"/>
                  <a:gd name="connsiteY943" fmla="*/ 1681639 h 1857375"/>
                  <a:gd name="connsiteX944" fmla="*/ 420529 w 1247775"/>
                  <a:gd name="connsiteY944" fmla="*/ 1678781 h 1857375"/>
                  <a:gd name="connsiteX945" fmla="*/ 420529 w 1247775"/>
                  <a:gd name="connsiteY945" fmla="*/ 1675924 h 1857375"/>
                  <a:gd name="connsiteX946" fmla="*/ 433864 w 1247775"/>
                  <a:gd name="connsiteY946" fmla="*/ 1679734 h 1857375"/>
                  <a:gd name="connsiteX947" fmla="*/ 436721 w 1247775"/>
                  <a:gd name="connsiteY947" fmla="*/ 1686401 h 1857375"/>
                  <a:gd name="connsiteX948" fmla="*/ 415766 w 1247775"/>
                  <a:gd name="connsiteY948" fmla="*/ 1702594 h 1857375"/>
                  <a:gd name="connsiteX949" fmla="*/ 414814 w 1247775"/>
                  <a:gd name="connsiteY949" fmla="*/ 1702594 h 1857375"/>
                  <a:gd name="connsiteX950" fmla="*/ 409099 w 1247775"/>
                  <a:gd name="connsiteY950" fmla="*/ 1708309 h 1857375"/>
                  <a:gd name="connsiteX951" fmla="*/ 409099 w 1247775"/>
                  <a:gd name="connsiteY951" fmla="*/ 1710214 h 1857375"/>
                  <a:gd name="connsiteX952" fmla="*/ 407194 w 1247775"/>
                  <a:gd name="connsiteY952" fmla="*/ 1711166 h 1857375"/>
                  <a:gd name="connsiteX953" fmla="*/ 399574 w 1247775"/>
                  <a:gd name="connsiteY953" fmla="*/ 1705451 h 1857375"/>
                  <a:gd name="connsiteX954" fmla="*/ 391954 w 1247775"/>
                  <a:gd name="connsiteY954" fmla="*/ 1713071 h 1857375"/>
                  <a:gd name="connsiteX955" fmla="*/ 399574 w 1247775"/>
                  <a:gd name="connsiteY955" fmla="*/ 1720691 h 1857375"/>
                  <a:gd name="connsiteX956" fmla="*/ 400526 w 1247775"/>
                  <a:gd name="connsiteY956" fmla="*/ 1720691 h 1857375"/>
                  <a:gd name="connsiteX957" fmla="*/ 400526 w 1247775"/>
                  <a:gd name="connsiteY957" fmla="*/ 1724501 h 1857375"/>
                  <a:gd name="connsiteX958" fmla="*/ 401479 w 1247775"/>
                  <a:gd name="connsiteY958" fmla="*/ 1729264 h 1857375"/>
                  <a:gd name="connsiteX959" fmla="*/ 392906 w 1247775"/>
                  <a:gd name="connsiteY959" fmla="*/ 1743551 h 1857375"/>
                  <a:gd name="connsiteX960" fmla="*/ 394811 w 1247775"/>
                  <a:gd name="connsiteY960" fmla="*/ 1752124 h 1857375"/>
                  <a:gd name="connsiteX961" fmla="*/ 380524 w 1247775"/>
                  <a:gd name="connsiteY961" fmla="*/ 1756886 h 1857375"/>
                  <a:gd name="connsiteX962" fmla="*/ 367189 w 1247775"/>
                  <a:gd name="connsiteY962" fmla="*/ 1751171 h 1857375"/>
                  <a:gd name="connsiteX963" fmla="*/ 348139 w 1247775"/>
                  <a:gd name="connsiteY963" fmla="*/ 1766411 h 1857375"/>
                  <a:gd name="connsiteX964" fmla="*/ 347186 w 1247775"/>
                  <a:gd name="connsiteY964" fmla="*/ 1767364 h 1857375"/>
                  <a:gd name="connsiteX965" fmla="*/ 348139 w 1247775"/>
                  <a:gd name="connsiteY965" fmla="*/ 1761649 h 1857375"/>
                  <a:gd name="connsiteX966" fmla="*/ 333851 w 1247775"/>
                  <a:gd name="connsiteY966" fmla="*/ 1747361 h 1857375"/>
                  <a:gd name="connsiteX967" fmla="*/ 324326 w 1247775"/>
                  <a:gd name="connsiteY967" fmla="*/ 1751171 h 1857375"/>
                  <a:gd name="connsiteX968" fmla="*/ 298609 w 1247775"/>
                  <a:gd name="connsiteY968" fmla="*/ 1736884 h 1857375"/>
                  <a:gd name="connsiteX969" fmla="*/ 268129 w 1247775"/>
                  <a:gd name="connsiteY969" fmla="*/ 1766411 h 1857375"/>
                  <a:gd name="connsiteX970" fmla="*/ 263366 w 1247775"/>
                  <a:gd name="connsiteY970" fmla="*/ 1767364 h 1857375"/>
                  <a:gd name="connsiteX971" fmla="*/ 265271 w 1247775"/>
                  <a:gd name="connsiteY971" fmla="*/ 1758791 h 1857375"/>
                  <a:gd name="connsiteX972" fmla="*/ 238601 w 1247775"/>
                  <a:gd name="connsiteY972" fmla="*/ 1732121 h 1857375"/>
                  <a:gd name="connsiteX973" fmla="*/ 211931 w 1247775"/>
                  <a:gd name="connsiteY973" fmla="*/ 1758791 h 1857375"/>
                  <a:gd name="connsiteX974" fmla="*/ 212884 w 1247775"/>
                  <a:gd name="connsiteY974" fmla="*/ 1764506 h 1857375"/>
                  <a:gd name="connsiteX975" fmla="*/ 212884 w 1247775"/>
                  <a:gd name="connsiteY975" fmla="*/ 1765459 h 1857375"/>
                  <a:gd name="connsiteX976" fmla="*/ 214789 w 1247775"/>
                  <a:gd name="connsiteY976" fmla="*/ 1773079 h 1857375"/>
                  <a:gd name="connsiteX977" fmla="*/ 207169 w 1247775"/>
                  <a:gd name="connsiteY977" fmla="*/ 1781651 h 1857375"/>
                  <a:gd name="connsiteX978" fmla="*/ 208121 w 1247775"/>
                  <a:gd name="connsiteY978" fmla="*/ 1784509 h 1857375"/>
                  <a:gd name="connsiteX979" fmla="*/ 195739 w 1247775"/>
                  <a:gd name="connsiteY979" fmla="*/ 1810226 h 1857375"/>
                  <a:gd name="connsiteX980" fmla="*/ 230029 w 1247775"/>
                  <a:gd name="connsiteY980" fmla="*/ 1847374 h 1857375"/>
                  <a:gd name="connsiteX981" fmla="*/ 260509 w 1247775"/>
                  <a:gd name="connsiteY981" fmla="*/ 1832134 h 1857375"/>
                  <a:gd name="connsiteX982" fmla="*/ 260509 w 1247775"/>
                  <a:gd name="connsiteY982" fmla="*/ 1834991 h 1857375"/>
                  <a:gd name="connsiteX983" fmla="*/ 261461 w 1247775"/>
                  <a:gd name="connsiteY983" fmla="*/ 1839754 h 1857375"/>
                  <a:gd name="connsiteX984" fmla="*/ 257651 w 1247775"/>
                  <a:gd name="connsiteY984" fmla="*/ 1844516 h 1857375"/>
                  <a:gd name="connsiteX985" fmla="*/ 263366 w 1247775"/>
                  <a:gd name="connsiteY985" fmla="*/ 1850231 h 1857375"/>
                  <a:gd name="connsiteX986" fmla="*/ 267176 w 1247775"/>
                  <a:gd name="connsiteY986" fmla="*/ 1848326 h 1857375"/>
                  <a:gd name="connsiteX987" fmla="*/ 270986 w 1247775"/>
                  <a:gd name="connsiteY987" fmla="*/ 1850231 h 1857375"/>
                  <a:gd name="connsiteX988" fmla="*/ 279559 w 1247775"/>
                  <a:gd name="connsiteY988" fmla="*/ 1855946 h 1857375"/>
                  <a:gd name="connsiteX989" fmla="*/ 288131 w 1247775"/>
                  <a:gd name="connsiteY989" fmla="*/ 1850231 h 1857375"/>
                  <a:gd name="connsiteX990" fmla="*/ 300514 w 1247775"/>
                  <a:gd name="connsiteY990" fmla="*/ 1854041 h 1857375"/>
                  <a:gd name="connsiteX991" fmla="*/ 310039 w 1247775"/>
                  <a:gd name="connsiteY991" fmla="*/ 1852136 h 1857375"/>
                  <a:gd name="connsiteX992" fmla="*/ 329089 w 1247775"/>
                  <a:gd name="connsiteY992" fmla="*/ 1834039 h 1857375"/>
                  <a:gd name="connsiteX993" fmla="*/ 334804 w 1247775"/>
                  <a:gd name="connsiteY993" fmla="*/ 1828324 h 1857375"/>
                  <a:gd name="connsiteX994" fmla="*/ 337661 w 1247775"/>
                  <a:gd name="connsiteY994" fmla="*/ 1828324 h 1857375"/>
                  <a:gd name="connsiteX995" fmla="*/ 356711 w 1247775"/>
                  <a:gd name="connsiteY995" fmla="*/ 1817846 h 1857375"/>
                  <a:gd name="connsiteX996" fmla="*/ 368141 w 1247775"/>
                  <a:gd name="connsiteY996" fmla="*/ 1819751 h 1857375"/>
                  <a:gd name="connsiteX997" fmla="*/ 380524 w 1247775"/>
                  <a:gd name="connsiteY997" fmla="*/ 1817846 h 1857375"/>
                  <a:gd name="connsiteX998" fmla="*/ 400526 w 1247775"/>
                  <a:gd name="connsiteY998" fmla="*/ 1823561 h 1857375"/>
                  <a:gd name="connsiteX999" fmla="*/ 437674 w 1247775"/>
                  <a:gd name="connsiteY999" fmla="*/ 1786414 h 1857375"/>
                  <a:gd name="connsiteX1000" fmla="*/ 437674 w 1247775"/>
                  <a:gd name="connsiteY1000" fmla="*/ 1786414 h 1857375"/>
                  <a:gd name="connsiteX1001" fmla="*/ 441484 w 1247775"/>
                  <a:gd name="connsiteY1001" fmla="*/ 1786414 h 1857375"/>
                  <a:gd name="connsiteX1002" fmla="*/ 454819 w 1247775"/>
                  <a:gd name="connsiteY1002" fmla="*/ 1782604 h 1857375"/>
                  <a:gd name="connsiteX1003" fmla="*/ 461486 w 1247775"/>
                  <a:gd name="connsiteY1003" fmla="*/ 1784509 h 1857375"/>
                  <a:gd name="connsiteX1004" fmla="*/ 475774 w 1247775"/>
                  <a:gd name="connsiteY1004" fmla="*/ 1770221 h 1857375"/>
                  <a:gd name="connsiteX1005" fmla="*/ 472916 w 1247775"/>
                  <a:gd name="connsiteY1005" fmla="*/ 1762601 h 1857375"/>
                  <a:gd name="connsiteX1006" fmla="*/ 488156 w 1247775"/>
                  <a:gd name="connsiteY1006" fmla="*/ 1753076 h 1857375"/>
                  <a:gd name="connsiteX1007" fmla="*/ 493871 w 1247775"/>
                  <a:gd name="connsiteY1007" fmla="*/ 1750219 h 1857375"/>
                  <a:gd name="connsiteX1008" fmla="*/ 493871 w 1247775"/>
                  <a:gd name="connsiteY1008" fmla="*/ 1751171 h 1857375"/>
                  <a:gd name="connsiteX1009" fmla="*/ 525304 w 1247775"/>
                  <a:gd name="connsiteY1009" fmla="*/ 1782604 h 1857375"/>
                  <a:gd name="connsiteX1010" fmla="*/ 533876 w 1247775"/>
                  <a:gd name="connsiteY1010" fmla="*/ 1780699 h 1857375"/>
                  <a:gd name="connsiteX1011" fmla="*/ 550069 w 1247775"/>
                  <a:gd name="connsiteY1011" fmla="*/ 1785461 h 1857375"/>
                  <a:gd name="connsiteX1012" fmla="*/ 567214 w 1247775"/>
                  <a:gd name="connsiteY1012" fmla="*/ 1779746 h 1857375"/>
                  <a:gd name="connsiteX1013" fmla="*/ 575786 w 1247775"/>
                  <a:gd name="connsiteY1013" fmla="*/ 1780699 h 1857375"/>
                  <a:gd name="connsiteX1014" fmla="*/ 601504 w 1247775"/>
                  <a:gd name="connsiteY1014" fmla="*/ 1769269 h 1857375"/>
                  <a:gd name="connsiteX1015" fmla="*/ 604361 w 1247775"/>
                  <a:gd name="connsiteY1015" fmla="*/ 1769269 h 1857375"/>
                  <a:gd name="connsiteX1016" fmla="*/ 615791 w 1247775"/>
                  <a:gd name="connsiteY1016" fmla="*/ 1767364 h 1857375"/>
                  <a:gd name="connsiteX1017" fmla="*/ 651034 w 1247775"/>
                  <a:gd name="connsiteY1017" fmla="*/ 1791176 h 1857375"/>
                  <a:gd name="connsiteX1018" fmla="*/ 655796 w 1247775"/>
                  <a:gd name="connsiteY1018" fmla="*/ 1791176 h 1857375"/>
                  <a:gd name="connsiteX1019" fmla="*/ 705326 w 1247775"/>
                  <a:gd name="connsiteY1019" fmla="*/ 1800701 h 1857375"/>
                  <a:gd name="connsiteX1020" fmla="*/ 1004411 w 1247775"/>
                  <a:gd name="connsiteY1020" fmla="*/ 1796891 h 1857375"/>
                  <a:gd name="connsiteX1021" fmla="*/ 1087279 w 1247775"/>
                  <a:gd name="connsiteY1021" fmla="*/ 1637824 h 1857375"/>
                  <a:gd name="connsiteX1022" fmla="*/ 1076801 w 1247775"/>
                  <a:gd name="connsiteY1022" fmla="*/ 1550194 h 1857375"/>
                  <a:gd name="connsiteX1023" fmla="*/ 1153001 w 1247775"/>
                  <a:gd name="connsiteY1023" fmla="*/ 1512094 h 1857375"/>
                  <a:gd name="connsiteX1024" fmla="*/ 1149191 w 1247775"/>
                  <a:gd name="connsiteY1024" fmla="*/ 1437799 h 1857375"/>
                  <a:gd name="connsiteX1025" fmla="*/ 1078706 w 1247775"/>
                  <a:gd name="connsiteY1025" fmla="*/ 1408271 h 1857375"/>
                  <a:gd name="connsiteX1026" fmla="*/ 1161574 w 1247775"/>
                  <a:gd name="connsiteY1026" fmla="*/ 1366361 h 1857375"/>
                  <a:gd name="connsiteX1027" fmla="*/ 1186339 w 1247775"/>
                  <a:gd name="connsiteY1027" fmla="*/ 1283494 h 1857375"/>
                  <a:gd name="connsiteX1028" fmla="*/ 1138714 w 1247775"/>
                  <a:gd name="connsiteY1028" fmla="*/ 1235869 h 1857375"/>
                  <a:gd name="connsiteX1029" fmla="*/ 1159669 w 1247775"/>
                  <a:gd name="connsiteY1029" fmla="*/ 1165384 h 1857375"/>
                  <a:gd name="connsiteX1030" fmla="*/ 1240631 w 1247775"/>
                  <a:gd name="connsiteY1030" fmla="*/ 1103471 h 1857375"/>
                  <a:gd name="connsiteX1031" fmla="*/ 1172051 w 1247775"/>
                  <a:gd name="connsiteY1031" fmla="*/ 974884 h 1857375"/>
                  <a:gd name="connsiteX1032" fmla="*/ 584359 w 1247775"/>
                  <a:gd name="connsiteY1032" fmla="*/ 250984 h 1857375"/>
                  <a:gd name="connsiteX1033" fmla="*/ 581501 w 1247775"/>
                  <a:gd name="connsiteY1033" fmla="*/ 252889 h 1857375"/>
                  <a:gd name="connsiteX1034" fmla="*/ 572929 w 1247775"/>
                  <a:gd name="connsiteY1034" fmla="*/ 250031 h 1857375"/>
                  <a:gd name="connsiteX1035" fmla="*/ 571976 w 1247775"/>
                  <a:gd name="connsiteY1035" fmla="*/ 250031 h 1857375"/>
                  <a:gd name="connsiteX1036" fmla="*/ 570071 w 1247775"/>
                  <a:gd name="connsiteY1036" fmla="*/ 249079 h 1857375"/>
                  <a:gd name="connsiteX1037" fmla="*/ 570071 w 1247775"/>
                  <a:gd name="connsiteY1037" fmla="*/ 246221 h 1857375"/>
                  <a:gd name="connsiteX1038" fmla="*/ 570071 w 1247775"/>
                  <a:gd name="connsiteY1038" fmla="*/ 243364 h 1857375"/>
                  <a:gd name="connsiteX1039" fmla="*/ 585311 w 1247775"/>
                  <a:gd name="connsiteY1039" fmla="*/ 234791 h 1857375"/>
                  <a:gd name="connsiteX1040" fmla="*/ 595789 w 1247775"/>
                  <a:gd name="connsiteY1040" fmla="*/ 244316 h 1857375"/>
                  <a:gd name="connsiteX1041" fmla="*/ 584359 w 1247775"/>
                  <a:gd name="connsiteY1041" fmla="*/ 250984 h 1857375"/>
                  <a:gd name="connsiteX1042" fmla="*/ 596741 w 1247775"/>
                  <a:gd name="connsiteY1042" fmla="*/ 201454 h 1857375"/>
                  <a:gd name="connsiteX1043" fmla="*/ 596741 w 1247775"/>
                  <a:gd name="connsiteY1043" fmla="*/ 198596 h 1857375"/>
                  <a:gd name="connsiteX1044" fmla="*/ 598646 w 1247775"/>
                  <a:gd name="connsiteY1044" fmla="*/ 199549 h 1857375"/>
                  <a:gd name="connsiteX1045" fmla="*/ 596741 w 1247775"/>
                  <a:gd name="connsiteY1045" fmla="*/ 201454 h 1857375"/>
                  <a:gd name="connsiteX1046" fmla="*/ 606266 w 1247775"/>
                  <a:gd name="connsiteY1046" fmla="*/ 250031 h 1857375"/>
                  <a:gd name="connsiteX1047" fmla="*/ 602456 w 1247775"/>
                  <a:gd name="connsiteY1047" fmla="*/ 245269 h 1857375"/>
                  <a:gd name="connsiteX1048" fmla="*/ 605314 w 1247775"/>
                  <a:gd name="connsiteY1048" fmla="*/ 245269 h 1857375"/>
                  <a:gd name="connsiteX1049" fmla="*/ 609124 w 1247775"/>
                  <a:gd name="connsiteY1049" fmla="*/ 245269 h 1857375"/>
                  <a:gd name="connsiteX1050" fmla="*/ 606266 w 1247775"/>
                  <a:gd name="connsiteY1050" fmla="*/ 250031 h 1857375"/>
                  <a:gd name="connsiteX1051" fmla="*/ 557689 w 1247775"/>
                  <a:gd name="connsiteY1051" fmla="*/ 407194 h 1857375"/>
                  <a:gd name="connsiteX1052" fmla="*/ 555784 w 1247775"/>
                  <a:gd name="connsiteY1052" fmla="*/ 407194 h 1857375"/>
                  <a:gd name="connsiteX1053" fmla="*/ 555784 w 1247775"/>
                  <a:gd name="connsiteY1053" fmla="*/ 405289 h 1857375"/>
                  <a:gd name="connsiteX1054" fmla="*/ 554831 w 1247775"/>
                  <a:gd name="connsiteY1054" fmla="*/ 400526 h 1857375"/>
                  <a:gd name="connsiteX1055" fmla="*/ 559594 w 1247775"/>
                  <a:gd name="connsiteY1055" fmla="*/ 407194 h 1857375"/>
                  <a:gd name="connsiteX1056" fmla="*/ 557689 w 1247775"/>
                  <a:gd name="connsiteY1056" fmla="*/ 407194 h 1857375"/>
                  <a:gd name="connsiteX1057" fmla="*/ 637699 w 1247775"/>
                  <a:gd name="connsiteY1057" fmla="*/ 305276 h 1857375"/>
                  <a:gd name="connsiteX1058" fmla="*/ 641509 w 1247775"/>
                  <a:gd name="connsiteY1058" fmla="*/ 309086 h 1857375"/>
                  <a:gd name="connsiteX1059" fmla="*/ 638651 w 1247775"/>
                  <a:gd name="connsiteY1059" fmla="*/ 310039 h 1857375"/>
                  <a:gd name="connsiteX1060" fmla="*/ 636746 w 1247775"/>
                  <a:gd name="connsiteY1060" fmla="*/ 306229 h 1857375"/>
                  <a:gd name="connsiteX1061" fmla="*/ 637699 w 1247775"/>
                  <a:gd name="connsiteY1061" fmla="*/ 305276 h 1857375"/>
                  <a:gd name="connsiteX1062" fmla="*/ 591979 w 1247775"/>
                  <a:gd name="connsiteY1062" fmla="*/ 417671 h 1857375"/>
                  <a:gd name="connsiteX1063" fmla="*/ 609124 w 1247775"/>
                  <a:gd name="connsiteY1063" fmla="*/ 409099 h 1857375"/>
                  <a:gd name="connsiteX1064" fmla="*/ 606266 w 1247775"/>
                  <a:gd name="connsiteY1064" fmla="*/ 418624 h 1857375"/>
                  <a:gd name="connsiteX1065" fmla="*/ 606266 w 1247775"/>
                  <a:gd name="connsiteY1065" fmla="*/ 418624 h 1857375"/>
                  <a:gd name="connsiteX1066" fmla="*/ 598646 w 1247775"/>
                  <a:gd name="connsiteY1066" fmla="*/ 426244 h 1857375"/>
                  <a:gd name="connsiteX1067" fmla="*/ 591026 w 1247775"/>
                  <a:gd name="connsiteY1067" fmla="*/ 420529 h 1857375"/>
                  <a:gd name="connsiteX1068" fmla="*/ 591979 w 1247775"/>
                  <a:gd name="connsiteY1068" fmla="*/ 417671 h 1857375"/>
                  <a:gd name="connsiteX1069" fmla="*/ 594836 w 1247775"/>
                  <a:gd name="connsiteY1069" fmla="*/ 511016 h 1857375"/>
                  <a:gd name="connsiteX1070" fmla="*/ 591979 w 1247775"/>
                  <a:gd name="connsiteY1070" fmla="*/ 510064 h 1857375"/>
                  <a:gd name="connsiteX1071" fmla="*/ 590074 w 1247775"/>
                  <a:gd name="connsiteY1071" fmla="*/ 510064 h 1857375"/>
                  <a:gd name="connsiteX1072" fmla="*/ 587216 w 1247775"/>
                  <a:gd name="connsiteY1072" fmla="*/ 508159 h 1857375"/>
                  <a:gd name="connsiteX1073" fmla="*/ 597694 w 1247775"/>
                  <a:gd name="connsiteY1073" fmla="*/ 503396 h 1857375"/>
                  <a:gd name="connsiteX1074" fmla="*/ 598646 w 1247775"/>
                  <a:gd name="connsiteY1074" fmla="*/ 505301 h 1857375"/>
                  <a:gd name="connsiteX1075" fmla="*/ 594836 w 1247775"/>
                  <a:gd name="connsiteY1075" fmla="*/ 511016 h 1857375"/>
                  <a:gd name="connsiteX1076" fmla="*/ 633889 w 1247775"/>
                  <a:gd name="connsiteY1076" fmla="*/ 447199 h 1857375"/>
                  <a:gd name="connsiteX1077" fmla="*/ 627221 w 1247775"/>
                  <a:gd name="connsiteY1077" fmla="*/ 461486 h 1857375"/>
                  <a:gd name="connsiteX1078" fmla="*/ 626269 w 1247775"/>
                  <a:gd name="connsiteY1078" fmla="*/ 461486 h 1857375"/>
                  <a:gd name="connsiteX1079" fmla="*/ 608171 w 1247775"/>
                  <a:gd name="connsiteY1079" fmla="*/ 479584 h 1857375"/>
                  <a:gd name="connsiteX1080" fmla="*/ 609124 w 1247775"/>
                  <a:gd name="connsiteY1080" fmla="*/ 484346 h 1857375"/>
                  <a:gd name="connsiteX1081" fmla="*/ 608171 w 1247775"/>
                  <a:gd name="connsiteY1081" fmla="*/ 485299 h 1857375"/>
                  <a:gd name="connsiteX1082" fmla="*/ 608171 w 1247775"/>
                  <a:gd name="connsiteY1082" fmla="*/ 483394 h 1857375"/>
                  <a:gd name="connsiteX1083" fmla="*/ 593884 w 1247775"/>
                  <a:gd name="connsiteY1083" fmla="*/ 459581 h 1857375"/>
                  <a:gd name="connsiteX1084" fmla="*/ 606266 w 1247775"/>
                  <a:gd name="connsiteY1084" fmla="*/ 444341 h 1857375"/>
                  <a:gd name="connsiteX1085" fmla="*/ 614839 w 1247775"/>
                  <a:gd name="connsiteY1085" fmla="*/ 447199 h 1857375"/>
                  <a:gd name="connsiteX1086" fmla="*/ 626269 w 1247775"/>
                  <a:gd name="connsiteY1086" fmla="*/ 440531 h 1857375"/>
                  <a:gd name="connsiteX1087" fmla="*/ 630079 w 1247775"/>
                  <a:gd name="connsiteY1087" fmla="*/ 440531 h 1857375"/>
                  <a:gd name="connsiteX1088" fmla="*/ 631984 w 1247775"/>
                  <a:gd name="connsiteY1088" fmla="*/ 440531 h 1857375"/>
                  <a:gd name="connsiteX1089" fmla="*/ 636746 w 1247775"/>
                  <a:gd name="connsiteY1089" fmla="*/ 444341 h 1857375"/>
                  <a:gd name="connsiteX1090" fmla="*/ 633889 w 1247775"/>
                  <a:gd name="connsiteY1090" fmla="*/ 447199 h 1857375"/>
                  <a:gd name="connsiteX1091" fmla="*/ 633889 w 1247775"/>
                  <a:gd name="connsiteY1091" fmla="*/ 447199 h 1857375"/>
                  <a:gd name="connsiteX1092" fmla="*/ 639604 w 1247775"/>
                  <a:gd name="connsiteY1092" fmla="*/ 402431 h 1857375"/>
                  <a:gd name="connsiteX1093" fmla="*/ 631031 w 1247775"/>
                  <a:gd name="connsiteY1093" fmla="*/ 399574 h 1857375"/>
                  <a:gd name="connsiteX1094" fmla="*/ 625316 w 1247775"/>
                  <a:gd name="connsiteY1094" fmla="*/ 391001 h 1857375"/>
                  <a:gd name="connsiteX1095" fmla="*/ 626269 w 1247775"/>
                  <a:gd name="connsiteY1095" fmla="*/ 388144 h 1857375"/>
                  <a:gd name="connsiteX1096" fmla="*/ 620554 w 1247775"/>
                  <a:gd name="connsiteY1096" fmla="*/ 382429 h 1857375"/>
                  <a:gd name="connsiteX1097" fmla="*/ 619601 w 1247775"/>
                  <a:gd name="connsiteY1097" fmla="*/ 374809 h 1857375"/>
                  <a:gd name="connsiteX1098" fmla="*/ 625316 w 1247775"/>
                  <a:gd name="connsiteY1098" fmla="*/ 375761 h 1857375"/>
                  <a:gd name="connsiteX1099" fmla="*/ 631031 w 1247775"/>
                  <a:gd name="connsiteY1099" fmla="*/ 373856 h 1857375"/>
                  <a:gd name="connsiteX1100" fmla="*/ 642461 w 1247775"/>
                  <a:gd name="connsiteY1100" fmla="*/ 380524 h 1857375"/>
                  <a:gd name="connsiteX1101" fmla="*/ 647224 w 1247775"/>
                  <a:gd name="connsiteY1101" fmla="*/ 394811 h 1857375"/>
                  <a:gd name="connsiteX1102" fmla="*/ 639604 w 1247775"/>
                  <a:gd name="connsiteY1102" fmla="*/ 402431 h 1857375"/>
                  <a:gd name="connsiteX1103" fmla="*/ 343376 w 1247775"/>
                  <a:gd name="connsiteY1103" fmla="*/ 758666 h 1857375"/>
                  <a:gd name="connsiteX1104" fmla="*/ 343376 w 1247775"/>
                  <a:gd name="connsiteY1104" fmla="*/ 758666 h 1857375"/>
                  <a:gd name="connsiteX1105" fmla="*/ 341471 w 1247775"/>
                  <a:gd name="connsiteY1105" fmla="*/ 751999 h 1857375"/>
                  <a:gd name="connsiteX1106" fmla="*/ 346234 w 1247775"/>
                  <a:gd name="connsiteY1106" fmla="*/ 752951 h 1857375"/>
                  <a:gd name="connsiteX1107" fmla="*/ 343376 w 1247775"/>
                  <a:gd name="connsiteY1107" fmla="*/ 758666 h 1857375"/>
                  <a:gd name="connsiteX1108" fmla="*/ 109061 w 1247775"/>
                  <a:gd name="connsiteY1108" fmla="*/ 1225391 h 1857375"/>
                  <a:gd name="connsiteX1109" fmla="*/ 95726 w 1247775"/>
                  <a:gd name="connsiteY1109" fmla="*/ 1217771 h 1857375"/>
                  <a:gd name="connsiteX1110" fmla="*/ 104299 w 1247775"/>
                  <a:gd name="connsiteY1110" fmla="*/ 1210151 h 1857375"/>
                  <a:gd name="connsiteX1111" fmla="*/ 122396 w 1247775"/>
                  <a:gd name="connsiteY1111" fmla="*/ 1195864 h 1857375"/>
                  <a:gd name="connsiteX1112" fmla="*/ 129064 w 1247775"/>
                  <a:gd name="connsiteY1112" fmla="*/ 1201579 h 1857375"/>
                  <a:gd name="connsiteX1113" fmla="*/ 109061 w 1247775"/>
                  <a:gd name="connsiteY1113" fmla="*/ 1225391 h 1857375"/>
                  <a:gd name="connsiteX1114" fmla="*/ 151924 w 1247775"/>
                  <a:gd name="connsiteY1114" fmla="*/ 1208246 h 1857375"/>
                  <a:gd name="connsiteX1115" fmla="*/ 150019 w 1247775"/>
                  <a:gd name="connsiteY1115" fmla="*/ 1206341 h 1857375"/>
                  <a:gd name="connsiteX1116" fmla="*/ 151924 w 1247775"/>
                  <a:gd name="connsiteY1116" fmla="*/ 1206341 h 1857375"/>
                  <a:gd name="connsiteX1117" fmla="*/ 151924 w 1247775"/>
                  <a:gd name="connsiteY1117" fmla="*/ 1208246 h 1857375"/>
                  <a:gd name="connsiteX1118" fmla="*/ 290989 w 1247775"/>
                  <a:gd name="connsiteY1118" fmla="*/ 992981 h 1857375"/>
                  <a:gd name="connsiteX1119" fmla="*/ 291941 w 1247775"/>
                  <a:gd name="connsiteY1119" fmla="*/ 986314 h 1857375"/>
                  <a:gd name="connsiteX1120" fmla="*/ 291941 w 1247775"/>
                  <a:gd name="connsiteY1120" fmla="*/ 986314 h 1857375"/>
                  <a:gd name="connsiteX1121" fmla="*/ 294799 w 1247775"/>
                  <a:gd name="connsiteY1121" fmla="*/ 987266 h 1857375"/>
                  <a:gd name="connsiteX1122" fmla="*/ 290989 w 1247775"/>
                  <a:gd name="connsiteY1122" fmla="*/ 992981 h 1857375"/>
                  <a:gd name="connsiteX1123" fmla="*/ 309086 w 1247775"/>
                  <a:gd name="connsiteY1123" fmla="*/ 1652111 h 1857375"/>
                  <a:gd name="connsiteX1124" fmla="*/ 310039 w 1247775"/>
                  <a:gd name="connsiteY1124" fmla="*/ 1649254 h 1857375"/>
                  <a:gd name="connsiteX1125" fmla="*/ 310991 w 1247775"/>
                  <a:gd name="connsiteY1125" fmla="*/ 1650206 h 1857375"/>
                  <a:gd name="connsiteX1126" fmla="*/ 309086 w 1247775"/>
                  <a:gd name="connsiteY1126" fmla="*/ 1652111 h 1857375"/>
                  <a:gd name="connsiteX1127" fmla="*/ 259556 w 1247775"/>
                  <a:gd name="connsiteY1127" fmla="*/ 1822609 h 1857375"/>
                  <a:gd name="connsiteX1128" fmla="*/ 261461 w 1247775"/>
                  <a:gd name="connsiteY1128" fmla="*/ 1816894 h 1857375"/>
                  <a:gd name="connsiteX1129" fmla="*/ 265271 w 1247775"/>
                  <a:gd name="connsiteY1129" fmla="*/ 1816894 h 1857375"/>
                  <a:gd name="connsiteX1130" fmla="*/ 266224 w 1247775"/>
                  <a:gd name="connsiteY1130" fmla="*/ 1817846 h 1857375"/>
                  <a:gd name="connsiteX1131" fmla="*/ 259556 w 1247775"/>
                  <a:gd name="connsiteY1131" fmla="*/ 1822609 h 1857375"/>
                  <a:gd name="connsiteX1132" fmla="*/ 330994 w 1247775"/>
                  <a:gd name="connsiteY1132" fmla="*/ 1783556 h 1857375"/>
                  <a:gd name="connsiteX1133" fmla="*/ 329089 w 1247775"/>
                  <a:gd name="connsiteY1133" fmla="*/ 1783556 h 1857375"/>
                  <a:gd name="connsiteX1134" fmla="*/ 326231 w 1247775"/>
                  <a:gd name="connsiteY1134" fmla="*/ 1781651 h 1857375"/>
                  <a:gd name="connsiteX1135" fmla="*/ 321469 w 1247775"/>
                  <a:gd name="connsiteY1135" fmla="*/ 1777841 h 1857375"/>
                  <a:gd name="connsiteX1136" fmla="*/ 323374 w 1247775"/>
                  <a:gd name="connsiteY1136" fmla="*/ 1772126 h 1857375"/>
                  <a:gd name="connsiteX1137" fmla="*/ 329089 w 1247775"/>
                  <a:gd name="connsiteY1137" fmla="*/ 1773079 h 1857375"/>
                  <a:gd name="connsiteX1138" fmla="*/ 335756 w 1247775"/>
                  <a:gd name="connsiteY1138" fmla="*/ 1771174 h 1857375"/>
                  <a:gd name="connsiteX1139" fmla="*/ 330994 w 1247775"/>
                  <a:gd name="connsiteY1139" fmla="*/ 1783556 h 1857375"/>
                  <a:gd name="connsiteX1140" fmla="*/ 442436 w 1247775"/>
                  <a:gd name="connsiteY1140" fmla="*/ 1450181 h 1857375"/>
                  <a:gd name="connsiteX1141" fmla="*/ 451009 w 1247775"/>
                  <a:gd name="connsiteY1141" fmla="*/ 1458754 h 1857375"/>
                  <a:gd name="connsiteX1142" fmla="*/ 444341 w 1247775"/>
                  <a:gd name="connsiteY1142" fmla="*/ 1465421 h 1857375"/>
                  <a:gd name="connsiteX1143" fmla="*/ 437674 w 1247775"/>
                  <a:gd name="connsiteY1143" fmla="*/ 1454944 h 1857375"/>
                  <a:gd name="connsiteX1144" fmla="*/ 442436 w 1247775"/>
                  <a:gd name="connsiteY1144" fmla="*/ 1450181 h 1857375"/>
                  <a:gd name="connsiteX1145" fmla="*/ 426244 w 1247775"/>
                  <a:gd name="connsiteY1145" fmla="*/ 1592104 h 1857375"/>
                  <a:gd name="connsiteX1146" fmla="*/ 420529 w 1247775"/>
                  <a:gd name="connsiteY1146" fmla="*/ 1587341 h 1857375"/>
                  <a:gd name="connsiteX1147" fmla="*/ 419576 w 1247775"/>
                  <a:gd name="connsiteY1147" fmla="*/ 1587341 h 1857375"/>
                  <a:gd name="connsiteX1148" fmla="*/ 421481 w 1247775"/>
                  <a:gd name="connsiteY1148" fmla="*/ 1576864 h 1857375"/>
                  <a:gd name="connsiteX1149" fmla="*/ 421481 w 1247775"/>
                  <a:gd name="connsiteY1149" fmla="*/ 1574959 h 1857375"/>
                  <a:gd name="connsiteX1150" fmla="*/ 422434 w 1247775"/>
                  <a:gd name="connsiteY1150" fmla="*/ 1574959 h 1857375"/>
                  <a:gd name="connsiteX1151" fmla="*/ 426244 w 1247775"/>
                  <a:gd name="connsiteY1151" fmla="*/ 1577816 h 1857375"/>
                  <a:gd name="connsiteX1152" fmla="*/ 426244 w 1247775"/>
                  <a:gd name="connsiteY1152" fmla="*/ 1580674 h 1857375"/>
                  <a:gd name="connsiteX1153" fmla="*/ 430054 w 1247775"/>
                  <a:gd name="connsiteY1153" fmla="*/ 1593056 h 1857375"/>
                  <a:gd name="connsiteX1154" fmla="*/ 426244 w 1247775"/>
                  <a:gd name="connsiteY1154" fmla="*/ 1592104 h 1857375"/>
                  <a:gd name="connsiteX1155" fmla="*/ 431959 w 1247775"/>
                  <a:gd name="connsiteY1155" fmla="*/ 1518761 h 1857375"/>
                  <a:gd name="connsiteX1156" fmla="*/ 425291 w 1247775"/>
                  <a:gd name="connsiteY1156" fmla="*/ 1517809 h 1857375"/>
                  <a:gd name="connsiteX1157" fmla="*/ 415766 w 1247775"/>
                  <a:gd name="connsiteY1157" fmla="*/ 1519714 h 1857375"/>
                  <a:gd name="connsiteX1158" fmla="*/ 416719 w 1247775"/>
                  <a:gd name="connsiteY1158" fmla="*/ 1515904 h 1857375"/>
                  <a:gd name="connsiteX1159" fmla="*/ 413861 w 1247775"/>
                  <a:gd name="connsiteY1159" fmla="*/ 1508284 h 1857375"/>
                  <a:gd name="connsiteX1160" fmla="*/ 419576 w 1247775"/>
                  <a:gd name="connsiteY1160" fmla="*/ 1499711 h 1857375"/>
                  <a:gd name="connsiteX1161" fmla="*/ 418624 w 1247775"/>
                  <a:gd name="connsiteY1161" fmla="*/ 1494949 h 1857375"/>
                  <a:gd name="connsiteX1162" fmla="*/ 422434 w 1247775"/>
                  <a:gd name="connsiteY1162" fmla="*/ 1486376 h 1857375"/>
                  <a:gd name="connsiteX1163" fmla="*/ 422434 w 1247775"/>
                  <a:gd name="connsiteY1163" fmla="*/ 1484471 h 1857375"/>
                  <a:gd name="connsiteX1164" fmla="*/ 422434 w 1247775"/>
                  <a:gd name="connsiteY1164" fmla="*/ 1484471 h 1857375"/>
                  <a:gd name="connsiteX1165" fmla="*/ 431959 w 1247775"/>
                  <a:gd name="connsiteY1165" fmla="*/ 1491139 h 1857375"/>
                  <a:gd name="connsiteX1166" fmla="*/ 435769 w 1247775"/>
                  <a:gd name="connsiteY1166" fmla="*/ 1490186 h 1857375"/>
                  <a:gd name="connsiteX1167" fmla="*/ 436721 w 1247775"/>
                  <a:gd name="connsiteY1167" fmla="*/ 1493044 h 1857375"/>
                  <a:gd name="connsiteX1168" fmla="*/ 430054 w 1247775"/>
                  <a:gd name="connsiteY1168" fmla="*/ 1505426 h 1857375"/>
                  <a:gd name="connsiteX1169" fmla="*/ 434816 w 1247775"/>
                  <a:gd name="connsiteY1169" fmla="*/ 1515904 h 1857375"/>
                  <a:gd name="connsiteX1170" fmla="*/ 431959 w 1247775"/>
                  <a:gd name="connsiteY1170" fmla="*/ 1518761 h 1857375"/>
                  <a:gd name="connsiteX1171" fmla="*/ 445294 w 1247775"/>
                  <a:gd name="connsiteY1171" fmla="*/ 1609249 h 1857375"/>
                  <a:gd name="connsiteX1172" fmla="*/ 435769 w 1247775"/>
                  <a:gd name="connsiteY1172" fmla="*/ 1603534 h 1857375"/>
                  <a:gd name="connsiteX1173" fmla="*/ 435769 w 1247775"/>
                  <a:gd name="connsiteY1173" fmla="*/ 1603534 h 1857375"/>
                  <a:gd name="connsiteX1174" fmla="*/ 434816 w 1247775"/>
                  <a:gd name="connsiteY1174" fmla="*/ 1598771 h 1857375"/>
                  <a:gd name="connsiteX1175" fmla="*/ 449104 w 1247775"/>
                  <a:gd name="connsiteY1175" fmla="*/ 1603534 h 1857375"/>
                  <a:gd name="connsiteX1176" fmla="*/ 450056 w 1247775"/>
                  <a:gd name="connsiteY1176" fmla="*/ 1603534 h 1857375"/>
                  <a:gd name="connsiteX1177" fmla="*/ 451961 w 1247775"/>
                  <a:gd name="connsiteY1177" fmla="*/ 1606391 h 1857375"/>
                  <a:gd name="connsiteX1178" fmla="*/ 445294 w 1247775"/>
                  <a:gd name="connsiteY1178" fmla="*/ 1609249 h 1857375"/>
                  <a:gd name="connsiteX1179" fmla="*/ 452914 w 1247775"/>
                  <a:gd name="connsiteY1179" fmla="*/ 1518761 h 1857375"/>
                  <a:gd name="connsiteX1180" fmla="*/ 451961 w 1247775"/>
                  <a:gd name="connsiteY1180" fmla="*/ 1517809 h 1857375"/>
                  <a:gd name="connsiteX1181" fmla="*/ 452914 w 1247775"/>
                  <a:gd name="connsiteY1181" fmla="*/ 1516856 h 1857375"/>
                  <a:gd name="connsiteX1182" fmla="*/ 454819 w 1247775"/>
                  <a:gd name="connsiteY1182" fmla="*/ 1517809 h 1857375"/>
                  <a:gd name="connsiteX1183" fmla="*/ 452914 w 1247775"/>
                  <a:gd name="connsiteY1183" fmla="*/ 1518761 h 1857375"/>
                  <a:gd name="connsiteX1184" fmla="*/ 666274 w 1247775"/>
                  <a:gd name="connsiteY1184" fmla="*/ 511969 h 1857375"/>
                  <a:gd name="connsiteX1185" fmla="*/ 668179 w 1247775"/>
                  <a:gd name="connsiteY1185" fmla="*/ 509111 h 1857375"/>
                  <a:gd name="connsiteX1186" fmla="*/ 668179 w 1247775"/>
                  <a:gd name="connsiteY1186" fmla="*/ 511969 h 1857375"/>
                  <a:gd name="connsiteX1187" fmla="*/ 666274 w 1247775"/>
                  <a:gd name="connsiteY1187" fmla="*/ 511969 h 1857375"/>
                  <a:gd name="connsiteX1188" fmla="*/ 657701 w 1247775"/>
                  <a:gd name="connsiteY1188" fmla="*/ 574834 h 1857375"/>
                  <a:gd name="connsiteX1189" fmla="*/ 659606 w 1247775"/>
                  <a:gd name="connsiteY1189" fmla="*/ 572929 h 1857375"/>
                  <a:gd name="connsiteX1190" fmla="*/ 659606 w 1247775"/>
                  <a:gd name="connsiteY1190" fmla="*/ 575786 h 1857375"/>
                  <a:gd name="connsiteX1191" fmla="*/ 657701 w 1247775"/>
                  <a:gd name="connsiteY1191" fmla="*/ 574834 h 1857375"/>
                  <a:gd name="connsiteX1192" fmla="*/ 502444 w 1247775"/>
                  <a:gd name="connsiteY1192" fmla="*/ 1197769 h 1857375"/>
                  <a:gd name="connsiteX1193" fmla="*/ 507206 w 1247775"/>
                  <a:gd name="connsiteY1193" fmla="*/ 1198721 h 1857375"/>
                  <a:gd name="connsiteX1194" fmla="*/ 511969 w 1247775"/>
                  <a:gd name="connsiteY1194" fmla="*/ 1197769 h 1857375"/>
                  <a:gd name="connsiteX1195" fmla="*/ 529114 w 1247775"/>
                  <a:gd name="connsiteY1195" fmla="*/ 1227296 h 1857375"/>
                  <a:gd name="connsiteX1196" fmla="*/ 526256 w 1247775"/>
                  <a:gd name="connsiteY1196" fmla="*/ 1230154 h 1857375"/>
                  <a:gd name="connsiteX1197" fmla="*/ 524351 w 1247775"/>
                  <a:gd name="connsiteY1197" fmla="*/ 1230154 h 1857375"/>
                  <a:gd name="connsiteX1198" fmla="*/ 504349 w 1247775"/>
                  <a:gd name="connsiteY1198" fmla="*/ 1220629 h 1857375"/>
                  <a:gd name="connsiteX1199" fmla="*/ 503396 w 1247775"/>
                  <a:gd name="connsiteY1199" fmla="*/ 1220629 h 1857375"/>
                  <a:gd name="connsiteX1200" fmla="*/ 497681 w 1247775"/>
                  <a:gd name="connsiteY1200" fmla="*/ 1213961 h 1857375"/>
                  <a:gd name="connsiteX1201" fmla="*/ 504349 w 1247775"/>
                  <a:gd name="connsiteY1201" fmla="*/ 1203484 h 1857375"/>
                  <a:gd name="connsiteX1202" fmla="*/ 502444 w 1247775"/>
                  <a:gd name="connsiteY1202" fmla="*/ 1197769 h 1857375"/>
                  <a:gd name="connsiteX1203" fmla="*/ 574834 w 1247775"/>
                  <a:gd name="connsiteY1203" fmla="*/ 1231106 h 1857375"/>
                  <a:gd name="connsiteX1204" fmla="*/ 574834 w 1247775"/>
                  <a:gd name="connsiteY1204" fmla="*/ 1231106 h 1857375"/>
                  <a:gd name="connsiteX1205" fmla="*/ 579596 w 1247775"/>
                  <a:gd name="connsiteY1205" fmla="*/ 1226344 h 1857375"/>
                  <a:gd name="connsiteX1206" fmla="*/ 579596 w 1247775"/>
                  <a:gd name="connsiteY1206" fmla="*/ 1229201 h 1857375"/>
                  <a:gd name="connsiteX1207" fmla="*/ 574834 w 1247775"/>
                  <a:gd name="connsiteY1207" fmla="*/ 1231106 h 1857375"/>
                  <a:gd name="connsiteX1208" fmla="*/ 516731 w 1247775"/>
                  <a:gd name="connsiteY1208" fmla="*/ 1371124 h 1857375"/>
                  <a:gd name="connsiteX1209" fmla="*/ 518636 w 1247775"/>
                  <a:gd name="connsiteY1209" fmla="*/ 1371124 h 1857375"/>
                  <a:gd name="connsiteX1210" fmla="*/ 516731 w 1247775"/>
                  <a:gd name="connsiteY1210" fmla="*/ 1373029 h 1857375"/>
                  <a:gd name="connsiteX1211" fmla="*/ 516731 w 1247775"/>
                  <a:gd name="connsiteY1211" fmla="*/ 1371124 h 1857375"/>
                  <a:gd name="connsiteX1212" fmla="*/ 615791 w 1247775"/>
                  <a:gd name="connsiteY1212" fmla="*/ 838676 h 1857375"/>
                  <a:gd name="connsiteX1213" fmla="*/ 627221 w 1247775"/>
                  <a:gd name="connsiteY1213" fmla="*/ 845344 h 1857375"/>
                  <a:gd name="connsiteX1214" fmla="*/ 627221 w 1247775"/>
                  <a:gd name="connsiteY1214" fmla="*/ 847249 h 1857375"/>
                  <a:gd name="connsiteX1215" fmla="*/ 626269 w 1247775"/>
                  <a:gd name="connsiteY1215" fmla="*/ 849154 h 1857375"/>
                  <a:gd name="connsiteX1216" fmla="*/ 620554 w 1247775"/>
                  <a:gd name="connsiteY1216" fmla="*/ 848201 h 1857375"/>
                  <a:gd name="connsiteX1217" fmla="*/ 610076 w 1247775"/>
                  <a:gd name="connsiteY1217" fmla="*/ 849154 h 1857375"/>
                  <a:gd name="connsiteX1218" fmla="*/ 610076 w 1247775"/>
                  <a:gd name="connsiteY1218" fmla="*/ 847249 h 1857375"/>
                  <a:gd name="connsiteX1219" fmla="*/ 609124 w 1247775"/>
                  <a:gd name="connsiteY1219" fmla="*/ 842486 h 1857375"/>
                  <a:gd name="connsiteX1220" fmla="*/ 615791 w 1247775"/>
                  <a:gd name="connsiteY1220" fmla="*/ 838676 h 1857375"/>
                  <a:gd name="connsiteX1221" fmla="*/ 571024 w 1247775"/>
                  <a:gd name="connsiteY1221" fmla="*/ 938689 h 1857375"/>
                  <a:gd name="connsiteX1222" fmla="*/ 577691 w 1247775"/>
                  <a:gd name="connsiteY1222" fmla="*/ 943451 h 1857375"/>
                  <a:gd name="connsiteX1223" fmla="*/ 575786 w 1247775"/>
                  <a:gd name="connsiteY1223" fmla="*/ 946309 h 1857375"/>
                  <a:gd name="connsiteX1224" fmla="*/ 571024 w 1247775"/>
                  <a:gd name="connsiteY1224" fmla="*/ 938689 h 1857375"/>
                  <a:gd name="connsiteX1225" fmla="*/ 571024 w 1247775"/>
                  <a:gd name="connsiteY1225" fmla="*/ 938689 h 1857375"/>
                  <a:gd name="connsiteX1226" fmla="*/ 552926 w 1247775"/>
                  <a:gd name="connsiteY1226" fmla="*/ 718661 h 1857375"/>
                  <a:gd name="connsiteX1227" fmla="*/ 566261 w 1247775"/>
                  <a:gd name="connsiteY1227" fmla="*/ 710089 h 1857375"/>
                  <a:gd name="connsiteX1228" fmla="*/ 568166 w 1247775"/>
                  <a:gd name="connsiteY1228" fmla="*/ 711041 h 1857375"/>
                  <a:gd name="connsiteX1229" fmla="*/ 567214 w 1247775"/>
                  <a:gd name="connsiteY1229" fmla="*/ 719614 h 1857375"/>
                  <a:gd name="connsiteX1230" fmla="*/ 567214 w 1247775"/>
                  <a:gd name="connsiteY1230" fmla="*/ 723424 h 1857375"/>
                  <a:gd name="connsiteX1231" fmla="*/ 565309 w 1247775"/>
                  <a:gd name="connsiteY1231" fmla="*/ 724376 h 1857375"/>
                  <a:gd name="connsiteX1232" fmla="*/ 552926 w 1247775"/>
                  <a:gd name="connsiteY1232" fmla="*/ 720566 h 1857375"/>
                  <a:gd name="connsiteX1233" fmla="*/ 552926 w 1247775"/>
                  <a:gd name="connsiteY1233" fmla="*/ 718661 h 1857375"/>
                  <a:gd name="connsiteX1234" fmla="*/ 553879 w 1247775"/>
                  <a:gd name="connsiteY1234" fmla="*/ 816769 h 1857375"/>
                  <a:gd name="connsiteX1235" fmla="*/ 559594 w 1247775"/>
                  <a:gd name="connsiteY1235" fmla="*/ 804386 h 1857375"/>
                  <a:gd name="connsiteX1236" fmla="*/ 561499 w 1247775"/>
                  <a:gd name="connsiteY1236" fmla="*/ 804386 h 1857375"/>
                  <a:gd name="connsiteX1237" fmla="*/ 569119 w 1247775"/>
                  <a:gd name="connsiteY1237" fmla="*/ 808196 h 1857375"/>
                  <a:gd name="connsiteX1238" fmla="*/ 568166 w 1247775"/>
                  <a:gd name="connsiteY1238" fmla="*/ 813911 h 1857375"/>
                  <a:gd name="connsiteX1239" fmla="*/ 563404 w 1247775"/>
                  <a:gd name="connsiteY1239" fmla="*/ 822484 h 1857375"/>
                  <a:gd name="connsiteX1240" fmla="*/ 563404 w 1247775"/>
                  <a:gd name="connsiteY1240" fmla="*/ 824389 h 1857375"/>
                  <a:gd name="connsiteX1241" fmla="*/ 550069 w 1247775"/>
                  <a:gd name="connsiteY1241" fmla="*/ 828199 h 1857375"/>
                  <a:gd name="connsiteX1242" fmla="*/ 553879 w 1247775"/>
                  <a:gd name="connsiteY1242" fmla="*/ 816769 h 1857375"/>
                  <a:gd name="connsiteX1243" fmla="*/ 547211 w 1247775"/>
                  <a:gd name="connsiteY1243" fmla="*/ 968216 h 1857375"/>
                  <a:gd name="connsiteX1244" fmla="*/ 547211 w 1247775"/>
                  <a:gd name="connsiteY1244" fmla="*/ 970121 h 1857375"/>
                  <a:gd name="connsiteX1245" fmla="*/ 552926 w 1247775"/>
                  <a:gd name="connsiteY1245" fmla="*/ 975836 h 1857375"/>
                  <a:gd name="connsiteX1246" fmla="*/ 558641 w 1247775"/>
                  <a:gd name="connsiteY1246" fmla="*/ 972026 h 1857375"/>
                  <a:gd name="connsiteX1247" fmla="*/ 558641 w 1247775"/>
                  <a:gd name="connsiteY1247" fmla="*/ 972026 h 1857375"/>
                  <a:gd name="connsiteX1248" fmla="*/ 563404 w 1247775"/>
                  <a:gd name="connsiteY1248" fmla="*/ 971074 h 1857375"/>
                  <a:gd name="connsiteX1249" fmla="*/ 562451 w 1247775"/>
                  <a:gd name="connsiteY1249" fmla="*/ 973931 h 1857375"/>
                  <a:gd name="connsiteX1250" fmla="*/ 567214 w 1247775"/>
                  <a:gd name="connsiteY1250" fmla="*/ 980599 h 1857375"/>
                  <a:gd name="connsiteX1251" fmla="*/ 571024 w 1247775"/>
                  <a:gd name="connsiteY1251" fmla="*/ 991076 h 1857375"/>
                  <a:gd name="connsiteX1252" fmla="*/ 567214 w 1247775"/>
                  <a:gd name="connsiteY1252" fmla="*/ 992029 h 1857375"/>
                  <a:gd name="connsiteX1253" fmla="*/ 559594 w 1247775"/>
                  <a:gd name="connsiteY1253" fmla="*/ 989171 h 1857375"/>
                  <a:gd name="connsiteX1254" fmla="*/ 548164 w 1247775"/>
                  <a:gd name="connsiteY1254" fmla="*/ 996791 h 1857375"/>
                  <a:gd name="connsiteX1255" fmla="*/ 545306 w 1247775"/>
                  <a:gd name="connsiteY1255" fmla="*/ 1001554 h 1857375"/>
                  <a:gd name="connsiteX1256" fmla="*/ 536734 w 1247775"/>
                  <a:gd name="connsiteY1256" fmla="*/ 994886 h 1857375"/>
                  <a:gd name="connsiteX1257" fmla="*/ 537686 w 1247775"/>
                  <a:gd name="connsiteY1257" fmla="*/ 992029 h 1857375"/>
                  <a:gd name="connsiteX1258" fmla="*/ 531019 w 1247775"/>
                  <a:gd name="connsiteY1258" fmla="*/ 985361 h 1857375"/>
                  <a:gd name="connsiteX1259" fmla="*/ 524351 w 1247775"/>
                  <a:gd name="connsiteY1259" fmla="*/ 992029 h 1857375"/>
                  <a:gd name="connsiteX1260" fmla="*/ 524351 w 1247775"/>
                  <a:gd name="connsiteY1260" fmla="*/ 993934 h 1857375"/>
                  <a:gd name="connsiteX1261" fmla="*/ 511016 w 1247775"/>
                  <a:gd name="connsiteY1261" fmla="*/ 1004411 h 1857375"/>
                  <a:gd name="connsiteX1262" fmla="*/ 504349 w 1247775"/>
                  <a:gd name="connsiteY1262" fmla="*/ 1000601 h 1857375"/>
                  <a:gd name="connsiteX1263" fmla="*/ 503396 w 1247775"/>
                  <a:gd name="connsiteY1263" fmla="*/ 1000601 h 1857375"/>
                  <a:gd name="connsiteX1264" fmla="*/ 501491 w 1247775"/>
                  <a:gd name="connsiteY1264" fmla="*/ 995839 h 1857375"/>
                  <a:gd name="connsiteX1265" fmla="*/ 502444 w 1247775"/>
                  <a:gd name="connsiteY1265" fmla="*/ 995839 h 1857375"/>
                  <a:gd name="connsiteX1266" fmla="*/ 524351 w 1247775"/>
                  <a:gd name="connsiteY1266" fmla="*/ 973931 h 1857375"/>
                  <a:gd name="connsiteX1267" fmla="*/ 524351 w 1247775"/>
                  <a:gd name="connsiteY1267" fmla="*/ 972979 h 1857375"/>
                  <a:gd name="connsiteX1268" fmla="*/ 529114 w 1247775"/>
                  <a:gd name="connsiteY1268" fmla="*/ 973931 h 1857375"/>
                  <a:gd name="connsiteX1269" fmla="*/ 541496 w 1247775"/>
                  <a:gd name="connsiteY1269" fmla="*/ 961549 h 1857375"/>
                  <a:gd name="connsiteX1270" fmla="*/ 529114 w 1247775"/>
                  <a:gd name="connsiteY1270" fmla="*/ 949166 h 1857375"/>
                  <a:gd name="connsiteX1271" fmla="*/ 519589 w 1247775"/>
                  <a:gd name="connsiteY1271" fmla="*/ 954881 h 1857375"/>
                  <a:gd name="connsiteX1272" fmla="*/ 520541 w 1247775"/>
                  <a:gd name="connsiteY1272" fmla="*/ 951071 h 1857375"/>
                  <a:gd name="connsiteX1273" fmla="*/ 500539 w 1247775"/>
                  <a:gd name="connsiteY1273" fmla="*/ 931069 h 1857375"/>
                  <a:gd name="connsiteX1274" fmla="*/ 492919 w 1247775"/>
                  <a:gd name="connsiteY1274" fmla="*/ 932974 h 1857375"/>
                  <a:gd name="connsiteX1275" fmla="*/ 484346 w 1247775"/>
                  <a:gd name="connsiteY1275" fmla="*/ 925354 h 1857375"/>
                  <a:gd name="connsiteX1276" fmla="*/ 486251 w 1247775"/>
                  <a:gd name="connsiteY1276" fmla="*/ 917734 h 1857375"/>
                  <a:gd name="connsiteX1277" fmla="*/ 485299 w 1247775"/>
                  <a:gd name="connsiteY1277" fmla="*/ 912971 h 1857375"/>
                  <a:gd name="connsiteX1278" fmla="*/ 488156 w 1247775"/>
                  <a:gd name="connsiteY1278" fmla="*/ 906304 h 1857375"/>
                  <a:gd name="connsiteX1279" fmla="*/ 486251 w 1247775"/>
                  <a:gd name="connsiteY1279" fmla="*/ 901541 h 1857375"/>
                  <a:gd name="connsiteX1280" fmla="*/ 492919 w 1247775"/>
                  <a:gd name="connsiteY1280" fmla="*/ 893921 h 1857375"/>
                  <a:gd name="connsiteX1281" fmla="*/ 505301 w 1247775"/>
                  <a:gd name="connsiteY1281" fmla="*/ 907256 h 1857375"/>
                  <a:gd name="connsiteX1282" fmla="*/ 505301 w 1247775"/>
                  <a:gd name="connsiteY1282" fmla="*/ 907256 h 1857375"/>
                  <a:gd name="connsiteX1283" fmla="*/ 525304 w 1247775"/>
                  <a:gd name="connsiteY1283" fmla="*/ 941546 h 1857375"/>
                  <a:gd name="connsiteX1284" fmla="*/ 537686 w 1247775"/>
                  <a:gd name="connsiteY1284" fmla="*/ 947261 h 1857375"/>
                  <a:gd name="connsiteX1285" fmla="*/ 538639 w 1247775"/>
                  <a:gd name="connsiteY1285" fmla="*/ 947261 h 1857375"/>
                  <a:gd name="connsiteX1286" fmla="*/ 539591 w 1247775"/>
                  <a:gd name="connsiteY1286" fmla="*/ 948214 h 1857375"/>
                  <a:gd name="connsiteX1287" fmla="*/ 539591 w 1247775"/>
                  <a:gd name="connsiteY1287" fmla="*/ 952024 h 1857375"/>
                  <a:gd name="connsiteX1288" fmla="*/ 547211 w 1247775"/>
                  <a:gd name="connsiteY1288" fmla="*/ 968216 h 1857375"/>
                  <a:gd name="connsiteX1289" fmla="*/ 549116 w 1247775"/>
                  <a:gd name="connsiteY1289" fmla="*/ 1032986 h 1857375"/>
                  <a:gd name="connsiteX1290" fmla="*/ 536734 w 1247775"/>
                  <a:gd name="connsiteY1290" fmla="*/ 1048226 h 1857375"/>
                  <a:gd name="connsiteX1291" fmla="*/ 532924 w 1247775"/>
                  <a:gd name="connsiteY1291" fmla="*/ 1048226 h 1857375"/>
                  <a:gd name="connsiteX1292" fmla="*/ 531019 w 1247775"/>
                  <a:gd name="connsiteY1292" fmla="*/ 1048226 h 1857375"/>
                  <a:gd name="connsiteX1293" fmla="*/ 531019 w 1247775"/>
                  <a:gd name="connsiteY1293" fmla="*/ 1047274 h 1857375"/>
                  <a:gd name="connsiteX1294" fmla="*/ 535781 w 1247775"/>
                  <a:gd name="connsiteY1294" fmla="*/ 1036796 h 1857375"/>
                  <a:gd name="connsiteX1295" fmla="*/ 534829 w 1247775"/>
                  <a:gd name="connsiteY1295" fmla="*/ 1032986 h 1857375"/>
                  <a:gd name="connsiteX1296" fmla="*/ 547211 w 1247775"/>
                  <a:gd name="connsiteY1296" fmla="*/ 1018699 h 1857375"/>
                  <a:gd name="connsiteX1297" fmla="*/ 548164 w 1247775"/>
                  <a:gd name="connsiteY1297" fmla="*/ 1019651 h 1857375"/>
                  <a:gd name="connsiteX1298" fmla="*/ 547211 w 1247775"/>
                  <a:gd name="connsiteY1298" fmla="*/ 1026319 h 1857375"/>
                  <a:gd name="connsiteX1299" fmla="*/ 549116 w 1247775"/>
                  <a:gd name="connsiteY1299" fmla="*/ 1032986 h 1857375"/>
                  <a:gd name="connsiteX1300" fmla="*/ 506254 w 1247775"/>
                  <a:gd name="connsiteY1300" fmla="*/ 814864 h 1857375"/>
                  <a:gd name="connsiteX1301" fmla="*/ 497681 w 1247775"/>
                  <a:gd name="connsiteY1301" fmla="*/ 812959 h 1857375"/>
                  <a:gd name="connsiteX1302" fmla="*/ 497681 w 1247775"/>
                  <a:gd name="connsiteY1302" fmla="*/ 812959 h 1857375"/>
                  <a:gd name="connsiteX1303" fmla="*/ 507206 w 1247775"/>
                  <a:gd name="connsiteY1303" fmla="*/ 806291 h 1857375"/>
                  <a:gd name="connsiteX1304" fmla="*/ 509111 w 1247775"/>
                  <a:gd name="connsiteY1304" fmla="*/ 805339 h 1857375"/>
                  <a:gd name="connsiteX1305" fmla="*/ 509111 w 1247775"/>
                  <a:gd name="connsiteY1305" fmla="*/ 806291 h 1857375"/>
                  <a:gd name="connsiteX1306" fmla="*/ 506254 w 1247775"/>
                  <a:gd name="connsiteY1306" fmla="*/ 812959 h 1857375"/>
                  <a:gd name="connsiteX1307" fmla="*/ 506254 w 1247775"/>
                  <a:gd name="connsiteY1307" fmla="*/ 814864 h 1857375"/>
                  <a:gd name="connsiteX1308" fmla="*/ 521494 w 1247775"/>
                  <a:gd name="connsiteY1308" fmla="*/ 822484 h 1857375"/>
                  <a:gd name="connsiteX1309" fmla="*/ 536734 w 1247775"/>
                  <a:gd name="connsiteY1309" fmla="*/ 832961 h 1857375"/>
                  <a:gd name="connsiteX1310" fmla="*/ 543401 w 1247775"/>
                  <a:gd name="connsiteY1310" fmla="*/ 832009 h 1857375"/>
                  <a:gd name="connsiteX1311" fmla="*/ 536734 w 1247775"/>
                  <a:gd name="connsiteY1311" fmla="*/ 842486 h 1857375"/>
                  <a:gd name="connsiteX1312" fmla="*/ 533876 w 1247775"/>
                  <a:gd name="connsiteY1312" fmla="*/ 842486 h 1857375"/>
                  <a:gd name="connsiteX1313" fmla="*/ 517684 w 1247775"/>
                  <a:gd name="connsiteY1313" fmla="*/ 854869 h 1857375"/>
                  <a:gd name="connsiteX1314" fmla="*/ 517684 w 1247775"/>
                  <a:gd name="connsiteY1314" fmla="*/ 854869 h 1857375"/>
                  <a:gd name="connsiteX1315" fmla="*/ 515779 w 1247775"/>
                  <a:gd name="connsiteY1315" fmla="*/ 854869 h 1857375"/>
                  <a:gd name="connsiteX1316" fmla="*/ 522446 w 1247775"/>
                  <a:gd name="connsiteY1316" fmla="*/ 838676 h 1857375"/>
                  <a:gd name="connsiteX1317" fmla="*/ 514826 w 1247775"/>
                  <a:gd name="connsiteY1317" fmla="*/ 820579 h 1857375"/>
                  <a:gd name="connsiteX1318" fmla="*/ 516731 w 1247775"/>
                  <a:gd name="connsiteY1318" fmla="*/ 819626 h 1857375"/>
                  <a:gd name="connsiteX1319" fmla="*/ 521494 w 1247775"/>
                  <a:gd name="connsiteY1319" fmla="*/ 822484 h 1857375"/>
                  <a:gd name="connsiteX1320" fmla="*/ 487204 w 1247775"/>
                  <a:gd name="connsiteY1320" fmla="*/ 723424 h 1857375"/>
                  <a:gd name="connsiteX1321" fmla="*/ 490061 w 1247775"/>
                  <a:gd name="connsiteY1321" fmla="*/ 728186 h 1857375"/>
                  <a:gd name="connsiteX1322" fmla="*/ 486251 w 1247775"/>
                  <a:gd name="connsiteY1322" fmla="*/ 731996 h 1857375"/>
                  <a:gd name="connsiteX1323" fmla="*/ 487204 w 1247775"/>
                  <a:gd name="connsiteY1323" fmla="*/ 723424 h 1857375"/>
                  <a:gd name="connsiteX1324" fmla="*/ 487204 w 1247775"/>
                  <a:gd name="connsiteY1324" fmla="*/ 723424 h 1857375"/>
                  <a:gd name="connsiteX1325" fmla="*/ 362426 w 1247775"/>
                  <a:gd name="connsiteY1325" fmla="*/ 708184 h 1857375"/>
                  <a:gd name="connsiteX1326" fmla="*/ 380524 w 1247775"/>
                  <a:gd name="connsiteY1326" fmla="*/ 695801 h 1857375"/>
                  <a:gd name="connsiteX1327" fmla="*/ 383381 w 1247775"/>
                  <a:gd name="connsiteY1327" fmla="*/ 694849 h 1857375"/>
                  <a:gd name="connsiteX1328" fmla="*/ 392906 w 1247775"/>
                  <a:gd name="connsiteY1328" fmla="*/ 705326 h 1857375"/>
                  <a:gd name="connsiteX1329" fmla="*/ 371951 w 1247775"/>
                  <a:gd name="connsiteY1329" fmla="*/ 726281 h 1857375"/>
                  <a:gd name="connsiteX1330" fmla="*/ 360521 w 1247775"/>
                  <a:gd name="connsiteY1330" fmla="*/ 708184 h 1857375"/>
                  <a:gd name="connsiteX1331" fmla="*/ 362426 w 1247775"/>
                  <a:gd name="connsiteY1331" fmla="*/ 708184 h 1857375"/>
                  <a:gd name="connsiteX1332" fmla="*/ 453866 w 1247775"/>
                  <a:gd name="connsiteY1332" fmla="*/ 781526 h 1857375"/>
                  <a:gd name="connsiteX1333" fmla="*/ 443389 w 1247775"/>
                  <a:gd name="connsiteY1333" fmla="*/ 791051 h 1857375"/>
                  <a:gd name="connsiteX1334" fmla="*/ 450056 w 1247775"/>
                  <a:gd name="connsiteY1334" fmla="*/ 800576 h 1857375"/>
                  <a:gd name="connsiteX1335" fmla="*/ 438626 w 1247775"/>
                  <a:gd name="connsiteY1335" fmla="*/ 809149 h 1857375"/>
                  <a:gd name="connsiteX1336" fmla="*/ 419576 w 1247775"/>
                  <a:gd name="connsiteY1336" fmla="*/ 830104 h 1857375"/>
                  <a:gd name="connsiteX1337" fmla="*/ 425291 w 1247775"/>
                  <a:gd name="connsiteY1337" fmla="*/ 844391 h 1857375"/>
                  <a:gd name="connsiteX1338" fmla="*/ 423386 w 1247775"/>
                  <a:gd name="connsiteY1338" fmla="*/ 846296 h 1857375"/>
                  <a:gd name="connsiteX1339" fmla="*/ 404336 w 1247775"/>
                  <a:gd name="connsiteY1339" fmla="*/ 832009 h 1857375"/>
                  <a:gd name="connsiteX1340" fmla="*/ 394811 w 1247775"/>
                  <a:gd name="connsiteY1340" fmla="*/ 828199 h 1857375"/>
                  <a:gd name="connsiteX1341" fmla="*/ 386239 w 1247775"/>
                  <a:gd name="connsiteY1341" fmla="*/ 831056 h 1857375"/>
                  <a:gd name="connsiteX1342" fmla="*/ 368141 w 1247775"/>
                  <a:gd name="connsiteY1342" fmla="*/ 842486 h 1857375"/>
                  <a:gd name="connsiteX1343" fmla="*/ 363379 w 1247775"/>
                  <a:gd name="connsiteY1343" fmla="*/ 837724 h 1857375"/>
                  <a:gd name="connsiteX1344" fmla="*/ 357664 w 1247775"/>
                  <a:gd name="connsiteY1344" fmla="*/ 826294 h 1857375"/>
                  <a:gd name="connsiteX1345" fmla="*/ 370046 w 1247775"/>
                  <a:gd name="connsiteY1345" fmla="*/ 807244 h 1857375"/>
                  <a:gd name="connsiteX1346" fmla="*/ 372904 w 1247775"/>
                  <a:gd name="connsiteY1346" fmla="*/ 807244 h 1857375"/>
                  <a:gd name="connsiteX1347" fmla="*/ 388144 w 1247775"/>
                  <a:gd name="connsiteY1347" fmla="*/ 803434 h 1857375"/>
                  <a:gd name="connsiteX1348" fmla="*/ 385286 w 1247775"/>
                  <a:gd name="connsiteY1348" fmla="*/ 811054 h 1857375"/>
                  <a:gd name="connsiteX1349" fmla="*/ 397669 w 1247775"/>
                  <a:gd name="connsiteY1349" fmla="*/ 823436 h 1857375"/>
                  <a:gd name="connsiteX1350" fmla="*/ 410051 w 1247775"/>
                  <a:gd name="connsiteY1350" fmla="*/ 811054 h 1857375"/>
                  <a:gd name="connsiteX1351" fmla="*/ 397669 w 1247775"/>
                  <a:gd name="connsiteY1351" fmla="*/ 798671 h 1857375"/>
                  <a:gd name="connsiteX1352" fmla="*/ 394811 w 1247775"/>
                  <a:gd name="connsiteY1352" fmla="*/ 799624 h 1857375"/>
                  <a:gd name="connsiteX1353" fmla="*/ 398621 w 1247775"/>
                  <a:gd name="connsiteY1353" fmla="*/ 795814 h 1857375"/>
                  <a:gd name="connsiteX1354" fmla="*/ 416719 w 1247775"/>
                  <a:gd name="connsiteY1354" fmla="*/ 787241 h 1857375"/>
                  <a:gd name="connsiteX1355" fmla="*/ 424339 w 1247775"/>
                  <a:gd name="connsiteY1355" fmla="*/ 788194 h 1857375"/>
                  <a:gd name="connsiteX1356" fmla="*/ 456724 w 1247775"/>
                  <a:gd name="connsiteY1356" fmla="*/ 759619 h 1857375"/>
                  <a:gd name="connsiteX1357" fmla="*/ 460534 w 1247775"/>
                  <a:gd name="connsiteY1357" fmla="*/ 759619 h 1857375"/>
                  <a:gd name="connsiteX1358" fmla="*/ 482441 w 1247775"/>
                  <a:gd name="connsiteY1358" fmla="*/ 743426 h 1857375"/>
                  <a:gd name="connsiteX1359" fmla="*/ 498634 w 1247775"/>
                  <a:gd name="connsiteY1359" fmla="*/ 757714 h 1857375"/>
                  <a:gd name="connsiteX1360" fmla="*/ 514826 w 1247775"/>
                  <a:gd name="connsiteY1360" fmla="*/ 742474 h 1857375"/>
                  <a:gd name="connsiteX1361" fmla="*/ 515779 w 1247775"/>
                  <a:gd name="connsiteY1361" fmla="*/ 742474 h 1857375"/>
                  <a:gd name="connsiteX1362" fmla="*/ 513874 w 1247775"/>
                  <a:gd name="connsiteY1362" fmla="*/ 751999 h 1857375"/>
                  <a:gd name="connsiteX1363" fmla="*/ 513874 w 1247775"/>
                  <a:gd name="connsiteY1363" fmla="*/ 755809 h 1857375"/>
                  <a:gd name="connsiteX1364" fmla="*/ 509111 w 1247775"/>
                  <a:gd name="connsiteY1364" fmla="*/ 768191 h 1857375"/>
                  <a:gd name="connsiteX1365" fmla="*/ 514826 w 1247775"/>
                  <a:gd name="connsiteY1365" fmla="*/ 781526 h 1857375"/>
                  <a:gd name="connsiteX1366" fmla="*/ 510064 w 1247775"/>
                  <a:gd name="connsiteY1366" fmla="*/ 788194 h 1857375"/>
                  <a:gd name="connsiteX1367" fmla="*/ 501491 w 1247775"/>
                  <a:gd name="connsiteY1367" fmla="*/ 783431 h 1857375"/>
                  <a:gd name="connsiteX1368" fmla="*/ 491966 w 1247775"/>
                  <a:gd name="connsiteY1368" fmla="*/ 780574 h 1857375"/>
                  <a:gd name="connsiteX1369" fmla="*/ 490061 w 1247775"/>
                  <a:gd name="connsiteY1369" fmla="*/ 780574 h 1857375"/>
                  <a:gd name="connsiteX1370" fmla="*/ 490061 w 1247775"/>
                  <a:gd name="connsiteY1370" fmla="*/ 779621 h 1857375"/>
                  <a:gd name="connsiteX1371" fmla="*/ 477679 w 1247775"/>
                  <a:gd name="connsiteY1371" fmla="*/ 767239 h 1857375"/>
                  <a:gd name="connsiteX1372" fmla="*/ 465296 w 1247775"/>
                  <a:gd name="connsiteY1372" fmla="*/ 779621 h 1857375"/>
                  <a:gd name="connsiteX1373" fmla="*/ 471011 w 1247775"/>
                  <a:gd name="connsiteY1373" fmla="*/ 790099 h 1857375"/>
                  <a:gd name="connsiteX1374" fmla="*/ 458629 w 1247775"/>
                  <a:gd name="connsiteY1374" fmla="*/ 799624 h 1857375"/>
                  <a:gd name="connsiteX1375" fmla="*/ 457676 w 1247775"/>
                  <a:gd name="connsiteY1375" fmla="*/ 799624 h 1857375"/>
                  <a:gd name="connsiteX1376" fmla="*/ 462439 w 1247775"/>
                  <a:gd name="connsiteY1376" fmla="*/ 791051 h 1857375"/>
                  <a:gd name="connsiteX1377" fmla="*/ 453866 w 1247775"/>
                  <a:gd name="connsiteY1377" fmla="*/ 781526 h 1857375"/>
                  <a:gd name="connsiteX1378" fmla="*/ 481489 w 1247775"/>
                  <a:gd name="connsiteY1378" fmla="*/ 946309 h 1857375"/>
                  <a:gd name="connsiteX1379" fmla="*/ 480536 w 1247775"/>
                  <a:gd name="connsiteY1379" fmla="*/ 951071 h 1857375"/>
                  <a:gd name="connsiteX1380" fmla="*/ 470059 w 1247775"/>
                  <a:gd name="connsiteY1380" fmla="*/ 936784 h 1857375"/>
                  <a:gd name="connsiteX1381" fmla="*/ 473869 w 1247775"/>
                  <a:gd name="connsiteY1381" fmla="*/ 935831 h 1857375"/>
                  <a:gd name="connsiteX1382" fmla="*/ 473869 w 1247775"/>
                  <a:gd name="connsiteY1382" fmla="*/ 935831 h 1857375"/>
                  <a:gd name="connsiteX1383" fmla="*/ 481489 w 1247775"/>
                  <a:gd name="connsiteY1383" fmla="*/ 946309 h 1857375"/>
                  <a:gd name="connsiteX1384" fmla="*/ 345281 w 1247775"/>
                  <a:gd name="connsiteY1384" fmla="*/ 1095851 h 1857375"/>
                  <a:gd name="connsiteX1385" fmla="*/ 345281 w 1247775"/>
                  <a:gd name="connsiteY1385" fmla="*/ 1095851 h 1857375"/>
                  <a:gd name="connsiteX1386" fmla="*/ 345281 w 1247775"/>
                  <a:gd name="connsiteY1386" fmla="*/ 1095851 h 1857375"/>
                  <a:gd name="connsiteX1387" fmla="*/ 345281 w 1247775"/>
                  <a:gd name="connsiteY1387" fmla="*/ 1095851 h 1857375"/>
                  <a:gd name="connsiteX1388" fmla="*/ 423386 w 1247775"/>
                  <a:gd name="connsiteY1388" fmla="*/ 1187291 h 1857375"/>
                  <a:gd name="connsiteX1389" fmla="*/ 421481 w 1247775"/>
                  <a:gd name="connsiteY1389" fmla="*/ 1188244 h 1857375"/>
                  <a:gd name="connsiteX1390" fmla="*/ 423386 w 1247775"/>
                  <a:gd name="connsiteY1390" fmla="*/ 1181576 h 1857375"/>
                  <a:gd name="connsiteX1391" fmla="*/ 426244 w 1247775"/>
                  <a:gd name="connsiteY1391" fmla="*/ 1182529 h 1857375"/>
                  <a:gd name="connsiteX1392" fmla="*/ 430054 w 1247775"/>
                  <a:gd name="connsiteY1392" fmla="*/ 1185386 h 1857375"/>
                  <a:gd name="connsiteX1393" fmla="*/ 423386 w 1247775"/>
                  <a:gd name="connsiteY1393" fmla="*/ 1187291 h 1857375"/>
                  <a:gd name="connsiteX1394" fmla="*/ 432911 w 1247775"/>
                  <a:gd name="connsiteY1394" fmla="*/ 1183481 h 1857375"/>
                  <a:gd name="connsiteX1395" fmla="*/ 432911 w 1247775"/>
                  <a:gd name="connsiteY1395" fmla="*/ 1183481 h 1857375"/>
                  <a:gd name="connsiteX1396" fmla="*/ 432911 w 1247775"/>
                  <a:gd name="connsiteY1396" fmla="*/ 1183481 h 1857375"/>
                  <a:gd name="connsiteX1397" fmla="*/ 432911 w 1247775"/>
                  <a:gd name="connsiteY1397" fmla="*/ 1183481 h 1857375"/>
                  <a:gd name="connsiteX1398" fmla="*/ 455771 w 1247775"/>
                  <a:gd name="connsiteY1398" fmla="*/ 1106329 h 1857375"/>
                  <a:gd name="connsiteX1399" fmla="*/ 443389 w 1247775"/>
                  <a:gd name="connsiteY1399" fmla="*/ 1117759 h 1857375"/>
                  <a:gd name="connsiteX1400" fmla="*/ 433864 w 1247775"/>
                  <a:gd name="connsiteY1400" fmla="*/ 1115854 h 1857375"/>
                  <a:gd name="connsiteX1401" fmla="*/ 400526 w 1247775"/>
                  <a:gd name="connsiteY1401" fmla="*/ 1149191 h 1857375"/>
                  <a:gd name="connsiteX1402" fmla="*/ 403384 w 1247775"/>
                  <a:gd name="connsiteY1402" fmla="*/ 1162526 h 1857375"/>
                  <a:gd name="connsiteX1403" fmla="*/ 387191 w 1247775"/>
                  <a:gd name="connsiteY1403" fmla="*/ 1179671 h 1857375"/>
                  <a:gd name="connsiteX1404" fmla="*/ 394811 w 1247775"/>
                  <a:gd name="connsiteY1404" fmla="*/ 1193959 h 1857375"/>
                  <a:gd name="connsiteX1405" fmla="*/ 389096 w 1247775"/>
                  <a:gd name="connsiteY1405" fmla="*/ 1206341 h 1857375"/>
                  <a:gd name="connsiteX1406" fmla="*/ 399574 w 1247775"/>
                  <a:gd name="connsiteY1406" fmla="*/ 1221581 h 1857375"/>
                  <a:gd name="connsiteX1407" fmla="*/ 409099 w 1247775"/>
                  <a:gd name="connsiteY1407" fmla="*/ 1231106 h 1857375"/>
                  <a:gd name="connsiteX1408" fmla="*/ 392906 w 1247775"/>
                  <a:gd name="connsiteY1408" fmla="*/ 1250156 h 1857375"/>
                  <a:gd name="connsiteX1409" fmla="*/ 390049 w 1247775"/>
                  <a:gd name="connsiteY1409" fmla="*/ 1251109 h 1857375"/>
                  <a:gd name="connsiteX1410" fmla="*/ 388144 w 1247775"/>
                  <a:gd name="connsiteY1410" fmla="*/ 1245394 h 1857375"/>
                  <a:gd name="connsiteX1411" fmla="*/ 390049 w 1247775"/>
                  <a:gd name="connsiteY1411" fmla="*/ 1241584 h 1857375"/>
                  <a:gd name="connsiteX1412" fmla="*/ 396716 w 1247775"/>
                  <a:gd name="connsiteY1412" fmla="*/ 1230154 h 1857375"/>
                  <a:gd name="connsiteX1413" fmla="*/ 388144 w 1247775"/>
                  <a:gd name="connsiteY1413" fmla="*/ 1217771 h 1857375"/>
                  <a:gd name="connsiteX1414" fmla="*/ 378619 w 1247775"/>
                  <a:gd name="connsiteY1414" fmla="*/ 1207294 h 1857375"/>
                  <a:gd name="connsiteX1415" fmla="*/ 362426 w 1247775"/>
                  <a:gd name="connsiteY1415" fmla="*/ 1199674 h 1857375"/>
                  <a:gd name="connsiteX1416" fmla="*/ 343376 w 1247775"/>
                  <a:gd name="connsiteY1416" fmla="*/ 1212056 h 1857375"/>
                  <a:gd name="connsiteX1417" fmla="*/ 339566 w 1247775"/>
                  <a:gd name="connsiteY1417" fmla="*/ 1216819 h 1857375"/>
                  <a:gd name="connsiteX1418" fmla="*/ 316706 w 1247775"/>
                  <a:gd name="connsiteY1418" fmla="*/ 1233964 h 1857375"/>
                  <a:gd name="connsiteX1419" fmla="*/ 315754 w 1247775"/>
                  <a:gd name="connsiteY1419" fmla="*/ 1231106 h 1857375"/>
                  <a:gd name="connsiteX1420" fmla="*/ 315754 w 1247775"/>
                  <a:gd name="connsiteY1420" fmla="*/ 1229201 h 1857375"/>
                  <a:gd name="connsiteX1421" fmla="*/ 310991 w 1247775"/>
                  <a:gd name="connsiteY1421" fmla="*/ 1213961 h 1857375"/>
                  <a:gd name="connsiteX1422" fmla="*/ 331946 w 1247775"/>
                  <a:gd name="connsiteY1422" fmla="*/ 1186339 h 1857375"/>
                  <a:gd name="connsiteX1423" fmla="*/ 316706 w 1247775"/>
                  <a:gd name="connsiteY1423" fmla="*/ 1161574 h 1857375"/>
                  <a:gd name="connsiteX1424" fmla="*/ 316706 w 1247775"/>
                  <a:gd name="connsiteY1424" fmla="*/ 1160621 h 1857375"/>
                  <a:gd name="connsiteX1425" fmla="*/ 320516 w 1247775"/>
                  <a:gd name="connsiteY1425" fmla="*/ 1156811 h 1857375"/>
                  <a:gd name="connsiteX1426" fmla="*/ 323374 w 1247775"/>
                  <a:gd name="connsiteY1426" fmla="*/ 1157764 h 1857375"/>
                  <a:gd name="connsiteX1427" fmla="*/ 322421 w 1247775"/>
                  <a:gd name="connsiteY1427" fmla="*/ 1160621 h 1857375"/>
                  <a:gd name="connsiteX1428" fmla="*/ 328136 w 1247775"/>
                  <a:gd name="connsiteY1428" fmla="*/ 1166336 h 1857375"/>
                  <a:gd name="connsiteX1429" fmla="*/ 330041 w 1247775"/>
                  <a:gd name="connsiteY1429" fmla="*/ 1166336 h 1857375"/>
                  <a:gd name="connsiteX1430" fmla="*/ 335756 w 1247775"/>
                  <a:gd name="connsiteY1430" fmla="*/ 1168241 h 1857375"/>
                  <a:gd name="connsiteX1431" fmla="*/ 346234 w 1247775"/>
                  <a:gd name="connsiteY1431" fmla="*/ 1157764 h 1857375"/>
                  <a:gd name="connsiteX1432" fmla="*/ 345281 w 1247775"/>
                  <a:gd name="connsiteY1432" fmla="*/ 1153954 h 1857375"/>
                  <a:gd name="connsiteX1433" fmla="*/ 353854 w 1247775"/>
                  <a:gd name="connsiteY1433" fmla="*/ 1146334 h 1857375"/>
                  <a:gd name="connsiteX1434" fmla="*/ 366236 w 1247775"/>
                  <a:gd name="connsiteY1434" fmla="*/ 1151096 h 1857375"/>
                  <a:gd name="connsiteX1435" fmla="*/ 382429 w 1247775"/>
                  <a:gd name="connsiteY1435" fmla="*/ 1140619 h 1857375"/>
                  <a:gd name="connsiteX1436" fmla="*/ 386239 w 1247775"/>
                  <a:gd name="connsiteY1436" fmla="*/ 1142524 h 1857375"/>
                  <a:gd name="connsiteX1437" fmla="*/ 391001 w 1247775"/>
                  <a:gd name="connsiteY1437" fmla="*/ 1137761 h 1857375"/>
                  <a:gd name="connsiteX1438" fmla="*/ 386239 w 1247775"/>
                  <a:gd name="connsiteY1438" fmla="*/ 1132999 h 1857375"/>
                  <a:gd name="connsiteX1439" fmla="*/ 384334 w 1247775"/>
                  <a:gd name="connsiteY1439" fmla="*/ 1133951 h 1857375"/>
                  <a:gd name="connsiteX1440" fmla="*/ 384334 w 1247775"/>
                  <a:gd name="connsiteY1440" fmla="*/ 1133951 h 1857375"/>
                  <a:gd name="connsiteX1441" fmla="*/ 383381 w 1247775"/>
                  <a:gd name="connsiteY1441" fmla="*/ 1129189 h 1857375"/>
                  <a:gd name="connsiteX1442" fmla="*/ 385286 w 1247775"/>
                  <a:gd name="connsiteY1442" fmla="*/ 1122521 h 1857375"/>
                  <a:gd name="connsiteX1443" fmla="*/ 378619 w 1247775"/>
                  <a:gd name="connsiteY1443" fmla="*/ 1109186 h 1857375"/>
                  <a:gd name="connsiteX1444" fmla="*/ 388144 w 1247775"/>
                  <a:gd name="connsiteY1444" fmla="*/ 1101566 h 1857375"/>
                  <a:gd name="connsiteX1445" fmla="*/ 390049 w 1247775"/>
                  <a:gd name="connsiteY1445" fmla="*/ 1100614 h 1857375"/>
                  <a:gd name="connsiteX1446" fmla="*/ 411004 w 1247775"/>
                  <a:gd name="connsiteY1446" fmla="*/ 1113949 h 1857375"/>
                  <a:gd name="connsiteX1447" fmla="*/ 434816 w 1247775"/>
                  <a:gd name="connsiteY1447" fmla="*/ 1090136 h 1857375"/>
                  <a:gd name="connsiteX1448" fmla="*/ 433864 w 1247775"/>
                  <a:gd name="connsiteY1448" fmla="*/ 1083469 h 1857375"/>
                  <a:gd name="connsiteX1449" fmla="*/ 443389 w 1247775"/>
                  <a:gd name="connsiteY1449" fmla="*/ 1086326 h 1857375"/>
                  <a:gd name="connsiteX1450" fmla="*/ 442436 w 1247775"/>
                  <a:gd name="connsiteY1450" fmla="*/ 1090136 h 1857375"/>
                  <a:gd name="connsiteX1451" fmla="*/ 450056 w 1247775"/>
                  <a:gd name="connsiteY1451" fmla="*/ 1097756 h 1857375"/>
                  <a:gd name="connsiteX1452" fmla="*/ 457676 w 1247775"/>
                  <a:gd name="connsiteY1452" fmla="*/ 1090136 h 1857375"/>
                  <a:gd name="connsiteX1453" fmla="*/ 454819 w 1247775"/>
                  <a:gd name="connsiteY1453" fmla="*/ 1084421 h 1857375"/>
                  <a:gd name="connsiteX1454" fmla="*/ 466249 w 1247775"/>
                  <a:gd name="connsiteY1454" fmla="*/ 1073944 h 1857375"/>
                  <a:gd name="connsiteX1455" fmla="*/ 473869 w 1247775"/>
                  <a:gd name="connsiteY1455" fmla="*/ 1076801 h 1857375"/>
                  <a:gd name="connsiteX1456" fmla="*/ 479584 w 1247775"/>
                  <a:gd name="connsiteY1456" fmla="*/ 1074896 h 1857375"/>
                  <a:gd name="connsiteX1457" fmla="*/ 480536 w 1247775"/>
                  <a:gd name="connsiteY1457" fmla="*/ 1075849 h 1857375"/>
                  <a:gd name="connsiteX1458" fmla="*/ 491014 w 1247775"/>
                  <a:gd name="connsiteY1458" fmla="*/ 1085374 h 1857375"/>
                  <a:gd name="connsiteX1459" fmla="*/ 500539 w 1247775"/>
                  <a:gd name="connsiteY1459" fmla="*/ 1078706 h 1857375"/>
                  <a:gd name="connsiteX1460" fmla="*/ 505301 w 1247775"/>
                  <a:gd name="connsiteY1460" fmla="*/ 1077754 h 1857375"/>
                  <a:gd name="connsiteX1461" fmla="*/ 515779 w 1247775"/>
                  <a:gd name="connsiteY1461" fmla="*/ 1084421 h 1857375"/>
                  <a:gd name="connsiteX1462" fmla="*/ 518636 w 1247775"/>
                  <a:gd name="connsiteY1462" fmla="*/ 1083469 h 1857375"/>
                  <a:gd name="connsiteX1463" fmla="*/ 521494 w 1247775"/>
                  <a:gd name="connsiteY1463" fmla="*/ 1087279 h 1857375"/>
                  <a:gd name="connsiteX1464" fmla="*/ 521494 w 1247775"/>
                  <a:gd name="connsiteY1464" fmla="*/ 1090136 h 1857375"/>
                  <a:gd name="connsiteX1465" fmla="*/ 538639 w 1247775"/>
                  <a:gd name="connsiteY1465" fmla="*/ 1107281 h 1857375"/>
                  <a:gd name="connsiteX1466" fmla="*/ 549116 w 1247775"/>
                  <a:gd name="connsiteY1466" fmla="*/ 1103471 h 1857375"/>
                  <a:gd name="connsiteX1467" fmla="*/ 553879 w 1247775"/>
                  <a:gd name="connsiteY1467" fmla="*/ 1106329 h 1857375"/>
                  <a:gd name="connsiteX1468" fmla="*/ 563404 w 1247775"/>
                  <a:gd name="connsiteY1468" fmla="*/ 1113949 h 1857375"/>
                  <a:gd name="connsiteX1469" fmla="*/ 559594 w 1247775"/>
                  <a:gd name="connsiteY1469" fmla="*/ 1118711 h 1857375"/>
                  <a:gd name="connsiteX1470" fmla="*/ 557689 w 1247775"/>
                  <a:gd name="connsiteY1470" fmla="*/ 1118711 h 1857375"/>
                  <a:gd name="connsiteX1471" fmla="*/ 547211 w 1247775"/>
                  <a:gd name="connsiteY1471" fmla="*/ 1120616 h 1857375"/>
                  <a:gd name="connsiteX1472" fmla="*/ 542449 w 1247775"/>
                  <a:gd name="connsiteY1472" fmla="*/ 1118711 h 1857375"/>
                  <a:gd name="connsiteX1473" fmla="*/ 538639 w 1247775"/>
                  <a:gd name="connsiteY1473" fmla="*/ 1119664 h 1857375"/>
                  <a:gd name="connsiteX1474" fmla="*/ 518636 w 1247775"/>
                  <a:gd name="connsiteY1474" fmla="*/ 1104424 h 1857375"/>
                  <a:gd name="connsiteX1475" fmla="*/ 486251 w 1247775"/>
                  <a:gd name="connsiteY1475" fmla="*/ 1087279 h 1857375"/>
                  <a:gd name="connsiteX1476" fmla="*/ 455771 w 1247775"/>
                  <a:gd name="connsiteY1476" fmla="*/ 1106329 h 1857375"/>
                  <a:gd name="connsiteX1477" fmla="*/ 483394 w 1247775"/>
                  <a:gd name="connsiteY1477" fmla="*/ 1196816 h 1857375"/>
                  <a:gd name="connsiteX1478" fmla="*/ 469106 w 1247775"/>
                  <a:gd name="connsiteY1478" fmla="*/ 1192054 h 1857375"/>
                  <a:gd name="connsiteX1479" fmla="*/ 465296 w 1247775"/>
                  <a:gd name="connsiteY1479" fmla="*/ 1192054 h 1857375"/>
                  <a:gd name="connsiteX1480" fmla="*/ 462439 w 1247775"/>
                  <a:gd name="connsiteY1480" fmla="*/ 1189196 h 1857375"/>
                  <a:gd name="connsiteX1481" fmla="*/ 466249 w 1247775"/>
                  <a:gd name="connsiteY1481" fmla="*/ 1178719 h 1857375"/>
                  <a:gd name="connsiteX1482" fmla="*/ 462439 w 1247775"/>
                  <a:gd name="connsiteY1482" fmla="*/ 1167289 h 1857375"/>
                  <a:gd name="connsiteX1483" fmla="*/ 462439 w 1247775"/>
                  <a:gd name="connsiteY1483" fmla="*/ 1167289 h 1857375"/>
                  <a:gd name="connsiteX1484" fmla="*/ 475774 w 1247775"/>
                  <a:gd name="connsiteY1484" fmla="*/ 1170146 h 1857375"/>
                  <a:gd name="connsiteX1485" fmla="*/ 491014 w 1247775"/>
                  <a:gd name="connsiteY1485" fmla="*/ 1165384 h 1857375"/>
                  <a:gd name="connsiteX1486" fmla="*/ 502444 w 1247775"/>
                  <a:gd name="connsiteY1486" fmla="*/ 1162526 h 1857375"/>
                  <a:gd name="connsiteX1487" fmla="*/ 507206 w 1247775"/>
                  <a:gd name="connsiteY1487" fmla="*/ 1165384 h 1857375"/>
                  <a:gd name="connsiteX1488" fmla="*/ 513874 w 1247775"/>
                  <a:gd name="connsiteY1488" fmla="*/ 1158716 h 1857375"/>
                  <a:gd name="connsiteX1489" fmla="*/ 512921 w 1247775"/>
                  <a:gd name="connsiteY1489" fmla="*/ 1155859 h 1857375"/>
                  <a:gd name="connsiteX1490" fmla="*/ 517684 w 1247775"/>
                  <a:gd name="connsiteY1490" fmla="*/ 1150144 h 1857375"/>
                  <a:gd name="connsiteX1491" fmla="*/ 525304 w 1247775"/>
                  <a:gd name="connsiteY1491" fmla="*/ 1153001 h 1857375"/>
                  <a:gd name="connsiteX1492" fmla="*/ 528161 w 1247775"/>
                  <a:gd name="connsiteY1492" fmla="*/ 1152049 h 1857375"/>
                  <a:gd name="connsiteX1493" fmla="*/ 526256 w 1247775"/>
                  <a:gd name="connsiteY1493" fmla="*/ 1160621 h 1857375"/>
                  <a:gd name="connsiteX1494" fmla="*/ 526256 w 1247775"/>
                  <a:gd name="connsiteY1494" fmla="*/ 1161574 h 1857375"/>
                  <a:gd name="connsiteX1495" fmla="*/ 514826 w 1247775"/>
                  <a:gd name="connsiteY1495" fmla="*/ 1177766 h 1857375"/>
                  <a:gd name="connsiteX1496" fmla="*/ 507206 w 1247775"/>
                  <a:gd name="connsiteY1496" fmla="*/ 1174909 h 1857375"/>
                  <a:gd name="connsiteX1497" fmla="*/ 495776 w 1247775"/>
                  <a:gd name="connsiteY1497" fmla="*/ 1186339 h 1857375"/>
                  <a:gd name="connsiteX1498" fmla="*/ 497681 w 1247775"/>
                  <a:gd name="connsiteY1498" fmla="*/ 1192054 h 1857375"/>
                  <a:gd name="connsiteX1499" fmla="*/ 491966 w 1247775"/>
                  <a:gd name="connsiteY1499" fmla="*/ 1190149 h 1857375"/>
                  <a:gd name="connsiteX1500" fmla="*/ 483394 w 1247775"/>
                  <a:gd name="connsiteY1500" fmla="*/ 1196816 h 1857375"/>
                  <a:gd name="connsiteX1501" fmla="*/ 507206 w 1247775"/>
                  <a:gd name="connsiteY1501" fmla="*/ 1716881 h 1857375"/>
                  <a:gd name="connsiteX1502" fmla="*/ 506254 w 1247775"/>
                  <a:gd name="connsiteY1502" fmla="*/ 1714976 h 1857375"/>
                  <a:gd name="connsiteX1503" fmla="*/ 508159 w 1247775"/>
                  <a:gd name="connsiteY1503" fmla="*/ 1714976 h 1857375"/>
                  <a:gd name="connsiteX1504" fmla="*/ 510064 w 1247775"/>
                  <a:gd name="connsiteY1504" fmla="*/ 1714976 h 1857375"/>
                  <a:gd name="connsiteX1505" fmla="*/ 510064 w 1247775"/>
                  <a:gd name="connsiteY1505" fmla="*/ 1714976 h 1857375"/>
                  <a:gd name="connsiteX1506" fmla="*/ 507206 w 1247775"/>
                  <a:gd name="connsiteY1506" fmla="*/ 1716881 h 1857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Lst>
                <a:rect l="l" t="t" r="r" b="b"/>
                <a:pathLst>
                  <a:path w="1247775" h="1857375">
                    <a:moveTo>
                      <a:pt x="1172051" y="974884"/>
                    </a:moveTo>
                    <a:cubicBezTo>
                      <a:pt x="1133951" y="944404"/>
                      <a:pt x="1065371" y="835819"/>
                      <a:pt x="1037749" y="787241"/>
                    </a:cubicBezTo>
                    <a:lnTo>
                      <a:pt x="1026319" y="764381"/>
                    </a:lnTo>
                    <a:cubicBezTo>
                      <a:pt x="1025366" y="760571"/>
                      <a:pt x="1024414" y="755809"/>
                      <a:pt x="1023461" y="751046"/>
                    </a:cubicBezTo>
                    <a:cubicBezTo>
                      <a:pt x="1024414" y="751046"/>
                      <a:pt x="1024414" y="750094"/>
                      <a:pt x="1024414" y="750094"/>
                    </a:cubicBezTo>
                    <a:cubicBezTo>
                      <a:pt x="1024414" y="748189"/>
                      <a:pt x="1025366" y="746284"/>
                      <a:pt x="1025366" y="744379"/>
                    </a:cubicBezTo>
                    <a:cubicBezTo>
                      <a:pt x="1025366" y="739616"/>
                      <a:pt x="1024414" y="735806"/>
                      <a:pt x="1022509" y="731996"/>
                    </a:cubicBezTo>
                    <a:cubicBezTo>
                      <a:pt x="1021556" y="691039"/>
                      <a:pt x="1032986" y="639604"/>
                      <a:pt x="1037749" y="609124"/>
                    </a:cubicBezTo>
                    <a:cubicBezTo>
                      <a:pt x="1041559" y="583406"/>
                      <a:pt x="1035844" y="532924"/>
                      <a:pt x="1025366" y="473869"/>
                    </a:cubicBezTo>
                    <a:cubicBezTo>
                      <a:pt x="1025366" y="473869"/>
                      <a:pt x="1025366" y="472916"/>
                      <a:pt x="1025366" y="472916"/>
                    </a:cubicBezTo>
                    <a:cubicBezTo>
                      <a:pt x="1025366" y="469106"/>
                      <a:pt x="1024414" y="466249"/>
                      <a:pt x="1023461" y="463391"/>
                    </a:cubicBezTo>
                    <a:cubicBezTo>
                      <a:pt x="1022509" y="459581"/>
                      <a:pt x="1021556" y="454819"/>
                      <a:pt x="1020604" y="450056"/>
                    </a:cubicBezTo>
                    <a:cubicBezTo>
                      <a:pt x="1021556" y="447199"/>
                      <a:pt x="1021556" y="445294"/>
                      <a:pt x="1021556" y="442436"/>
                    </a:cubicBezTo>
                    <a:cubicBezTo>
                      <a:pt x="1021556" y="435769"/>
                      <a:pt x="1018699" y="429101"/>
                      <a:pt x="1014889" y="424339"/>
                    </a:cubicBezTo>
                    <a:cubicBezTo>
                      <a:pt x="1010126" y="404336"/>
                      <a:pt x="1005364" y="383381"/>
                      <a:pt x="1000601" y="362426"/>
                    </a:cubicBezTo>
                    <a:cubicBezTo>
                      <a:pt x="999649" y="357664"/>
                      <a:pt x="997744" y="351949"/>
                      <a:pt x="996791" y="347186"/>
                    </a:cubicBezTo>
                    <a:cubicBezTo>
                      <a:pt x="996791" y="344329"/>
                      <a:pt x="995839" y="342424"/>
                      <a:pt x="994886" y="339566"/>
                    </a:cubicBezTo>
                    <a:cubicBezTo>
                      <a:pt x="967264" y="254794"/>
                      <a:pt x="902494" y="161449"/>
                      <a:pt x="892969" y="148114"/>
                    </a:cubicBezTo>
                    <a:cubicBezTo>
                      <a:pt x="892016" y="147161"/>
                      <a:pt x="892016" y="146209"/>
                      <a:pt x="891064" y="144304"/>
                    </a:cubicBezTo>
                    <a:cubicBezTo>
                      <a:pt x="891064" y="144304"/>
                      <a:pt x="891064" y="144304"/>
                      <a:pt x="891064" y="144304"/>
                    </a:cubicBezTo>
                    <a:cubicBezTo>
                      <a:pt x="890111" y="141446"/>
                      <a:pt x="888206" y="139541"/>
                      <a:pt x="886301" y="137636"/>
                    </a:cubicBezTo>
                    <a:cubicBezTo>
                      <a:pt x="884396" y="114776"/>
                      <a:pt x="865346" y="97631"/>
                      <a:pt x="842486" y="97631"/>
                    </a:cubicBezTo>
                    <a:cubicBezTo>
                      <a:pt x="834866" y="97631"/>
                      <a:pt x="828199" y="99536"/>
                      <a:pt x="821531" y="103346"/>
                    </a:cubicBezTo>
                    <a:cubicBezTo>
                      <a:pt x="820579" y="92869"/>
                      <a:pt x="812959" y="83344"/>
                      <a:pt x="803434" y="80486"/>
                    </a:cubicBezTo>
                    <a:cubicBezTo>
                      <a:pt x="799624" y="72866"/>
                      <a:pt x="792956" y="66199"/>
                      <a:pt x="784384" y="63341"/>
                    </a:cubicBezTo>
                    <a:cubicBezTo>
                      <a:pt x="779621" y="50006"/>
                      <a:pt x="766286" y="40481"/>
                      <a:pt x="751046" y="40481"/>
                    </a:cubicBezTo>
                    <a:cubicBezTo>
                      <a:pt x="737711" y="40481"/>
                      <a:pt x="726281" y="48101"/>
                      <a:pt x="719614" y="58579"/>
                    </a:cubicBezTo>
                    <a:cubicBezTo>
                      <a:pt x="715804" y="56674"/>
                      <a:pt x="712946" y="55721"/>
                      <a:pt x="708184" y="55721"/>
                    </a:cubicBezTo>
                    <a:cubicBezTo>
                      <a:pt x="707231" y="55721"/>
                      <a:pt x="705326" y="55721"/>
                      <a:pt x="704374" y="55721"/>
                    </a:cubicBezTo>
                    <a:cubicBezTo>
                      <a:pt x="703421" y="52864"/>
                      <a:pt x="700564" y="50006"/>
                      <a:pt x="698659" y="48101"/>
                    </a:cubicBezTo>
                    <a:cubicBezTo>
                      <a:pt x="701516" y="45244"/>
                      <a:pt x="703421" y="41434"/>
                      <a:pt x="703421" y="37624"/>
                    </a:cubicBezTo>
                    <a:cubicBezTo>
                      <a:pt x="703421" y="29051"/>
                      <a:pt x="696754" y="22384"/>
                      <a:pt x="688181" y="22384"/>
                    </a:cubicBezTo>
                    <a:cubicBezTo>
                      <a:pt x="685324" y="22384"/>
                      <a:pt x="681514" y="23336"/>
                      <a:pt x="679609" y="25241"/>
                    </a:cubicBezTo>
                    <a:cubicBezTo>
                      <a:pt x="676751" y="20479"/>
                      <a:pt x="672941" y="16669"/>
                      <a:pt x="667226" y="16669"/>
                    </a:cubicBezTo>
                    <a:cubicBezTo>
                      <a:pt x="667226" y="16669"/>
                      <a:pt x="667226" y="16669"/>
                      <a:pt x="667226" y="16669"/>
                    </a:cubicBezTo>
                    <a:cubicBezTo>
                      <a:pt x="665321" y="10954"/>
                      <a:pt x="659606" y="7144"/>
                      <a:pt x="652939" y="7144"/>
                    </a:cubicBezTo>
                    <a:cubicBezTo>
                      <a:pt x="644366" y="7144"/>
                      <a:pt x="637699" y="13811"/>
                      <a:pt x="637699" y="22384"/>
                    </a:cubicBezTo>
                    <a:cubicBezTo>
                      <a:pt x="637699" y="30956"/>
                      <a:pt x="644366" y="37624"/>
                      <a:pt x="652939" y="37624"/>
                    </a:cubicBezTo>
                    <a:cubicBezTo>
                      <a:pt x="654844" y="37624"/>
                      <a:pt x="656749" y="37624"/>
                      <a:pt x="658654" y="36671"/>
                    </a:cubicBezTo>
                    <a:cubicBezTo>
                      <a:pt x="660559" y="38576"/>
                      <a:pt x="663416" y="40481"/>
                      <a:pt x="667226" y="40481"/>
                    </a:cubicBezTo>
                    <a:cubicBezTo>
                      <a:pt x="669131" y="40481"/>
                      <a:pt x="670084" y="40481"/>
                      <a:pt x="671989" y="39529"/>
                    </a:cubicBezTo>
                    <a:cubicBezTo>
                      <a:pt x="671989" y="41434"/>
                      <a:pt x="672941" y="43339"/>
                      <a:pt x="673894" y="45244"/>
                    </a:cubicBezTo>
                    <a:cubicBezTo>
                      <a:pt x="671036" y="46196"/>
                      <a:pt x="669131" y="48101"/>
                      <a:pt x="667226" y="50006"/>
                    </a:cubicBezTo>
                    <a:cubicBezTo>
                      <a:pt x="659606" y="50959"/>
                      <a:pt x="652939" y="57626"/>
                      <a:pt x="652939" y="65246"/>
                    </a:cubicBezTo>
                    <a:cubicBezTo>
                      <a:pt x="652939" y="72866"/>
                      <a:pt x="657701" y="78581"/>
                      <a:pt x="664369" y="80486"/>
                    </a:cubicBezTo>
                    <a:cubicBezTo>
                      <a:pt x="665321" y="81439"/>
                      <a:pt x="666274" y="82391"/>
                      <a:pt x="666274" y="83344"/>
                    </a:cubicBezTo>
                    <a:cubicBezTo>
                      <a:pt x="663416" y="86201"/>
                      <a:pt x="661511" y="90011"/>
                      <a:pt x="661511" y="94774"/>
                    </a:cubicBezTo>
                    <a:cubicBezTo>
                      <a:pt x="661511" y="96679"/>
                      <a:pt x="661511" y="99536"/>
                      <a:pt x="662464" y="101441"/>
                    </a:cubicBezTo>
                    <a:cubicBezTo>
                      <a:pt x="662464" y="101441"/>
                      <a:pt x="661511" y="101441"/>
                      <a:pt x="661511" y="101441"/>
                    </a:cubicBezTo>
                    <a:cubicBezTo>
                      <a:pt x="650081" y="101441"/>
                      <a:pt x="640556" y="110966"/>
                      <a:pt x="640556" y="122396"/>
                    </a:cubicBezTo>
                    <a:cubicBezTo>
                      <a:pt x="640556" y="130016"/>
                      <a:pt x="644366" y="136684"/>
                      <a:pt x="651034" y="140494"/>
                    </a:cubicBezTo>
                    <a:cubicBezTo>
                      <a:pt x="650081" y="142399"/>
                      <a:pt x="649129" y="144304"/>
                      <a:pt x="649129" y="146209"/>
                    </a:cubicBezTo>
                    <a:cubicBezTo>
                      <a:pt x="649129" y="151924"/>
                      <a:pt x="653891" y="156686"/>
                      <a:pt x="659606" y="156686"/>
                    </a:cubicBezTo>
                    <a:cubicBezTo>
                      <a:pt x="665321" y="156686"/>
                      <a:pt x="670084" y="151924"/>
                      <a:pt x="670084" y="146209"/>
                    </a:cubicBezTo>
                    <a:cubicBezTo>
                      <a:pt x="670084" y="145256"/>
                      <a:pt x="670084" y="143351"/>
                      <a:pt x="669131" y="142399"/>
                    </a:cubicBezTo>
                    <a:cubicBezTo>
                      <a:pt x="670084" y="141446"/>
                      <a:pt x="671989" y="141446"/>
                      <a:pt x="672941" y="140494"/>
                    </a:cubicBezTo>
                    <a:cubicBezTo>
                      <a:pt x="672941" y="141446"/>
                      <a:pt x="671989" y="143351"/>
                      <a:pt x="671989" y="145256"/>
                    </a:cubicBezTo>
                    <a:cubicBezTo>
                      <a:pt x="671989" y="152876"/>
                      <a:pt x="677704" y="158591"/>
                      <a:pt x="685324" y="158591"/>
                    </a:cubicBezTo>
                    <a:cubicBezTo>
                      <a:pt x="692944" y="158591"/>
                      <a:pt x="698659" y="152876"/>
                      <a:pt x="698659" y="145256"/>
                    </a:cubicBezTo>
                    <a:cubicBezTo>
                      <a:pt x="698659" y="137636"/>
                      <a:pt x="692944" y="131921"/>
                      <a:pt x="685324" y="131921"/>
                    </a:cubicBezTo>
                    <a:cubicBezTo>
                      <a:pt x="683419" y="131921"/>
                      <a:pt x="681514" y="132874"/>
                      <a:pt x="679609" y="132874"/>
                    </a:cubicBezTo>
                    <a:cubicBezTo>
                      <a:pt x="680561" y="130016"/>
                      <a:pt x="681514" y="128111"/>
                      <a:pt x="681514" y="125254"/>
                    </a:cubicBezTo>
                    <a:cubicBezTo>
                      <a:pt x="681514" y="125254"/>
                      <a:pt x="682466" y="125254"/>
                      <a:pt x="682466" y="125254"/>
                    </a:cubicBezTo>
                    <a:cubicBezTo>
                      <a:pt x="691039" y="125254"/>
                      <a:pt x="698659" y="118586"/>
                      <a:pt x="699611" y="110014"/>
                    </a:cubicBezTo>
                    <a:cubicBezTo>
                      <a:pt x="701516" y="110966"/>
                      <a:pt x="704374" y="111919"/>
                      <a:pt x="706279" y="111919"/>
                    </a:cubicBezTo>
                    <a:cubicBezTo>
                      <a:pt x="706279" y="112871"/>
                      <a:pt x="706279" y="112871"/>
                      <a:pt x="706279" y="113824"/>
                    </a:cubicBezTo>
                    <a:cubicBezTo>
                      <a:pt x="706279" y="117634"/>
                      <a:pt x="709136" y="120491"/>
                      <a:pt x="711994" y="122396"/>
                    </a:cubicBezTo>
                    <a:cubicBezTo>
                      <a:pt x="712946" y="135731"/>
                      <a:pt x="724376" y="146209"/>
                      <a:pt x="738664" y="146209"/>
                    </a:cubicBezTo>
                    <a:cubicBezTo>
                      <a:pt x="749141" y="146209"/>
                      <a:pt x="758666" y="139541"/>
                      <a:pt x="763429" y="130969"/>
                    </a:cubicBezTo>
                    <a:cubicBezTo>
                      <a:pt x="765334" y="131921"/>
                      <a:pt x="767239" y="131921"/>
                      <a:pt x="770096" y="132874"/>
                    </a:cubicBezTo>
                    <a:cubicBezTo>
                      <a:pt x="772001" y="135731"/>
                      <a:pt x="774859" y="138589"/>
                      <a:pt x="778669" y="140494"/>
                    </a:cubicBezTo>
                    <a:cubicBezTo>
                      <a:pt x="776764" y="141446"/>
                      <a:pt x="774859" y="143351"/>
                      <a:pt x="773906" y="145256"/>
                    </a:cubicBezTo>
                    <a:cubicBezTo>
                      <a:pt x="772954" y="141446"/>
                      <a:pt x="770096" y="138589"/>
                      <a:pt x="765334" y="138589"/>
                    </a:cubicBezTo>
                    <a:cubicBezTo>
                      <a:pt x="760571" y="138589"/>
                      <a:pt x="756761" y="142399"/>
                      <a:pt x="756761" y="147161"/>
                    </a:cubicBezTo>
                    <a:cubicBezTo>
                      <a:pt x="756761" y="150971"/>
                      <a:pt x="758666" y="153829"/>
                      <a:pt x="761524" y="154781"/>
                    </a:cubicBezTo>
                    <a:cubicBezTo>
                      <a:pt x="759619" y="156686"/>
                      <a:pt x="757714" y="158591"/>
                      <a:pt x="757714" y="161449"/>
                    </a:cubicBezTo>
                    <a:cubicBezTo>
                      <a:pt x="757714" y="163354"/>
                      <a:pt x="758666" y="165259"/>
                      <a:pt x="759619" y="167164"/>
                    </a:cubicBezTo>
                    <a:cubicBezTo>
                      <a:pt x="759619" y="168116"/>
                      <a:pt x="759619" y="168116"/>
                      <a:pt x="759619" y="169069"/>
                    </a:cubicBezTo>
                    <a:cubicBezTo>
                      <a:pt x="755809" y="161449"/>
                      <a:pt x="748189" y="155734"/>
                      <a:pt x="738664" y="155734"/>
                    </a:cubicBezTo>
                    <a:cubicBezTo>
                      <a:pt x="737711" y="155734"/>
                      <a:pt x="736759" y="155734"/>
                      <a:pt x="735806" y="155734"/>
                    </a:cubicBezTo>
                    <a:cubicBezTo>
                      <a:pt x="733901" y="153829"/>
                      <a:pt x="731996" y="152876"/>
                      <a:pt x="729139" y="152876"/>
                    </a:cubicBezTo>
                    <a:cubicBezTo>
                      <a:pt x="724376" y="152876"/>
                      <a:pt x="719614" y="156686"/>
                      <a:pt x="719614" y="162401"/>
                    </a:cubicBezTo>
                    <a:cubicBezTo>
                      <a:pt x="719614" y="163354"/>
                      <a:pt x="719614" y="164306"/>
                      <a:pt x="720566" y="165259"/>
                    </a:cubicBezTo>
                    <a:cubicBezTo>
                      <a:pt x="718661" y="168116"/>
                      <a:pt x="716756" y="170974"/>
                      <a:pt x="716756" y="173831"/>
                    </a:cubicBezTo>
                    <a:cubicBezTo>
                      <a:pt x="714851" y="173831"/>
                      <a:pt x="713899" y="172879"/>
                      <a:pt x="711994" y="172879"/>
                    </a:cubicBezTo>
                    <a:cubicBezTo>
                      <a:pt x="704374" y="172879"/>
                      <a:pt x="697706" y="174784"/>
                      <a:pt x="691991" y="178594"/>
                    </a:cubicBezTo>
                    <a:cubicBezTo>
                      <a:pt x="688181" y="176689"/>
                      <a:pt x="684371" y="175736"/>
                      <a:pt x="680561" y="175736"/>
                    </a:cubicBezTo>
                    <a:cubicBezTo>
                      <a:pt x="678656" y="175736"/>
                      <a:pt x="675799" y="175736"/>
                      <a:pt x="673894" y="176689"/>
                    </a:cubicBezTo>
                    <a:cubicBezTo>
                      <a:pt x="674846" y="175736"/>
                      <a:pt x="675799" y="173831"/>
                      <a:pt x="675799" y="172879"/>
                    </a:cubicBezTo>
                    <a:cubicBezTo>
                      <a:pt x="675799" y="169069"/>
                      <a:pt x="671989" y="165259"/>
                      <a:pt x="668179" y="165259"/>
                    </a:cubicBezTo>
                    <a:cubicBezTo>
                      <a:pt x="664369" y="165259"/>
                      <a:pt x="660559" y="169069"/>
                      <a:pt x="660559" y="172879"/>
                    </a:cubicBezTo>
                    <a:cubicBezTo>
                      <a:pt x="660559" y="176689"/>
                      <a:pt x="663416" y="179546"/>
                      <a:pt x="667226" y="180499"/>
                    </a:cubicBezTo>
                    <a:cubicBezTo>
                      <a:pt x="661511" y="184309"/>
                      <a:pt x="657701" y="191929"/>
                      <a:pt x="657701" y="199549"/>
                    </a:cubicBezTo>
                    <a:cubicBezTo>
                      <a:pt x="657701" y="202406"/>
                      <a:pt x="658654" y="205264"/>
                      <a:pt x="659606" y="207169"/>
                    </a:cubicBezTo>
                    <a:cubicBezTo>
                      <a:pt x="657701" y="207169"/>
                      <a:pt x="655796" y="207169"/>
                      <a:pt x="654844" y="208121"/>
                    </a:cubicBezTo>
                    <a:cubicBezTo>
                      <a:pt x="652939" y="206216"/>
                      <a:pt x="651034" y="205264"/>
                      <a:pt x="648176" y="205264"/>
                    </a:cubicBezTo>
                    <a:cubicBezTo>
                      <a:pt x="643414" y="205264"/>
                      <a:pt x="639604" y="209074"/>
                      <a:pt x="639604" y="213836"/>
                    </a:cubicBezTo>
                    <a:cubicBezTo>
                      <a:pt x="639604" y="215741"/>
                      <a:pt x="640556" y="216694"/>
                      <a:pt x="640556" y="217646"/>
                    </a:cubicBezTo>
                    <a:cubicBezTo>
                      <a:pt x="637699" y="219551"/>
                      <a:pt x="635794" y="222409"/>
                      <a:pt x="634841" y="226219"/>
                    </a:cubicBezTo>
                    <a:cubicBezTo>
                      <a:pt x="632936" y="224314"/>
                      <a:pt x="630079" y="223361"/>
                      <a:pt x="627221" y="223361"/>
                    </a:cubicBezTo>
                    <a:cubicBezTo>
                      <a:pt x="626269" y="215741"/>
                      <a:pt x="621506" y="209074"/>
                      <a:pt x="613886" y="205264"/>
                    </a:cubicBezTo>
                    <a:cubicBezTo>
                      <a:pt x="617696" y="205264"/>
                      <a:pt x="620554" y="204311"/>
                      <a:pt x="623411" y="203359"/>
                    </a:cubicBezTo>
                    <a:cubicBezTo>
                      <a:pt x="625316" y="206216"/>
                      <a:pt x="629126" y="209074"/>
                      <a:pt x="632936" y="209074"/>
                    </a:cubicBezTo>
                    <a:cubicBezTo>
                      <a:pt x="639604" y="209074"/>
                      <a:pt x="644366" y="204311"/>
                      <a:pt x="644366" y="197644"/>
                    </a:cubicBezTo>
                    <a:cubicBezTo>
                      <a:pt x="644366" y="194786"/>
                      <a:pt x="643414" y="191929"/>
                      <a:pt x="640556" y="189071"/>
                    </a:cubicBezTo>
                    <a:cubicBezTo>
                      <a:pt x="644366" y="183356"/>
                      <a:pt x="646271" y="176689"/>
                      <a:pt x="646271" y="170021"/>
                    </a:cubicBezTo>
                    <a:cubicBezTo>
                      <a:pt x="646271" y="153829"/>
                      <a:pt x="634841" y="139541"/>
                      <a:pt x="619601" y="135731"/>
                    </a:cubicBezTo>
                    <a:cubicBezTo>
                      <a:pt x="617696" y="133826"/>
                      <a:pt x="615791" y="132874"/>
                      <a:pt x="612934" y="132874"/>
                    </a:cubicBezTo>
                    <a:cubicBezTo>
                      <a:pt x="611029" y="132874"/>
                      <a:pt x="609124" y="133826"/>
                      <a:pt x="607219" y="134779"/>
                    </a:cubicBezTo>
                    <a:cubicBezTo>
                      <a:pt x="605314" y="134779"/>
                      <a:pt x="602456" y="135731"/>
                      <a:pt x="600551" y="135731"/>
                    </a:cubicBezTo>
                    <a:cubicBezTo>
                      <a:pt x="601504" y="133826"/>
                      <a:pt x="601504" y="131921"/>
                      <a:pt x="601504" y="129064"/>
                    </a:cubicBezTo>
                    <a:cubicBezTo>
                      <a:pt x="603409" y="130016"/>
                      <a:pt x="605314" y="130969"/>
                      <a:pt x="607219" y="130969"/>
                    </a:cubicBezTo>
                    <a:cubicBezTo>
                      <a:pt x="611981" y="130969"/>
                      <a:pt x="616744" y="127159"/>
                      <a:pt x="616744" y="121444"/>
                    </a:cubicBezTo>
                    <a:cubicBezTo>
                      <a:pt x="616744" y="115729"/>
                      <a:pt x="612934" y="111919"/>
                      <a:pt x="607219" y="111919"/>
                    </a:cubicBezTo>
                    <a:cubicBezTo>
                      <a:pt x="604361" y="111919"/>
                      <a:pt x="601504" y="113824"/>
                      <a:pt x="599599" y="116681"/>
                    </a:cubicBezTo>
                    <a:cubicBezTo>
                      <a:pt x="597694" y="112871"/>
                      <a:pt x="594836" y="110014"/>
                      <a:pt x="591979" y="107156"/>
                    </a:cubicBezTo>
                    <a:cubicBezTo>
                      <a:pt x="593884" y="108109"/>
                      <a:pt x="596741" y="108109"/>
                      <a:pt x="598646" y="108109"/>
                    </a:cubicBezTo>
                    <a:cubicBezTo>
                      <a:pt x="612934" y="108109"/>
                      <a:pt x="624364" y="97631"/>
                      <a:pt x="626269" y="84296"/>
                    </a:cubicBezTo>
                    <a:cubicBezTo>
                      <a:pt x="628174" y="85249"/>
                      <a:pt x="629126" y="85249"/>
                      <a:pt x="631031" y="85249"/>
                    </a:cubicBezTo>
                    <a:cubicBezTo>
                      <a:pt x="638651" y="85249"/>
                      <a:pt x="644366" y="79534"/>
                      <a:pt x="644366" y="71914"/>
                    </a:cubicBezTo>
                    <a:cubicBezTo>
                      <a:pt x="644366" y="64294"/>
                      <a:pt x="638651" y="58579"/>
                      <a:pt x="631031" y="58579"/>
                    </a:cubicBezTo>
                    <a:cubicBezTo>
                      <a:pt x="626269" y="58579"/>
                      <a:pt x="622459" y="60484"/>
                      <a:pt x="620554" y="64294"/>
                    </a:cubicBezTo>
                    <a:cubicBezTo>
                      <a:pt x="615791" y="57626"/>
                      <a:pt x="607219" y="53816"/>
                      <a:pt x="598646" y="53816"/>
                    </a:cubicBezTo>
                    <a:cubicBezTo>
                      <a:pt x="591026" y="53816"/>
                      <a:pt x="584359" y="56674"/>
                      <a:pt x="578644" y="62389"/>
                    </a:cubicBezTo>
                    <a:cubicBezTo>
                      <a:pt x="578644" y="61436"/>
                      <a:pt x="578644" y="59531"/>
                      <a:pt x="578644" y="58579"/>
                    </a:cubicBezTo>
                    <a:cubicBezTo>
                      <a:pt x="578644" y="47149"/>
                      <a:pt x="569119" y="37624"/>
                      <a:pt x="557689" y="37624"/>
                    </a:cubicBezTo>
                    <a:cubicBezTo>
                      <a:pt x="546259" y="37624"/>
                      <a:pt x="536734" y="47149"/>
                      <a:pt x="536734" y="58579"/>
                    </a:cubicBezTo>
                    <a:cubicBezTo>
                      <a:pt x="536734" y="70009"/>
                      <a:pt x="546259" y="79534"/>
                      <a:pt x="557689" y="79534"/>
                    </a:cubicBezTo>
                    <a:cubicBezTo>
                      <a:pt x="562451" y="79534"/>
                      <a:pt x="567214" y="77629"/>
                      <a:pt x="571024" y="74771"/>
                    </a:cubicBezTo>
                    <a:cubicBezTo>
                      <a:pt x="570071" y="77629"/>
                      <a:pt x="570071" y="80486"/>
                      <a:pt x="570071" y="83344"/>
                    </a:cubicBezTo>
                    <a:cubicBezTo>
                      <a:pt x="570071" y="92869"/>
                      <a:pt x="574834" y="101441"/>
                      <a:pt x="582454" y="106204"/>
                    </a:cubicBezTo>
                    <a:cubicBezTo>
                      <a:pt x="580549" y="106204"/>
                      <a:pt x="579596" y="105251"/>
                      <a:pt x="577691" y="105251"/>
                    </a:cubicBezTo>
                    <a:cubicBezTo>
                      <a:pt x="570071" y="105251"/>
                      <a:pt x="563404" y="109061"/>
                      <a:pt x="559594" y="113824"/>
                    </a:cubicBezTo>
                    <a:cubicBezTo>
                      <a:pt x="555784" y="107156"/>
                      <a:pt x="549116" y="103346"/>
                      <a:pt x="541496" y="103346"/>
                    </a:cubicBezTo>
                    <a:cubicBezTo>
                      <a:pt x="530066" y="103346"/>
                      <a:pt x="519589" y="112871"/>
                      <a:pt x="519589" y="125254"/>
                    </a:cubicBezTo>
                    <a:cubicBezTo>
                      <a:pt x="519589" y="137636"/>
                      <a:pt x="529114" y="147161"/>
                      <a:pt x="541496" y="147161"/>
                    </a:cubicBezTo>
                    <a:cubicBezTo>
                      <a:pt x="547211" y="147161"/>
                      <a:pt x="552926" y="144304"/>
                      <a:pt x="556736" y="140494"/>
                    </a:cubicBezTo>
                    <a:cubicBezTo>
                      <a:pt x="560546" y="148114"/>
                      <a:pt x="569119" y="153829"/>
                      <a:pt x="578644" y="153829"/>
                    </a:cubicBezTo>
                    <a:cubicBezTo>
                      <a:pt x="579596" y="153829"/>
                      <a:pt x="580549" y="153829"/>
                      <a:pt x="581501" y="153829"/>
                    </a:cubicBezTo>
                    <a:cubicBezTo>
                      <a:pt x="578644" y="158591"/>
                      <a:pt x="576739" y="165259"/>
                      <a:pt x="576739" y="170974"/>
                    </a:cubicBezTo>
                    <a:cubicBezTo>
                      <a:pt x="576739" y="172879"/>
                      <a:pt x="576739" y="174784"/>
                      <a:pt x="577691" y="176689"/>
                    </a:cubicBezTo>
                    <a:cubicBezTo>
                      <a:pt x="571976" y="172879"/>
                      <a:pt x="565309" y="170974"/>
                      <a:pt x="557689" y="170974"/>
                    </a:cubicBezTo>
                    <a:cubicBezTo>
                      <a:pt x="545306" y="170974"/>
                      <a:pt x="533876" y="176689"/>
                      <a:pt x="526256" y="186214"/>
                    </a:cubicBezTo>
                    <a:cubicBezTo>
                      <a:pt x="523399" y="181451"/>
                      <a:pt x="518636" y="177641"/>
                      <a:pt x="512921" y="177641"/>
                    </a:cubicBezTo>
                    <a:cubicBezTo>
                      <a:pt x="504349" y="177641"/>
                      <a:pt x="497681" y="184309"/>
                      <a:pt x="497681" y="192881"/>
                    </a:cubicBezTo>
                    <a:cubicBezTo>
                      <a:pt x="497681" y="201454"/>
                      <a:pt x="504349" y="208121"/>
                      <a:pt x="512921" y="208121"/>
                    </a:cubicBezTo>
                    <a:cubicBezTo>
                      <a:pt x="514826" y="208121"/>
                      <a:pt x="516731" y="208121"/>
                      <a:pt x="518636" y="207169"/>
                    </a:cubicBezTo>
                    <a:cubicBezTo>
                      <a:pt x="518636" y="208121"/>
                      <a:pt x="518636" y="209074"/>
                      <a:pt x="518636" y="210026"/>
                    </a:cubicBezTo>
                    <a:cubicBezTo>
                      <a:pt x="518636" y="222409"/>
                      <a:pt x="524351" y="232886"/>
                      <a:pt x="532924" y="239554"/>
                    </a:cubicBezTo>
                    <a:cubicBezTo>
                      <a:pt x="531019" y="242411"/>
                      <a:pt x="530066" y="246221"/>
                      <a:pt x="530066" y="249079"/>
                    </a:cubicBezTo>
                    <a:cubicBezTo>
                      <a:pt x="530066" y="250031"/>
                      <a:pt x="530066" y="250031"/>
                      <a:pt x="530066" y="250984"/>
                    </a:cubicBezTo>
                    <a:cubicBezTo>
                      <a:pt x="523399" y="255746"/>
                      <a:pt x="517684" y="261461"/>
                      <a:pt x="514826" y="270034"/>
                    </a:cubicBezTo>
                    <a:cubicBezTo>
                      <a:pt x="508159" y="274796"/>
                      <a:pt x="503396" y="283369"/>
                      <a:pt x="503396" y="291941"/>
                    </a:cubicBezTo>
                    <a:cubicBezTo>
                      <a:pt x="503396" y="307181"/>
                      <a:pt x="515779" y="319564"/>
                      <a:pt x="531019" y="319564"/>
                    </a:cubicBezTo>
                    <a:cubicBezTo>
                      <a:pt x="534829" y="319564"/>
                      <a:pt x="537686" y="318611"/>
                      <a:pt x="540544" y="317659"/>
                    </a:cubicBezTo>
                    <a:cubicBezTo>
                      <a:pt x="543401" y="318611"/>
                      <a:pt x="546259" y="318611"/>
                      <a:pt x="549116" y="318611"/>
                    </a:cubicBezTo>
                    <a:cubicBezTo>
                      <a:pt x="564356" y="318611"/>
                      <a:pt x="577691" y="309086"/>
                      <a:pt x="582454" y="295751"/>
                    </a:cubicBezTo>
                    <a:cubicBezTo>
                      <a:pt x="583406" y="295751"/>
                      <a:pt x="583406" y="294799"/>
                      <a:pt x="584359" y="294799"/>
                    </a:cubicBezTo>
                    <a:cubicBezTo>
                      <a:pt x="584359" y="294799"/>
                      <a:pt x="585311" y="294799"/>
                      <a:pt x="585311" y="294799"/>
                    </a:cubicBezTo>
                    <a:cubicBezTo>
                      <a:pt x="587216" y="301466"/>
                      <a:pt x="591026" y="306229"/>
                      <a:pt x="596741" y="310991"/>
                    </a:cubicBezTo>
                    <a:cubicBezTo>
                      <a:pt x="596741" y="310991"/>
                      <a:pt x="596741" y="311944"/>
                      <a:pt x="596741" y="311944"/>
                    </a:cubicBezTo>
                    <a:cubicBezTo>
                      <a:pt x="596741" y="312896"/>
                      <a:pt x="596741" y="312896"/>
                      <a:pt x="596741" y="313849"/>
                    </a:cubicBezTo>
                    <a:cubicBezTo>
                      <a:pt x="595789" y="315754"/>
                      <a:pt x="595789" y="318611"/>
                      <a:pt x="595789" y="321469"/>
                    </a:cubicBezTo>
                    <a:cubicBezTo>
                      <a:pt x="595789" y="328136"/>
                      <a:pt x="598646" y="333851"/>
                      <a:pt x="603409" y="337661"/>
                    </a:cubicBezTo>
                    <a:cubicBezTo>
                      <a:pt x="603409" y="338614"/>
                      <a:pt x="603409" y="339566"/>
                      <a:pt x="603409" y="339566"/>
                    </a:cubicBezTo>
                    <a:cubicBezTo>
                      <a:pt x="603409" y="347186"/>
                      <a:pt x="608171" y="352901"/>
                      <a:pt x="614839" y="354806"/>
                    </a:cubicBezTo>
                    <a:cubicBezTo>
                      <a:pt x="612934" y="356711"/>
                      <a:pt x="611029" y="359569"/>
                      <a:pt x="611029" y="363379"/>
                    </a:cubicBezTo>
                    <a:cubicBezTo>
                      <a:pt x="604361" y="356711"/>
                      <a:pt x="595789" y="352901"/>
                      <a:pt x="586264" y="352901"/>
                    </a:cubicBezTo>
                    <a:cubicBezTo>
                      <a:pt x="567214" y="352901"/>
                      <a:pt x="551974" y="368141"/>
                      <a:pt x="551974" y="387191"/>
                    </a:cubicBezTo>
                    <a:cubicBezTo>
                      <a:pt x="551974" y="390049"/>
                      <a:pt x="551974" y="392906"/>
                      <a:pt x="552926" y="395764"/>
                    </a:cubicBezTo>
                    <a:cubicBezTo>
                      <a:pt x="550069" y="391001"/>
                      <a:pt x="546259" y="387191"/>
                      <a:pt x="541496" y="385286"/>
                    </a:cubicBezTo>
                    <a:cubicBezTo>
                      <a:pt x="539591" y="379571"/>
                      <a:pt x="533876" y="375761"/>
                      <a:pt x="527209" y="375761"/>
                    </a:cubicBezTo>
                    <a:cubicBezTo>
                      <a:pt x="518636" y="375761"/>
                      <a:pt x="511969" y="382429"/>
                      <a:pt x="511969" y="391001"/>
                    </a:cubicBezTo>
                    <a:cubicBezTo>
                      <a:pt x="511969" y="391954"/>
                      <a:pt x="511969" y="391954"/>
                      <a:pt x="511969" y="392906"/>
                    </a:cubicBezTo>
                    <a:cubicBezTo>
                      <a:pt x="508159" y="397669"/>
                      <a:pt x="506254" y="402431"/>
                      <a:pt x="506254" y="409099"/>
                    </a:cubicBezTo>
                    <a:cubicBezTo>
                      <a:pt x="506254" y="414814"/>
                      <a:pt x="508159" y="420529"/>
                      <a:pt x="511969" y="425291"/>
                    </a:cubicBezTo>
                    <a:cubicBezTo>
                      <a:pt x="511016" y="427196"/>
                      <a:pt x="511016" y="428149"/>
                      <a:pt x="511016" y="430054"/>
                    </a:cubicBezTo>
                    <a:cubicBezTo>
                      <a:pt x="511016" y="437674"/>
                      <a:pt x="516731" y="443389"/>
                      <a:pt x="524351" y="443389"/>
                    </a:cubicBezTo>
                    <a:cubicBezTo>
                      <a:pt x="530066" y="443389"/>
                      <a:pt x="535781" y="439579"/>
                      <a:pt x="537686" y="433864"/>
                    </a:cubicBezTo>
                    <a:cubicBezTo>
                      <a:pt x="537686" y="433864"/>
                      <a:pt x="537686" y="433864"/>
                      <a:pt x="537686" y="433864"/>
                    </a:cubicBezTo>
                    <a:cubicBezTo>
                      <a:pt x="537686" y="436721"/>
                      <a:pt x="538639" y="439579"/>
                      <a:pt x="539591" y="441484"/>
                    </a:cubicBezTo>
                    <a:cubicBezTo>
                      <a:pt x="535781" y="442436"/>
                      <a:pt x="531971" y="445294"/>
                      <a:pt x="531971" y="450056"/>
                    </a:cubicBezTo>
                    <a:cubicBezTo>
                      <a:pt x="531971" y="454819"/>
                      <a:pt x="535781" y="458629"/>
                      <a:pt x="540544" y="458629"/>
                    </a:cubicBezTo>
                    <a:cubicBezTo>
                      <a:pt x="545306" y="458629"/>
                      <a:pt x="549116" y="454819"/>
                      <a:pt x="549116" y="451009"/>
                    </a:cubicBezTo>
                    <a:cubicBezTo>
                      <a:pt x="551974" y="451961"/>
                      <a:pt x="554831" y="452914"/>
                      <a:pt x="557689" y="452914"/>
                    </a:cubicBezTo>
                    <a:cubicBezTo>
                      <a:pt x="559594" y="452914"/>
                      <a:pt x="561499" y="452914"/>
                      <a:pt x="563404" y="451961"/>
                    </a:cubicBezTo>
                    <a:cubicBezTo>
                      <a:pt x="563404" y="452914"/>
                      <a:pt x="564356" y="453866"/>
                      <a:pt x="565309" y="454819"/>
                    </a:cubicBezTo>
                    <a:cubicBezTo>
                      <a:pt x="562451" y="456724"/>
                      <a:pt x="560546" y="460534"/>
                      <a:pt x="560546" y="464344"/>
                    </a:cubicBezTo>
                    <a:cubicBezTo>
                      <a:pt x="560546" y="465296"/>
                      <a:pt x="560546" y="466249"/>
                      <a:pt x="560546" y="467201"/>
                    </a:cubicBezTo>
                    <a:cubicBezTo>
                      <a:pt x="555784" y="471964"/>
                      <a:pt x="551974" y="478631"/>
                      <a:pt x="551974" y="487204"/>
                    </a:cubicBezTo>
                    <a:cubicBezTo>
                      <a:pt x="551974" y="487204"/>
                      <a:pt x="551974" y="488156"/>
                      <a:pt x="551974" y="488156"/>
                    </a:cubicBezTo>
                    <a:cubicBezTo>
                      <a:pt x="549116" y="491014"/>
                      <a:pt x="548164" y="494824"/>
                      <a:pt x="548164" y="499586"/>
                    </a:cubicBezTo>
                    <a:cubicBezTo>
                      <a:pt x="548164" y="509111"/>
                      <a:pt x="555784" y="517684"/>
                      <a:pt x="566261" y="517684"/>
                    </a:cubicBezTo>
                    <a:cubicBezTo>
                      <a:pt x="569119" y="517684"/>
                      <a:pt x="571976" y="516731"/>
                      <a:pt x="573881" y="515779"/>
                    </a:cubicBezTo>
                    <a:cubicBezTo>
                      <a:pt x="571976" y="517684"/>
                      <a:pt x="571024" y="520541"/>
                      <a:pt x="571024" y="523399"/>
                    </a:cubicBezTo>
                    <a:cubicBezTo>
                      <a:pt x="571024" y="527209"/>
                      <a:pt x="572929" y="530066"/>
                      <a:pt x="574834" y="531971"/>
                    </a:cubicBezTo>
                    <a:cubicBezTo>
                      <a:pt x="574834" y="531971"/>
                      <a:pt x="574834" y="532924"/>
                      <a:pt x="574834" y="532924"/>
                    </a:cubicBezTo>
                    <a:cubicBezTo>
                      <a:pt x="574834" y="539591"/>
                      <a:pt x="580549" y="544354"/>
                      <a:pt x="586264" y="544354"/>
                    </a:cubicBezTo>
                    <a:cubicBezTo>
                      <a:pt x="591026" y="544354"/>
                      <a:pt x="594836" y="541496"/>
                      <a:pt x="596741" y="537686"/>
                    </a:cubicBezTo>
                    <a:cubicBezTo>
                      <a:pt x="597694" y="537686"/>
                      <a:pt x="597694" y="536734"/>
                      <a:pt x="598646" y="536734"/>
                    </a:cubicBezTo>
                    <a:cubicBezTo>
                      <a:pt x="602456" y="540544"/>
                      <a:pt x="607219" y="542449"/>
                      <a:pt x="611981" y="542449"/>
                    </a:cubicBezTo>
                    <a:cubicBezTo>
                      <a:pt x="622459" y="542449"/>
                      <a:pt x="631984" y="533876"/>
                      <a:pt x="631984" y="522446"/>
                    </a:cubicBezTo>
                    <a:cubicBezTo>
                      <a:pt x="635794" y="524351"/>
                      <a:pt x="639604" y="525304"/>
                      <a:pt x="643414" y="525304"/>
                    </a:cubicBezTo>
                    <a:cubicBezTo>
                      <a:pt x="636746" y="526256"/>
                      <a:pt x="632936" y="531971"/>
                      <a:pt x="632936" y="538639"/>
                    </a:cubicBezTo>
                    <a:cubicBezTo>
                      <a:pt x="632936" y="539591"/>
                      <a:pt x="632936" y="541496"/>
                      <a:pt x="633889" y="542449"/>
                    </a:cubicBezTo>
                    <a:cubicBezTo>
                      <a:pt x="629126" y="544354"/>
                      <a:pt x="626269" y="549116"/>
                      <a:pt x="626269" y="554831"/>
                    </a:cubicBezTo>
                    <a:cubicBezTo>
                      <a:pt x="626269" y="554831"/>
                      <a:pt x="626269" y="554831"/>
                      <a:pt x="626269" y="555784"/>
                    </a:cubicBezTo>
                    <a:cubicBezTo>
                      <a:pt x="624364" y="551021"/>
                      <a:pt x="619601" y="548164"/>
                      <a:pt x="614839" y="548164"/>
                    </a:cubicBezTo>
                    <a:cubicBezTo>
                      <a:pt x="608171" y="548164"/>
                      <a:pt x="602456" y="553879"/>
                      <a:pt x="602456" y="560546"/>
                    </a:cubicBezTo>
                    <a:cubicBezTo>
                      <a:pt x="602456" y="567214"/>
                      <a:pt x="608171" y="572929"/>
                      <a:pt x="614839" y="572929"/>
                    </a:cubicBezTo>
                    <a:cubicBezTo>
                      <a:pt x="621506" y="572929"/>
                      <a:pt x="627221" y="567214"/>
                      <a:pt x="627221" y="560546"/>
                    </a:cubicBezTo>
                    <a:cubicBezTo>
                      <a:pt x="627221" y="560546"/>
                      <a:pt x="627221" y="560546"/>
                      <a:pt x="627221" y="560546"/>
                    </a:cubicBezTo>
                    <a:cubicBezTo>
                      <a:pt x="628174" y="562451"/>
                      <a:pt x="629126" y="564356"/>
                      <a:pt x="631031" y="566261"/>
                    </a:cubicBezTo>
                    <a:cubicBezTo>
                      <a:pt x="629126" y="567214"/>
                      <a:pt x="628174" y="569119"/>
                      <a:pt x="628174" y="571024"/>
                    </a:cubicBezTo>
                    <a:cubicBezTo>
                      <a:pt x="628174" y="573881"/>
                      <a:pt x="631031" y="576739"/>
                      <a:pt x="633889" y="576739"/>
                    </a:cubicBezTo>
                    <a:cubicBezTo>
                      <a:pt x="636746" y="576739"/>
                      <a:pt x="639604" y="573881"/>
                      <a:pt x="639604" y="571024"/>
                    </a:cubicBezTo>
                    <a:cubicBezTo>
                      <a:pt x="639604" y="570071"/>
                      <a:pt x="639604" y="570071"/>
                      <a:pt x="639604" y="569119"/>
                    </a:cubicBezTo>
                    <a:cubicBezTo>
                      <a:pt x="639604" y="569119"/>
                      <a:pt x="640556" y="569119"/>
                      <a:pt x="640556" y="569119"/>
                    </a:cubicBezTo>
                    <a:cubicBezTo>
                      <a:pt x="642461" y="569119"/>
                      <a:pt x="644366" y="568166"/>
                      <a:pt x="646271" y="568166"/>
                    </a:cubicBezTo>
                    <a:cubicBezTo>
                      <a:pt x="647224" y="569119"/>
                      <a:pt x="647224" y="569119"/>
                      <a:pt x="648176" y="570071"/>
                    </a:cubicBezTo>
                    <a:cubicBezTo>
                      <a:pt x="647224" y="571024"/>
                      <a:pt x="647224" y="571976"/>
                      <a:pt x="647224" y="573881"/>
                    </a:cubicBezTo>
                    <a:cubicBezTo>
                      <a:pt x="647224" y="575786"/>
                      <a:pt x="648176" y="577691"/>
                      <a:pt x="650081" y="579596"/>
                    </a:cubicBezTo>
                    <a:cubicBezTo>
                      <a:pt x="646271" y="580549"/>
                      <a:pt x="642461" y="584359"/>
                      <a:pt x="642461" y="589121"/>
                    </a:cubicBezTo>
                    <a:cubicBezTo>
                      <a:pt x="642461" y="592931"/>
                      <a:pt x="644366" y="595789"/>
                      <a:pt x="648176" y="597694"/>
                    </a:cubicBezTo>
                    <a:cubicBezTo>
                      <a:pt x="649129" y="601504"/>
                      <a:pt x="651986" y="604361"/>
                      <a:pt x="656749" y="605314"/>
                    </a:cubicBezTo>
                    <a:lnTo>
                      <a:pt x="656749" y="608171"/>
                    </a:lnTo>
                    <a:cubicBezTo>
                      <a:pt x="654844" y="605314"/>
                      <a:pt x="651034" y="603409"/>
                      <a:pt x="647224" y="603409"/>
                    </a:cubicBezTo>
                    <a:cubicBezTo>
                      <a:pt x="640556" y="603409"/>
                      <a:pt x="635794" y="609124"/>
                      <a:pt x="635794" y="614839"/>
                    </a:cubicBezTo>
                    <a:cubicBezTo>
                      <a:pt x="635794" y="615791"/>
                      <a:pt x="635794" y="616744"/>
                      <a:pt x="636746" y="617696"/>
                    </a:cubicBezTo>
                    <a:cubicBezTo>
                      <a:pt x="635794" y="617696"/>
                      <a:pt x="634841" y="617696"/>
                      <a:pt x="634841" y="617696"/>
                    </a:cubicBezTo>
                    <a:cubicBezTo>
                      <a:pt x="627221" y="617696"/>
                      <a:pt x="620554" y="619601"/>
                      <a:pt x="614839" y="623411"/>
                    </a:cubicBezTo>
                    <a:cubicBezTo>
                      <a:pt x="614839" y="623411"/>
                      <a:pt x="614839" y="623411"/>
                      <a:pt x="613886" y="623411"/>
                    </a:cubicBezTo>
                    <a:cubicBezTo>
                      <a:pt x="611981" y="623411"/>
                      <a:pt x="610076" y="623411"/>
                      <a:pt x="609124" y="624364"/>
                    </a:cubicBezTo>
                    <a:cubicBezTo>
                      <a:pt x="609124" y="624364"/>
                      <a:pt x="609124" y="624364"/>
                      <a:pt x="609124" y="624364"/>
                    </a:cubicBezTo>
                    <a:cubicBezTo>
                      <a:pt x="609124" y="617696"/>
                      <a:pt x="603409" y="611981"/>
                      <a:pt x="596741" y="611981"/>
                    </a:cubicBezTo>
                    <a:cubicBezTo>
                      <a:pt x="592931" y="611981"/>
                      <a:pt x="589121" y="613886"/>
                      <a:pt x="587216" y="617696"/>
                    </a:cubicBezTo>
                    <a:cubicBezTo>
                      <a:pt x="582454" y="610076"/>
                      <a:pt x="573881" y="605314"/>
                      <a:pt x="564356" y="605314"/>
                    </a:cubicBezTo>
                    <a:cubicBezTo>
                      <a:pt x="554831" y="605314"/>
                      <a:pt x="547211" y="610076"/>
                      <a:pt x="542449" y="616744"/>
                    </a:cubicBezTo>
                    <a:cubicBezTo>
                      <a:pt x="541496" y="616744"/>
                      <a:pt x="541496" y="616744"/>
                      <a:pt x="540544" y="615791"/>
                    </a:cubicBezTo>
                    <a:cubicBezTo>
                      <a:pt x="539591" y="613886"/>
                      <a:pt x="537686" y="611029"/>
                      <a:pt x="536734" y="609124"/>
                    </a:cubicBezTo>
                    <a:cubicBezTo>
                      <a:pt x="546259" y="608171"/>
                      <a:pt x="553879" y="602456"/>
                      <a:pt x="556736" y="593884"/>
                    </a:cubicBezTo>
                    <a:cubicBezTo>
                      <a:pt x="560546" y="590074"/>
                      <a:pt x="563404" y="585311"/>
                      <a:pt x="563404" y="579596"/>
                    </a:cubicBezTo>
                    <a:cubicBezTo>
                      <a:pt x="563404" y="578644"/>
                      <a:pt x="563404" y="576739"/>
                      <a:pt x="563404" y="575786"/>
                    </a:cubicBezTo>
                    <a:cubicBezTo>
                      <a:pt x="563404" y="575786"/>
                      <a:pt x="564356" y="575786"/>
                      <a:pt x="564356" y="575786"/>
                    </a:cubicBezTo>
                    <a:cubicBezTo>
                      <a:pt x="567214" y="575786"/>
                      <a:pt x="570071" y="574834"/>
                      <a:pt x="572929" y="573881"/>
                    </a:cubicBezTo>
                    <a:cubicBezTo>
                      <a:pt x="571024" y="577691"/>
                      <a:pt x="569119" y="581501"/>
                      <a:pt x="569119" y="585311"/>
                    </a:cubicBezTo>
                    <a:cubicBezTo>
                      <a:pt x="569119" y="597694"/>
                      <a:pt x="578644" y="607219"/>
                      <a:pt x="591026" y="607219"/>
                    </a:cubicBezTo>
                    <a:cubicBezTo>
                      <a:pt x="603409" y="607219"/>
                      <a:pt x="612934" y="597694"/>
                      <a:pt x="612934" y="585311"/>
                    </a:cubicBezTo>
                    <a:cubicBezTo>
                      <a:pt x="612934" y="572929"/>
                      <a:pt x="603409" y="563404"/>
                      <a:pt x="591026" y="563404"/>
                    </a:cubicBezTo>
                    <a:cubicBezTo>
                      <a:pt x="586264" y="563404"/>
                      <a:pt x="582454" y="564356"/>
                      <a:pt x="579596" y="567214"/>
                    </a:cubicBezTo>
                    <a:cubicBezTo>
                      <a:pt x="580549" y="564356"/>
                      <a:pt x="581501" y="561499"/>
                      <a:pt x="581501" y="558641"/>
                    </a:cubicBezTo>
                    <a:cubicBezTo>
                      <a:pt x="581501" y="549116"/>
                      <a:pt x="573881" y="541496"/>
                      <a:pt x="564356" y="541496"/>
                    </a:cubicBezTo>
                    <a:cubicBezTo>
                      <a:pt x="554831" y="541496"/>
                      <a:pt x="547211" y="549116"/>
                      <a:pt x="547211" y="558641"/>
                    </a:cubicBezTo>
                    <a:cubicBezTo>
                      <a:pt x="547211" y="559594"/>
                      <a:pt x="547211" y="559594"/>
                      <a:pt x="547211" y="560546"/>
                    </a:cubicBezTo>
                    <a:cubicBezTo>
                      <a:pt x="546259" y="560546"/>
                      <a:pt x="545306" y="560546"/>
                      <a:pt x="543401" y="560546"/>
                    </a:cubicBezTo>
                    <a:cubicBezTo>
                      <a:pt x="537686" y="560546"/>
                      <a:pt x="531971" y="563404"/>
                      <a:pt x="528161" y="567214"/>
                    </a:cubicBezTo>
                    <a:cubicBezTo>
                      <a:pt x="527209" y="567214"/>
                      <a:pt x="527209" y="568166"/>
                      <a:pt x="526256" y="568166"/>
                    </a:cubicBezTo>
                    <a:cubicBezTo>
                      <a:pt x="526256" y="567214"/>
                      <a:pt x="526256" y="567214"/>
                      <a:pt x="526256" y="566261"/>
                    </a:cubicBezTo>
                    <a:cubicBezTo>
                      <a:pt x="526256" y="556736"/>
                      <a:pt x="518636" y="548164"/>
                      <a:pt x="508159" y="548164"/>
                    </a:cubicBezTo>
                    <a:cubicBezTo>
                      <a:pt x="498634" y="548164"/>
                      <a:pt x="490061" y="555784"/>
                      <a:pt x="490061" y="566261"/>
                    </a:cubicBezTo>
                    <a:cubicBezTo>
                      <a:pt x="490061" y="575786"/>
                      <a:pt x="497681" y="584359"/>
                      <a:pt x="508159" y="584359"/>
                    </a:cubicBezTo>
                    <a:cubicBezTo>
                      <a:pt x="510064" y="584359"/>
                      <a:pt x="511969" y="584359"/>
                      <a:pt x="513874" y="583406"/>
                    </a:cubicBezTo>
                    <a:cubicBezTo>
                      <a:pt x="513874" y="585311"/>
                      <a:pt x="512921" y="587216"/>
                      <a:pt x="512921" y="588169"/>
                    </a:cubicBezTo>
                    <a:cubicBezTo>
                      <a:pt x="512921" y="591979"/>
                      <a:pt x="513874" y="595789"/>
                      <a:pt x="515779" y="599599"/>
                    </a:cubicBezTo>
                    <a:cubicBezTo>
                      <a:pt x="514826" y="599599"/>
                      <a:pt x="512921" y="599599"/>
                      <a:pt x="511969" y="599599"/>
                    </a:cubicBezTo>
                    <a:cubicBezTo>
                      <a:pt x="510064" y="599599"/>
                      <a:pt x="508159" y="599599"/>
                      <a:pt x="506254" y="600551"/>
                    </a:cubicBezTo>
                    <a:cubicBezTo>
                      <a:pt x="504349" y="596741"/>
                      <a:pt x="501491" y="594836"/>
                      <a:pt x="497681" y="594836"/>
                    </a:cubicBezTo>
                    <a:cubicBezTo>
                      <a:pt x="492919" y="594836"/>
                      <a:pt x="490061" y="597694"/>
                      <a:pt x="489109" y="602456"/>
                    </a:cubicBezTo>
                    <a:cubicBezTo>
                      <a:pt x="488156" y="602456"/>
                      <a:pt x="487204" y="602456"/>
                      <a:pt x="487204" y="603409"/>
                    </a:cubicBezTo>
                    <a:cubicBezTo>
                      <a:pt x="483394" y="601504"/>
                      <a:pt x="479584" y="599599"/>
                      <a:pt x="475774" y="599599"/>
                    </a:cubicBezTo>
                    <a:cubicBezTo>
                      <a:pt x="464344" y="599599"/>
                      <a:pt x="454819" y="609124"/>
                      <a:pt x="454819" y="620554"/>
                    </a:cubicBezTo>
                    <a:cubicBezTo>
                      <a:pt x="454819" y="622459"/>
                      <a:pt x="454819" y="624364"/>
                      <a:pt x="455771" y="625316"/>
                    </a:cubicBezTo>
                    <a:cubicBezTo>
                      <a:pt x="452914" y="626269"/>
                      <a:pt x="450056" y="630079"/>
                      <a:pt x="450056" y="633889"/>
                    </a:cubicBezTo>
                    <a:cubicBezTo>
                      <a:pt x="450056" y="638651"/>
                      <a:pt x="453866" y="643414"/>
                      <a:pt x="459581" y="643414"/>
                    </a:cubicBezTo>
                    <a:cubicBezTo>
                      <a:pt x="459581" y="656749"/>
                      <a:pt x="471011" y="668179"/>
                      <a:pt x="484346" y="668179"/>
                    </a:cubicBezTo>
                    <a:cubicBezTo>
                      <a:pt x="490061" y="668179"/>
                      <a:pt x="494824" y="666274"/>
                      <a:pt x="498634" y="663416"/>
                    </a:cubicBezTo>
                    <a:cubicBezTo>
                      <a:pt x="500539" y="663416"/>
                      <a:pt x="501491" y="663416"/>
                      <a:pt x="503396" y="662464"/>
                    </a:cubicBezTo>
                    <a:cubicBezTo>
                      <a:pt x="505301" y="663416"/>
                      <a:pt x="508159" y="663416"/>
                      <a:pt x="511016" y="664369"/>
                    </a:cubicBezTo>
                    <a:cubicBezTo>
                      <a:pt x="511016" y="665321"/>
                      <a:pt x="511969" y="666274"/>
                      <a:pt x="511969" y="667226"/>
                    </a:cubicBezTo>
                    <a:cubicBezTo>
                      <a:pt x="511969" y="667226"/>
                      <a:pt x="511969" y="668179"/>
                      <a:pt x="511969" y="668179"/>
                    </a:cubicBezTo>
                    <a:cubicBezTo>
                      <a:pt x="511969" y="671989"/>
                      <a:pt x="512921" y="674846"/>
                      <a:pt x="513874" y="677704"/>
                    </a:cubicBezTo>
                    <a:cubicBezTo>
                      <a:pt x="512921" y="677704"/>
                      <a:pt x="512921" y="677704"/>
                      <a:pt x="511969" y="678656"/>
                    </a:cubicBezTo>
                    <a:cubicBezTo>
                      <a:pt x="509111" y="673894"/>
                      <a:pt x="504349" y="671036"/>
                      <a:pt x="498634" y="671036"/>
                    </a:cubicBezTo>
                    <a:cubicBezTo>
                      <a:pt x="493871" y="671036"/>
                      <a:pt x="490061" y="672941"/>
                      <a:pt x="487204" y="675799"/>
                    </a:cubicBezTo>
                    <a:cubicBezTo>
                      <a:pt x="485299" y="674846"/>
                      <a:pt x="483394" y="673894"/>
                      <a:pt x="481489" y="673894"/>
                    </a:cubicBezTo>
                    <a:cubicBezTo>
                      <a:pt x="474821" y="673894"/>
                      <a:pt x="470059" y="678656"/>
                      <a:pt x="470059" y="685324"/>
                    </a:cubicBezTo>
                    <a:cubicBezTo>
                      <a:pt x="470059" y="691991"/>
                      <a:pt x="474821" y="696754"/>
                      <a:pt x="481489" y="696754"/>
                    </a:cubicBezTo>
                    <a:cubicBezTo>
                      <a:pt x="482441" y="696754"/>
                      <a:pt x="483394" y="696754"/>
                      <a:pt x="484346" y="695801"/>
                    </a:cubicBezTo>
                    <a:cubicBezTo>
                      <a:pt x="485299" y="697706"/>
                      <a:pt x="486251" y="698659"/>
                      <a:pt x="488156" y="700564"/>
                    </a:cubicBezTo>
                    <a:cubicBezTo>
                      <a:pt x="487204" y="704374"/>
                      <a:pt x="486251" y="708184"/>
                      <a:pt x="486251" y="712946"/>
                    </a:cubicBezTo>
                    <a:cubicBezTo>
                      <a:pt x="486251" y="713899"/>
                      <a:pt x="486251" y="714851"/>
                      <a:pt x="486251" y="715804"/>
                    </a:cubicBezTo>
                    <a:cubicBezTo>
                      <a:pt x="480536" y="707231"/>
                      <a:pt x="471011" y="701516"/>
                      <a:pt x="460534" y="701516"/>
                    </a:cubicBezTo>
                    <a:cubicBezTo>
                      <a:pt x="450056" y="701516"/>
                      <a:pt x="441484" y="706279"/>
                      <a:pt x="435769" y="714851"/>
                    </a:cubicBezTo>
                    <a:cubicBezTo>
                      <a:pt x="432911" y="712946"/>
                      <a:pt x="429101" y="711994"/>
                      <a:pt x="426244" y="711041"/>
                    </a:cubicBezTo>
                    <a:cubicBezTo>
                      <a:pt x="429101" y="708184"/>
                      <a:pt x="431006" y="705326"/>
                      <a:pt x="432911" y="701516"/>
                    </a:cubicBezTo>
                    <a:cubicBezTo>
                      <a:pt x="435769" y="698659"/>
                      <a:pt x="437674" y="695801"/>
                      <a:pt x="437674" y="691039"/>
                    </a:cubicBezTo>
                    <a:cubicBezTo>
                      <a:pt x="437674" y="686276"/>
                      <a:pt x="434816" y="681514"/>
                      <a:pt x="431006" y="679609"/>
                    </a:cubicBezTo>
                    <a:cubicBezTo>
                      <a:pt x="426244" y="672941"/>
                      <a:pt x="418624" y="668179"/>
                      <a:pt x="410051" y="668179"/>
                    </a:cubicBezTo>
                    <a:cubicBezTo>
                      <a:pt x="408146" y="668179"/>
                      <a:pt x="406241" y="668179"/>
                      <a:pt x="404336" y="669131"/>
                    </a:cubicBezTo>
                    <a:cubicBezTo>
                      <a:pt x="403384" y="666274"/>
                      <a:pt x="402431" y="663416"/>
                      <a:pt x="401479" y="661511"/>
                    </a:cubicBezTo>
                    <a:cubicBezTo>
                      <a:pt x="404336" y="657701"/>
                      <a:pt x="407194" y="653891"/>
                      <a:pt x="409099" y="650081"/>
                    </a:cubicBezTo>
                    <a:cubicBezTo>
                      <a:pt x="410051" y="649129"/>
                      <a:pt x="410051" y="648176"/>
                      <a:pt x="410051" y="647224"/>
                    </a:cubicBezTo>
                    <a:cubicBezTo>
                      <a:pt x="410051" y="647224"/>
                      <a:pt x="410051" y="647224"/>
                      <a:pt x="410051" y="647224"/>
                    </a:cubicBezTo>
                    <a:cubicBezTo>
                      <a:pt x="411004" y="643414"/>
                      <a:pt x="411956" y="638651"/>
                      <a:pt x="411956" y="634841"/>
                    </a:cubicBezTo>
                    <a:cubicBezTo>
                      <a:pt x="411956" y="611981"/>
                      <a:pt x="392906" y="592931"/>
                      <a:pt x="370046" y="592931"/>
                    </a:cubicBezTo>
                    <a:cubicBezTo>
                      <a:pt x="366236" y="592931"/>
                      <a:pt x="363379" y="593884"/>
                      <a:pt x="360521" y="593884"/>
                    </a:cubicBezTo>
                    <a:cubicBezTo>
                      <a:pt x="361474" y="591979"/>
                      <a:pt x="362426" y="590074"/>
                      <a:pt x="362426" y="588169"/>
                    </a:cubicBezTo>
                    <a:cubicBezTo>
                      <a:pt x="362426" y="581501"/>
                      <a:pt x="356711" y="576739"/>
                      <a:pt x="350996" y="576739"/>
                    </a:cubicBezTo>
                    <a:cubicBezTo>
                      <a:pt x="347186" y="576739"/>
                      <a:pt x="344329" y="578644"/>
                      <a:pt x="342424" y="580549"/>
                    </a:cubicBezTo>
                    <a:cubicBezTo>
                      <a:pt x="340519" y="579596"/>
                      <a:pt x="338614" y="578644"/>
                      <a:pt x="335756" y="578644"/>
                    </a:cubicBezTo>
                    <a:cubicBezTo>
                      <a:pt x="329089" y="578644"/>
                      <a:pt x="324326" y="583406"/>
                      <a:pt x="324326" y="590074"/>
                    </a:cubicBezTo>
                    <a:cubicBezTo>
                      <a:pt x="324326" y="596741"/>
                      <a:pt x="329089" y="601504"/>
                      <a:pt x="335756" y="601504"/>
                    </a:cubicBezTo>
                    <a:cubicBezTo>
                      <a:pt x="339566" y="601504"/>
                      <a:pt x="342424" y="599599"/>
                      <a:pt x="344329" y="597694"/>
                    </a:cubicBezTo>
                    <a:cubicBezTo>
                      <a:pt x="345281" y="598646"/>
                      <a:pt x="346234" y="598646"/>
                      <a:pt x="348139" y="599599"/>
                    </a:cubicBezTo>
                    <a:cubicBezTo>
                      <a:pt x="331946" y="597694"/>
                      <a:pt x="324326" y="611029"/>
                      <a:pt x="324326" y="625316"/>
                    </a:cubicBezTo>
                    <a:cubicBezTo>
                      <a:pt x="324326" y="626269"/>
                      <a:pt x="324326" y="626269"/>
                      <a:pt x="324326" y="627221"/>
                    </a:cubicBezTo>
                    <a:cubicBezTo>
                      <a:pt x="321469" y="629126"/>
                      <a:pt x="318611" y="631031"/>
                      <a:pt x="316706" y="633889"/>
                    </a:cubicBezTo>
                    <a:cubicBezTo>
                      <a:pt x="316706" y="633889"/>
                      <a:pt x="316706" y="633889"/>
                      <a:pt x="316706" y="633889"/>
                    </a:cubicBezTo>
                    <a:cubicBezTo>
                      <a:pt x="316706" y="632936"/>
                      <a:pt x="316706" y="631984"/>
                      <a:pt x="316706" y="631031"/>
                    </a:cubicBezTo>
                    <a:cubicBezTo>
                      <a:pt x="316706" y="625316"/>
                      <a:pt x="313849" y="620554"/>
                      <a:pt x="310039" y="616744"/>
                    </a:cubicBezTo>
                    <a:cubicBezTo>
                      <a:pt x="310039" y="609124"/>
                      <a:pt x="303371" y="602456"/>
                      <a:pt x="294799" y="602456"/>
                    </a:cubicBezTo>
                    <a:cubicBezTo>
                      <a:pt x="286226" y="602456"/>
                      <a:pt x="279559" y="609124"/>
                      <a:pt x="279559" y="617696"/>
                    </a:cubicBezTo>
                    <a:cubicBezTo>
                      <a:pt x="279559" y="619601"/>
                      <a:pt x="280511" y="621506"/>
                      <a:pt x="280511" y="623411"/>
                    </a:cubicBezTo>
                    <a:cubicBezTo>
                      <a:pt x="279559" y="625316"/>
                      <a:pt x="278606" y="628174"/>
                      <a:pt x="278606" y="631031"/>
                    </a:cubicBezTo>
                    <a:cubicBezTo>
                      <a:pt x="278606" y="641509"/>
                      <a:pt x="287179" y="650081"/>
                      <a:pt x="297656" y="650081"/>
                    </a:cubicBezTo>
                    <a:cubicBezTo>
                      <a:pt x="302419" y="650081"/>
                      <a:pt x="306229" y="648176"/>
                      <a:pt x="310039" y="645319"/>
                    </a:cubicBezTo>
                    <a:cubicBezTo>
                      <a:pt x="310039" y="645319"/>
                      <a:pt x="310039" y="645319"/>
                      <a:pt x="310991" y="645319"/>
                    </a:cubicBezTo>
                    <a:cubicBezTo>
                      <a:pt x="310039" y="648176"/>
                      <a:pt x="310039" y="650081"/>
                      <a:pt x="310039" y="652939"/>
                    </a:cubicBezTo>
                    <a:cubicBezTo>
                      <a:pt x="310039" y="657701"/>
                      <a:pt x="310991" y="662464"/>
                      <a:pt x="312896" y="666274"/>
                    </a:cubicBezTo>
                    <a:cubicBezTo>
                      <a:pt x="310991" y="666274"/>
                      <a:pt x="310039" y="665321"/>
                      <a:pt x="308134" y="665321"/>
                    </a:cubicBezTo>
                    <a:cubicBezTo>
                      <a:pt x="306229" y="665321"/>
                      <a:pt x="305276" y="665321"/>
                      <a:pt x="304324" y="666274"/>
                    </a:cubicBezTo>
                    <a:cubicBezTo>
                      <a:pt x="304324" y="665321"/>
                      <a:pt x="304324" y="665321"/>
                      <a:pt x="304324" y="664369"/>
                    </a:cubicBezTo>
                    <a:cubicBezTo>
                      <a:pt x="304324" y="656749"/>
                      <a:pt x="297656" y="650081"/>
                      <a:pt x="290036" y="650081"/>
                    </a:cubicBezTo>
                    <a:cubicBezTo>
                      <a:pt x="282416" y="650081"/>
                      <a:pt x="275749" y="656749"/>
                      <a:pt x="275749" y="664369"/>
                    </a:cubicBezTo>
                    <a:cubicBezTo>
                      <a:pt x="275749" y="671989"/>
                      <a:pt x="282416" y="678656"/>
                      <a:pt x="290036" y="678656"/>
                    </a:cubicBezTo>
                    <a:cubicBezTo>
                      <a:pt x="289084" y="680561"/>
                      <a:pt x="289084" y="683419"/>
                      <a:pt x="289084" y="685324"/>
                    </a:cubicBezTo>
                    <a:cubicBezTo>
                      <a:pt x="289084" y="696754"/>
                      <a:pt x="297656" y="705326"/>
                      <a:pt x="309086" y="705326"/>
                    </a:cubicBezTo>
                    <a:cubicBezTo>
                      <a:pt x="320516" y="705326"/>
                      <a:pt x="329089" y="696754"/>
                      <a:pt x="329089" y="685324"/>
                    </a:cubicBezTo>
                    <a:cubicBezTo>
                      <a:pt x="329089" y="683419"/>
                      <a:pt x="329089" y="681514"/>
                      <a:pt x="328136" y="679609"/>
                    </a:cubicBezTo>
                    <a:cubicBezTo>
                      <a:pt x="330994" y="680561"/>
                      <a:pt x="333851" y="681514"/>
                      <a:pt x="337661" y="682466"/>
                    </a:cubicBezTo>
                    <a:cubicBezTo>
                      <a:pt x="338614" y="685324"/>
                      <a:pt x="340519" y="688181"/>
                      <a:pt x="342424" y="690086"/>
                    </a:cubicBezTo>
                    <a:cubicBezTo>
                      <a:pt x="342424" y="692944"/>
                      <a:pt x="343376" y="695801"/>
                      <a:pt x="345281" y="698659"/>
                    </a:cubicBezTo>
                    <a:cubicBezTo>
                      <a:pt x="345281" y="698659"/>
                      <a:pt x="344329" y="698659"/>
                      <a:pt x="344329" y="698659"/>
                    </a:cubicBezTo>
                    <a:cubicBezTo>
                      <a:pt x="335756" y="698659"/>
                      <a:pt x="329089" y="705326"/>
                      <a:pt x="329089" y="713899"/>
                    </a:cubicBezTo>
                    <a:cubicBezTo>
                      <a:pt x="329089" y="714851"/>
                      <a:pt x="329089" y="714851"/>
                      <a:pt x="329089" y="715804"/>
                    </a:cubicBezTo>
                    <a:cubicBezTo>
                      <a:pt x="328136" y="716756"/>
                      <a:pt x="328136" y="717709"/>
                      <a:pt x="327184" y="719614"/>
                    </a:cubicBezTo>
                    <a:cubicBezTo>
                      <a:pt x="324326" y="716756"/>
                      <a:pt x="320516" y="715804"/>
                      <a:pt x="316706" y="715804"/>
                    </a:cubicBezTo>
                    <a:cubicBezTo>
                      <a:pt x="308134" y="715804"/>
                      <a:pt x="300514" y="722471"/>
                      <a:pt x="300514" y="731996"/>
                    </a:cubicBezTo>
                    <a:cubicBezTo>
                      <a:pt x="300514" y="740569"/>
                      <a:pt x="307181" y="748189"/>
                      <a:pt x="316706" y="748189"/>
                    </a:cubicBezTo>
                    <a:cubicBezTo>
                      <a:pt x="321469" y="748189"/>
                      <a:pt x="325279" y="746284"/>
                      <a:pt x="328136" y="743426"/>
                    </a:cubicBezTo>
                    <a:cubicBezTo>
                      <a:pt x="330041" y="746284"/>
                      <a:pt x="331946" y="748189"/>
                      <a:pt x="333851" y="750094"/>
                    </a:cubicBezTo>
                    <a:cubicBezTo>
                      <a:pt x="333851" y="750094"/>
                      <a:pt x="333851" y="750094"/>
                      <a:pt x="333851" y="750094"/>
                    </a:cubicBezTo>
                    <a:cubicBezTo>
                      <a:pt x="328136" y="750094"/>
                      <a:pt x="324326" y="754856"/>
                      <a:pt x="324326" y="759619"/>
                    </a:cubicBezTo>
                    <a:cubicBezTo>
                      <a:pt x="324326" y="764381"/>
                      <a:pt x="329089" y="769144"/>
                      <a:pt x="333851" y="769144"/>
                    </a:cubicBezTo>
                    <a:cubicBezTo>
                      <a:pt x="336709" y="769144"/>
                      <a:pt x="339566" y="767239"/>
                      <a:pt x="341471" y="765334"/>
                    </a:cubicBezTo>
                    <a:cubicBezTo>
                      <a:pt x="340519" y="768191"/>
                      <a:pt x="339566" y="772001"/>
                      <a:pt x="339566" y="774859"/>
                    </a:cubicBezTo>
                    <a:cubicBezTo>
                      <a:pt x="339566" y="779621"/>
                      <a:pt x="340519" y="783431"/>
                      <a:pt x="342424" y="788194"/>
                    </a:cubicBezTo>
                    <a:cubicBezTo>
                      <a:pt x="338614" y="789146"/>
                      <a:pt x="334804" y="792004"/>
                      <a:pt x="332899" y="794861"/>
                    </a:cubicBezTo>
                    <a:cubicBezTo>
                      <a:pt x="332899" y="793909"/>
                      <a:pt x="332899" y="793909"/>
                      <a:pt x="332899" y="792956"/>
                    </a:cubicBezTo>
                    <a:cubicBezTo>
                      <a:pt x="332899" y="782479"/>
                      <a:pt x="324326" y="772954"/>
                      <a:pt x="313849" y="772954"/>
                    </a:cubicBezTo>
                    <a:cubicBezTo>
                      <a:pt x="312896" y="772001"/>
                      <a:pt x="310991" y="772001"/>
                      <a:pt x="309086" y="772001"/>
                    </a:cubicBezTo>
                    <a:cubicBezTo>
                      <a:pt x="305276" y="772001"/>
                      <a:pt x="301466" y="774859"/>
                      <a:pt x="299561" y="777716"/>
                    </a:cubicBezTo>
                    <a:cubicBezTo>
                      <a:pt x="294799" y="781526"/>
                      <a:pt x="292894" y="787241"/>
                      <a:pt x="292894" y="792956"/>
                    </a:cubicBezTo>
                    <a:cubicBezTo>
                      <a:pt x="292894" y="804386"/>
                      <a:pt x="302419" y="812959"/>
                      <a:pt x="312896" y="812959"/>
                    </a:cubicBezTo>
                    <a:cubicBezTo>
                      <a:pt x="318611" y="812959"/>
                      <a:pt x="324326" y="810101"/>
                      <a:pt x="328136" y="806291"/>
                    </a:cubicBezTo>
                    <a:cubicBezTo>
                      <a:pt x="328136" y="807244"/>
                      <a:pt x="328136" y="807244"/>
                      <a:pt x="328136" y="808196"/>
                    </a:cubicBezTo>
                    <a:cubicBezTo>
                      <a:pt x="328136" y="812959"/>
                      <a:pt x="330041" y="816769"/>
                      <a:pt x="331946" y="820579"/>
                    </a:cubicBezTo>
                    <a:cubicBezTo>
                      <a:pt x="321469" y="824389"/>
                      <a:pt x="314801" y="832961"/>
                      <a:pt x="314801" y="844391"/>
                    </a:cubicBezTo>
                    <a:cubicBezTo>
                      <a:pt x="314801" y="858679"/>
                      <a:pt x="326231" y="870109"/>
                      <a:pt x="340519" y="870109"/>
                    </a:cubicBezTo>
                    <a:cubicBezTo>
                      <a:pt x="344329" y="870109"/>
                      <a:pt x="348139" y="869156"/>
                      <a:pt x="351949" y="867251"/>
                    </a:cubicBezTo>
                    <a:cubicBezTo>
                      <a:pt x="352901" y="867251"/>
                      <a:pt x="352901" y="867251"/>
                      <a:pt x="353854" y="867251"/>
                    </a:cubicBezTo>
                    <a:cubicBezTo>
                      <a:pt x="353854" y="868204"/>
                      <a:pt x="352901" y="870109"/>
                      <a:pt x="352901" y="871061"/>
                    </a:cubicBezTo>
                    <a:cubicBezTo>
                      <a:pt x="352901" y="878681"/>
                      <a:pt x="359569" y="885349"/>
                      <a:pt x="367189" y="885349"/>
                    </a:cubicBezTo>
                    <a:cubicBezTo>
                      <a:pt x="367189" y="885349"/>
                      <a:pt x="368141" y="885349"/>
                      <a:pt x="368141" y="885349"/>
                    </a:cubicBezTo>
                    <a:cubicBezTo>
                      <a:pt x="369094" y="887254"/>
                      <a:pt x="370046" y="888206"/>
                      <a:pt x="371951" y="890111"/>
                    </a:cubicBezTo>
                    <a:cubicBezTo>
                      <a:pt x="371951" y="891064"/>
                      <a:pt x="372904" y="891064"/>
                      <a:pt x="372904" y="892016"/>
                    </a:cubicBezTo>
                    <a:cubicBezTo>
                      <a:pt x="370999" y="891064"/>
                      <a:pt x="369094" y="890111"/>
                      <a:pt x="367189" y="890111"/>
                    </a:cubicBezTo>
                    <a:cubicBezTo>
                      <a:pt x="362426" y="890111"/>
                      <a:pt x="358616" y="893921"/>
                      <a:pt x="358616" y="898684"/>
                    </a:cubicBezTo>
                    <a:cubicBezTo>
                      <a:pt x="358616" y="903446"/>
                      <a:pt x="362426" y="907256"/>
                      <a:pt x="367189" y="907256"/>
                    </a:cubicBezTo>
                    <a:cubicBezTo>
                      <a:pt x="371951" y="907256"/>
                      <a:pt x="375761" y="903446"/>
                      <a:pt x="375761" y="898684"/>
                    </a:cubicBezTo>
                    <a:cubicBezTo>
                      <a:pt x="375761" y="896779"/>
                      <a:pt x="374809" y="894874"/>
                      <a:pt x="373856" y="892969"/>
                    </a:cubicBezTo>
                    <a:cubicBezTo>
                      <a:pt x="376714" y="896779"/>
                      <a:pt x="381476" y="899636"/>
                      <a:pt x="386239" y="899636"/>
                    </a:cubicBezTo>
                    <a:cubicBezTo>
                      <a:pt x="386239" y="899636"/>
                      <a:pt x="386239" y="899636"/>
                      <a:pt x="386239" y="899636"/>
                    </a:cubicBezTo>
                    <a:cubicBezTo>
                      <a:pt x="391954" y="912019"/>
                      <a:pt x="404336" y="920591"/>
                      <a:pt x="417671" y="920591"/>
                    </a:cubicBezTo>
                    <a:cubicBezTo>
                      <a:pt x="417671" y="920591"/>
                      <a:pt x="417671" y="920591"/>
                      <a:pt x="417671" y="920591"/>
                    </a:cubicBezTo>
                    <a:cubicBezTo>
                      <a:pt x="418624" y="923449"/>
                      <a:pt x="421481" y="926306"/>
                      <a:pt x="425291" y="926306"/>
                    </a:cubicBezTo>
                    <a:cubicBezTo>
                      <a:pt x="428149" y="926306"/>
                      <a:pt x="430054" y="925354"/>
                      <a:pt x="431006" y="923449"/>
                    </a:cubicBezTo>
                    <a:cubicBezTo>
                      <a:pt x="432911" y="924401"/>
                      <a:pt x="433864" y="924401"/>
                      <a:pt x="435769" y="924401"/>
                    </a:cubicBezTo>
                    <a:cubicBezTo>
                      <a:pt x="440531" y="924401"/>
                      <a:pt x="445294" y="921544"/>
                      <a:pt x="447199" y="916781"/>
                    </a:cubicBezTo>
                    <a:cubicBezTo>
                      <a:pt x="448151" y="916781"/>
                      <a:pt x="449104" y="917734"/>
                      <a:pt x="450056" y="917734"/>
                    </a:cubicBezTo>
                    <a:cubicBezTo>
                      <a:pt x="450056" y="918686"/>
                      <a:pt x="449104" y="920591"/>
                      <a:pt x="449104" y="922496"/>
                    </a:cubicBezTo>
                    <a:cubicBezTo>
                      <a:pt x="449104" y="928211"/>
                      <a:pt x="451009" y="932974"/>
                      <a:pt x="454819" y="935831"/>
                    </a:cubicBezTo>
                    <a:cubicBezTo>
                      <a:pt x="454819" y="935831"/>
                      <a:pt x="454819" y="935831"/>
                      <a:pt x="454819" y="935831"/>
                    </a:cubicBezTo>
                    <a:cubicBezTo>
                      <a:pt x="452914" y="935831"/>
                      <a:pt x="451009" y="935831"/>
                      <a:pt x="449104" y="936784"/>
                    </a:cubicBezTo>
                    <a:cubicBezTo>
                      <a:pt x="446246" y="935831"/>
                      <a:pt x="442436" y="934879"/>
                      <a:pt x="438626" y="934879"/>
                    </a:cubicBezTo>
                    <a:cubicBezTo>
                      <a:pt x="430054" y="934879"/>
                      <a:pt x="422434" y="937736"/>
                      <a:pt x="415766" y="942499"/>
                    </a:cubicBezTo>
                    <a:cubicBezTo>
                      <a:pt x="415766" y="941546"/>
                      <a:pt x="415766" y="940594"/>
                      <a:pt x="415766" y="939641"/>
                    </a:cubicBezTo>
                    <a:cubicBezTo>
                      <a:pt x="415766" y="932021"/>
                      <a:pt x="410051" y="925354"/>
                      <a:pt x="401479" y="925354"/>
                    </a:cubicBezTo>
                    <a:cubicBezTo>
                      <a:pt x="393859" y="925354"/>
                      <a:pt x="387191" y="932021"/>
                      <a:pt x="387191" y="939641"/>
                    </a:cubicBezTo>
                    <a:cubicBezTo>
                      <a:pt x="387191" y="947261"/>
                      <a:pt x="393859" y="953929"/>
                      <a:pt x="401479" y="953929"/>
                    </a:cubicBezTo>
                    <a:cubicBezTo>
                      <a:pt x="402431" y="953929"/>
                      <a:pt x="403384" y="953929"/>
                      <a:pt x="405289" y="953929"/>
                    </a:cubicBezTo>
                    <a:cubicBezTo>
                      <a:pt x="401479" y="959644"/>
                      <a:pt x="399574" y="966311"/>
                      <a:pt x="399574" y="973931"/>
                    </a:cubicBezTo>
                    <a:cubicBezTo>
                      <a:pt x="397669" y="973931"/>
                      <a:pt x="395764" y="972979"/>
                      <a:pt x="392906" y="972979"/>
                    </a:cubicBezTo>
                    <a:cubicBezTo>
                      <a:pt x="374809" y="972979"/>
                      <a:pt x="359569" y="988219"/>
                      <a:pt x="359569" y="1006316"/>
                    </a:cubicBezTo>
                    <a:cubicBezTo>
                      <a:pt x="359569" y="1024414"/>
                      <a:pt x="374809" y="1039654"/>
                      <a:pt x="392906" y="1039654"/>
                    </a:cubicBezTo>
                    <a:cubicBezTo>
                      <a:pt x="396716" y="1039654"/>
                      <a:pt x="400526" y="1038701"/>
                      <a:pt x="404336" y="1037749"/>
                    </a:cubicBezTo>
                    <a:cubicBezTo>
                      <a:pt x="405289" y="1038701"/>
                      <a:pt x="407194" y="1038701"/>
                      <a:pt x="409099" y="1038701"/>
                    </a:cubicBezTo>
                    <a:cubicBezTo>
                      <a:pt x="414814" y="1038701"/>
                      <a:pt x="418624" y="1034891"/>
                      <a:pt x="418624" y="1029176"/>
                    </a:cubicBezTo>
                    <a:cubicBezTo>
                      <a:pt x="418624" y="1029176"/>
                      <a:pt x="418624" y="1028224"/>
                      <a:pt x="418624" y="1028224"/>
                    </a:cubicBezTo>
                    <a:cubicBezTo>
                      <a:pt x="419576" y="1027271"/>
                      <a:pt x="420529" y="1025366"/>
                      <a:pt x="421481" y="1024414"/>
                    </a:cubicBezTo>
                    <a:cubicBezTo>
                      <a:pt x="422434" y="1025366"/>
                      <a:pt x="423386" y="1025366"/>
                      <a:pt x="424339" y="1026319"/>
                    </a:cubicBezTo>
                    <a:cubicBezTo>
                      <a:pt x="426244" y="1030129"/>
                      <a:pt x="429101" y="1033939"/>
                      <a:pt x="432911" y="1035844"/>
                    </a:cubicBezTo>
                    <a:cubicBezTo>
                      <a:pt x="431006" y="1036796"/>
                      <a:pt x="429101" y="1039654"/>
                      <a:pt x="429101" y="1042511"/>
                    </a:cubicBezTo>
                    <a:cubicBezTo>
                      <a:pt x="429101" y="1046321"/>
                      <a:pt x="431959" y="1050131"/>
                      <a:pt x="436721" y="1050131"/>
                    </a:cubicBezTo>
                    <a:cubicBezTo>
                      <a:pt x="440531" y="1050131"/>
                      <a:pt x="444341" y="1047274"/>
                      <a:pt x="444341" y="1042511"/>
                    </a:cubicBezTo>
                    <a:cubicBezTo>
                      <a:pt x="444341" y="1040606"/>
                      <a:pt x="443389" y="1038701"/>
                      <a:pt x="442436" y="1037749"/>
                    </a:cubicBezTo>
                    <a:cubicBezTo>
                      <a:pt x="444341" y="1037749"/>
                      <a:pt x="446246" y="1036796"/>
                      <a:pt x="447199" y="1036796"/>
                    </a:cubicBezTo>
                    <a:cubicBezTo>
                      <a:pt x="449104" y="1038701"/>
                      <a:pt x="451009" y="1040606"/>
                      <a:pt x="452914" y="1042511"/>
                    </a:cubicBezTo>
                    <a:cubicBezTo>
                      <a:pt x="451009" y="1044416"/>
                      <a:pt x="449104" y="1046321"/>
                      <a:pt x="447199" y="1048226"/>
                    </a:cubicBezTo>
                    <a:cubicBezTo>
                      <a:pt x="447199" y="1048226"/>
                      <a:pt x="447199" y="1048226"/>
                      <a:pt x="447199" y="1048226"/>
                    </a:cubicBezTo>
                    <a:cubicBezTo>
                      <a:pt x="434816" y="1048226"/>
                      <a:pt x="424339" y="1058704"/>
                      <a:pt x="424339" y="1071086"/>
                    </a:cubicBezTo>
                    <a:cubicBezTo>
                      <a:pt x="424339" y="1072991"/>
                      <a:pt x="424339" y="1074896"/>
                      <a:pt x="425291" y="1076801"/>
                    </a:cubicBezTo>
                    <a:cubicBezTo>
                      <a:pt x="421481" y="1073944"/>
                      <a:pt x="416719" y="1072991"/>
                      <a:pt x="412909" y="1072991"/>
                    </a:cubicBezTo>
                    <a:cubicBezTo>
                      <a:pt x="399574" y="1072991"/>
                      <a:pt x="389096" y="1083469"/>
                      <a:pt x="389096" y="1096804"/>
                    </a:cubicBezTo>
                    <a:cubicBezTo>
                      <a:pt x="389096" y="1097756"/>
                      <a:pt x="389096" y="1097756"/>
                      <a:pt x="389096" y="1098709"/>
                    </a:cubicBezTo>
                    <a:cubicBezTo>
                      <a:pt x="389096" y="1098709"/>
                      <a:pt x="389096" y="1098709"/>
                      <a:pt x="389096" y="1098709"/>
                    </a:cubicBezTo>
                    <a:cubicBezTo>
                      <a:pt x="387191" y="1093946"/>
                      <a:pt x="382429" y="1091089"/>
                      <a:pt x="377666" y="1091089"/>
                    </a:cubicBezTo>
                    <a:cubicBezTo>
                      <a:pt x="375761" y="1091089"/>
                      <a:pt x="373856" y="1092041"/>
                      <a:pt x="371951" y="1092994"/>
                    </a:cubicBezTo>
                    <a:cubicBezTo>
                      <a:pt x="373856" y="1090136"/>
                      <a:pt x="374809" y="1086326"/>
                      <a:pt x="374809" y="1082516"/>
                    </a:cubicBezTo>
                    <a:cubicBezTo>
                      <a:pt x="374809" y="1078706"/>
                      <a:pt x="373856" y="1074896"/>
                      <a:pt x="371951" y="1072039"/>
                    </a:cubicBezTo>
                    <a:cubicBezTo>
                      <a:pt x="372904" y="1072039"/>
                      <a:pt x="374809" y="1072991"/>
                      <a:pt x="375761" y="1072991"/>
                    </a:cubicBezTo>
                    <a:cubicBezTo>
                      <a:pt x="382429" y="1072991"/>
                      <a:pt x="388144" y="1067276"/>
                      <a:pt x="388144" y="1060609"/>
                    </a:cubicBezTo>
                    <a:cubicBezTo>
                      <a:pt x="388144" y="1060609"/>
                      <a:pt x="388144" y="1060609"/>
                      <a:pt x="388144" y="1060609"/>
                    </a:cubicBezTo>
                    <a:cubicBezTo>
                      <a:pt x="389096" y="1058704"/>
                      <a:pt x="390049" y="1056799"/>
                      <a:pt x="390049" y="1054894"/>
                    </a:cubicBezTo>
                    <a:cubicBezTo>
                      <a:pt x="390049" y="1050131"/>
                      <a:pt x="386239" y="1046321"/>
                      <a:pt x="381476" y="1046321"/>
                    </a:cubicBezTo>
                    <a:cubicBezTo>
                      <a:pt x="379571" y="1046321"/>
                      <a:pt x="377666" y="1047274"/>
                      <a:pt x="375761" y="1048226"/>
                    </a:cubicBezTo>
                    <a:cubicBezTo>
                      <a:pt x="375761" y="1048226"/>
                      <a:pt x="375761" y="1048226"/>
                      <a:pt x="374809" y="1048226"/>
                    </a:cubicBezTo>
                    <a:cubicBezTo>
                      <a:pt x="368141" y="1048226"/>
                      <a:pt x="362426" y="1053941"/>
                      <a:pt x="362426" y="1060609"/>
                    </a:cubicBezTo>
                    <a:cubicBezTo>
                      <a:pt x="362426" y="1062514"/>
                      <a:pt x="362426" y="1063466"/>
                      <a:pt x="363379" y="1065371"/>
                    </a:cubicBezTo>
                    <a:cubicBezTo>
                      <a:pt x="360521" y="1063466"/>
                      <a:pt x="357664" y="1062514"/>
                      <a:pt x="353854" y="1062514"/>
                    </a:cubicBezTo>
                    <a:cubicBezTo>
                      <a:pt x="342424" y="1062514"/>
                      <a:pt x="333851" y="1072039"/>
                      <a:pt x="333851" y="1082516"/>
                    </a:cubicBezTo>
                    <a:cubicBezTo>
                      <a:pt x="333851" y="1087279"/>
                      <a:pt x="335756" y="1091089"/>
                      <a:pt x="338614" y="1094899"/>
                    </a:cubicBezTo>
                    <a:cubicBezTo>
                      <a:pt x="337661" y="1094899"/>
                      <a:pt x="337661" y="1094899"/>
                      <a:pt x="336709" y="1094899"/>
                    </a:cubicBezTo>
                    <a:cubicBezTo>
                      <a:pt x="330994" y="1094899"/>
                      <a:pt x="327184" y="1099661"/>
                      <a:pt x="327184" y="1104424"/>
                    </a:cubicBezTo>
                    <a:cubicBezTo>
                      <a:pt x="327184" y="1105376"/>
                      <a:pt x="327184" y="1106329"/>
                      <a:pt x="328136" y="1107281"/>
                    </a:cubicBezTo>
                    <a:cubicBezTo>
                      <a:pt x="327184" y="1107281"/>
                      <a:pt x="325279" y="1107281"/>
                      <a:pt x="324326" y="1108234"/>
                    </a:cubicBezTo>
                    <a:cubicBezTo>
                      <a:pt x="324326" y="1108234"/>
                      <a:pt x="324326" y="1108234"/>
                      <a:pt x="324326" y="1108234"/>
                    </a:cubicBezTo>
                    <a:cubicBezTo>
                      <a:pt x="324326" y="1108234"/>
                      <a:pt x="323374" y="1108234"/>
                      <a:pt x="323374" y="1108234"/>
                    </a:cubicBezTo>
                    <a:cubicBezTo>
                      <a:pt x="325279" y="1106329"/>
                      <a:pt x="326231" y="1103471"/>
                      <a:pt x="326231" y="1100614"/>
                    </a:cubicBezTo>
                    <a:cubicBezTo>
                      <a:pt x="326231" y="1092994"/>
                      <a:pt x="319564" y="1086326"/>
                      <a:pt x="311944" y="1086326"/>
                    </a:cubicBezTo>
                    <a:cubicBezTo>
                      <a:pt x="310039" y="1086326"/>
                      <a:pt x="308134" y="1086326"/>
                      <a:pt x="307181" y="1087279"/>
                    </a:cubicBezTo>
                    <a:cubicBezTo>
                      <a:pt x="309086" y="1085374"/>
                      <a:pt x="310039" y="1083469"/>
                      <a:pt x="310991" y="1080611"/>
                    </a:cubicBezTo>
                    <a:cubicBezTo>
                      <a:pt x="311944" y="1080611"/>
                      <a:pt x="311944" y="1080611"/>
                      <a:pt x="312896" y="1080611"/>
                    </a:cubicBezTo>
                    <a:cubicBezTo>
                      <a:pt x="330041" y="1080611"/>
                      <a:pt x="343376" y="1067276"/>
                      <a:pt x="343376" y="1050131"/>
                    </a:cubicBezTo>
                    <a:cubicBezTo>
                      <a:pt x="343376" y="1048226"/>
                      <a:pt x="343376" y="1046321"/>
                      <a:pt x="342424" y="1044416"/>
                    </a:cubicBezTo>
                    <a:cubicBezTo>
                      <a:pt x="347186" y="1042511"/>
                      <a:pt x="350996" y="1037749"/>
                      <a:pt x="350996" y="1032034"/>
                    </a:cubicBezTo>
                    <a:cubicBezTo>
                      <a:pt x="350996" y="1024414"/>
                      <a:pt x="345281" y="1018699"/>
                      <a:pt x="337661" y="1018699"/>
                    </a:cubicBezTo>
                    <a:cubicBezTo>
                      <a:pt x="333851" y="1018699"/>
                      <a:pt x="330041" y="1020604"/>
                      <a:pt x="327184" y="1023461"/>
                    </a:cubicBezTo>
                    <a:cubicBezTo>
                      <a:pt x="325279" y="1022509"/>
                      <a:pt x="324326" y="1021556"/>
                      <a:pt x="322421" y="1021556"/>
                    </a:cubicBezTo>
                    <a:cubicBezTo>
                      <a:pt x="322421" y="1021556"/>
                      <a:pt x="322421" y="1020604"/>
                      <a:pt x="322421" y="1020604"/>
                    </a:cubicBezTo>
                    <a:cubicBezTo>
                      <a:pt x="327184" y="1016794"/>
                      <a:pt x="330041" y="1012031"/>
                      <a:pt x="330041" y="1005364"/>
                    </a:cubicBezTo>
                    <a:cubicBezTo>
                      <a:pt x="330041" y="995839"/>
                      <a:pt x="322421" y="988219"/>
                      <a:pt x="312896" y="987266"/>
                    </a:cubicBezTo>
                    <a:cubicBezTo>
                      <a:pt x="314801" y="985361"/>
                      <a:pt x="316706" y="982504"/>
                      <a:pt x="317659" y="978694"/>
                    </a:cubicBezTo>
                    <a:cubicBezTo>
                      <a:pt x="321469" y="976789"/>
                      <a:pt x="325279" y="973931"/>
                      <a:pt x="328136" y="971074"/>
                    </a:cubicBezTo>
                    <a:cubicBezTo>
                      <a:pt x="332899" y="974884"/>
                      <a:pt x="338614" y="976789"/>
                      <a:pt x="345281" y="976789"/>
                    </a:cubicBezTo>
                    <a:cubicBezTo>
                      <a:pt x="361474" y="976789"/>
                      <a:pt x="374809" y="963454"/>
                      <a:pt x="374809" y="947261"/>
                    </a:cubicBezTo>
                    <a:cubicBezTo>
                      <a:pt x="374809" y="932974"/>
                      <a:pt x="364331" y="921544"/>
                      <a:pt x="350996" y="918686"/>
                    </a:cubicBezTo>
                    <a:cubicBezTo>
                      <a:pt x="350996" y="917734"/>
                      <a:pt x="350044" y="916781"/>
                      <a:pt x="350044" y="915829"/>
                    </a:cubicBezTo>
                    <a:cubicBezTo>
                      <a:pt x="354806" y="913924"/>
                      <a:pt x="357664" y="909161"/>
                      <a:pt x="357664" y="903446"/>
                    </a:cubicBezTo>
                    <a:cubicBezTo>
                      <a:pt x="357664" y="895826"/>
                      <a:pt x="351949" y="890111"/>
                      <a:pt x="344329" y="890111"/>
                    </a:cubicBezTo>
                    <a:cubicBezTo>
                      <a:pt x="336709" y="890111"/>
                      <a:pt x="330994" y="895826"/>
                      <a:pt x="330994" y="903446"/>
                    </a:cubicBezTo>
                    <a:cubicBezTo>
                      <a:pt x="330994" y="905351"/>
                      <a:pt x="330994" y="906304"/>
                      <a:pt x="331946" y="908209"/>
                    </a:cubicBezTo>
                    <a:cubicBezTo>
                      <a:pt x="327184" y="910114"/>
                      <a:pt x="324326" y="913924"/>
                      <a:pt x="323374" y="918686"/>
                    </a:cubicBezTo>
                    <a:cubicBezTo>
                      <a:pt x="317659" y="914876"/>
                      <a:pt x="310991" y="912971"/>
                      <a:pt x="304324" y="912971"/>
                    </a:cubicBezTo>
                    <a:cubicBezTo>
                      <a:pt x="295751" y="912971"/>
                      <a:pt x="287179" y="916781"/>
                      <a:pt x="281464" y="921544"/>
                    </a:cubicBezTo>
                    <a:cubicBezTo>
                      <a:pt x="281464" y="921544"/>
                      <a:pt x="281464" y="920591"/>
                      <a:pt x="281464" y="920591"/>
                    </a:cubicBezTo>
                    <a:cubicBezTo>
                      <a:pt x="281464" y="907256"/>
                      <a:pt x="270034" y="895826"/>
                      <a:pt x="256699" y="895826"/>
                    </a:cubicBezTo>
                    <a:cubicBezTo>
                      <a:pt x="254794" y="895826"/>
                      <a:pt x="252889" y="895826"/>
                      <a:pt x="251936" y="896779"/>
                    </a:cubicBezTo>
                    <a:cubicBezTo>
                      <a:pt x="250984" y="886301"/>
                      <a:pt x="244316" y="877729"/>
                      <a:pt x="234791" y="872966"/>
                    </a:cubicBezTo>
                    <a:cubicBezTo>
                      <a:pt x="234791" y="872966"/>
                      <a:pt x="234791" y="872966"/>
                      <a:pt x="234791" y="872966"/>
                    </a:cubicBezTo>
                    <a:cubicBezTo>
                      <a:pt x="244316" y="872966"/>
                      <a:pt x="250984" y="865346"/>
                      <a:pt x="250984" y="856774"/>
                    </a:cubicBezTo>
                    <a:cubicBezTo>
                      <a:pt x="250984" y="847249"/>
                      <a:pt x="243364" y="840581"/>
                      <a:pt x="234791" y="840581"/>
                    </a:cubicBezTo>
                    <a:cubicBezTo>
                      <a:pt x="226219" y="840581"/>
                      <a:pt x="218599" y="848201"/>
                      <a:pt x="218599" y="856774"/>
                    </a:cubicBezTo>
                    <a:cubicBezTo>
                      <a:pt x="218599" y="862489"/>
                      <a:pt x="222409" y="868204"/>
                      <a:pt x="227171" y="871061"/>
                    </a:cubicBezTo>
                    <a:cubicBezTo>
                      <a:pt x="226219" y="871061"/>
                      <a:pt x="224314" y="871061"/>
                      <a:pt x="223361" y="871061"/>
                    </a:cubicBezTo>
                    <a:cubicBezTo>
                      <a:pt x="221456" y="871061"/>
                      <a:pt x="218599" y="871061"/>
                      <a:pt x="216694" y="872014"/>
                    </a:cubicBezTo>
                    <a:cubicBezTo>
                      <a:pt x="215741" y="871061"/>
                      <a:pt x="214789" y="871061"/>
                      <a:pt x="213836" y="870109"/>
                    </a:cubicBezTo>
                    <a:cubicBezTo>
                      <a:pt x="211931" y="864394"/>
                      <a:pt x="207169" y="859631"/>
                      <a:pt x="200501" y="859631"/>
                    </a:cubicBezTo>
                    <a:cubicBezTo>
                      <a:pt x="199549" y="859631"/>
                      <a:pt x="197644" y="859631"/>
                      <a:pt x="196691" y="860584"/>
                    </a:cubicBezTo>
                    <a:cubicBezTo>
                      <a:pt x="196691" y="860584"/>
                      <a:pt x="196691" y="860584"/>
                      <a:pt x="196691" y="860584"/>
                    </a:cubicBezTo>
                    <a:cubicBezTo>
                      <a:pt x="196691" y="856774"/>
                      <a:pt x="195739" y="852964"/>
                      <a:pt x="194786" y="849154"/>
                    </a:cubicBezTo>
                    <a:cubicBezTo>
                      <a:pt x="196691" y="847249"/>
                      <a:pt x="197644" y="845344"/>
                      <a:pt x="198596" y="842486"/>
                    </a:cubicBezTo>
                    <a:cubicBezTo>
                      <a:pt x="201454" y="838676"/>
                      <a:pt x="203359" y="832961"/>
                      <a:pt x="203359" y="827246"/>
                    </a:cubicBezTo>
                    <a:cubicBezTo>
                      <a:pt x="203359" y="823436"/>
                      <a:pt x="202406" y="819626"/>
                      <a:pt x="200501" y="815816"/>
                    </a:cubicBezTo>
                    <a:cubicBezTo>
                      <a:pt x="202406" y="815816"/>
                      <a:pt x="203359" y="816769"/>
                      <a:pt x="205264" y="816769"/>
                    </a:cubicBezTo>
                    <a:cubicBezTo>
                      <a:pt x="216694" y="816769"/>
                      <a:pt x="226219" y="807244"/>
                      <a:pt x="226219" y="795814"/>
                    </a:cubicBezTo>
                    <a:cubicBezTo>
                      <a:pt x="226219" y="784384"/>
                      <a:pt x="216694" y="774859"/>
                      <a:pt x="205264" y="774859"/>
                    </a:cubicBezTo>
                    <a:cubicBezTo>
                      <a:pt x="193834" y="774859"/>
                      <a:pt x="184309" y="784384"/>
                      <a:pt x="184309" y="795814"/>
                    </a:cubicBezTo>
                    <a:cubicBezTo>
                      <a:pt x="184309" y="798671"/>
                      <a:pt x="185261" y="801529"/>
                      <a:pt x="186214" y="803434"/>
                    </a:cubicBezTo>
                    <a:cubicBezTo>
                      <a:pt x="183356" y="802481"/>
                      <a:pt x="180499" y="802481"/>
                      <a:pt x="177641" y="802481"/>
                    </a:cubicBezTo>
                    <a:cubicBezTo>
                      <a:pt x="170021" y="802481"/>
                      <a:pt x="162401" y="806291"/>
                      <a:pt x="157639" y="812006"/>
                    </a:cubicBezTo>
                    <a:cubicBezTo>
                      <a:pt x="153829" y="806291"/>
                      <a:pt x="147161" y="802481"/>
                      <a:pt x="140494" y="802481"/>
                    </a:cubicBezTo>
                    <a:cubicBezTo>
                      <a:pt x="136684" y="802481"/>
                      <a:pt x="133826" y="803434"/>
                      <a:pt x="130969" y="804386"/>
                    </a:cubicBezTo>
                    <a:cubicBezTo>
                      <a:pt x="130016" y="798671"/>
                      <a:pt x="126206" y="794861"/>
                      <a:pt x="120491" y="794861"/>
                    </a:cubicBezTo>
                    <a:cubicBezTo>
                      <a:pt x="116681" y="794861"/>
                      <a:pt x="112871" y="797719"/>
                      <a:pt x="110966" y="800576"/>
                    </a:cubicBezTo>
                    <a:cubicBezTo>
                      <a:pt x="103346" y="803434"/>
                      <a:pt x="98584" y="811054"/>
                      <a:pt x="98584" y="818674"/>
                    </a:cubicBezTo>
                    <a:cubicBezTo>
                      <a:pt x="98584" y="829151"/>
                      <a:pt x="107156" y="838676"/>
                      <a:pt x="118586" y="838676"/>
                    </a:cubicBezTo>
                    <a:cubicBezTo>
                      <a:pt x="121444" y="838676"/>
                      <a:pt x="124301" y="837724"/>
                      <a:pt x="126206" y="836771"/>
                    </a:cubicBezTo>
                    <a:cubicBezTo>
                      <a:pt x="130016" y="840581"/>
                      <a:pt x="134779" y="842486"/>
                      <a:pt x="140494" y="842486"/>
                    </a:cubicBezTo>
                    <a:cubicBezTo>
                      <a:pt x="143351" y="842486"/>
                      <a:pt x="146209" y="841534"/>
                      <a:pt x="148114" y="840581"/>
                    </a:cubicBezTo>
                    <a:cubicBezTo>
                      <a:pt x="144304" y="845344"/>
                      <a:pt x="141446" y="852011"/>
                      <a:pt x="141446" y="858679"/>
                    </a:cubicBezTo>
                    <a:cubicBezTo>
                      <a:pt x="141446" y="871061"/>
                      <a:pt x="150019" y="881539"/>
                      <a:pt x="161449" y="885349"/>
                    </a:cubicBezTo>
                    <a:cubicBezTo>
                      <a:pt x="156686" y="892969"/>
                      <a:pt x="153829" y="901541"/>
                      <a:pt x="153829" y="911066"/>
                    </a:cubicBezTo>
                    <a:cubicBezTo>
                      <a:pt x="153829" y="922496"/>
                      <a:pt x="158591" y="932974"/>
                      <a:pt x="165259" y="940594"/>
                    </a:cubicBezTo>
                    <a:cubicBezTo>
                      <a:pt x="159544" y="942499"/>
                      <a:pt x="154781" y="948214"/>
                      <a:pt x="154781" y="955834"/>
                    </a:cubicBezTo>
                    <a:cubicBezTo>
                      <a:pt x="154781" y="964406"/>
                      <a:pt x="161449" y="972026"/>
                      <a:pt x="170974" y="972026"/>
                    </a:cubicBezTo>
                    <a:cubicBezTo>
                      <a:pt x="179546" y="972026"/>
                      <a:pt x="186214" y="965359"/>
                      <a:pt x="187166" y="957739"/>
                    </a:cubicBezTo>
                    <a:cubicBezTo>
                      <a:pt x="187166" y="957739"/>
                      <a:pt x="188119" y="957739"/>
                      <a:pt x="188119" y="957739"/>
                    </a:cubicBezTo>
                    <a:cubicBezTo>
                      <a:pt x="190024" y="957739"/>
                      <a:pt x="191929" y="956786"/>
                      <a:pt x="192881" y="955834"/>
                    </a:cubicBezTo>
                    <a:cubicBezTo>
                      <a:pt x="194786" y="955834"/>
                      <a:pt x="196691" y="956786"/>
                      <a:pt x="199549" y="956786"/>
                    </a:cubicBezTo>
                    <a:cubicBezTo>
                      <a:pt x="204311" y="956786"/>
                      <a:pt x="208121" y="955834"/>
                      <a:pt x="211931" y="954881"/>
                    </a:cubicBezTo>
                    <a:cubicBezTo>
                      <a:pt x="211931" y="954881"/>
                      <a:pt x="211931" y="954881"/>
                      <a:pt x="211931" y="954881"/>
                    </a:cubicBezTo>
                    <a:cubicBezTo>
                      <a:pt x="218599" y="954881"/>
                      <a:pt x="224314" y="952024"/>
                      <a:pt x="228124" y="948214"/>
                    </a:cubicBezTo>
                    <a:cubicBezTo>
                      <a:pt x="230029" y="952024"/>
                      <a:pt x="233839" y="954881"/>
                      <a:pt x="237649" y="954881"/>
                    </a:cubicBezTo>
                    <a:cubicBezTo>
                      <a:pt x="239554" y="954881"/>
                      <a:pt x="240506" y="954881"/>
                      <a:pt x="241459" y="953929"/>
                    </a:cubicBezTo>
                    <a:cubicBezTo>
                      <a:pt x="245269" y="956786"/>
                      <a:pt x="249079" y="957739"/>
                      <a:pt x="254794" y="957739"/>
                    </a:cubicBezTo>
                    <a:cubicBezTo>
                      <a:pt x="259556" y="957739"/>
                      <a:pt x="263366" y="956786"/>
                      <a:pt x="267176" y="953929"/>
                    </a:cubicBezTo>
                    <a:cubicBezTo>
                      <a:pt x="268129" y="953929"/>
                      <a:pt x="268129" y="953929"/>
                      <a:pt x="269081" y="953929"/>
                    </a:cubicBezTo>
                    <a:cubicBezTo>
                      <a:pt x="270034" y="953929"/>
                      <a:pt x="271939" y="953929"/>
                      <a:pt x="272891" y="952976"/>
                    </a:cubicBezTo>
                    <a:cubicBezTo>
                      <a:pt x="273844" y="959644"/>
                      <a:pt x="276701" y="965359"/>
                      <a:pt x="281464" y="970121"/>
                    </a:cubicBezTo>
                    <a:cubicBezTo>
                      <a:pt x="280511" y="970121"/>
                      <a:pt x="278606" y="970121"/>
                      <a:pt x="277654" y="970121"/>
                    </a:cubicBezTo>
                    <a:cubicBezTo>
                      <a:pt x="276701" y="970121"/>
                      <a:pt x="276701" y="970121"/>
                      <a:pt x="275749" y="970121"/>
                    </a:cubicBezTo>
                    <a:cubicBezTo>
                      <a:pt x="275749" y="964406"/>
                      <a:pt x="270986" y="959644"/>
                      <a:pt x="265271" y="959644"/>
                    </a:cubicBezTo>
                    <a:cubicBezTo>
                      <a:pt x="259556" y="959644"/>
                      <a:pt x="254794" y="964406"/>
                      <a:pt x="254794" y="970121"/>
                    </a:cubicBezTo>
                    <a:cubicBezTo>
                      <a:pt x="254794" y="973931"/>
                      <a:pt x="256699" y="977741"/>
                      <a:pt x="260509" y="979646"/>
                    </a:cubicBezTo>
                    <a:cubicBezTo>
                      <a:pt x="259556" y="981551"/>
                      <a:pt x="258604" y="983456"/>
                      <a:pt x="257651" y="986314"/>
                    </a:cubicBezTo>
                    <a:cubicBezTo>
                      <a:pt x="254794" y="984409"/>
                      <a:pt x="250984" y="982504"/>
                      <a:pt x="247174" y="982504"/>
                    </a:cubicBezTo>
                    <a:cubicBezTo>
                      <a:pt x="246221" y="972979"/>
                      <a:pt x="239554" y="966311"/>
                      <a:pt x="230029" y="966311"/>
                    </a:cubicBezTo>
                    <a:cubicBezTo>
                      <a:pt x="220504" y="966311"/>
                      <a:pt x="212884" y="973931"/>
                      <a:pt x="212884" y="983456"/>
                    </a:cubicBezTo>
                    <a:cubicBezTo>
                      <a:pt x="212884" y="986314"/>
                      <a:pt x="213836" y="989171"/>
                      <a:pt x="215741" y="992029"/>
                    </a:cubicBezTo>
                    <a:cubicBezTo>
                      <a:pt x="210026" y="997744"/>
                      <a:pt x="206216" y="1006316"/>
                      <a:pt x="206216" y="1014889"/>
                    </a:cubicBezTo>
                    <a:cubicBezTo>
                      <a:pt x="206216" y="1017746"/>
                      <a:pt x="206216" y="1020604"/>
                      <a:pt x="207169" y="1022509"/>
                    </a:cubicBezTo>
                    <a:cubicBezTo>
                      <a:pt x="205264" y="1022509"/>
                      <a:pt x="203359" y="1021556"/>
                      <a:pt x="200501" y="1021556"/>
                    </a:cubicBezTo>
                    <a:cubicBezTo>
                      <a:pt x="198596" y="1021556"/>
                      <a:pt x="197644" y="1021556"/>
                      <a:pt x="195739" y="1022509"/>
                    </a:cubicBezTo>
                    <a:cubicBezTo>
                      <a:pt x="192881" y="1018699"/>
                      <a:pt x="188119" y="1015841"/>
                      <a:pt x="182404" y="1015841"/>
                    </a:cubicBezTo>
                    <a:cubicBezTo>
                      <a:pt x="172879" y="1015841"/>
                      <a:pt x="165259" y="1023461"/>
                      <a:pt x="165259" y="1032986"/>
                    </a:cubicBezTo>
                    <a:cubicBezTo>
                      <a:pt x="165259" y="1037749"/>
                      <a:pt x="167164" y="1042511"/>
                      <a:pt x="170974" y="1045369"/>
                    </a:cubicBezTo>
                    <a:cubicBezTo>
                      <a:pt x="170974" y="1047274"/>
                      <a:pt x="170021" y="1049179"/>
                      <a:pt x="170021" y="1051084"/>
                    </a:cubicBezTo>
                    <a:cubicBezTo>
                      <a:pt x="170021" y="1052989"/>
                      <a:pt x="170021" y="1055846"/>
                      <a:pt x="170974" y="1057751"/>
                    </a:cubicBezTo>
                    <a:cubicBezTo>
                      <a:pt x="167164" y="1061561"/>
                      <a:pt x="164306" y="1067276"/>
                      <a:pt x="164306" y="1073944"/>
                    </a:cubicBezTo>
                    <a:cubicBezTo>
                      <a:pt x="164306" y="1076801"/>
                      <a:pt x="165259" y="1079659"/>
                      <a:pt x="166211" y="1081564"/>
                    </a:cubicBezTo>
                    <a:cubicBezTo>
                      <a:pt x="165259" y="1081564"/>
                      <a:pt x="164306" y="1081564"/>
                      <a:pt x="162401" y="1081564"/>
                    </a:cubicBezTo>
                    <a:cubicBezTo>
                      <a:pt x="162401" y="1081564"/>
                      <a:pt x="162401" y="1080611"/>
                      <a:pt x="162401" y="1080611"/>
                    </a:cubicBezTo>
                    <a:cubicBezTo>
                      <a:pt x="162401" y="1078706"/>
                      <a:pt x="162401" y="1076801"/>
                      <a:pt x="161449" y="1074896"/>
                    </a:cubicBezTo>
                    <a:cubicBezTo>
                      <a:pt x="161449" y="1072991"/>
                      <a:pt x="162401" y="1072039"/>
                      <a:pt x="162401" y="1070134"/>
                    </a:cubicBezTo>
                    <a:cubicBezTo>
                      <a:pt x="162401" y="1061561"/>
                      <a:pt x="155734" y="1054894"/>
                      <a:pt x="147161" y="1054894"/>
                    </a:cubicBezTo>
                    <a:cubicBezTo>
                      <a:pt x="143351" y="1054894"/>
                      <a:pt x="140494" y="1055846"/>
                      <a:pt x="137636" y="1057751"/>
                    </a:cubicBezTo>
                    <a:cubicBezTo>
                      <a:pt x="126206" y="1058704"/>
                      <a:pt x="116681" y="1068229"/>
                      <a:pt x="116681" y="1080611"/>
                    </a:cubicBezTo>
                    <a:cubicBezTo>
                      <a:pt x="116681" y="1092041"/>
                      <a:pt x="125254" y="1101566"/>
                      <a:pt x="135731" y="1103471"/>
                    </a:cubicBezTo>
                    <a:cubicBezTo>
                      <a:pt x="133826" y="1107281"/>
                      <a:pt x="132874" y="1112044"/>
                      <a:pt x="132874" y="1115854"/>
                    </a:cubicBezTo>
                    <a:cubicBezTo>
                      <a:pt x="132874" y="1132046"/>
                      <a:pt x="143351" y="1144429"/>
                      <a:pt x="157639" y="1149191"/>
                    </a:cubicBezTo>
                    <a:cubicBezTo>
                      <a:pt x="155734" y="1149191"/>
                      <a:pt x="153829" y="1148239"/>
                      <a:pt x="151924" y="1148239"/>
                    </a:cubicBezTo>
                    <a:cubicBezTo>
                      <a:pt x="139541" y="1148239"/>
                      <a:pt x="128111" y="1155859"/>
                      <a:pt x="123349" y="1166336"/>
                    </a:cubicBezTo>
                    <a:cubicBezTo>
                      <a:pt x="118586" y="1160621"/>
                      <a:pt x="110966" y="1157764"/>
                      <a:pt x="102394" y="1157764"/>
                    </a:cubicBezTo>
                    <a:cubicBezTo>
                      <a:pt x="86201" y="1157764"/>
                      <a:pt x="73819" y="1170146"/>
                      <a:pt x="73819" y="1186339"/>
                    </a:cubicBezTo>
                    <a:cubicBezTo>
                      <a:pt x="73819" y="1195864"/>
                      <a:pt x="78581" y="1204436"/>
                      <a:pt x="85249" y="1209199"/>
                    </a:cubicBezTo>
                    <a:cubicBezTo>
                      <a:pt x="85249" y="1209199"/>
                      <a:pt x="85249" y="1209199"/>
                      <a:pt x="85249" y="1210151"/>
                    </a:cubicBezTo>
                    <a:cubicBezTo>
                      <a:pt x="85249" y="1216819"/>
                      <a:pt x="90011" y="1221581"/>
                      <a:pt x="96679" y="1222534"/>
                    </a:cubicBezTo>
                    <a:cubicBezTo>
                      <a:pt x="90011" y="1224439"/>
                      <a:pt x="84296" y="1230154"/>
                      <a:pt x="84296" y="1237774"/>
                    </a:cubicBezTo>
                    <a:cubicBezTo>
                      <a:pt x="84296" y="1246346"/>
                      <a:pt x="90964" y="1253966"/>
                      <a:pt x="100489" y="1253966"/>
                    </a:cubicBezTo>
                    <a:cubicBezTo>
                      <a:pt x="108109" y="1253966"/>
                      <a:pt x="113824" y="1248251"/>
                      <a:pt x="115729" y="1241584"/>
                    </a:cubicBezTo>
                    <a:cubicBezTo>
                      <a:pt x="119539" y="1250156"/>
                      <a:pt x="129064" y="1256824"/>
                      <a:pt x="139541" y="1256824"/>
                    </a:cubicBezTo>
                    <a:cubicBezTo>
                      <a:pt x="139541" y="1256824"/>
                      <a:pt x="140494" y="1256824"/>
                      <a:pt x="140494" y="1256824"/>
                    </a:cubicBezTo>
                    <a:cubicBezTo>
                      <a:pt x="140494" y="1256824"/>
                      <a:pt x="140494" y="1257776"/>
                      <a:pt x="140494" y="1257776"/>
                    </a:cubicBezTo>
                    <a:cubicBezTo>
                      <a:pt x="135731" y="1260634"/>
                      <a:pt x="131921" y="1266349"/>
                      <a:pt x="130016" y="1272064"/>
                    </a:cubicBezTo>
                    <a:cubicBezTo>
                      <a:pt x="124301" y="1269206"/>
                      <a:pt x="117634" y="1267301"/>
                      <a:pt x="110966" y="1267301"/>
                    </a:cubicBezTo>
                    <a:cubicBezTo>
                      <a:pt x="101441" y="1267301"/>
                      <a:pt x="91916" y="1271111"/>
                      <a:pt x="85249" y="1276826"/>
                    </a:cubicBezTo>
                    <a:cubicBezTo>
                      <a:pt x="83344" y="1274921"/>
                      <a:pt x="80486" y="1273969"/>
                      <a:pt x="77629" y="1273969"/>
                    </a:cubicBezTo>
                    <a:cubicBezTo>
                      <a:pt x="70009" y="1273969"/>
                      <a:pt x="64294" y="1279684"/>
                      <a:pt x="64294" y="1287304"/>
                    </a:cubicBezTo>
                    <a:cubicBezTo>
                      <a:pt x="64294" y="1288256"/>
                      <a:pt x="64294" y="1289209"/>
                      <a:pt x="64294" y="1290161"/>
                    </a:cubicBezTo>
                    <a:cubicBezTo>
                      <a:pt x="64294" y="1290161"/>
                      <a:pt x="64294" y="1290161"/>
                      <a:pt x="64294" y="1291114"/>
                    </a:cubicBezTo>
                    <a:cubicBezTo>
                      <a:pt x="62389" y="1291114"/>
                      <a:pt x="61436" y="1290161"/>
                      <a:pt x="59531" y="1290161"/>
                    </a:cubicBezTo>
                    <a:cubicBezTo>
                      <a:pt x="49054" y="1290161"/>
                      <a:pt x="40481" y="1298734"/>
                      <a:pt x="40481" y="1309211"/>
                    </a:cubicBezTo>
                    <a:cubicBezTo>
                      <a:pt x="40481" y="1319689"/>
                      <a:pt x="49054" y="1328261"/>
                      <a:pt x="59531" y="1328261"/>
                    </a:cubicBezTo>
                    <a:cubicBezTo>
                      <a:pt x="65246" y="1328261"/>
                      <a:pt x="70009" y="1326356"/>
                      <a:pt x="73819" y="1322546"/>
                    </a:cubicBezTo>
                    <a:cubicBezTo>
                      <a:pt x="79534" y="1337786"/>
                      <a:pt x="94774" y="1348264"/>
                      <a:pt x="111919" y="1348264"/>
                    </a:cubicBezTo>
                    <a:cubicBezTo>
                      <a:pt x="122396" y="1348264"/>
                      <a:pt x="131921" y="1344454"/>
                      <a:pt x="139541" y="1337786"/>
                    </a:cubicBezTo>
                    <a:cubicBezTo>
                      <a:pt x="137636" y="1339691"/>
                      <a:pt x="136684" y="1342549"/>
                      <a:pt x="136684" y="1345406"/>
                    </a:cubicBezTo>
                    <a:cubicBezTo>
                      <a:pt x="136684" y="1345406"/>
                      <a:pt x="136684" y="1345406"/>
                      <a:pt x="136684" y="1345406"/>
                    </a:cubicBezTo>
                    <a:cubicBezTo>
                      <a:pt x="125254" y="1350169"/>
                      <a:pt x="116681" y="1360646"/>
                      <a:pt x="116681" y="1373981"/>
                    </a:cubicBezTo>
                    <a:cubicBezTo>
                      <a:pt x="116681" y="1380649"/>
                      <a:pt x="119539" y="1387316"/>
                      <a:pt x="123349" y="1393031"/>
                    </a:cubicBezTo>
                    <a:cubicBezTo>
                      <a:pt x="120491" y="1391126"/>
                      <a:pt x="117634" y="1390174"/>
                      <a:pt x="113824" y="1390174"/>
                    </a:cubicBezTo>
                    <a:cubicBezTo>
                      <a:pt x="108109" y="1390174"/>
                      <a:pt x="102394" y="1393984"/>
                      <a:pt x="99536" y="1398746"/>
                    </a:cubicBezTo>
                    <a:cubicBezTo>
                      <a:pt x="99536" y="1398746"/>
                      <a:pt x="99536" y="1398746"/>
                      <a:pt x="98584" y="1398746"/>
                    </a:cubicBezTo>
                    <a:cubicBezTo>
                      <a:pt x="95726" y="1398746"/>
                      <a:pt x="92869" y="1399699"/>
                      <a:pt x="90964" y="1400651"/>
                    </a:cubicBezTo>
                    <a:cubicBezTo>
                      <a:pt x="83344" y="1391126"/>
                      <a:pt x="71914" y="1384459"/>
                      <a:pt x="59531" y="1384459"/>
                    </a:cubicBezTo>
                    <a:cubicBezTo>
                      <a:pt x="50006" y="1384459"/>
                      <a:pt x="40481" y="1388269"/>
                      <a:pt x="33814" y="1393984"/>
                    </a:cubicBezTo>
                    <a:cubicBezTo>
                      <a:pt x="33814" y="1393984"/>
                      <a:pt x="32861" y="1393984"/>
                      <a:pt x="32861" y="1393984"/>
                    </a:cubicBezTo>
                    <a:cubicBezTo>
                      <a:pt x="30004" y="1393984"/>
                      <a:pt x="27146" y="1396841"/>
                      <a:pt x="27146" y="1399699"/>
                    </a:cubicBezTo>
                    <a:cubicBezTo>
                      <a:pt x="27146" y="1400651"/>
                      <a:pt x="27146" y="1400651"/>
                      <a:pt x="27146" y="1400651"/>
                    </a:cubicBezTo>
                    <a:cubicBezTo>
                      <a:pt x="23336" y="1406366"/>
                      <a:pt x="20479" y="1413034"/>
                      <a:pt x="19526" y="1420654"/>
                    </a:cubicBezTo>
                    <a:cubicBezTo>
                      <a:pt x="11906" y="1423511"/>
                      <a:pt x="7144" y="1430179"/>
                      <a:pt x="7144" y="1437799"/>
                    </a:cubicBezTo>
                    <a:cubicBezTo>
                      <a:pt x="7144" y="1448276"/>
                      <a:pt x="15716" y="1456849"/>
                      <a:pt x="26194" y="1456849"/>
                    </a:cubicBezTo>
                    <a:cubicBezTo>
                      <a:pt x="29051" y="1456849"/>
                      <a:pt x="31909" y="1455896"/>
                      <a:pt x="34766" y="1454944"/>
                    </a:cubicBezTo>
                    <a:cubicBezTo>
                      <a:pt x="41434" y="1460659"/>
                      <a:pt x="50006" y="1463516"/>
                      <a:pt x="59531" y="1463516"/>
                    </a:cubicBezTo>
                    <a:cubicBezTo>
                      <a:pt x="79534" y="1463516"/>
                      <a:pt x="96679" y="1448276"/>
                      <a:pt x="98584" y="1429226"/>
                    </a:cubicBezTo>
                    <a:cubicBezTo>
                      <a:pt x="98584" y="1429226"/>
                      <a:pt x="98584" y="1429226"/>
                      <a:pt x="98584" y="1429226"/>
                    </a:cubicBezTo>
                    <a:cubicBezTo>
                      <a:pt x="103346" y="1429226"/>
                      <a:pt x="108109" y="1426369"/>
                      <a:pt x="110966" y="1422559"/>
                    </a:cubicBezTo>
                    <a:cubicBezTo>
                      <a:pt x="111919" y="1422559"/>
                      <a:pt x="112871" y="1422559"/>
                      <a:pt x="112871" y="1422559"/>
                    </a:cubicBezTo>
                    <a:cubicBezTo>
                      <a:pt x="122396" y="1422559"/>
                      <a:pt x="129064" y="1414939"/>
                      <a:pt x="129064" y="1406366"/>
                    </a:cubicBezTo>
                    <a:cubicBezTo>
                      <a:pt x="129064" y="1403509"/>
                      <a:pt x="128111" y="1399699"/>
                      <a:pt x="126206" y="1397794"/>
                    </a:cubicBezTo>
                    <a:cubicBezTo>
                      <a:pt x="131921" y="1402556"/>
                      <a:pt x="138589" y="1405414"/>
                      <a:pt x="146209" y="1405414"/>
                    </a:cubicBezTo>
                    <a:cubicBezTo>
                      <a:pt x="158591" y="1405414"/>
                      <a:pt x="169069" y="1398746"/>
                      <a:pt x="173831" y="1388269"/>
                    </a:cubicBezTo>
                    <a:cubicBezTo>
                      <a:pt x="174784" y="1388269"/>
                      <a:pt x="175736" y="1388269"/>
                      <a:pt x="176689" y="1388269"/>
                    </a:cubicBezTo>
                    <a:cubicBezTo>
                      <a:pt x="176689" y="1388269"/>
                      <a:pt x="177641" y="1388269"/>
                      <a:pt x="177641" y="1388269"/>
                    </a:cubicBezTo>
                    <a:cubicBezTo>
                      <a:pt x="184309" y="1401604"/>
                      <a:pt x="197644" y="1410176"/>
                      <a:pt x="212884" y="1410176"/>
                    </a:cubicBezTo>
                    <a:cubicBezTo>
                      <a:pt x="227171" y="1410176"/>
                      <a:pt x="239554" y="1402556"/>
                      <a:pt x="246221" y="1391126"/>
                    </a:cubicBezTo>
                    <a:cubicBezTo>
                      <a:pt x="246221" y="1391126"/>
                      <a:pt x="247174" y="1391126"/>
                      <a:pt x="247174" y="1391126"/>
                    </a:cubicBezTo>
                    <a:cubicBezTo>
                      <a:pt x="250984" y="1391126"/>
                      <a:pt x="253841" y="1388269"/>
                      <a:pt x="253841" y="1383506"/>
                    </a:cubicBezTo>
                    <a:cubicBezTo>
                      <a:pt x="253841" y="1380649"/>
                      <a:pt x="252889" y="1378744"/>
                      <a:pt x="250984" y="1377791"/>
                    </a:cubicBezTo>
                    <a:cubicBezTo>
                      <a:pt x="251936" y="1374934"/>
                      <a:pt x="251936" y="1373029"/>
                      <a:pt x="251936" y="1370171"/>
                    </a:cubicBezTo>
                    <a:cubicBezTo>
                      <a:pt x="251936" y="1348264"/>
                      <a:pt x="234791" y="1331119"/>
                      <a:pt x="212884" y="1331119"/>
                    </a:cubicBezTo>
                    <a:cubicBezTo>
                      <a:pt x="210979" y="1331119"/>
                      <a:pt x="208121" y="1331119"/>
                      <a:pt x="206216" y="1332071"/>
                    </a:cubicBezTo>
                    <a:cubicBezTo>
                      <a:pt x="204311" y="1331119"/>
                      <a:pt x="201454" y="1331119"/>
                      <a:pt x="199549" y="1331119"/>
                    </a:cubicBezTo>
                    <a:cubicBezTo>
                      <a:pt x="199549" y="1325404"/>
                      <a:pt x="194786" y="1320641"/>
                      <a:pt x="188119" y="1320641"/>
                    </a:cubicBezTo>
                    <a:cubicBezTo>
                      <a:pt x="181451" y="1320641"/>
                      <a:pt x="176689" y="1325404"/>
                      <a:pt x="176689" y="1332071"/>
                    </a:cubicBezTo>
                    <a:cubicBezTo>
                      <a:pt x="176689" y="1332071"/>
                      <a:pt x="176689" y="1333024"/>
                      <a:pt x="176689" y="1333024"/>
                    </a:cubicBezTo>
                    <a:cubicBezTo>
                      <a:pt x="172879" y="1331119"/>
                      <a:pt x="169069" y="1329214"/>
                      <a:pt x="165259" y="1329214"/>
                    </a:cubicBezTo>
                    <a:cubicBezTo>
                      <a:pt x="159544" y="1329214"/>
                      <a:pt x="154781" y="1331119"/>
                      <a:pt x="150019" y="1334929"/>
                    </a:cubicBezTo>
                    <a:cubicBezTo>
                      <a:pt x="149066" y="1334929"/>
                      <a:pt x="148114" y="1333976"/>
                      <a:pt x="147161" y="1333976"/>
                    </a:cubicBezTo>
                    <a:cubicBezTo>
                      <a:pt x="144304" y="1333976"/>
                      <a:pt x="141446" y="1334929"/>
                      <a:pt x="139541" y="1336834"/>
                    </a:cubicBezTo>
                    <a:cubicBezTo>
                      <a:pt x="147161" y="1329214"/>
                      <a:pt x="150971" y="1319689"/>
                      <a:pt x="150971" y="1308259"/>
                    </a:cubicBezTo>
                    <a:cubicBezTo>
                      <a:pt x="150971" y="1306354"/>
                      <a:pt x="150971" y="1305401"/>
                      <a:pt x="150019" y="1303496"/>
                    </a:cubicBezTo>
                    <a:cubicBezTo>
                      <a:pt x="150971" y="1303496"/>
                      <a:pt x="150971" y="1303496"/>
                      <a:pt x="151924" y="1303496"/>
                    </a:cubicBezTo>
                    <a:cubicBezTo>
                      <a:pt x="165259" y="1303496"/>
                      <a:pt x="176689" y="1293019"/>
                      <a:pt x="176689" y="1278731"/>
                    </a:cubicBezTo>
                    <a:cubicBezTo>
                      <a:pt x="176689" y="1266349"/>
                      <a:pt x="167164" y="1255871"/>
                      <a:pt x="153829" y="1254919"/>
                    </a:cubicBezTo>
                    <a:cubicBezTo>
                      <a:pt x="153829" y="1253966"/>
                      <a:pt x="153829" y="1253014"/>
                      <a:pt x="152876" y="1253014"/>
                    </a:cubicBezTo>
                    <a:cubicBezTo>
                      <a:pt x="154781" y="1252061"/>
                      <a:pt x="155734" y="1251109"/>
                      <a:pt x="156686" y="1249204"/>
                    </a:cubicBezTo>
                    <a:cubicBezTo>
                      <a:pt x="164306" y="1247299"/>
                      <a:pt x="170021" y="1240631"/>
                      <a:pt x="170021" y="1233011"/>
                    </a:cubicBezTo>
                    <a:cubicBezTo>
                      <a:pt x="170021" y="1230154"/>
                      <a:pt x="169069" y="1227296"/>
                      <a:pt x="168116" y="1224439"/>
                    </a:cubicBezTo>
                    <a:cubicBezTo>
                      <a:pt x="172879" y="1223486"/>
                      <a:pt x="176689" y="1219676"/>
                      <a:pt x="176689" y="1213961"/>
                    </a:cubicBezTo>
                    <a:cubicBezTo>
                      <a:pt x="176689" y="1209199"/>
                      <a:pt x="173831" y="1206341"/>
                      <a:pt x="170021" y="1204436"/>
                    </a:cubicBezTo>
                    <a:cubicBezTo>
                      <a:pt x="176689" y="1198721"/>
                      <a:pt x="180499" y="1190149"/>
                      <a:pt x="180499" y="1181576"/>
                    </a:cubicBezTo>
                    <a:cubicBezTo>
                      <a:pt x="180499" y="1167289"/>
                      <a:pt x="170974" y="1155859"/>
                      <a:pt x="158591" y="1152049"/>
                    </a:cubicBezTo>
                    <a:cubicBezTo>
                      <a:pt x="160496" y="1152049"/>
                      <a:pt x="162401" y="1153001"/>
                      <a:pt x="165259" y="1153001"/>
                    </a:cubicBezTo>
                    <a:cubicBezTo>
                      <a:pt x="166211" y="1153001"/>
                      <a:pt x="167164" y="1153001"/>
                      <a:pt x="169069" y="1153001"/>
                    </a:cubicBezTo>
                    <a:cubicBezTo>
                      <a:pt x="169069" y="1153001"/>
                      <a:pt x="169069" y="1153001"/>
                      <a:pt x="169069" y="1153001"/>
                    </a:cubicBezTo>
                    <a:cubicBezTo>
                      <a:pt x="169069" y="1157764"/>
                      <a:pt x="172879" y="1161574"/>
                      <a:pt x="177641" y="1161574"/>
                    </a:cubicBezTo>
                    <a:cubicBezTo>
                      <a:pt x="177641" y="1161574"/>
                      <a:pt x="177641" y="1161574"/>
                      <a:pt x="178594" y="1161574"/>
                    </a:cubicBezTo>
                    <a:cubicBezTo>
                      <a:pt x="178594" y="1161574"/>
                      <a:pt x="178594" y="1161574"/>
                      <a:pt x="178594" y="1162526"/>
                    </a:cubicBezTo>
                    <a:cubicBezTo>
                      <a:pt x="178594" y="1170146"/>
                      <a:pt x="182404" y="1176814"/>
                      <a:pt x="188119" y="1180624"/>
                    </a:cubicBezTo>
                    <a:cubicBezTo>
                      <a:pt x="186214" y="1184434"/>
                      <a:pt x="185261" y="1188244"/>
                      <a:pt x="185261" y="1193006"/>
                    </a:cubicBezTo>
                    <a:cubicBezTo>
                      <a:pt x="185261" y="1207294"/>
                      <a:pt x="195739" y="1219676"/>
                      <a:pt x="210026" y="1221581"/>
                    </a:cubicBezTo>
                    <a:cubicBezTo>
                      <a:pt x="207169" y="1222534"/>
                      <a:pt x="205264" y="1226344"/>
                      <a:pt x="205264" y="1229201"/>
                    </a:cubicBezTo>
                    <a:cubicBezTo>
                      <a:pt x="205264" y="1233964"/>
                      <a:pt x="209074" y="1237774"/>
                      <a:pt x="213836" y="1237774"/>
                    </a:cubicBezTo>
                    <a:cubicBezTo>
                      <a:pt x="218599" y="1237774"/>
                      <a:pt x="222409" y="1233964"/>
                      <a:pt x="222409" y="1229201"/>
                    </a:cubicBezTo>
                    <a:cubicBezTo>
                      <a:pt x="222409" y="1225391"/>
                      <a:pt x="220504" y="1222534"/>
                      <a:pt x="217646" y="1221581"/>
                    </a:cubicBezTo>
                    <a:cubicBezTo>
                      <a:pt x="218599" y="1221581"/>
                      <a:pt x="218599" y="1221581"/>
                      <a:pt x="219551" y="1221581"/>
                    </a:cubicBezTo>
                    <a:cubicBezTo>
                      <a:pt x="221456" y="1222534"/>
                      <a:pt x="223361" y="1223486"/>
                      <a:pt x="226219" y="1223486"/>
                    </a:cubicBezTo>
                    <a:cubicBezTo>
                      <a:pt x="233839" y="1223486"/>
                      <a:pt x="239554" y="1217771"/>
                      <a:pt x="239554" y="1210151"/>
                    </a:cubicBezTo>
                    <a:cubicBezTo>
                      <a:pt x="239554" y="1210151"/>
                      <a:pt x="239554" y="1209199"/>
                      <a:pt x="239554" y="1209199"/>
                    </a:cubicBezTo>
                    <a:cubicBezTo>
                      <a:pt x="242411" y="1205389"/>
                      <a:pt x="243364" y="1201579"/>
                      <a:pt x="244316" y="1196816"/>
                    </a:cubicBezTo>
                    <a:cubicBezTo>
                      <a:pt x="245269" y="1196816"/>
                      <a:pt x="245269" y="1196816"/>
                      <a:pt x="246221" y="1196816"/>
                    </a:cubicBezTo>
                    <a:cubicBezTo>
                      <a:pt x="250984" y="1196816"/>
                      <a:pt x="254794" y="1193006"/>
                      <a:pt x="254794" y="1188244"/>
                    </a:cubicBezTo>
                    <a:cubicBezTo>
                      <a:pt x="254794" y="1185386"/>
                      <a:pt x="252889" y="1183481"/>
                      <a:pt x="250984" y="1181576"/>
                    </a:cubicBezTo>
                    <a:cubicBezTo>
                      <a:pt x="255746" y="1180624"/>
                      <a:pt x="259556" y="1176814"/>
                      <a:pt x="259556" y="1172051"/>
                    </a:cubicBezTo>
                    <a:cubicBezTo>
                      <a:pt x="259556" y="1167289"/>
                      <a:pt x="256699" y="1164431"/>
                      <a:pt x="252889" y="1162526"/>
                    </a:cubicBezTo>
                    <a:cubicBezTo>
                      <a:pt x="254794" y="1159669"/>
                      <a:pt x="255746" y="1156811"/>
                      <a:pt x="255746" y="1153001"/>
                    </a:cubicBezTo>
                    <a:cubicBezTo>
                      <a:pt x="255746" y="1144429"/>
                      <a:pt x="249079" y="1136809"/>
                      <a:pt x="239554" y="1136809"/>
                    </a:cubicBezTo>
                    <a:cubicBezTo>
                      <a:pt x="230981" y="1136809"/>
                      <a:pt x="223361" y="1143476"/>
                      <a:pt x="223361" y="1153001"/>
                    </a:cubicBezTo>
                    <a:cubicBezTo>
                      <a:pt x="223361" y="1161574"/>
                      <a:pt x="230029" y="1169194"/>
                      <a:pt x="239554" y="1169194"/>
                    </a:cubicBezTo>
                    <a:cubicBezTo>
                      <a:pt x="239554" y="1169194"/>
                      <a:pt x="240506" y="1169194"/>
                      <a:pt x="240506" y="1169194"/>
                    </a:cubicBezTo>
                    <a:cubicBezTo>
                      <a:pt x="240506" y="1170146"/>
                      <a:pt x="239554" y="1171099"/>
                      <a:pt x="239554" y="1172051"/>
                    </a:cubicBezTo>
                    <a:cubicBezTo>
                      <a:pt x="239554" y="1175861"/>
                      <a:pt x="241459" y="1178719"/>
                      <a:pt x="244316" y="1180624"/>
                    </a:cubicBezTo>
                    <a:cubicBezTo>
                      <a:pt x="243364" y="1180624"/>
                      <a:pt x="242411" y="1180624"/>
                      <a:pt x="241459" y="1181576"/>
                    </a:cubicBezTo>
                    <a:cubicBezTo>
                      <a:pt x="237649" y="1173956"/>
                      <a:pt x="231934" y="1168241"/>
                      <a:pt x="223361" y="1165384"/>
                    </a:cubicBezTo>
                    <a:cubicBezTo>
                      <a:pt x="223361" y="1164431"/>
                      <a:pt x="223361" y="1163479"/>
                      <a:pt x="223361" y="1162526"/>
                    </a:cubicBezTo>
                    <a:cubicBezTo>
                      <a:pt x="223361" y="1150144"/>
                      <a:pt x="213836" y="1140619"/>
                      <a:pt x="201454" y="1140619"/>
                    </a:cubicBezTo>
                    <a:cubicBezTo>
                      <a:pt x="197644" y="1140619"/>
                      <a:pt x="193834" y="1141571"/>
                      <a:pt x="190976" y="1143476"/>
                    </a:cubicBezTo>
                    <a:cubicBezTo>
                      <a:pt x="196691" y="1136809"/>
                      <a:pt x="201454" y="1128236"/>
                      <a:pt x="201454" y="1118711"/>
                    </a:cubicBezTo>
                    <a:cubicBezTo>
                      <a:pt x="201454" y="1115854"/>
                      <a:pt x="201454" y="1113949"/>
                      <a:pt x="200501" y="1111091"/>
                    </a:cubicBezTo>
                    <a:cubicBezTo>
                      <a:pt x="203359" y="1111091"/>
                      <a:pt x="205264" y="1108234"/>
                      <a:pt x="205264" y="1105376"/>
                    </a:cubicBezTo>
                    <a:cubicBezTo>
                      <a:pt x="205264" y="1102519"/>
                      <a:pt x="202406" y="1099661"/>
                      <a:pt x="199549" y="1099661"/>
                    </a:cubicBezTo>
                    <a:cubicBezTo>
                      <a:pt x="198596" y="1099661"/>
                      <a:pt x="197644" y="1099661"/>
                      <a:pt x="196691" y="1100614"/>
                    </a:cubicBezTo>
                    <a:cubicBezTo>
                      <a:pt x="195739" y="1098709"/>
                      <a:pt x="194786" y="1097756"/>
                      <a:pt x="193834" y="1096804"/>
                    </a:cubicBezTo>
                    <a:cubicBezTo>
                      <a:pt x="200501" y="1093946"/>
                      <a:pt x="205264" y="1088231"/>
                      <a:pt x="207169" y="1081564"/>
                    </a:cubicBezTo>
                    <a:cubicBezTo>
                      <a:pt x="219551" y="1077754"/>
                      <a:pt x="228124" y="1066324"/>
                      <a:pt x="228124" y="1052989"/>
                    </a:cubicBezTo>
                    <a:cubicBezTo>
                      <a:pt x="228124" y="1051084"/>
                      <a:pt x="228124" y="1049179"/>
                      <a:pt x="227171" y="1048226"/>
                    </a:cubicBezTo>
                    <a:cubicBezTo>
                      <a:pt x="230029" y="1049179"/>
                      <a:pt x="232886" y="1050131"/>
                      <a:pt x="236696" y="1050131"/>
                    </a:cubicBezTo>
                    <a:cubicBezTo>
                      <a:pt x="245269" y="1050131"/>
                      <a:pt x="251936" y="1047274"/>
                      <a:pt x="257651" y="1042511"/>
                    </a:cubicBezTo>
                    <a:cubicBezTo>
                      <a:pt x="259556" y="1043464"/>
                      <a:pt x="261461" y="1043464"/>
                      <a:pt x="263366" y="1043464"/>
                    </a:cubicBezTo>
                    <a:cubicBezTo>
                      <a:pt x="273844" y="1043464"/>
                      <a:pt x="282416" y="1034891"/>
                      <a:pt x="282416" y="1024414"/>
                    </a:cubicBezTo>
                    <a:cubicBezTo>
                      <a:pt x="282416" y="1020604"/>
                      <a:pt x="281464" y="1016794"/>
                      <a:pt x="279559" y="1013936"/>
                    </a:cubicBezTo>
                    <a:cubicBezTo>
                      <a:pt x="287179" y="1012984"/>
                      <a:pt x="292894" y="1007269"/>
                      <a:pt x="295751" y="1000601"/>
                    </a:cubicBezTo>
                    <a:cubicBezTo>
                      <a:pt x="294799" y="1002506"/>
                      <a:pt x="294799" y="1004411"/>
                      <a:pt x="294799" y="1006316"/>
                    </a:cubicBezTo>
                    <a:cubicBezTo>
                      <a:pt x="294799" y="1007269"/>
                      <a:pt x="294799" y="1008221"/>
                      <a:pt x="294799" y="1009174"/>
                    </a:cubicBezTo>
                    <a:cubicBezTo>
                      <a:pt x="293846" y="1011079"/>
                      <a:pt x="293846" y="1012984"/>
                      <a:pt x="293846" y="1015841"/>
                    </a:cubicBezTo>
                    <a:cubicBezTo>
                      <a:pt x="293846" y="1019651"/>
                      <a:pt x="295751" y="1023461"/>
                      <a:pt x="297656" y="1026319"/>
                    </a:cubicBezTo>
                    <a:cubicBezTo>
                      <a:pt x="290036" y="1032034"/>
                      <a:pt x="284321" y="1040606"/>
                      <a:pt x="284321" y="1051084"/>
                    </a:cubicBezTo>
                    <a:cubicBezTo>
                      <a:pt x="284321" y="1052036"/>
                      <a:pt x="284321" y="1052036"/>
                      <a:pt x="284321" y="1052989"/>
                    </a:cubicBezTo>
                    <a:cubicBezTo>
                      <a:pt x="283369" y="1052036"/>
                      <a:pt x="281464" y="1052036"/>
                      <a:pt x="280511" y="1052036"/>
                    </a:cubicBezTo>
                    <a:cubicBezTo>
                      <a:pt x="273844" y="1052036"/>
                      <a:pt x="268129" y="1057751"/>
                      <a:pt x="268129" y="1064419"/>
                    </a:cubicBezTo>
                    <a:cubicBezTo>
                      <a:pt x="268129" y="1070134"/>
                      <a:pt x="271939" y="1074896"/>
                      <a:pt x="277654" y="1075849"/>
                    </a:cubicBezTo>
                    <a:cubicBezTo>
                      <a:pt x="277654" y="1075849"/>
                      <a:pt x="277654" y="1076801"/>
                      <a:pt x="277654" y="1076801"/>
                    </a:cubicBezTo>
                    <a:cubicBezTo>
                      <a:pt x="277654" y="1086326"/>
                      <a:pt x="285274" y="1094899"/>
                      <a:pt x="295751" y="1094899"/>
                    </a:cubicBezTo>
                    <a:cubicBezTo>
                      <a:pt x="298609" y="1094899"/>
                      <a:pt x="300514" y="1093946"/>
                      <a:pt x="303371" y="1092994"/>
                    </a:cubicBezTo>
                    <a:cubicBezTo>
                      <a:pt x="301466" y="1094899"/>
                      <a:pt x="300514" y="1097756"/>
                      <a:pt x="300514" y="1100614"/>
                    </a:cubicBezTo>
                    <a:cubicBezTo>
                      <a:pt x="300514" y="1104424"/>
                      <a:pt x="301466" y="1107281"/>
                      <a:pt x="304324" y="1110139"/>
                    </a:cubicBezTo>
                    <a:cubicBezTo>
                      <a:pt x="304324" y="1110139"/>
                      <a:pt x="303371" y="1110139"/>
                      <a:pt x="303371" y="1110139"/>
                    </a:cubicBezTo>
                    <a:cubicBezTo>
                      <a:pt x="285274" y="1110139"/>
                      <a:pt x="270986" y="1124426"/>
                      <a:pt x="270986" y="1142524"/>
                    </a:cubicBezTo>
                    <a:cubicBezTo>
                      <a:pt x="270986" y="1153954"/>
                      <a:pt x="276701" y="1163479"/>
                      <a:pt x="285274" y="1169194"/>
                    </a:cubicBezTo>
                    <a:cubicBezTo>
                      <a:pt x="286226" y="1171099"/>
                      <a:pt x="287179" y="1173004"/>
                      <a:pt x="288131" y="1174909"/>
                    </a:cubicBezTo>
                    <a:cubicBezTo>
                      <a:pt x="283369" y="1179671"/>
                      <a:pt x="280511" y="1187291"/>
                      <a:pt x="280511" y="1193959"/>
                    </a:cubicBezTo>
                    <a:cubicBezTo>
                      <a:pt x="272891" y="1194911"/>
                      <a:pt x="266224" y="1201579"/>
                      <a:pt x="266224" y="1210151"/>
                    </a:cubicBezTo>
                    <a:cubicBezTo>
                      <a:pt x="266224" y="1213009"/>
                      <a:pt x="267176" y="1216819"/>
                      <a:pt x="269081" y="1218724"/>
                    </a:cubicBezTo>
                    <a:cubicBezTo>
                      <a:pt x="265271" y="1217771"/>
                      <a:pt x="262414" y="1216819"/>
                      <a:pt x="258604" y="1216819"/>
                    </a:cubicBezTo>
                    <a:cubicBezTo>
                      <a:pt x="241459" y="1216819"/>
                      <a:pt x="227171" y="1231106"/>
                      <a:pt x="227171" y="1248251"/>
                    </a:cubicBezTo>
                    <a:cubicBezTo>
                      <a:pt x="227171" y="1265396"/>
                      <a:pt x="241459" y="1279684"/>
                      <a:pt x="258604" y="1279684"/>
                    </a:cubicBezTo>
                    <a:cubicBezTo>
                      <a:pt x="270034" y="1279684"/>
                      <a:pt x="279559" y="1273969"/>
                      <a:pt x="285274" y="1264444"/>
                    </a:cubicBezTo>
                    <a:cubicBezTo>
                      <a:pt x="288131" y="1265396"/>
                      <a:pt x="290989" y="1266349"/>
                      <a:pt x="293846" y="1266349"/>
                    </a:cubicBezTo>
                    <a:cubicBezTo>
                      <a:pt x="303371" y="1266349"/>
                      <a:pt x="311944" y="1261586"/>
                      <a:pt x="316706" y="1253966"/>
                    </a:cubicBezTo>
                    <a:cubicBezTo>
                      <a:pt x="318611" y="1253014"/>
                      <a:pt x="320516" y="1251109"/>
                      <a:pt x="321469" y="1249204"/>
                    </a:cubicBezTo>
                    <a:cubicBezTo>
                      <a:pt x="321469" y="1254919"/>
                      <a:pt x="323374" y="1259681"/>
                      <a:pt x="326231" y="1263491"/>
                    </a:cubicBezTo>
                    <a:cubicBezTo>
                      <a:pt x="326231" y="1263491"/>
                      <a:pt x="326231" y="1264444"/>
                      <a:pt x="326231" y="1264444"/>
                    </a:cubicBezTo>
                    <a:cubicBezTo>
                      <a:pt x="326231" y="1268254"/>
                      <a:pt x="327184" y="1272064"/>
                      <a:pt x="328136" y="1275874"/>
                    </a:cubicBezTo>
                    <a:cubicBezTo>
                      <a:pt x="325279" y="1278731"/>
                      <a:pt x="323374" y="1281589"/>
                      <a:pt x="322421" y="1285399"/>
                    </a:cubicBezTo>
                    <a:cubicBezTo>
                      <a:pt x="319564" y="1282541"/>
                      <a:pt x="315754" y="1280636"/>
                      <a:pt x="310991" y="1279684"/>
                    </a:cubicBezTo>
                    <a:cubicBezTo>
                      <a:pt x="310991" y="1275874"/>
                      <a:pt x="308134" y="1273016"/>
                      <a:pt x="304324" y="1273016"/>
                    </a:cubicBezTo>
                    <a:cubicBezTo>
                      <a:pt x="300514" y="1273016"/>
                      <a:pt x="297656" y="1275874"/>
                      <a:pt x="297656" y="1279684"/>
                    </a:cubicBezTo>
                    <a:cubicBezTo>
                      <a:pt x="297656" y="1281589"/>
                      <a:pt x="298609" y="1282541"/>
                      <a:pt x="299561" y="1284446"/>
                    </a:cubicBezTo>
                    <a:cubicBezTo>
                      <a:pt x="296704" y="1287304"/>
                      <a:pt x="294799" y="1292066"/>
                      <a:pt x="294799" y="1296829"/>
                    </a:cubicBezTo>
                    <a:cubicBezTo>
                      <a:pt x="294799" y="1300639"/>
                      <a:pt x="295751" y="1304449"/>
                      <a:pt x="298609" y="1307306"/>
                    </a:cubicBezTo>
                    <a:cubicBezTo>
                      <a:pt x="298609" y="1307306"/>
                      <a:pt x="298609" y="1307306"/>
                      <a:pt x="298609" y="1307306"/>
                    </a:cubicBezTo>
                    <a:cubicBezTo>
                      <a:pt x="298609" y="1312069"/>
                      <a:pt x="302419" y="1316831"/>
                      <a:pt x="308134" y="1316831"/>
                    </a:cubicBezTo>
                    <a:cubicBezTo>
                      <a:pt x="310991" y="1316831"/>
                      <a:pt x="312896" y="1315879"/>
                      <a:pt x="314801" y="1313974"/>
                    </a:cubicBezTo>
                    <a:cubicBezTo>
                      <a:pt x="320516" y="1313021"/>
                      <a:pt x="326231" y="1308259"/>
                      <a:pt x="328136" y="1302544"/>
                    </a:cubicBezTo>
                    <a:cubicBezTo>
                      <a:pt x="331946" y="1307306"/>
                      <a:pt x="336709" y="1310164"/>
                      <a:pt x="343376" y="1310164"/>
                    </a:cubicBezTo>
                    <a:cubicBezTo>
                      <a:pt x="347186" y="1310164"/>
                      <a:pt x="350996" y="1309211"/>
                      <a:pt x="353854" y="1306354"/>
                    </a:cubicBezTo>
                    <a:cubicBezTo>
                      <a:pt x="353854" y="1306354"/>
                      <a:pt x="353854" y="1307306"/>
                      <a:pt x="353854" y="1307306"/>
                    </a:cubicBezTo>
                    <a:cubicBezTo>
                      <a:pt x="353854" y="1315879"/>
                      <a:pt x="360521" y="1322546"/>
                      <a:pt x="369094" y="1322546"/>
                    </a:cubicBezTo>
                    <a:cubicBezTo>
                      <a:pt x="371951" y="1322546"/>
                      <a:pt x="373856" y="1321594"/>
                      <a:pt x="376714" y="1320641"/>
                    </a:cubicBezTo>
                    <a:cubicBezTo>
                      <a:pt x="378619" y="1322546"/>
                      <a:pt x="381476" y="1323499"/>
                      <a:pt x="384334" y="1323499"/>
                    </a:cubicBezTo>
                    <a:cubicBezTo>
                      <a:pt x="391001" y="1323499"/>
                      <a:pt x="396716" y="1317784"/>
                      <a:pt x="396716" y="1311116"/>
                    </a:cubicBezTo>
                    <a:cubicBezTo>
                      <a:pt x="396716" y="1310164"/>
                      <a:pt x="396716" y="1310164"/>
                      <a:pt x="396716" y="1309211"/>
                    </a:cubicBezTo>
                    <a:cubicBezTo>
                      <a:pt x="402431" y="1306354"/>
                      <a:pt x="406241" y="1300639"/>
                      <a:pt x="406241" y="1293971"/>
                    </a:cubicBezTo>
                    <a:cubicBezTo>
                      <a:pt x="406241" y="1287304"/>
                      <a:pt x="402431" y="1281589"/>
                      <a:pt x="397669" y="1278731"/>
                    </a:cubicBezTo>
                    <a:cubicBezTo>
                      <a:pt x="397669" y="1278731"/>
                      <a:pt x="397669" y="1278731"/>
                      <a:pt x="397669" y="1278731"/>
                    </a:cubicBezTo>
                    <a:cubicBezTo>
                      <a:pt x="399574" y="1279684"/>
                      <a:pt x="401479" y="1280636"/>
                      <a:pt x="404336" y="1280636"/>
                    </a:cubicBezTo>
                    <a:cubicBezTo>
                      <a:pt x="405289" y="1280636"/>
                      <a:pt x="407194" y="1280636"/>
                      <a:pt x="408146" y="1279684"/>
                    </a:cubicBezTo>
                    <a:cubicBezTo>
                      <a:pt x="411956" y="1283494"/>
                      <a:pt x="415766" y="1287304"/>
                      <a:pt x="421481" y="1288256"/>
                    </a:cubicBezTo>
                    <a:cubicBezTo>
                      <a:pt x="424339" y="1293971"/>
                      <a:pt x="431006" y="1296829"/>
                      <a:pt x="437674" y="1296829"/>
                    </a:cubicBezTo>
                    <a:cubicBezTo>
                      <a:pt x="448151" y="1296829"/>
                      <a:pt x="456724" y="1288256"/>
                      <a:pt x="456724" y="1277779"/>
                    </a:cubicBezTo>
                    <a:cubicBezTo>
                      <a:pt x="456724" y="1277779"/>
                      <a:pt x="456724" y="1276826"/>
                      <a:pt x="456724" y="1276826"/>
                    </a:cubicBezTo>
                    <a:cubicBezTo>
                      <a:pt x="460534" y="1279684"/>
                      <a:pt x="465296" y="1282541"/>
                      <a:pt x="471011" y="1284446"/>
                    </a:cubicBezTo>
                    <a:cubicBezTo>
                      <a:pt x="473869" y="1288256"/>
                      <a:pt x="479584" y="1291114"/>
                      <a:pt x="485299" y="1291114"/>
                    </a:cubicBezTo>
                    <a:cubicBezTo>
                      <a:pt x="491014" y="1291114"/>
                      <a:pt x="496729" y="1288256"/>
                      <a:pt x="499586" y="1283494"/>
                    </a:cubicBezTo>
                    <a:cubicBezTo>
                      <a:pt x="499586" y="1283494"/>
                      <a:pt x="500539" y="1284446"/>
                      <a:pt x="500539" y="1284446"/>
                    </a:cubicBezTo>
                    <a:cubicBezTo>
                      <a:pt x="499586" y="1285399"/>
                      <a:pt x="499586" y="1285399"/>
                      <a:pt x="498634" y="1286351"/>
                    </a:cubicBezTo>
                    <a:cubicBezTo>
                      <a:pt x="494824" y="1288256"/>
                      <a:pt x="491014" y="1293019"/>
                      <a:pt x="491014" y="1297781"/>
                    </a:cubicBezTo>
                    <a:cubicBezTo>
                      <a:pt x="486251" y="1301591"/>
                      <a:pt x="483394" y="1307306"/>
                      <a:pt x="483394" y="1313974"/>
                    </a:cubicBezTo>
                    <a:cubicBezTo>
                      <a:pt x="481489" y="1314926"/>
                      <a:pt x="478631" y="1315879"/>
                      <a:pt x="477679" y="1317784"/>
                    </a:cubicBezTo>
                    <a:cubicBezTo>
                      <a:pt x="475774" y="1316831"/>
                      <a:pt x="473869" y="1315879"/>
                      <a:pt x="471011" y="1315879"/>
                    </a:cubicBezTo>
                    <a:cubicBezTo>
                      <a:pt x="463391" y="1315879"/>
                      <a:pt x="457676" y="1321594"/>
                      <a:pt x="457676" y="1329214"/>
                    </a:cubicBezTo>
                    <a:cubicBezTo>
                      <a:pt x="457676" y="1336834"/>
                      <a:pt x="463391" y="1342549"/>
                      <a:pt x="471011" y="1342549"/>
                    </a:cubicBezTo>
                    <a:cubicBezTo>
                      <a:pt x="472916" y="1342549"/>
                      <a:pt x="473869" y="1342549"/>
                      <a:pt x="475774" y="1341596"/>
                    </a:cubicBezTo>
                    <a:cubicBezTo>
                      <a:pt x="475774" y="1341596"/>
                      <a:pt x="475774" y="1341596"/>
                      <a:pt x="475774" y="1341596"/>
                    </a:cubicBezTo>
                    <a:cubicBezTo>
                      <a:pt x="465296" y="1344454"/>
                      <a:pt x="456724" y="1352074"/>
                      <a:pt x="451961" y="1361599"/>
                    </a:cubicBezTo>
                    <a:cubicBezTo>
                      <a:pt x="450056" y="1359694"/>
                      <a:pt x="447199" y="1357789"/>
                      <a:pt x="444341" y="1356836"/>
                    </a:cubicBezTo>
                    <a:cubicBezTo>
                      <a:pt x="445294" y="1354931"/>
                      <a:pt x="446246" y="1352074"/>
                      <a:pt x="446246" y="1349216"/>
                    </a:cubicBezTo>
                    <a:cubicBezTo>
                      <a:pt x="446246" y="1339691"/>
                      <a:pt x="438626" y="1333024"/>
                      <a:pt x="430054" y="1333024"/>
                    </a:cubicBezTo>
                    <a:cubicBezTo>
                      <a:pt x="425291" y="1333024"/>
                      <a:pt x="421481" y="1334929"/>
                      <a:pt x="417671" y="1337786"/>
                    </a:cubicBezTo>
                    <a:cubicBezTo>
                      <a:pt x="415766" y="1334929"/>
                      <a:pt x="411956" y="1333024"/>
                      <a:pt x="408146" y="1333024"/>
                    </a:cubicBezTo>
                    <a:cubicBezTo>
                      <a:pt x="401479" y="1333024"/>
                      <a:pt x="395764" y="1338739"/>
                      <a:pt x="395764" y="1345406"/>
                    </a:cubicBezTo>
                    <a:cubicBezTo>
                      <a:pt x="395764" y="1350169"/>
                      <a:pt x="398621" y="1353979"/>
                      <a:pt x="401479" y="1355884"/>
                    </a:cubicBezTo>
                    <a:cubicBezTo>
                      <a:pt x="392906" y="1358741"/>
                      <a:pt x="386239" y="1366361"/>
                      <a:pt x="386239" y="1375886"/>
                    </a:cubicBezTo>
                    <a:cubicBezTo>
                      <a:pt x="386239" y="1376839"/>
                      <a:pt x="386239" y="1377791"/>
                      <a:pt x="386239" y="1379696"/>
                    </a:cubicBezTo>
                    <a:cubicBezTo>
                      <a:pt x="385286" y="1382554"/>
                      <a:pt x="385286" y="1384459"/>
                      <a:pt x="384334" y="1387316"/>
                    </a:cubicBezTo>
                    <a:cubicBezTo>
                      <a:pt x="382429" y="1389221"/>
                      <a:pt x="380524" y="1392079"/>
                      <a:pt x="379571" y="1394936"/>
                    </a:cubicBezTo>
                    <a:cubicBezTo>
                      <a:pt x="379571" y="1394936"/>
                      <a:pt x="378619" y="1394936"/>
                      <a:pt x="378619" y="1394936"/>
                    </a:cubicBezTo>
                    <a:cubicBezTo>
                      <a:pt x="378619" y="1394936"/>
                      <a:pt x="378619" y="1394936"/>
                      <a:pt x="378619" y="1394936"/>
                    </a:cubicBezTo>
                    <a:cubicBezTo>
                      <a:pt x="378619" y="1393031"/>
                      <a:pt x="379571" y="1391126"/>
                      <a:pt x="379571" y="1389221"/>
                    </a:cubicBezTo>
                    <a:cubicBezTo>
                      <a:pt x="379571" y="1388269"/>
                      <a:pt x="379571" y="1387316"/>
                      <a:pt x="379571" y="1386364"/>
                    </a:cubicBezTo>
                    <a:cubicBezTo>
                      <a:pt x="383381" y="1383506"/>
                      <a:pt x="386239" y="1379696"/>
                      <a:pt x="386239" y="1373981"/>
                    </a:cubicBezTo>
                    <a:cubicBezTo>
                      <a:pt x="386239" y="1366361"/>
                      <a:pt x="379571" y="1359694"/>
                      <a:pt x="371951" y="1359694"/>
                    </a:cubicBezTo>
                    <a:cubicBezTo>
                      <a:pt x="367189" y="1359694"/>
                      <a:pt x="363379" y="1361599"/>
                      <a:pt x="360521" y="1365409"/>
                    </a:cubicBezTo>
                    <a:cubicBezTo>
                      <a:pt x="358616" y="1364456"/>
                      <a:pt x="356711" y="1364456"/>
                      <a:pt x="354806" y="1364456"/>
                    </a:cubicBezTo>
                    <a:cubicBezTo>
                      <a:pt x="349091" y="1364456"/>
                      <a:pt x="343376" y="1366361"/>
                      <a:pt x="339566" y="1370171"/>
                    </a:cubicBezTo>
                    <a:cubicBezTo>
                      <a:pt x="337661" y="1367314"/>
                      <a:pt x="333851" y="1365409"/>
                      <a:pt x="330041" y="1365409"/>
                    </a:cubicBezTo>
                    <a:cubicBezTo>
                      <a:pt x="324326" y="1365409"/>
                      <a:pt x="320516" y="1369219"/>
                      <a:pt x="318611" y="1373981"/>
                    </a:cubicBezTo>
                    <a:cubicBezTo>
                      <a:pt x="316706" y="1374934"/>
                      <a:pt x="314801" y="1375886"/>
                      <a:pt x="313849" y="1377791"/>
                    </a:cubicBezTo>
                    <a:cubicBezTo>
                      <a:pt x="311944" y="1376839"/>
                      <a:pt x="310039" y="1376839"/>
                      <a:pt x="308134" y="1376839"/>
                    </a:cubicBezTo>
                    <a:cubicBezTo>
                      <a:pt x="301466" y="1376839"/>
                      <a:pt x="295751" y="1382554"/>
                      <a:pt x="295751" y="1389221"/>
                    </a:cubicBezTo>
                    <a:cubicBezTo>
                      <a:pt x="295751" y="1395889"/>
                      <a:pt x="301466" y="1401604"/>
                      <a:pt x="308134" y="1401604"/>
                    </a:cubicBezTo>
                    <a:cubicBezTo>
                      <a:pt x="314801" y="1401604"/>
                      <a:pt x="319564" y="1396841"/>
                      <a:pt x="320516" y="1390174"/>
                    </a:cubicBezTo>
                    <a:cubicBezTo>
                      <a:pt x="320516" y="1390174"/>
                      <a:pt x="320516" y="1390174"/>
                      <a:pt x="320516" y="1390174"/>
                    </a:cubicBezTo>
                    <a:cubicBezTo>
                      <a:pt x="322421" y="1390174"/>
                      <a:pt x="324326" y="1389221"/>
                      <a:pt x="325279" y="1388269"/>
                    </a:cubicBezTo>
                    <a:cubicBezTo>
                      <a:pt x="326231" y="1388269"/>
                      <a:pt x="328136" y="1389221"/>
                      <a:pt x="329089" y="1389221"/>
                    </a:cubicBezTo>
                    <a:cubicBezTo>
                      <a:pt x="329089" y="1389221"/>
                      <a:pt x="329089" y="1389221"/>
                      <a:pt x="329089" y="1390174"/>
                    </a:cubicBezTo>
                    <a:cubicBezTo>
                      <a:pt x="329089" y="1401604"/>
                      <a:pt x="336709" y="1411129"/>
                      <a:pt x="347186" y="1413986"/>
                    </a:cubicBezTo>
                    <a:cubicBezTo>
                      <a:pt x="347186" y="1414939"/>
                      <a:pt x="346234" y="1415891"/>
                      <a:pt x="346234" y="1417796"/>
                    </a:cubicBezTo>
                    <a:cubicBezTo>
                      <a:pt x="346234" y="1418749"/>
                      <a:pt x="346234" y="1419701"/>
                      <a:pt x="347186" y="1420654"/>
                    </a:cubicBezTo>
                    <a:cubicBezTo>
                      <a:pt x="345281" y="1424464"/>
                      <a:pt x="343376" y="1428274"/>
                      <a:pt x="343376" y="1433036"/>
                    </a:cubicBezTo>
                    <a:cubicBezTo>
                      <a:pt x="343376" y="1437799"/>
                      <a:pt x="344329" y="1442561"/>
                      <a:pt x="347186" y="1446371"/>
                    </a:cubicBezTo>
                    <a:cubicBezTo>
                      <a:pt x="339566" y="1447324"/>
                      <a:pt x="334804" y="1453991"/>
                      <a:pt x="334804" y="1461611"/>
                    </a:cubicBezTo>
                    <a:cubicBezTo>
                      <a:pt x="334804" y="1470184"/>
                      <a:pt x="341471" y="1476851"/>
                      <a:pt x="350044" y="1476851"/>
                    </a:cubicBezTo>
                    <a:cubicBezTo>
                      <a:pt x="353854" y="1476851"/>
                      <a:pt x="356711" y="1475899"/>
                      <a:pt x="359569" y="1473994"/>
                    </a:cubicBezTo>
                    <a:cubicBezTo>
                      <a:pt x="363379" y="1480661"/>
                      <a:pt x="370046" y="1484471"/>
                      <a:pt x="377666" y="1486376"/>
                    </a:cubicBezTo>
                    <a:cubicBezTo>
                      <a:pt x="379571" y="1490186"/>
                      <a:pt x="383381" y="1492091"/>
                      <a:pt x="388144" y="1492091"/>
                    </a:cubicBezTo>
                    <a:cubicBezTo>
                      <a:pt x="394811" y="1492091"/>
                      <a:pt x="400526" y="1486376"/>
                      <a:pt x="400526" y="1479709"/>
                    </a:cubicBezTo>
                    <a:cubicBezTo>
                      <a:pt x="400526" y="1478756"/>
                      <a:pt x="400526" y="1478756"/>
                      <a:pt x="400526" y="1478756"/>
                    </a:cubicBezTo>
                    <a:cubicBezTo>
                      <a:pt x="405289" y="1473994"/>
                      <a:pt x="408146" y="1468279"/>
                      <a:pt x="408146" y="1460659"/>
                    </a:cubicBezTo>
                    <a:cubicBezTo>
                      <a:pt x="408146" y="1451134"/>
                      <a:pt x="403384" y="1443514"/>
                      <a:pt x="396716" y="1438751"/>
                    </a:cubicBezTo>
                    <a:cubicBezTo>
                      <a:pt x="396716" y="1436846"/>
                      <a:pt x="397669" y="1435894"/>
                      <a:pt x="397669" y="1433989"/>
                    </a:cubicBezTo>
                    <a:cubicBezTo>
                      <a:pt x="397669" y="1431131"/>
                      <a:pt x="396716" y="1428274"/>
                      <a:pt x="395764" y="1425416"/>
                    </a:cubicBezTo>
                    <a:cubicBezTo>
                      <a:pt x="396716" y="1424464"/>
                      <a:pt x="396716" y="1422559"/>
                      <a:pt x="396716" y="1420654"/>
                    </a:cubicBezTo>
                    <a:cubicBezTo>
                      <a:pt x="396716" y="1420654"/>
                      <a:pt x="396716" y="1420654"/>
                      <a:pt x="396716" y="1420654"/>
                    </a:cubicBezTo>
                    <a:cubicBezTo>
                      <a:pt x="397669" y="1421606"/>
                      <a:pt x="398621" y="1422559"/>
                      <a:pt x="399574" y="1423511"/>
                    </a:cubicBezTo>
                    <a:cubicBezTo>
                      <a:pt x="397669" y="1425416"/>
                      <a:pt x="395764" y="1428274"/>
                      <a:pt x="395764" y="1431131"/>
                    </a:cubicBezTo>
                    <a:cubicBezTo>
                      <a:pt x="395764" y="1436846"/>
                      <a:pt x="400526" y="1441609"/>
                      <a:pt x="406241" y="1441609"/>
                    </a:cubicBezTo>
                    <a:cubicBezTo>
                      <a:pt x="411956" y="1441609"/>
                      <a:pt x="415766" y="1437799"/>
                      <a:pt x="416719" y="1432084"/>
                    </a:cubicBezTo>
                    <a:cubicBezTo>
                      <a:pt x="418624" y="1432084"/>
                      <a:pt x="420529" y="1433036"/>
                      <a:pt x="422434" y="1433036"/>
                    </a:cubicBezTo>
                    <a:cubicBezTo>
                      <a:pt x="421481" y="1434941"/>
                      <a:pt x="420529" y="1437799"/>
                      <a:pt x="420529" y="1440656"/>
                    </a:cubicBezTo>
                    <a:cubicBezTo>
                      <a:pt x="420529" y="1446371"/>
                      <a:pt x="423386" y="1451134"/>
                      <a:pt x="427196" y="1454944"/>
                    </a:cubicBezTo>
                    <a:cubicBezTo>
                      <a:pt x="421481" y="1457801"/>
                      <a:pt x="417671" y="1463516"/>
                      <a:pt x="417671" y="1471136"/>
                    </a:cubicBezTo>
                    <a:cubicBezTo>
                      <a:pt x="417671" y="1473994"/>
                      <a:pt x="418624" y="1476851"/>
                      <a:pt x="419576" y="1478756"/>
                    </a:cubicBezTo>
                    <a:cubicBezTo>
                      <a:pt x="413861" y="1478756"/>
                      <a:pt x="408146" y="1483519"/>
                      <a:pt x="408146" y="1490186"/>
                    </a:cubicBezTo>
                    <a:cubicBezTo>
                      <a:pt x="408146" y="1493044"/>
                      <a:pt x="410051" y="1496854"/>
                      <a:pt x="411956" y="1498759"/>
                    </a:cubicBezTo>
                    <a:cubicBezTo>
                      <a:pt x="411004" y="1499711"/>
                      <a:pt x="411004" y="1500664"/>
                      <a:pt x="411004" y="1502569"/>
                    </a:cubicBezTo>
                    <a:cubicBezTo>
                      <a:pt x="409099" y="1501616"/>
                      <a:pt x="407194" y="1500664"/>
                      <a:pt x="404336" y="1500664"/>
                    </a:cubicBezTo>
                    <a:cubicBezTo>
                      <a:pt x="398621" y="1500664"/>
                      <a:pt x="393859" y="1505426"/>
                      <a:pt x="393859" y="1511141"/>
                    </a:cubicBezTo>
                    <a:cubicBezTo>
                      <a:pt x="393859" y="1514951"/>
                      <a:pt x="395764" y="1517809"/>
                      <a:pt x="399574" y="1519714"/>
                    </a:cubicBezTo>
                    <a:cubicBezTo>
                      <a:pt x="392906" y="1521619"/>
                      <a:pt x="387191" y="1528286"/>
                      <a:pt x="387191" y="1535906"/>
                    </a:cubicBezTo>
                    <a:cubicBezTo>
                      <a:pt x="387191" y="1538764"/>
                      <a:pt x="388144" y="1541621"/>
                      <a:pt x="389096" y="1544479"/>
                    </a:cubicBezTo>
                    <a:cubicBezTo>
                      <a:pt x="387191" y="1544479"/>
                      <a:pt x="386239" y="1544479"/>
                      <a:pt x="384334" y="1545431"/>
                    </a:cubicBezTo>
                    <a:cubicBezTo>
                      <a:pt x="383381" y="1536859"/>
                      <a:pt x="375761" y="1530191"/>
                      <a:pt x="367189" y="1530191"/>
                    </a:cubicBezTo>
                    <a:cubicBezTo>
                      <a:pt x="357664" y="1530191"/>
                      <a:pt x="350044" y="1537811"/>
                      <a:pt x="350044" y="1547336"/>
                    </a:cubicBezTo>
                    <a:cubicBezTo>
                      <a:pt x="350044" y="1554956"/>
                      <a:pt x="354806" y="1560671"/>
                      <a:pt x="361474" y="1563529"/>
                    </a:cubicBezTo>
                    <a:cubicBezTo>
                      <a:pt x="360521" y="1565434"/>
                      <a:pt x="359569" y="1566386"/>
                      <a:pt x="359569" y="1568291"/>
                    </a:cubicBezTo>
                    <a:cubicBezTo>
                      <a:pt x="357664" y="1566386"/>
                      <a:pt x="355759" y="1565434"/>
                      <a:pt x="352901" y="1565434"/>
                    </a:cubicBezTo>
                    <a:cubicBezTo>
                      <a:pt x="348139" y="1565434"/>
                      <a:pt x="344329" y="1569244"/>
                      <a:pt x="344329" y="1574006"/>
                    </a:cubicBezTo>
                    <a:cubicBezTo>
                      <a:pt x="344329" y="1575911"/>
                      <a:pt x="345281" y="1577816"/>
                      <a:pt x="346234" y="1578769"/>
                    </a:cubicBezTo>
                    <a:cubicBezTo>
                      <a:pt x="341471" y="1582579"/>
                      <a:pt x="338614" y="1588294"/>
                      <a:pt x="338614" y="1594961"/>
                    </a:cubicBezTo>
                    <a:cubicBezTo>
                      <a:pt x="338614" y="1605439"/>
                      <a:pt x="347186" y="1614964"/>
                      <a:pt x="357664" y="1615916"/>
                    </a:cubicBezTo>
                    <a:cubicBezTo>
                      <a:pt x="358616" y="1617821"/>
                      <a:pt x="359569" y="1619726"/>
                      <a:pt x="361474" y="1620679"/>
                    </a:cubicBezTo>
                    <a:cubicBezTo>
                      <a:pt x="364331" y="1628299"/>
                      <a:pt x="369094" y="1634014"/>
                      <a:pt x="375761" y="1637824"/>
                    </a:cubicBezTo>
                    <a:cubicBezTo>
                      <a:pt x="375761" y="1638776"/>
                      <a:pt x="376714" y="1639729"/>
                      <a:pt x="376714" y="1640681"/>
                    </a:cubicBezTo>
                    <a:cubicBezTo>
                      <a:pt x="367189" y="1644491"/>
                      <a:pt x="358616" y="1653064"/>
                      <a:pt x="355759" y="1662589"/>
                    </a:cubicBezTo>
                    <a:cubicBezTo>
                      <a:pt x="353854" y="1660684"/>
                      <a:pt x="350996" y="1658779"/>
                      <a:pt x="347186" y="1657826"/>
                    </a:cubicBezTo>
                    <a:cubicBezTo>
                      <a:pt x="353854" y="1654016"/>
                      <a:pt x="358616" y="1646396"/>
                      <a:pt x="358616" y="1637824"/>
                    </a:cubicBezTo>
                    <a:cubicBezTo>
                      <a:pt x="358616" y="1627346"/>
                      <a:pt x="350996" y="1617821"/>
                      <a:pt x="341471" y="1614964"/>
                    </a:cubicBezTo>
                    <a:cubicBezTo>
                      <a:pt x="340519" y="1603534"/>
                      <a:pt x="333851" y="1594009"/>
                      <a:pt x="324326" y="1589246"/>
                    </a:cubicBezTo>
                    <a:cubicBezTo>
                      <a:pt x="323374" y="1586389"/>
                      <a:pt x="322421" y="1582579"/>
                      <a:pt x="321469" y="1579721"/>
                    </a:cubicBezTo>
                    <a:cubicBezTo>
                      <a:pt x="321469" y="1578769"/>
                      <a:pt x="322421" y="1577816"/>
                      <a:pt x="322421" y="1575911"/>
                    </a:cubicBezTo>
                    <a:cubicBezTo>
                      <a:pt x="322421" y="1569244"/>
                      <a:pt x="316706" y="1562576"/>
                      <a:pt x="309086" y="1562576"/>
                    </a:cubicBezTo>
                    <a:cubicBezTo>
                      <a:pt x="308134" y="1562576"/>
                      <a:pt x="307181" y="1562576"/>
                      <a:pt x="306229" y="1562576"/>
                    </a:cubicBezTo>
                    <a:cubicBezTo>
                      <a:pt x="306229" y="1561624"/>
                      <a:pt x="306229" y="1559719"/>
                      <a:pt x="306229" y="1558766"/>
                    </a:cubicBezTo>
                    <a:cubicBezTo>
                      <a:pt x="306229" y="1556861"/>
                      <a:pt x="306229" y="1554004"/>
                      <a:pt x="305276" y="1552099"/>
                    </a:cubicBezTo>
                    <a:cubicBezTo>
                      <a:pt x="306229" y="1551146"/>
                      <a:pt x="307181" y="1551146"/>
                      <a:pt x="308134" y="1550194"/>
                    </a:cubicBezTo>
                    <a:cubicBezTo>
                      <a:pt x="310039" y="1553051"/>
                      <a:pt x="312896" y="1554956"/>
                      <a:pt x="316706" y="1554956"/>
                    </a:cubicBezTo>
                    <a:cubicBezTo>
                      <a:pt x="316706" y="1554956"/>
                      <a:pt x="316706" y="1554956"/>
                      <a:pt x="317659" y="1554956"/>
                    </a:cubicBezTo>
                    <a:cubicBezTo>
                      <a:pt x="316706" y="1555909"/>
                      <a:pt x="316706" y="1557814"/>
                      <a:pt x="316706" y="1558766"/>
                    </a:cubicBezTo>
                    <a:cubicBezTo>
                      <a:pt x="316706" y="1564481"/>
                      <a:pt x="321469" y="1569244"/>
                      <a:pt x="327184" y="1569244"/>
                    </a:cubicBezTo>
                    <a:cubicBezTo>
                      <a:pt x="332899" y="1569244"/>
                      <a:pt x="337661" y="1564481"/>
                      <a:pt x="337661" y="1558766"/>
                    </a:cubicBezTo>
                    <a:cubicBezTo>
                      <a:pt x="337661" y="1553051"/>
                      <a:pt x="332899" y="1548289"/>
                      <a:pt x="327184" y="1548289"/>
                    </a:cubicBezTo>
                    <a:cubicBezTo>
                      <a:pt x="327184" y="1548289"/>
                      <a:pt x="327184" y="1548289"/>
                      <a:pt x="326231" y="1548289"/>
                    </a:cubicBezTo>
                    <a:cubicBezTo>
                      <a:pt x="326231" y="1547336"/>
                      <a:pt x="327184" y="1545431"/>
                      <a:pt x="327184" y="1544479"/>
                    </a:cubicBezTo>
                    <a:cubicBezTo>
                      <a:pt x="327184" y="1538764"/>
                      <a:pt x="322421" y="1534001"/>
                      <a:pt x="316706" y="1534001"/>
                    </a:cubicBezTo>
                    <a:cubicBezTo>
                      <a:pt x="315754" y="1534001"/>
                      <a:pt x="314801" y="1534001"/>
                      <a:pt x="313849" y="1534954"/>
                    </a:cubicBezTo>
                    <a:cubicBezTo>
                      <a:pt x="313849" y="1534001"/>
                      <a:pt x="313849" y="1533049"/>
                      <a:pt x="312896" y="1533049"/>
                    </a:cubicBezTo>
                    <a:cubicBezTo>
                      <a:pt x="326231" y="1530191"/>
                      <a:pt x="335756" y="1518761"/>
                      <a:pt x="335756" y="1505426"/>
                    </a:cubicBezTo>
                    <a:cubicBezTo>
                      <a:pt x="335756" y="1500664"/>
                      <a:pt x="334804" y="1495901"/>
                      <a:pt x="331946" y="1492091"/>
                    </a:cubicBezTo>
                    <a:cubicBezTo>
                      <a:pt x="331946" y="1491139"/>
                      <a:pt x="332899" y="1490186"/>
                      <a:pt x="332899" y="1488281"/>
                    </a:cubicBezTo>
                    <a:cubicBezTo>
                      <a:pt x="332899" y="1483519"/>
                      <a:pt x="329089" y="1479709"/>
                      <a:pt x="324326" y="1479709"/>
                    </a:cubicBezTo>
                    <a:cubicBezTo>
                      <a:pt x="323374" y="1479709"/>
                      <a:pt x="321469" y="1479709"/>
                      <a:pt x="320516" y="1480661"/>
                    </a:cubicBezTo>
                    <a:cubicBezTo>
                      <a:pt x="316706" y="1478756"/>
                      <a:pt x="312896" y="1477804"/>
                      <a:pt x="308134" y="1477804"/>
                    </a:cubicBezTo>
                    <a:cubicBezTo>
                      <a:pt x="297656" y="1477804"/>
                      <a:pt x="288131" y="1483519"/>
                      <a:pt x="283369" y="1492091"/>
                    </a:cubicBezTo>
                    <a:cubicBezTo>
                      <a:pt x="282416" y="1492091"/>
                      <a:pt x="280511" y="1491139"/>
                      <a:pt x="279559" y="1491139"/>
                    </a:cubicBezTo>
                    <a:cubicBezTo>
                      <a:pt x="272891" y="1491139"/>
                      <a:pt x="267176" y="1494949"/>
                      <a:pt x="265271" y="1500664"/>
                    </a:cubicBezTo>
                    <a:cubicBezTo>
                      <a:pt x="262414" y="1502569"/>
                      <a:pt x="260509" y="1505426"/>
                      <a:pt x="258604" y="1508284"/>
                    </a:cubicBezTo>
                    <a:cubicBezTo>
                      <a:pt x="255746" y="1507331"/>
                      <a:pt x="252889" y="1506379"/>
                      <a:pt x="250031" y="1506379"/>
                    </a:cubicBezTo>
                    <a:cubicBezTo>
                      <a:pt x="239554" y="1506379"/>
                      <a:pt x="231934" y="1514951"/>
                      <a:pt x="231934" y="1524476"/>
                    </a:cubicBezTo>
                    <a:cubicBezTo>
                      <a:pt x="231934" y="1532096"/>
                      <a:pt x="236696" y="1538764"/>
                      <a:pt x="243364" y="1541621"/>
                    </a:cubicBezTo>
                    <a:cubicBezTo>
                      <a:pt x="243364" y="1542574"/>
                      <a:pt x="242411" y="1542574"/>
                      <a:pt x="242411" y="1543526"/>
                    </a:cubicBezTo>
                    <a:cubicBezTo>
                      <a:pt x="241459" y="1543526"/>
                      <a:pt x="240506" y="1543526"/>
                      <a:pt x="239554" y="1543526"/>
                    </a:cubicBezTo>
                    <a:cubicBezTo>
                      <a:pt x="233839" y="1543526"/>
                      <a:pt x="229076" y="1545431"/>
                      <a:pt x="225266" y="1548289"/>
                    </a:cubicBezTo>
                    <a:cubicBezTo>
                      <a:pt x="220504" y="1545431"/>
                      <a:pt x="215741" y="1544479"/>
                      <a:pt x="210026" y="1544479"/>
                    </a:cubicBezTo>
                    <a:cubicBezTo>
                      <a:pt x="202406" y="1544479"/>
                      <a:pt x="194786" y="1547336"/>
                      <a:pt x="189071" y="1553051"/>
                    </a:cubicBezTo>
                    <a:cubicBezTo>
                      <a:pt x="185261" y="1547336"/>
                      <a:pt x="178594" y="1543526"/>
                      <a:pt x="170974" y="1543526"/>
                    </a:cubicBezTo>
                    <a:cubicBezTo>
                      <a:pt x="168116" y="1543526"/>
                      <a:pt x="165259" y="1544479"/>
                      <a:pt x="162401" y="1545431"/>
                    </a:cubicBezTo>
                    <a:cubicBezTo>
                      <a:pt x="161449" y="1541621"/>
                      <a:pt x="157639" y="1537811"/>
                      <a:pt x="152876" y="1537811"/>
                    </a:cubicBezTo>
                    <a:cubicBezTo>
                      <a:pt x="147161" y="1537811"/>
                      <a:pt x="143351" y="1542574"/>
                      <a:pt x="143351" y="1547336"/>
                    </a:cubicBezTo>
                    <a:cubicBezTo>
                      <a:pt x="143351" y="1552099"/>
                      <a:pt x="146209" y="1555909"/>
                      <a:pt x="150971" y="1556861"/>
                    </a:cubicBezTo>
                    <a:cubicBezTo>
                      <a:pt x="150019" y="1559719"/>
                      <a:pt x="149066" y="1562576"/>
                      <a:pt x="149066" y="1566386"/>
                    </a:cubicBezTo>
                    <a:cubicBezTo>
                      <a:pt x="149066" y="1572101"/>
                      <a:pt x="150971" y="1576864"/>
                      <a:pt x="153829" y="1580674"/>
                    </a:cubicBezTo>
                    <a:cubicBezTo>
                      <a:pt x="148114" y="1581626"/>
                      <a:pt x="143351" y="1586389"/>
                      <a:pt x="143351" y="1593056"/>
                    </a:cubicBezTo>
                    <a:cubicBezTo>
                      <a:pt x="143351" y="1599724"/>
                      <a:pt x="149066" y="1605439"/>
                      <a:pt x="155734" y="1605439"/>
                    </a:cubicBezTo>
                    <a:cubicBezTo>
                      <a:pt x="162401" y="1605439"/>
                      <a:pt x="168116" y="1599724"/>
                      <a:pt x="168116" y="1593056"/>
                    </a:cubicBezTo>
                    <a:cubicBezTo>
                      <a:pt x="168116" y="1592104"/>
                      <a:pt x="168116" y="1590199"/>
                      <a:pt x="167164" y="1589246"/>
                    </a:cubicBezTo>
                    <a:cubicBezTo>
                      <a:pt x="168116" y="1589246"/>
                      <a:pt x="170021" y="1589246"/>
                      <a:pt x="170974" y="1589246"/>
                    </a:cubicBezTo>
                    <a:cubicBezTo>
                      <a:pt x="174784" y="1589246"/>
                      <a:pt x="178594" y="1588294"/>
                      <a:pt x="182404" y="1586389"/>
                    </a:cubicBezTo>
                    <a:cubicBezTo>
                      <a:pt x="183356" y="1587341"/>
                      <a:pt x="183356" y="1588294"/>
                      <a:pt x="184309" y="1589246"/>
                    </a:cubicBezTo>
                    <a:cubicBezTo>
                      <a:pt x="183356" y="1592104"/>
                      <a:pt x="183356" y="1594961"/>
                      <a:pt x="183356" y="1597819"/>
                    </a:cubicBezTo>
                    <a:cubicBezTo>
                      <a:pt x="183356" y="1607344"/>
                      <a:pt x="188119" y="1615916"/>
                      <a:pt x="195739" y="1620679"/>
                    </a:cubicBezTo>
                    <a:cubicBezTo>
                      <a:pt x="195739" y="1620679"/>
                      <a:pt x="195739" y="1620679"/>
                      <a:pt x="195739" y="1620679"/>
                    </a:cubicBezTo>
                    <a:cubicBezTo>
                      <a:pt x="195739" y="1623536"/>
                      <a:pt x="198596" y="1626394"/>
                      <a:pt x="201454" y="1626394"/>
                    </a:cubicBezTo>
                    <a:cubicBezTo>
                      <a:pt x="203359" y="1626394"/>
                      <a:pt x="204311" y="1625441"/>
                      <a:pt x="206216" y="1624489"/>
                    </a:cubicBezTo>
                    <a:cubicBezTo>
                      <a:pt x="207169" y="1624489"/>
                      <a:pt x="209074" y="1624489"/>
                      <a:pt x="210026" y="1624489"/>
                    </a:cubicBezTo>
                    <a:cubicBezTo>
                      <a:pt x="223361" y="1624489"/>
                      <a:pt x="234791" y="1614011"/>
                      <a:pt x="236696" y="1600676"/>
                    </a:cubicBezTo>
                    <a:cubicBezTo>
                      <a:pt x="240506" y="1602581"/>
                      <a:pt x="244316" y="1604486"/>
                      <a:pt x="249079" y="1604486"/>
                    </a:cubicBezTo>
                    <a:cubicBezTo>
                      <a:pt x="248126" y="1607344"/>
                      <a:pt x="247174" y="1611154"/>
                      <a:pt x="247174" y="1614011"/>
                    </a:cubicBezTo>
                    <a:cubicBezTo>
                      <a:pt x="247174" y="1615916"/>
                      <a:pt x="247174" y="1617821"/>
                      <a:pt x="248126" y="1619726"/>
                    </a:cubicBezTo>
                    <a:cubicBezTo>
                      <a:pt x="248126" y="1619726"/>
                      <a:pt x="248126" y="1619726"/>
                      <a:pt x="247174" y="1619726"/>
                    </a:cubicBezTo>
                    <a:cubicBezTo>
                      <a:pt x="239554" y="1619726"/>
                      <a:pt x="233839" y="1625441"/>
                      <a:pt x="233839" y="1633061"/>
                    </a:cubicBezTo>
                    <a:cubicBezTo>
                      <a:pt x="233839" y="1639729"/>
                      <a:pt x="239554" y="1645444"/>
                      <a:pt x="246221" y="1646396"/>
                    </a:cubicBezTo>
                    <a:cubicBezTo>
                      <a:pt x="246221" y="1653064"/>
                      <a:pt x="251936" y="1657826"/>
                      <a:pt x="258604" y="1657826"/>
                    </a:cubicBezTo>
                    <a:cubicBezTo>
                      <a:pt x="265271" y="1657826"/>
                      <a:pt x="270986" y="1652111"/>
                      <a:pt x="270986" y="1645444"/>
                    </a:cubicBezTo>
                    <a:cubicBezTo>
                      <a:pt x="270986" y="1642586"/>
                      <a:pt x="270034" y="1640681"/>
                      <a:pt x="268129" y="1637824"/>
                    </a:cubicBezTo>
                    <a:cubicBezTo>
                      <a:pt x="269081" y="1637824"/>
                      <a:pt x="270034" y="1637824"/>
                      <a:pt x="270034" y="1637824"/>
                    </a:cubicBezTo>
                    <a:cubicBezTo>
                      <a:pt x="273844" y="1637824"/>
                      <a:pt x="277654" y="1636871"/>
                      <a:pt x="281464" y="1634966"/>
                    </a:cubicBezTo>
                    <a:cubicBezTo>
                      <a:pt x="284321" y="1638776"/>
                      <a:pt x="288131" y="1641634"/>
                      <a:pt x="291941" y="1644491"/>
                    </a:cubicBezTo>
                    <a:cubicBezTo>
                      <a:pt x="290989" y="1646396"/>
                      <a:pt x="290036" y="1648301"/>
                      <a:pt x="290036" y="1651159"/>
                    </a:cubicBezTo>
                    <a:cubicBezTo>
                      <a:pt x="290036" y="1658779"/>
                      <a:pt x="295751" y="1664494"/>
                      <a:pt x="303371" y="1664494"/>
                    </a:cubicBezTo>
                    <a:cubicBezTo>
                      <a:pt x="307181" y="1664494"/>
                      <a:pt x="310991" y="1662589"/>
                      <a:pt x="312896" y="1660684"/>
                    </a:cubicBezTo>
                    <a:cubicBezTo>
                      <a:pt x="312896" y="1661636"/>
                      <a:pt x="311944" y="1663541"/>
                      <a:pt x="311944" y="1664494"/>
                    </a:cubicBezTo>
                    <a:cubicBezTo>
                      <a:pt x="311944" y="1671161"/>
                      <a:pt x="317659" y="1676876"/>
                      <a:pt x="324326" y="1676876"/>
                    </a:cubicBezTo>
                    <a:cubicBezTo>
                      <a:pt x="326231" y="1676876"/>
                      <a:pt x="328136" y="1675924"/>
                      <a:pt x="330041" y="1675924"/>
                    </a:cubicBezTo>
                    <a:cubicBezTo>
                      <a:pt x="331946" y="1680686"/>
                      <a:pt x="336709" y="1683544"/>
                      <a:pt x="342424" y="1683544"/>
                    </a:cubicBezTo>
                    <a:cubicBezTo>
                      <a:pt x="346234" y="1683544"/>
                      <a:pt x="349091" y="1681639"/>
                      <a:pt x="351949" y="1679734"/>
                    </a:cubicBezTo>
                    <a:cubicBezTo>
                      <a:pt x="353854" y="1685449"/>
                      <a:pt x="356711" y="1691164"/>
                      <a:pt x="360521" y="1694974"/>
                    </a:cubicBezTo>
                    <a:cubicBezTo>
                      <a:pt x="359569" y="1694974"/>
                      <a:pt x="359569" y="1694974"/>
                      <a:pt x="358616" y="1694974"/>
                    </a:cubicBezTo>
                    <a:cubicBezTo>
                      <a:pt x="352901" y="1694974"/>
                      <a:pt x="348139" y="1699736"/>
                      <a:pt x="348139" y="1705451"/>
                    </a:cubicBezTo>
                    <a:cubicBezTo>
                      <a:pt x="348139" y="1710214"/>
                      <a:pt x="350996" y="1713071"/>
                      <a:pt x="354806" y="1714976"/>
                    </a:cubicBezTo>
                    <a:cubicBezTo>
                      <a:pt x="349091" y="1716881"/>
                      <a:pt x="345281" y="1722596"/>
                      <a:pt x="345281" y="1729264"/>
                    </a:cubicBezTo>
                    <a:cubicBezTo>
                      <a:pt x="345281" y="1737836"/>
                      <a:pt x="351949" y="1744504"/>
                      <a:pt x="360521" y="1744504"/>
                    </a:cubicBezTo>
                    <a:cubicBezTo>
                      <a:pt x="369094" y="1744504"/>
                      <a:pt x="375761" y="1737836"/>
                      <a:pt x="375761" y="1729264"/>
                    </a:cubicBezTo>
                    <a:cubicBezTo>
                      <a:pt x="375761" y="1721644"/>
                      <a:pt x="370046" y="1715929"/>
                      <a:pt x="363379" y="1714024"/>
                    </a:cubicBezTo>
                    <a:cubicBezTo>
                      <a:pt x="366236" y="1712119"/>
                      <a:pt x="368141" y="1709261"/>
                      <a:pt x="368141" y="1705451"/>
                    </a:cubicBezTo>
                    <a:cubicBezTo>
                      <a:pt x="368141" y="1704499"/>
                      <a:pt x="368141" y="1702594"/>
                      <a:pt x="367189" y="1701641"/>
                    </a:cubicBezTo>
                    <a:cubicBezTo>
                      <a:pt x="369094" y="1702594"/>
                      <a:pt x="371951" y="1704499"/>
                      <a:pt x="374809" y="1704499"/>
                    </a:cubicBezTo>
                    <a:cubicBezTo>
                      <a:pt x="376714" y="1706404"/>
                      <a:pt x="378619" y="1707356"/>
                      <a:pt x="381476" y="1707356"/>
                    </a:cubicBezTo>
                    <a:cubicBezTo>
                      <a:pt x="382429" y="1707356"/>
                      <a:pt x="384334" y="1707356"/>
                      <a:pt x="385286" y="1706404"/>
                    </a:cubicBezTo>
                    <a:cubicBezTo>
                      <a:pt x="385286" y="1706404"/>
                      <a:pt x="385286" y="1706404"/>
                      <a:pt x="386239" y="1706404"/>
                    </a:cubicBezTo>
                    <a:cubicBezTo>
                      <a:pt x="399574" y="1706404"/>
                      <a:pt x="411004" y="1698784"/>
                      <a:pt x="416719" y="1688306"/>
                    </a:cubicBezTo>
                    <a:cubicBezTo>
                      <a:pt x="419576" y="1687354"/>
                      <a:pt x="421481" y="1685449"/>
                      <a:pt x="421481" y="1681639"/>
                    </a:cubicBezTo>
                    <a:cubicBezTo>
                      <a:pt x="421481" y="1680686"/>
                      <a:pt x="421481" y="1679734"/>
                      <a:pt x="420529" y="1678781"/>
                    </a:cubicBezTo>
                    <a:cubicBezTo>
                      <a:pt x="420529" y="1677829"/>
                      <a:pt x="420529" y="1676876"/>
                      <a:pt x="420529" y="1675924"/>
                    </a:cubicBezTo>
                    <a:cubicBezTo>
                      <a:pt x="424339" y="1677829"/>
                      <a:pt x="429101" y="1678781"/>
                      <a:pt x="433864" y="1679734"/>
                    </a:cubicBezTo>
                    <a:cubicBezTo>
                      <a:pt x="434816" y="1681639"/>
                      <a:pt x="435769" y="1684496"/>
                      <a:pt x="436721" y="1686401"/>
                    </a:cubicBezTo>
                    <a:cubicBezTo>
                      <a:pt x="427196" y="1688306"/>
                      <a:pt x="419576" y="1694021"/>
                      <a:pt x="415766" y="1702594"/>
                    </a:cubicBezTo>
                    <a:cubicBezTo>
                      <a:pt x="415766" y="1702594"/>
                      <a:pt x="414814" y="1702594"/>
                      <a:pt x="414814" y="1702594"/>
                    </a:cubicBezTo>
                    <a:cubicBezTo>
                      <a:pt x="411956" y="1702594"/>
                      <a:pt x="409099" y="1705451"/>
                      <a:pt x="409099" y="1708309"/>
                    </a:cubicBezTo>
                    <a:cubicBezTo>
                      <a:pt x="409099" y="1709261"/>
                      <a:pt x="409099" y="1710214"/>
                      <a:pt x="409099" y="1710214"/>
                    </a:cubicBezTo>
                    <a:cubicBezTo>
                      <a:pt x="408146" y="1710214"/>
                      <a:pt x="408146" y="1711166"/>
                      <a:pt x="407194" y="1711166"/>
                    </a:cubicBezTo>
                    <a:cubicBezTo>
                      <a:pt x="406241" y="1707356"/>
                      <a:pt x="403384" y="1705451"/>
                      <a:pt x="399574" y="1705451"/>
                    </a:cubicBezTo>
                    <a:cubicBezTo>
                      <a:pt x="394811" y="1705451"/>
                      <a:pt x="391954" y="1709261"/>
                      <a:pt x="391954" y="1713071"/>
                    </a:cubicBezTo>
                    <a:cubicBezTo>
                      <a:pt x="391954" y="1717834"/>
                      <a:pt x="395764" y="1720691"/>
                      <a:pt x="399574" y="1720691"/>
                    </a:cubicBezTo>
                    <a:cubicBezTo>
                      <a:pt x="399574" y="1720691"/>
                      <a:pt x="400526" y="1720691"/>
                      <a:pt x="400526" y="1720691"/>
                    </a:cubicBezTo>
                    <a:cubicBezTo>
                      <a:pt x="400526" y="1721644"/>
                      <a:pt x="400526" y="1723549"/>
                      <a:pt x="400526" y="1724501"/>
                    </a:cubicBezTo>
                    <a:cubicBezTo>
                      <a:pt x="400526" y="1726406"/>
                      <a:pt x="400526" y="1728311"/>
                      <a:pt x="401479" y="1729264"/>
                    </a:cubicBezTo>
                    <a:cubicBezTo>
                      <a:pt x="396716" y="1732121"/>
                      <a:pt x="392906" y="1737836"/>
                      <a:pt x="392906" y="1743551"/>
                    </a:cubicBezTo>
                    <a:cubicBezTo>
                      <a:pt x="392906" y="1746409"/>
                      <a:pt x="393859" y="1749266"/>
                      <a:pt x="394811" y="1752124"/>
                    </a:cubicBezTo>
                    <a:cubicBezTo>
                      <a:pt x="390049" y="1753076"/>
                      <a:pt x="385286" y="1754029"/>
                      <a:pt x="380524" y="1756886"/>
                    </a:cubicBezTo>
                    <a:cubicBezTo>
                      <a:pt x="376714" y="1754029"/>
                      <a:pt x="371951" y="1751171"/>
                      <a:pt x="367189" y="1751171"/>
                    </a:cubicBezTo>
                    <a:cubicBezTo>
                      <a:pt x="357664" y="1751171"/>
                      <a:pt x="350044" y="1757839"/>
                      <a:pt x="348139" y="1766411"/>
                    </a:cubicBezTo>
                    <a:cubicBezTo>
                      <a:pt x="348139" y="1766411"/>
                      <a:pt x="347186" y="1767364"/>
                      <a:pt x="347186" y="1767364"/>
                    </a:cubicBezTo>
                    <a:cubicBezTo>
                      <a:pt x="348139" y="1765459"/>
                      <a:pt x="348139" y="1763554"/>
                      <a:pt x="348139" y="1761649"/>
                    </a:cubicBezTo>
                    <a:cubicBezTo>
                      <a:pt x="348139" y="1754029"/>
                      <a:pt x="341471" y="1747361"/>
                      <a:pt x="333851" y="1747361"/>
                    </a:cubicBezTo>
                    <a:cubicBezTo>
                      <a:pt x="330041" y="1747361"/>
                      <a:pt x="327184" y="1749266"/>
                      <a:pt x="324326" y="1751171"/>
                    </a:cubicBezTo>
                    <a:cubicBezTo>
                      <a:pt x="318611" y="1742599"/>
                      <a:pt x="309086" y="1736884"/>
                      <a:pt x="298609" y="1736884"/>
                    </a:cubicBezTo>
                    <a:cubicBezTo>
                      <a:pt x="282416" y="1736884"/>
                      <a:pt x="269081" y="1750219"/>
                      <a:pt x="268129" y="1766411"/>
                    </a:cubicBezTo>
                    <a:cubicBezTo>
                      <a:pt x="266224" y="1766411"/>
                      <a:pt x="264319" y="1767364"/>
                      <a:pt x="263366" y="1767364"/>
                    </a:cubicBezTo>
                    <a:cubicBezTo>
                      <a:pt x="264319" y="1764506"/>
                      <a:pt x="265271" y="1761649"/>
                      <a:pt x="265271" y="1758791"/>
                    </a:cubicBezTo>
                    <a:cubicBezTo>
                      <a:pt x="265271" y="1744504"/>
                      <a:pt x="252889" y="1732121"/>
                      <a:pt x="238601" y="1732121"/>
                    </a:cubicBezTo>
                    <a:cubicBezTo>
                      <a:pt x="224314" y="1732121"/>
                      <a:pt x="211931" y="1744504"/>
                      <a:pt x="211931" y="1758791"/>
                    </a:cubicBezTo>
                    <a:cubicBezTo>
                      <a:pt x="211931" y="1760696"/>
                      <a:pt x="211931" y="1762601"/>
                      <a:pt x="212884" y="1764506"/>
                    </a:cubicBezTo>
                    <a:cubicBezTo>
                      <a:pt x="212884" y="1764506"/>
                      <a:pt x="212884" y="1765459"/>
                      <a:pt x="212884" y="1765459"/>
                    </a:cubicBezTo>
                    <a:cubicBezTo>
                      <a:pt x="212884" y="1768316"/>
                      <a:pt x="213836" y="1771174"/>
                      <a:pt x="214789" y="1773079"/>
                    </a:cubicBezTo>
                    <a:cubicBezTo>
                      <a:pt x="210026" y="1774031"/>
                      <a:pt x="207169" y="1777841"/>
                      <a:pt x="207169" y="1781651"/>
                    </a:cubicBezTo>
                    <a:cubicBezTo>
                      <a:pt x="207169" y="1782604"/>
                      <a:pt x="207169" y="1783556"/>
                      <a:pt x="208121" y="1784509"/>
                    </a:cubicBezTo>
                    <a:cubicBezTo>
                      <a:pt x="201454" y="1791176"/>
                      <a:pt x="196691" y="1799749"/>
                      <a:pt x="195739" y="1810226"/>
                    </a:cubicBezTo>
                    <a:cubicBezTo>
                      <a:pt x="194786" y="1830229"/>
                      <a:pt x="210026" y="1846421"/>
                      <a:pt x="230029" y="1847374"/>
                    </a:cubicBezTo>
                    <a:cubicBezTo>
                      <a:pt x="242411" y="1848326"/>
                      <a:pt x="253841" y="1841659"/>
                      <a:pt x="260509" y="1832134"/>
                    </a:cubicBezTo>
                    <a:cubicBezTo>
                      <a:pt x="260509" y="1833086"/>
                      <a:pt x="260509" y="1834039"/>
                      <a:pt x="260509" y="1834991"/>
                    </a:cubicBezTo>
                    <a:cubicBezTo>
                      <a:pt x="260509" y="1836896"/>
                      <a:pt x="260509" y="1837849"/>
                      <a:pt x="261461" y="1839754"/>
                    </a:cubicBezTo>
                    <a:cubicBezTo>
                      <a:pt x="259556" y="1840706"/>
                      <a:pt x="257651" y="1842611"/>
                      <a:pt x="257651" y="1844516"/>
                    </a:cubicBezTo>
                    <a:cubicBezTo>
                      <a:pt x="257651" y="1847374"/>
                      <a:pt x="260509" y="1850231"/>
                      <a:pt x="263366" y="1850231"/>
                    </a:cubicBezTo>
                    <a:cubicBezTo>
                      <a:pt x="265271" y="1850231"/>
                      <a:pt x="266224" y="1849279"/>
                      <a:pt x="267176" y="1848326"/>
                    </a:cubicBezTo>
                    <a:cubicBezTo>
                      <a:pt x="268129" y="1849279"/>
                      <a:pt x="270034" y="1850231"/>
                      <a:pt x="270986" y="1850231"/>
                    </a:cubicBezTo>
                    <a:cubicBezTo>
                      <a:pt x="272891" y="1853089"/>
                      <a:pt x="275749" y="1855946"/>
                      <a:pt x="279559" y="1855946"/>
                    </a:cubicBezTo>
                    <a:cubicBezTo>
                      <a:pt x="283369" y="1855946"/>
                      <a:pt x="286226" y="1854041"/>
                      <a:pt x="288131" y="1850231"/>
                    </a:cubicBezTo>
                    <a:cubicBezTo>
                      <a:pt x="291941" y="1852136"/>
                      <a:pt x="295751" y="1854041"/>
                      <a:pt x="300514" y="1854041"/>
                    </a:cubicBezTo>
                    <a:cubicBezTo>
                      <a:pt x="304324" y="1854041"/>
                      <a:pt x="307181" y="1853089"/>
                      <a:pt x="310039" y="1852136"/>
                    </a:cubicBezTo>
                    <a:cubicBezTo>
                      <a:pt x="319564" y="1851184"/>
                      <a:pt x="327184" y="1843564"/>
                      <a:pt x="329089" y="1834039"/>
                    </a:cubicBezTo>
                    <a:cubicBezTo>
                      <a:pt x="330994" y="1832134"/>
                      <a:pt x="332899" y="1830229"/>
                      <a:pt x="334804" y="1828324"/>
                    </a:cubicBezTo>
                    <a:cubicBezTo>
                      <a:pt x="335756" y="1828324"/>
                      <a:pt x="336709" y="1828324"/>
                      <a:pt x="337661" y="1828324"/>
                    </a:cubicBezTo>
                    <a:cubicBezTo>
                      <a:pt x="345281" y="1828324"/>
                      <a:pt x="351949" y="1824514"/>
                      <a:pt x="356711" y="1817846"/>
                    </a:cubicBezTo>
                    <a:cubicBezTo>
                      <a:pt x="360521" y="1818799"/>
                      <a:pt x="364331" y="1819751"/>
                      <a:pt x="368141" y="1819751"/>
                    </a:cubicBezTo>
                    <a:cubicBezTo>
                      <a:pt x="371951" y="1819751"/>
                      <a:pt x="376714" y="1818799"/>
                      <a:pt x="380524" y="1817846"/>
                    </a:cubicBezTo>
                    <a:cubicBezTo>
                      <a:pt x="386239" y="1821656"/>
                      <a:pt x="392906" y="1823561"/>
                      <a:pt x="400526" y="1823561"/>
                    </a:cubicBezTo>
                    <a:cubicBezTo>
                      <a:pt x="421481" y="1823561"/>
                      <a:pt x="437674" y="1806416"/>
                      <a:pt x="437674" y="1786414"/>
                    </a:cubicBezTo>
                    <a:cubicBezTo>
                      <a:pt x="437674" y="1786414"/>
                      <a:pt x="437674" y="1786414"/>
                      <a:pt x="437674" y="1786414"/>
                    </a:cubicBezTo>
                    <a:cubicBezTo>
                      <a:pt x="438626" y="1786414"/>
                      <a:pt x="440531" y="1786414"/>
                      <a:pt x="441484" y="1786414"/>
                    </a:cubicBezTo>
                    <a:cubicBezTo>
                      <a:pt x="446246" y="1786414"/>
                      <a:pt x="451009" y="1785461"/>
                      <a:pt x="454819" y="1782604"/>
                    </a:cubicBezTo>
                    <a:cubicBezTo>
                      <a:pt x="456724" y="1783556"/>
                      <a:pt x="459581" y="1784509"/>
                      <a:pt x="461486" y="1784509"/>
                    </a:cubicBezTo>
                    <a:cubicBezTo>
                      <a:pt x="469106" y="1784509"/>
                      <a:pt x="475774" y="1777841"/>
                      <a:pt x="475774" y="1770221"/>
                    </a:cubicBezTo>
                    <a:cubicBezTo>
                      <a:pt x="475774" y="1767364"/>
                      <a:pt x="474821" y="1764506"/>
                      <a:pt x="472916" y="1762601"/>
                    </a:cubicBezTo>
                    <a:cubicBezTo>
                      <a:pt x="478631" y="1760696"/>
                      <a:pt x="484346" y="1757839"/>
                      <a:pt x="488156" y="1753076"/>
                    </a:cubicBezTo>
                    <a:cubicBezTo>
                      <a:pt x="490061" y="1752124"/>
                      <a:pt x="491966" y="1751171"/>
                      <a:pt x="493871" y="1750219"/>
                    </a:cubicBezTo>
                    <a:cubicBezTo>
                      <a:pt x="493871" y="1750219"/>
                      <a:pt x="493871" y="1750219"/>
                      <a:pt x="493871" y="1751171"/>
                    </a:cubicBezTo>
                    <a:cubicBezTo>
                      <a:pt x="493871" y="1768316"/>
                      <a:pt x="508159" y="1782604"/>
                      <a:pt x="525304" y="1782604"/>
                    </a:cubicBezTo>
                    <a:cubicBezTo>
                      <a:pt x="528161" y="1782604"/>
                      <a:pt x="531019" y="1781651"/>
                      <a:pt x="533876" y="1780699"/>
                    </a:cubicBezTo>
                    <a:cubicBezTo>
                      <a:pt x="538639" y="1783556"/>
                      <a:pt x="543401" y="1785461"/>
                      <a:pt x="550069" y="1785461"/>
                    </a:cubicBezTo>
                    <a:cubicBezTo>
                      <a:pt x="556736" y="1785461"/>
                      <a:pt x="562451" y="1783556"/>
                      <a:pt x="567214" y="1779746"/>
                    </a:cubicBezTo>
                    <a:cubicBezTo>
                      <a:pt x="570071" y="1780699"/>
                      <a:pt x="572929" y="1780699"/>
                      <a:pt x="575786" y="1780699"/>
                    </a:cubicBezTo>
                    <a:cubicBezTo>
                      <a:pt x="586264" y="1780699"/>
                      <a:pt x="595789" y="1775936"/>
                      <a:pt x="601504" y="1769269"/>
                    </a:cubicBezTo>
                    <a:cubicBezTo>
                      <a:pt x="602456" y="1769269"/>
                      <a:pt x="603409" y="1769269"/>
                      <a:pt x="604361" y="1769269"/>
                    </a:cubicBezTo>
                    <a:cubicBezTo>
                      <a:pt x="608171" y="1769269"/>
                      <a:pt x="611981" y="1768316"/>
                      <a:pt x="615791" y="1767364"/>
                    </a:cubicBezTo>
                    <a:cubicBezTo>
                      <a:pt x="621506" y="1780699"/>
                      <a:pt x="635794" y="1791176"/>
                      <a:pt x="651034" y="1791176"/>
                    </a:cubicBezTo>
                    <a:cubicBezTo>
                      <a:pt x="652939" y="1791176"/>
                      <a:pt x="653891" y="1791176"/>
                      <a:pt x="655796" y="1791176"/>
                    </a:cubicBezTo>
                    <a:cubicBezTo>
                      <a:pt x="673894" y="1794034"/>
                      <a:pt x="691039" y="1797844"/>
                      <a:pt x="705326" y="1800701"/>
                    </a:cubicBezTo>
                    <a:cubicBezTo>
                      <a:pt x="758666" y="1812131"/>
                      <a:pt x="911066" y="1835944"/>
                      <a:pt x="1004411" y="1796891"/>
                    </a:cubicBezTo>
                    <a:cubicBezTo>
                      <a:pt x="1106329" y="1754029"/>
                      <a:pt x="1104424" y="1693069"/>
                      <a:pt x="1087279" y="1637824"/>
                    </a:cubicBezTo>
                    <a:cubicBezTo>
                      <a:pt x="1072039" y="1586389"/>
                      <a:pt x="1057751" y="1581626"/>
                      <a:pt x="1076801" y="1550194"/>
                    </a:cubicBezTo>
                    <a:cubicBezTo>
                      <a:pt x="1088231" y="1533049"/>
                      <a:pt x="1138714" y="1535906"/>
                      <a:pt x="1153001" y="1512094"/>
                    </a:cubicBezTo>
                    <a:cubicBezTo>
                      <a:pt x="1167289" y="1488281"/>
                      <a:pt x="1159669" y="1456849"/>
                      <a:pt x="1149191" y="1437799"/>
                    </a:cubicBezTo>
                    <a:cubicBezTo>
                      <a:pt x="1138714" y="1418749"/>
                      <a:pt x="1079659" y="1413986"/>
                      <a:pt x="1078706" y="1408271"/>
                    </a:cubicBezTo>
                    <a:cubicBezTo>
                      <a:pt x="1077754" y="1402556"/>
                      <a:pt x="1132999" y="1377791"/>
                      <a:pt x="1161574" y="1366361"/>
                    </a:cubicBezTo>
                    <a:cubicBezTo>
                      <a:pt x="1198721" y="1351121"/>
                      <a:pt x="1194911" y="1305401"/>
                      <a:pt x="1186339" y="1283494"/>
                    </a:cubicBezTo>
                    <a:cubicBezTo>
                      <a:pt x="1177766" y="1261586"/>
                      <a:pt x="1153954" y="1255871"/>
                      <a:pt x="1138714" y="1235869"/>
                    </a:cubicBezTo>
                    <a:cubicBezTo>
                      <a:pt x="1123474" y="1215866"/>
                      <a:pt x="1137761" y="1171099"/>
                      <a:pt x="1159669" y="1165384"/>
                    </a:cubicBezTo>
                    <a:cubicBezTo>
                      <a:pt x="1181576" y="1159669"/>
                      <a:pt x="1219676" y="1142524"/>
                      <a:pt x="1240631" y="1103471"/>
                    </a:cubicBezTo>
                    <a:cubicBezTo>
                      <a:pt x="1254919" y="1067276"/>
                      <a:pt x="1213961" y="1007269"/>
                      <a:pt x="1172051" y="974884"/>
                    </a:cubicBezTo>
                    <a:close/>
                    <a:moveTo>
                      <a:pt x="584359" y="250984"/>
                    </a:moveTo>
                    <a:cubicBezTo>
                      <a:pt x="583406" y="251936"/>
                      <a:pt x="582454" y="251936"/>
                      <a:pt x="581501" y="252889"/>
                    </a:cubicBezTo>
                    <a:cubicBezTo>
                      <a:pt x="578644" y="250984"/>
                      <a:pt x="575786" y="250031"/>
                      <a:pt x="572929" y="250031"/>
                    </a:cubicBezTo>
                    <a:cubicBezTo>
                      <a:pt x="572929" y="250031"/>
                      <a:pt x="572929" y="250031"/>
                      <a:pt x="571976" y="250031"/>
                    </a:cubicBezTo>
                    <a:cubicBezTo>
                      <a:pt x="571024" y="250031"/>
                      <a:pt x="571024" y="249079"/>
                      <a:pt x="570071" y="249079"/>
                    </a:cubicBezTo>
                    <a:cubicBezTo>
                      <a:pt x="570071" y="248126"/>
                      <a:pt x="570071" y="247174"/>
                      <a:pt x="570071" y="246221"/>
                    </a:cubicBezTo>
                    <a:cubicBezTo>
                      <a:pt x="570071" y="245269"/>
                      <a:pt x="570071" y="244316"/>
                      <a:pt x="570071" y="243364"/>
                    </a:cubicBezTo>
                    <a:cubicBezTo>
                      <a:pt x="575786" y="241459"/>
                      <a:pt x="580549" y="238601"/>
                      <a:pt x="585311" y="234791"/>
                    </a:cubicBezTo>
                    <a:cubicBezTo>
                      <a:pt x="587216" y="238601"/>
                      <a:pt x="591026" y="242411"/>
                      <a:pt x="595789" y="244316"/>
                    </a:cubicBezTo>
                    <a:cubicBezTo>
                      <a:pt x="590074" y="244316"/>
                      <a:pt x="586264" y="247174"/>
                      <a:pt x="584359" y="250984"/>
                    </a:cubicBezTo>
                    <a:close/>
                    <a:moveTo>
                      <a:pt x="596741" y="201454"/>
                    </a:moveTo>
                    <a:cubicBezTo>
                      <a:pt x="596741" y="200501"/>
                      <a:pt x="596741" y="199549"/>
                      <a:pt x="596741" y="198596"/>
                    </a:cubicBezTo>
                    <a:cubicBezTo>
                      <a:pt x="597694" y="198596"/>
                      <a:pt x="598646" y="199549"/>
                      <a:pt x="598646" y="199549"/>
                    </a:cubicBezTo>
                    <a:cubicBezTo>
                      <a:pt x="597694" y="200501"/>
                      <a:pt x="597694" y="200501"/>
                      <a:pt x="596741" y="201454"/>
                    </a:cubicBezTo>
                    <a:close/>
                    <a:moveTo>
                      <a:pt x="606266" y="250031"/>
                    </a:moveTo>
                    <a:cubicBezTo>
                      <a:pt x="605314" y="248126"/>
                      <a:pt x="603409" y="247174"/>
                      <a:pt x="602456" y="245269"/>
                    </a:cubicBezTo>
                    <a:cubicBezTo>
                      <a:pt x="603409" y="245269"/>
                      <a:pt x="604361" y="245269"/>
                      <a:pt x="605314" y="245269"/>
                    </a:cubicBezTo>
                    <a:cubicBezTo>
                      <a:pt x="606266" y="245269"/>
                      <a:pt x="608171" y="245269"/>
                      <a:pt x="609124" y="245269"/>
                    </a:cubicBezTo>
                    <a:cubicBezTo>
                      <a:pt x="607219" y="247174"/>
                      <a:pt x="607219" y="248126"/>
                      <a:pt x="606266" y="250031"/>
                    </a:cubicBezTo>
                    <a:close/>
                    <a:moveTo>
                      <a:pt x="557689" y="407194"/>
                    </a:moveTo>
                    <a:cubicBezTo>
                      <a:pt x="556736" y="407194"/>
                      <a:pt x="556736" y="407194"/>
                      <a:pt x="555784" y="407194"/>
                    </a:cubicBezTo>
                    <a:cubicBezTo>
                      <a:pt x="555784" y="406241"/>
                      <a:pt x="555784" y="406241"/>
                      <a:pt x="555784" y="405289"/>
                    </a:cubicBezTo>
                    <a:cubicBezTo>
                      <a:pt x="555784" y="403384"/>
                      <a:pt x="555784" y="402431"/>
                      <a:pt x="554831" y="400526"/>
                    </a:cubicBezTo>
                    <a:cubicBezTo>
                      <a:pt x="555784" y="403384"/>
                      <a:pt x="557689" y="405289"/>
                      <a:pt x="559594" y="407194"/>
                    </a:cubicBezTo>
                    <a:cubicBezTo>
                      <a:pt x="560546" y="407194"/>
                      <a:pt x="559594" y="407194"/>
                      <a:pt x="557689" y="407194"/>
                    </a:cubicBezTo>
                    <a:close/>
                    <a:moveTo>
                      <a:pt x="637699" y="305276"/>
                    </a:moveTo>
                    <a:cubicBezTo>
                      <a:pt x="638651" y="307181"/>
                      <a:pt x="640556" y="308134"/>
                      <a:pt x="641509" y="309086"/>
                    </a:cubicBezTo>
                    <a:cubicBezTo>
                      <a:pt x="640556" y="309086"/>
                      <a:pt x="639604" y="310039"/>
                      <a:pt x="638651" y="310039"/>
                    </a:cubicBezTo>
                    <a:cubicBezTo>
                      <a:pt x="637699" y="308134"/>
                      <a:pt x="637699" y="307181"/>
                      <a:pt x="636746" y="306229"/>
                    </a:cubicBezTo>
                    <a:cubicBezTo>
                      <a:pt x="636746" y="305276"/>
                      <a:pt x="637699" y="305276"/>
                      <a:pt x="637699" y="305276"/>
                    </a:cubicBezTo>
                    <a:close/>
                    <a:moveTo>
                      <a:pt x="591979" y="417671"/>
                    </a:moveTo>
                    <a:cubicBezTo>
                      <a:pt x="598646" y="416719"/>
                      <a:pt x="604361" y="413861"/>
                      <a:pt x="609124" y="409099"/>
                    </a:cubicBezTo>
                    <a:cubicBezTo>
                      <a:pt x="607219" y="411956"/>
                      <a:pt x="606266" y="415766"/>
                      <a:pt x="606266" y="418624"/>
                    </a:cubicBezTo>
                    <a:cubicBezTo>
                      <a:pt x="606266" y="418624"/>
                      <a:pt x="606266" y="418624"/>
                      <a:pt x="606266" y="418624"/>
                    </a:cubicBezTo>
                    <a:cubicBezTo>
                      <a:pt x="603409" y="419576"/>
                      <a:pt x="600551" y="422434"/>
                      <a:pt x="598646" y="426244"/>
                    </a:cubicBezTo>
                    <a:cubicBezTo>
                      <a:pt x="596741" y="423386"/>
                      <a:pt x="593884" y="421481"/>
                      <a:pt x="591026" y="420529"/>
                    </a:cubicBezTo>
                    <a:cubicBezTo>
                      <a:pt x="591979" y="419576"/>
                      <a:pt x="591979" y="418624"/>
                      <a:pt x="591979" y="417671"/>
                    </a:cubicBezTo>
                    <a:close/>
                    <a:moveTo>
                      <a:pt x="594836" y="511016"/>
                    </a:moveTo>
                    <a:cubicBezTo>
                      <a:pt x="593884" y="511016"/>
                      <a:pt x="592931" y="510064"/>
                      <a:pt x="591979" y="510064"/>
                    </a:cubicBezTo>
                    <a:cubicBezTo>
                      <a:pt x="591026" y="510064"/>
                      <a:pt x="590074" y="510064"/>
                      <a:pt x="590074" y="510064"/>
                    </a:cubicBezTo>
                    <a:cubicBezTo>
                      <a:pt x="589121" y="509111"/>
                      <a:pt x="588169" y="509111"/>
                      <a:pt x="587216" y="508159"/>
                    </a:cubicBezTo>
                    <a:cubicBezTo>
                      <a:pt x="591026" y="507206"/>
                      <a:pt x="593884" y="505301"/>
                      <a:pt x="597694" y="503396"/>
                    </a:cubicBezTo>
                    <a:cubicBezTo>
                      <a:pt x="597694" y="504349"/>
                      <a:pt x="597694" y="505301"/>
                      <a:pt x="598646" y="505301"/>
                    </a:cubicBezTo>
                    <a:cubicBezTo>
                      <a:pt x="595789" y="507206"/>
                      <a:pt x="594836" y="509111"/>
                      <a:pt x="594836" y="511016"/>
                    </a:cubicBezTo>
                    <a:close/>
                    <a:moveTo>
                      <a:pt x="633889" y="447199"/>
                    </a:moveTo>
                    <a:cubicBezTo>
                      <a:pt x="630079" y="451009"/>
                      <a:pt x="628174" y="455771"/>
                      <a:pt x="627221" y="461486"/>
                    </a:cubicBezTo>
                    <a:cubicBezTo>
                      <a:pt x="627221" y="461486"/>
                      <a:pt x="626269" y="461486"/>
                      <a:pt x="626269" y="461486"/>
                    </a:cubicBezTo>
                    <a:cubicBezTo>
                      <a:pt x="615791" y="461486"/>
                      <a:pt x="608171" y="470059"/>
                      <a:pt x="608171" y="479584"/>
                    </a:cubicBezTo>
                    <a:cubicBezTo>
                      <a:pt x="608171" y="481489"/>
                      <a:pt x="608171" y="482441"/>
                      <a:pt x="609124" y="484346"/>
                    </a:cubicBezTo>
                    <a:cubicBezTo>
                      <a:pt x="609124" y="484346"/>
                      <a:pt x="608171" y="484346"/>
                      <a:pt x="608171" y="485299"/>
                    </a:cubicBezTo>
                    <a:cubicBezTo>
                      <a:pt x="608171" y="484346"/>
                      <a:pt x="608171" y="484346"/>
                      <a:pt x="608171" y="483394"/>
                    </a:cubicBezTo>
                    <a:cubicBezTo>
                      <a:pt x="608171" y="472916"/>
                      <a:pt x="602456" y="464344"/>
                      <a:pt x="593884" y="459581"/>
                    </a:cubicBezTo>
                    <a:cubicBezTo>
                      <a:pt x="600551" y="456724"/>
                      <a:pt x="604361" y="451009"/>
                      <a:pt x="606266" y="444341"/>
                    </a:cubicBezTo>
                    <a:cubicBezTo>
                      <a:pt x="608171" y="446246"/>
                      <a:pt x="611029" y="447199"/>
                      <a:pt x="614839" y="447199"/>
                    </a:cubicBezTo>
                    <a:cubicBezTo>
                      <a:pt x="619601" y="447199"/>
                      <a:pt x="624364" y="444341"/>
                      <a:pt x="626269" y="440531"/>
                    </a:cubicBezTo>
                    <a:cubicBezTo>
                      <a:pt x="627221" y="440531"/>
                      <a:pt x="629126" y="440531"/>
                      <a:pt x="630079" y="440531"/>
                    </a:cubicBezTo>
                    <a:cubicBezTo>
                      <a:pt x="631031" y="440531"/>
                      <a:pt x="631031" y="440531"/>
                      <a:pt x="631984" y="440531"/>
                    </a:cubicBezTo>
                    <a:cubicBezTo>
                      <a:pt x="632936" y="442436"/>
                      <a:pt x="634841" y="443389"/>
                      <a:pt x="636746" y="444341"/>
                    </a:cubicBezTo>
                    <a:cubicBezTo>
                      <a:pt x="633889" y="445294"/>
                      <a:pt x="633889" y="446246"/>
                      <a:pt x="633889" y="447199"/>
                    </a:cubicBezTo>
                    <a:cubicBezTo>
                      <a:pt x="633889" y="447199"/>
                      <a:pt x="633889" y="447199"/>
                      <a:pt x="633889" y="447199"/>
                    </a:cubicBezTo>
                    <a:close/>
                    <a:moveTo>
                      <a:pt x="639604" y="402431"/>
                    </a:moveTo>
                    <a:cubicBezTo>
                      <a:pt x="636746" y="400526"/>
                      <a:pt x="634841" y="399574"/>
                      <a:pt x="631031" y="399574"/>
                    </a:cubicBezTo>
                    <a:cubicBezTo>
                      <a:pt x="631031" y="395764"/>
                      <a:pt x="628174" y="392906"/>
                      <a:pt x="625316" y="391001"/>
                    </a:cubicBezTo>
                    <a:cubicBezTo>
                      <a:pt x="625316" y="390049"/>
                      <a:pt x="626269" y="389096"/>
                      <a:pt x="626269" y="388144"/>
                    </a:cubicBezTo>
                    <a:cubicBezTo>
                      <a:pt x="626269" y="385286"/>
                      <a:pt x="623411" y="382429"/>
                      <a:pt x="620554" y="382429"/>
                    </a:cubicBezTo>
                    <a:cubicBezTo>
                      <a:pt x="620554" y="379571"/>
                      <a:pt x="619601" y="376714"/>
                      <a:pt x="619601" y="374809"/>
                    </a:cubicBezTo>
                    <a:cubicBezTo>
                      <a:pt x="621506" y="375761"/>
                      <a:pt x="623411" y="375761"/>
                      <a:pt x="625316" y="375761"/>
                    </a:cubicBezTo>
                    <a:cubicBezTo>
                      <a:pt x="627221" y="375761"/>
                      <a:pt x="629126" y="374809"/>
                      <a:pt x="631031" y="373856"/>
                    </a:cubicBezTo>
                    <a:cubicBezTo>
                      <a:pt x="632936" y="377666"/>
                      <a:pt x="637699" y="380524"/>
                      <a:pt x="642461" y="380524"/>
                    </a:cubicBezTo>
                    <a:cubicBezTo>
                      <a:pt x="642461" y="385286"/>
                      <a:pt x="644366" y="390049"/>
                      <a:pt x="647224" y="394811"/>
                    </a:cubicBezTo>
                    <a:cubicBezTo>
                      <a:pt x="643414" y="396716"/>
                      <a:pt x="641509" y="399574"/>
                      <a:pt x="639604" y="402431"/>
                    </a:cubicBezTo>
                    <a:close/>
                    <a:moveTo>
                      <a:pt x="343376" y="758666"/>
                    </a:moveTo>
                    <a:cubicBezTo>
                      <a:pt x="343376" y="757714"/>
                      <a:pt x="343376" y="757714"/>
                      <a:pt x="343376" y="758666"/>
                    </a:cubicBezTo>
                    <a:cubicBezTo>
                      <a:pt x="343376" y="755809"/>
                      <a:pt x="342424" y="753904"/>
                      <a:pt x="341471" y="751999"/>
                    </a:cubicBezTo>
                    <a:cubicBezTo>
                      <a:pt x="343376" y="752951"/>
                      <a:pt x="345281" y="752951"/>
                      <a:pt x="346234" y="752951"/>
                    </a:cubicBezTo>
                    <a:cubicBezTo>
                      <a:pt x="345281" y="754856"/>
                      <a:pt x="344329" y="756761"/>
                      <a:pt x="343376" y="758666"/>
                    </a:cubicBezTo>
                    <a:close/>
                    <a:moveTo>
                      <a:pt x="109061" y="1225391"/>
                    </a:moveTo>
                    <a:cubicBezTo>
                      <a:pt x="106204" y="1221581"/>
                      <a:pt x="101441" y="1218724"/>
                      <a:pt x="95726" y="1217771"/>
                    </a:cubicBezTo>
                    <a:cubicBezTo>
                      <a:pt x="99536" y="1216819"/>
                      <a:pt x="103346" y="1213961"/>
                      <a:pt x="104299" y="1210151"/>
                    </a:cubicBezTo>
                    <a:cubicBezTo>
                      <a:pt x="111919" y="1208246"/>
                      <a:pt x="118586" y="1202531"/>
                      <a:pt x="122396" y="1195864"/>
                    </a:cubicBezTo>
                    <a:cubicBezTo>
                      <a:pt x="124301" y="1197769"/>
                      <a:pt x="126206" y="1199674"/>
                      <a:pt x="129064" y="1201579"/>
                    </a:cubicBezTo>
                    <a:cubicBezTo>
                      <a:pt x="118586" y="1204436"/>
                      <a:pt x="110014" y="1213961"/>
                      <a:pt x="109061" y="1225391"/>
                    </a:cubicBezTo>
                    <a:close/>
                    <a:moveTo>
                      <a:pt x="151924" y="1208246"/>
                    </a:moveTo>
                    <a:cubicBezTo>
                      <a:pt x="150971" y="1207294"/>
                      <a:pt x="150971" y="1207294"/>
                      <a:pt x="150019" y="1206341"/>
                    </a:cubicBezTo>
                    <a:cubicBezTo>
                      <a:pt x="150971" y="1206341"/>
                      <a:pt x="151924" y="1206341"/>
                      <a:pt x="151924" y="1206341"/>
                    </a:cubicBezTo>
                    <a:cubicBezTo>
                      <a:pt x="152876" y="1207294"/>
                      <a:pt x="151924" y="1208246"/>
                      <a:pt x="151924" y="1208246"/>
                    </a:cubicBezTo>
                    <a:close/>
                    <a:moveTo>
                      <a:pt x="290989" y="992981"/>
                    </a:moveTo>
                    <a:cubicBezTo>
                      <a:pt x="291941" y="991076"/>
                      <a:pt x="291941" y="989171"/>
                      <a:pt x="291941" y="986314"/>
                    </a:cubicBezTo>
                    <a:cubicBezTo>
                      <a:pt x="291941" y="986314"/>
                      <a:pt x="291941" y="986314"/>
                      <a:pt x="291941" y="986314"/>
                    </a:cubicBezTo>
                    <a:cubicBezTo>
                      <a:pt x="292894" y="986314"/>
                      <a:pt x="293846" y="987266"/>
                      <a:pt x="294799" y="987266"/>
                    </a:cubicBezTo>
                    <a:cubicBezTo>
                      <a:pt x="293846" y="989171"/>
                      <a:pt x="291941" y="991076"/>
                      <a:pt x="290989" y="992981"/>
                    </a:cubicBezTo>
                    <a:close/>
                    <a:moveTo>
                      <a:pt x="309086" y="1652111"/>
                    </a:moveTo>
                    <a:cubicBezTo>
                      <a:pt x="309086" y="1651159"/>
                      <a:pt x="309086" y="1650206"/>
                      <a:pt x="310039" y="1649254"/>
                    </a:cubicBezTo>
                    <a:cubicBezTo>
                      <a:pt x="310039" y="1649254"/>
                      <a:pt x="310991" y="1650206"/>
                      <a:pt x="310991" y="1650206"/>
                    </a:cubicBezTo>
                    <a:cubicBezTo>
                      <a:pt x="310991" y="1651159"/>
                      <a:pt x="310039" y="1651159"/>
                      <a:pt x="309086" y="1652111"/>
                    </a:cubicBezTo>
                    <a:close/>
                    <a:moveTo>
                      <a:pt x="259556" y="1822609"/>
                    </a:moveTo>
                    <a:cubicBezTo>
                      <a:pt x="260509" y="1820704"/>
                      <a:pt x="260509" y="1818799"/>
                      <a:pt x="261461" y="1816894"/>
                    </a:cubicBezTo>
                    <a:cubicBezTo>
                      <a:pt x="262414" y="1816894"/>
                      <a:pt x="264319" y="1816894"/>
                      <a:pt x="265271" y="1816894"/>
                    </a:cubicBezTo>
                    <a:cubicBezTo>
                      <a:pt x="265271" y="1817846"/>
                      <a:pt x="266224" y="1817846"/>
                      <a:pt x="266224" y="1817846"/>
                    </a:cubicBezTo>
                    <a:cubicBezTo>
                      <a:pt x="263366" y="1819751"/>
                      <a:pt x="261461" y="1820704"/>
                      <a:pt x="259556" y="1822609"/>
                    </a:cubicBezTo>
                    <a:close/>
                    <a:moveTo>
                      <a:pt x="330994" y="1783556"/>
                    </a:moveTo>
                    <a:cubicBezTo>
                      <a:pt x="330041" y="1783556"/>
                      <a:pt x="330041" y="1783556"/>
                      <a:pt x="329089" y="1783556"/>
                    </a:cubicBezTo>
                    <a:cubicBezTo>
                      <a:pt x="328136" y="1782604"/>
                      <a:pt x="327184" y="1781651"/>
                      <a:pt x="326231" y="1781651"/>
                    </a:cubicBezTo>
                    <a:cubicBezTo>
                      <a:pt x="324326" y="1779746"/>
                      <a:pt x="323374" y="1778794"/>
                      <a:pt x="321469" y="1777841"/>
                    </a:cubicBezTo>
                    <a:cubicBezTo>
                      <a:pt x="322421" y="1775936"/>
                      <a:pt x="322421" y="1774031"/>
                      <a:pt x="323374" y="1772126"/>
                    </a:cubicBezTo>
                    <a:cubicBezTo>
                      <a:pt x="325279" y="1773079"/>
                      <a:pt x="327184" y="1773079"/>
                      <a:pt x="329089" y="1773079"/>
                    </a:cubicBezTo>
                    <a:cubicBezTo>
                      <a:pt x="331946" y="1773079"/>
                      <a:pt x="333851" y="1772126"/>
                      <a:pt x="335756" y="1771174"/>
                    </a:cubicBezTo>
                    <a:cubicBezTo>
                      <a:pt x="333851" y="1774984"/>
                      <a:pt x="331946" y="1778794"/>
                      <a:pt x="330994" y="1783556"/>
                    </a:cubicBezTo>
                    <a:close/>
                    <a:moveTo>
                      <a:pt x="442436" y="1450181"/>
                    </a:moveTo>
                    <a:cubicBezTo>
                      <a:pt x="444341" y="1453991"/>
                      <a:pt x="447199" y="1456849"/>
                      <a:pt x="451009" y="1458754"/>
                    </a:cubicBezTo>
                    <a:cubicBezTo>
                      <a:pt x="448151" y="1460659"/>
                      <a:pt x="446246" y="1462564"/>
                      <a:pt x="444341" y="1465421"/>
                    </a:cubicBezTo>
                    <a:cubicBezTo>
                      <a:pt x="443389" y="1461611"/>
                      <a:pt x="440531" y="1457801"/>
                      <a:pt x="437674" y="1454944"/>
                    </a:cubicBezTo>
                    <a:cubicBezTo>
                      <a:pt x="438626" y="1453039"/>
                      <a:pt x="440531" y="1452086"/>
                      <a:pt x="442436" y="1450181"/>
                    </a:cubicBezTo>
                    <a:close/>
                    <a:moveTo>
                      <a:pt x="426244" y="1592104"/>
                    </a:moveTo>
                    <a:cubicBezTo>
                      <a:pt x="425291" y="1589246"/>
                      <a:pt x="423386" y="1587341"/>
                      <a:pt x="420529" y="1587341"/>
                    </a:cubicBezTo>
                    <a:cubicBezTo>
                      <a:pt x="420529" y="1587341"/>
                      <a:pt x="419576" y="1587341"/>
                      <a:pt x="419576" y="1587341"/>
                    </a:cubicBezTo>
                    <a:cubicBezTo>
                      <a:pt x="420529" y="1584484"/>
                      <a:pt x="421481" y="1580674"/>
                      <a:pt x="421481" y="1576864"/>
                    </a:cubicBezTo>
                    <a:cubicBezTo>
                      <a:pt x="421481" y="1575911"/>
                      <a:pt x="421481" y="1575911"/>
                      <a:pt x="421481" y="1574959"/>
                    </a:cubicBezTo>
                    <a:cubicBezTo>
                      <a:pt x="421481" y="1574959"/>
                      <a:pt x="422434" y="1574959"/>
                      <a:pt x="422434" y="1574959"/>
                    </a:cubicBezTo>
                    <a:cubicBezTo>
                      <a:pt x="423386" y="1575911"/>
                      <a:pt x="425291" y="1576864"/>
                      <a:pt x="426244" y="1577816"/>
                    </a:cubicBezTo>
                    <a:cubicBezTo>
                      <a:pt x="426244" y="1578769"/>
                      <a:pt x="426244" y="1579721"/>
                      <a:pt x="426244" y="1580674"/>
                    </a:cubicBezTo>
                    <a:cubicBezTo>
                      <a:pt x="426244" y="1585436"/>
                      <a:pt x="427196" y="1589246"/>
                      <a:pt x="430054" y="1593056"/>
                    </a:cubicBezTo>
                    <a:cubicBezTo>
                      <a:pt x="428149" y="1592104"/>
                      <a:pt x="427196" y="1592104"/>
                      <a:pt x="426244" y="1592104"/>
                    </a:cubicBezTo>
                    <a:close/>
                    <a:moveTo>
                      <a:pt x="431959" y="1518761"/>
                    </a:moveTo>
                    <a:cubicBezTo>
                      <a:pt x="430054" y="1517809"/>
                      <a:pt x="427196" y="1517809"/>
                      <a:pt x="425291" y="1517809"/>
                    </a:cubicBezTo>
                    <a:cubicBezTo>
                      <a:pt x="422434" y="1517809"/>
                      <a:pt x="418624" y="1518761"/>
                      <a:pt x="415766" y="1519714"/>
                    </a:cubicBezTo>
                    <a:cubicBezTo>
                      <a:pt x="415766" y="1518761"/>
                      <a:pt x="416719" y="1517809"/>
                      <a:pt x="416719" y="1515904"/>
                    </a:cubicBezTo>
                    <a:cubicBezTo>
                      <a:pt x="416719" y="1513046"/>
                      <a:pt x="415766" y="1510189"/>
                      <a:pt x="413861" y="1508284"/>
                    </a:cubicBezTo>
                    <a:cubicBezTo>
                      <a:pt x="417671" y="1507331"/>
                      <a:pt x="419576" y="1503521"/>
                      <a:pt x="419576" y="1499711"/>
                    </a:cubicBezTo>
                    <a:cubicBezTo>
                      <a:pt x="419576" y="1497806"/>
                      <a:pt x="418624" y="1496854"/>
                      <a:pt x="418624" y="1494949"/>
                    </a:cubicBezTo>
                    <a:cubicBezTo>
                      <a:pt x="420529" y="1493044"/>
                      <a:pt x="422434" y="1490186"/>
                      <a:pt x="422434" y="1486376"/>
                    </a:cubicBezTo>
                    <a:cubicBezTo>
                      <a:pt x="422434" y="1485424"/>
                      <a:pt x="422434" y="1485424"/>
                      <a:pt x="422434" y="1484471"/>
                    </a:cubicBezTo>
                    <a:cubicBezTo>
                      <a:pt x="422434" y="1484471"/>
                      <a:pt x="422434" y="1484471"/>
                      <a:pt x="422434" y="1484471"/>
                    </a:cubicBezTo>
                    <a:cubicBezTo>
                      <a:pt x="424339" y="1488281"/>
                      <a:pt x="428149" y="1491139"/>
                      <a:pt x="431959" y="1491139"/>
                    </a:cubicBezTo>
                    <a:cubicBezTo>
                      <a:pt x="432911" y="1491139"/>
                      <a:pt x="434816" y="1491139"/>
                      <a:pt x="435769" y="1490186"/>
                    </a:cubicBezTo>
                    <a:cubicBezTo>
                      <a:pt x="435769" y="1491139"/>
                      <a:pt x="436721" y="1492091"/>
                      <a:pt x="436721" y="1493044"/>
                    </a:cubicBezTo>
                    <a:cubicBezTo>
                      <a:pt x="432911" y="1495901"/>
                      <a:pt x="430054" y="1499711"/>
                      <a:pt x="430054" y="1505426"/>
                    </a:cubicBezTo>
                    <a:cubicBezTo>
                      <a:pt x="430054" y="1509236"/>
                      <a:pt x="431959" y="1513046"/>
                      <a:pt x="434816" y="1515904"/>
                    </a:cubicBezTo>
                    <a:cubicBezTo>
                      <a:pt x="432911" y="1518761"/>
                      <a:pt x="431959" y="1518761"/>
                      <a:pt x="431959" y="1518761"/>
                    </a:cubicBezTo>
                    <a:close/>
                    <a:moveTo>
                      <a:pt x="445294" y="1609249"/>
                    </a:moveTo>
                    <a:cubicBezTo>
                      <a:pt x="442436" y="1606391"/>
                      <a:pt x="439579" y="1604486"/>
                      <a:pt x="435769" y="1603534"/>
                    </a:cubicBezTo>
                    <a:cubicBezTo>
                      <a:pt x="435769" y="1603534"/>
                      <a:pt x="435769" y="1603534"/>
                      <a:pt x="435769" y="1603534"/>
                    </a:cubicBezTo>
                    <a:cubicBezTo>
                      <a:pt x="435769" y="1601629"/>
                      <a:pt x="435769" y="1600676"/>
                      <a:pt x="434816" y="1598771"/>
                    </a:cubicBezTo>
                    <a:cubicBezTo>
                      <a:pt x="438626" y="1601629"/>
                      <a:pt x="443389" y="1603534"/>
                      <a:pt x="449104" y="1603534"/>
                    </a:cubicBezTo>
                    <a:cubicBezTo>
                      <a:pt x="449104" y="1603534"/>
                      <a:pt x="449104" y="1603534"/>
                      <a:pt x="450056" y="1603534"/>
                    </a:cubicBezTo>
                    <a:cubicBezTo>
                      <a:pt x="451009" y="1604486"/>
                      <a:pt x="451009" y="1605439"/>
                      <a:pt x="451961" y="1606391"/>
                    </a:cubicBezTo>
                    <a:cubicBezTo>
                      <a:pt x="449104" y="1607344"/>
                      <a:pt x="447199" y="1608296"/>
                      <a:pt x="445294" y="1609249"/>
                    </a:cubicBezTo>
                    <a:close/>
                    <a:moveTo>
                      <a:pt x="452914" y="1518761"/>
                    </a:moveTo>
                    <a:cubicBezTo>
                      <a:pt x="452914" y="1518761"/>
                      <a:pt x="451961" y="1517809"/>
                      <a:pt x="451961" y="1517809"/>
                    </a:cubicBezTo>
                    <a:cubicBezTo>
                      <a:pt x="451961" y="1517809"/>
                      <a:pt x="452914" y="1516856"/>
                      <a:pt x="452914" y="1516856"/>
                    </a:cubicBezTo>
                    <a:cubicBezTo>
                      <a:pt x="453866" y="1516856"/>
                      <a:pt x="453866" y="1517809"/>
                      <a:pt x="454819" y="1517809"/>
                    </a:cubicBezTo>
                    <a:cubicBezTo>
                      <a:pt x="452914" y="1518761"/>
                      <a:pt x="452914" y="1518761"/>
                      <a:pt x="452914" y="1518761"/>
                    </a:cubicBezTo>
                    <a:close/>
                    <a:moveTo>
                      <a:pt x="666274" y="511969"/>
                    </a:moveTo>
                    <a:cubicBezTo>
                      <a:pt x="667226" y="511016"/>
                      <a:pt x="667226" y="510064"/>
                      <a:pt x="668179" y="509111"/>
                    </a:cubicBezTo>
                    <a:lnTo>
                      <a:pt x="668179" y="511969"/>
                    </a:lnTo>
                    <a:cubicBezTo>
                      <a:pt x="667226" y="511969"/>
                      <a:pt x="666274" y="511969"/>
                      <a:pt x="666274" y="511969"/>
                    </a:cubicBezTo>
                    <a:close/>
                    <a:moveTo>
                      <a:pt x="657701" y="574834"/>
                    </a:moveTo>
                    <a:cubicBezTo>
                      <a:pt x="658654" y="574834"/>
                      <a:pt x="659606" y="573881"/>
                      <a:pt x="659606" y="572929"/>
                    </a:cubicBezTo>
                    <a:lnTo>
                      <a:pt x="659606" y="575786"/>
                    </a:lnTo>
                    <a:cubicBezTo>
                      <a:pt x="658654" y="575786"/>
                      <a:pt x="658654" y="575786"/>
                      <a:pt x="657701" y="574834"/>
                    </a:cubicBezTo>
                    <a:close/>
                    <a:moveTo>
                      <a:pt x="502444" y="1197769"/>
                    </a:moveTo>
                    <a:cubicBezTo>
                      <a:pt x="504349" y="1198721"/>
                      <a:pt x="505301" y="1198721"/>
                      <a:pt x="507206" y="1198721"/>
                    </a:cubicBezTo>
                    <a:cubicBezTo>
                      <a:pt x="509111" y="1198721"/>
                      <a:pt x="510064" y="1198721"/>
                      <a:pt x="511969" y="1197769"/>
                    </a:cubicBezTo>
                    <a:cubicBezTo>
                      <a:pt x="512921" y="1210151"/>
                      <a:pt x="519589" y="1220629"/>
                      <a:pt x="529114" y="1227296"/>
                    </a:cubicBezTo>
                    <a:cubicBezTo>
                      <a:pt x="528161" y="1228249"/>
                      <a:pt x="527209" y="1229201"/>
                      <a:pt x="526256" y="1230154"/>
                    </a:cubicBezTo>
                    <a:cubicBezTo>
                      <a:pt x="525304" y="1230154"/>
                      <a:pt x="525304" y="1230154"/>
                      <a:pt x="524351" y="1230154"/>
                    </a:cubicBezTo>
                    <a:cubicBezTo>
                      <a:pt x="519589" y="1224439"/>
                      <a:pt x="511969" y="1220629"/>
                      <a:pt x="504349" y="1220629"/>
                    </a:cubicBezTo>
                    <a:cubicBezTo>
                      <a:pt x="504349" y="1220629"/>
                      <a:pt x="504349" y="1220629"/>
                      <a:pt x="503396" y="1220629"/>
                    </a:cubicBezTo>
                    <a:cubicBezTo>
                      <a:pt x="501491" y="1217771"/>
                      <a:pt x="499586" y="1215866"/>
                      <a:pt x="497681" y="1213961"/>
                    </a:cubicBezTo>
                    <a:cubicBezTo>
                      <a:pt x="501491" y="1212056"/>
                      <a:pt x="504349" y="1208246"/>
                      <a:pt x="504349" y="1203484"/>
                    </a:cubicBezTo>
                    <a:cubicBezTo>
                      <a:pt x="504349" y="1201579"/>
                      <a:pt x="503396" y="1199674"/>
                      <a:pt x="502444" y="1197769"/>
                    </a:cubicBezTo>
                    <a:close/>
                    <a:moveTo>
                      <a:pt x="574834" y="1231106"/>
                    </a:moveTo>
                    <a:cubicBezTo>
                      <a:pt x="574834" y="1231106"/>
                      <a:pt x="574834" y="1230154"/>
                      <a:pt x="574834" y="1231106"/>
                    </a:cubicBezTo>
                    <a:cubicBezTo>
                      <a:pt x="576739" y="1229201"/>
                      <a:pt x="578644" y="1228249"/>
                      <a:pt x="579596" y="1226344"/>
                    </a:cubicBezTo>
                    <a:lnTo>
                      <a:pt x="579596" y="1229201"/>
                    </a:lnTo>
                    <a:cubicBezTo>
                      <a:pt x="577691" y="1230154"/>
                      <a:pt x="575786" y="1230154"/>
                      <a:pt x="574834" y="1231106"/>
                    </a:cubicBezTo>
                    <a:close/>
                    <a:moveTo>
                      <a:pt x="516731" y="1371124"/>
                    </a:moveTo>
                    <a:cubicBezTo>
                      <a:pt x="517684" y="1371124"/>
                      <a:pt x="517684" y="1371124"/>
                      <a:pt x="518636" y="1371124"/>
                    </a:cubicBezTo>
                    <a:cubicBezTo>
                      <a:pt x="517684" y="1372076"/>
                      <a:pt x="517684" y="1372076"/>
                      <a:pt x="516731" y="1373029"/>
                    </a:cubicBezTo>
                    <a:cubicBezTo>
                      <a:pt x="516731" y="1372076"/>
                      <a:pt x="516731" y="1371124"/>
                      <a:pt x="516731" y="1371124"/>
                    </a:cubicBezTo>
                    <a:close/>
                    <a:moveTo>
                      <a:pt x="615791" y="838676"/>
                    </a:moveTo>
                    <a:cubicBezTo>
                      <a:pt x="618649" y="842486"/>
                      <a:pt x="622459" y="844391"/>
                      <a:pt x="627221" y="845344"/>
                    </a:cubicBezTo>
                    <a:lnTo>
                      <a:pt x="627221" y="847249"/>
                    </a:lnTo>
                    <a:cubicBezTo>
                      <a:pt x="627221" y="848201"/>
                      <a:pt x="626269" y="848201"/>
                      <a:pt x="626269" y="849154"/>
                    </a:cubicBezTo>
                    <a:cubicBezTo>
                      <a:pt x="624364" y="849154"/>
                      <a:pt x="622459" y="848201"/>
                      <a:pt x="620554" y="848201"/>
                    </a:cubicBezTo>
                    <a:cubicBezTo>
                      <a:pt x="616744" y="848201"/>
                      <a:pt x="613886" y="849154"/>
                      <a:pt x="610076" y="849154"/>
                    </a:cubicBezTo>
                    <a:cubicBezTo>
                      <a:pt x="610076" y="848201"/>
                      <a:pt x="610076" y="847249"/>
                      <a:pt x="610076" y="847249"/>
                    </a:cubicBezTo>
                    <a:cubicBezTo>
                      <a:pt x="610076" y="845344"/>
                      <a:pt x="610076" y="844391"/>
                      <a:pt x="609124" y="842486"/>
                    </a:cubicBezTo>
                    <a:cubicBezTo>
                      <a:pt x="611029" y="842486"/>
                      <a:pt x="613886" y="840581"/>
                      <a:pt x="615791" y="838676"/>
                    </a:cubicBezTo>
                    <a:close/>
                    <a:moveTo>
                      <a:pt x="571024" y="938689"/>
                    </a:moveTo>
                    <a:cubicBezTo>
                      <a:pt x="572929" y="941546"/>
                      <a:pt x="574834" y="942499"/>
                      <a:pt x="577691" y="943451"/>
                    </a:cubicBezTo>
                    <a:cubicBezTo>
                      <a:pt x="576739" y="944404"/>
                      <a:pt x="575786" y="945356"/>
                      <a:pt x="575786" y="946309"/>
                    </a:cubicBezTo>
                    <a:cubicBezTo>
                      <a:pt x="573881" y="943451"/>
                      <a:pt x="571976" y="940594"/>
                      <a:pt x="571024" y="938689"/>
                    </a:cubicBezTo>
                    <a:cubicBezTo>
                      <a:pt x="570071" y="938689"/>
                      <a:pt x="571024" y="938689"/>
                      <a:pt x="571024" y="938689"/>
                    </a:cubicBezTo>
                    <a:close/>
                    <a:moveTo>
                      <a:pt x="552926" y="718661"/>
                    </a:moveTo>
                    <a:cubicBezTo>
                      <a:pt x="558641" y="717709"/>
                      <a:pt x="562451" y="714851"/>
                      <a:pt x="566261" y="710089"/>
                    </a:cubicBezTo>
                    <a:cubicBezTo>
                      <a:pt x="567214" y="710089"/>
                      <a:pt x="567214" y="710089"/>
                      <a:pt x="568166" y="711041"/>
                    </a:cubicBezTo>
                    <a:cubicBezTo>
                      <a:pt x="567214" y="713899"/>
                      <a:pt x="567214" y="716756"/>
                      <a:pt x="567214" y="719614"/>
                    </a:cubicBezTo>
                    <a:cubicBezTo>
                      <a:pt x="567214" y="720566"/>
                      <a:pt x="567214" y="721519"/>
                      <a:pt x="567214" y="723424"/>
                    </a:cubicBezTo>
                    <a:cubicBezTo>
                      <a:pt x="566261" y="723424"/>
                      <a:pt x="565309" y="723424"/>
                      <a:pt x="565309" y="724376"/>
                    </a:cubicBezTo>
                    <a:cubicBezTo>
                      <a:pt x="561499" y="722471"/>
                      <a:pt x="557689" y="720566"/>
                      <a:pt x="552926" y="720566"/>
                    </a:cubicBezTo>
                    <a:cubicBezTo>
                      <a:pt x="552926" y="719614"/>
                      <a:pt x="552926" y="718661"/>
                      <a:pt x="552926" y="718661"/>
                    </a:cubicBezTo>
                    <a:close/>
                    <a:moveTo>
                      <a:pt x="553879" y="816769"/>
                    </a:moveTo>
                    <a:cubicBezTo>
                      <a:pt x="556736" y="812959"/>
                      <a:pt x="558641" y="809149"/>
                      <a:pt x="559594" y="804386"/>
                    </a:cubicBezTo>
                    <a:cubicBezTo>
                      <a:pt x="560546" y="804386"/>
                      <a:pt x="560546" y="804386"/>
                      <a:pt x="561499" y="804386"/>
                    </a:cubicBezTo>
                    <a:cubicBezTo>
                      <a:pt x="563404" y="806291"/>
                      <a:pt x="566261" y="807244"/>
                      <a:pt x="569119" y="808196"/>
                    </a:cubicBezTo>
                    <a:cubicBezTo>
                      <a:pt x="568166" y="810101"/>
                      <a:pt x="568166" y="812006"/>
                      <a:pt x="568166" y="813911"/>
                    </a:cubicBezTo>
                    <a:cubicBezTo>
                      <a:pt x="565309" y="815816"/>
                      <a:pt x="563404" y="818674"/>
                      <a:pt x="563404" y="822484"/>
                    </a:cubicBezTo>
                    <a:cubicBezTo>
                      <a:pt x="563404" y="823436"/>
                      <a:pt x="563404" y="823436"/>
                      <a:pt x="563404" y="824389"/>
                    </a:cubicBezTo>
                    <a:cubicBezTo>
                      <a:pt x="558641" y="824389"/>
                      <a:pt x="553879" y="825341"/>
                      <a:pt x="550069" y="828199"/>
                    </a:cubicBezTo>
                    <a:cubicBezTo>
                      <a:pt x="552926" y="824389"/>
                      <a:pt x="553879" y="820579"/>
                      <a:pt x="553879" y="816769"/>
                    </a:cubicBezTo>
                    <a:close/>
                    <a:moveTo>
                      <a:pt x="547211" y="968216"/>
                    </a:moveTo>
                    <a:cubicBezTo>
                      <a:pt x="547211" y="969169"/>
                      <a:pt x="547211" y="969169"/>
                      <a:pt x="547211" y="970121"/>
                    </a:cubicBezTo>
                    <a:cubicBezTo>
                      <a:pt x="547211" y="972979"/>
                      <a:pt x="550069" y="975836"/>
                      <a:pt x="552926" y="975836"/>
                    </a:cubicBezTo>
                    <a:cubicBezTo>
                      <a:pt x="555784" y="975836"/>
                      <a:pt x="557689" y="973931"/>
                      <a:pt x="558641" y="972026"/>
                    </a:cubicBezTo>
                    <a:cubicBezTo>
                      <a:pt x="558641" y="972026"/>
                      <a:pt x="558641" y="972026"/>
                      <a:pt x="558641" y="972026"/>
                    </a:cubicBezTo>
                    <a:cubicBezTo>
                      <a:pt x="560546" y="972026"/>
                      <a:pt x="561499" y="972026"/>
                      <a:pt x="563404" y="971074"/>
                    </a:cubicBezTo>
                    <a:cubicBezTo>
                      <a:pt x="563404" y="972026"/>
                      <a:pt x="562451" y="972979"/>
                      <a:pt x="562451" y="973931"/>
                    </a:cubicBezTo>
                    <a:cubicBezTo>
                      <a:pt x="562451" y="976789"/>
                      <a:pt x="564356" y="979646"/>
                      <a:pt x="567214" y="980599"/>
                    </a:cubicBezTo>
                    <a:cubicBezTo>
                      <a:pt x="568166" y="984409"/>
                      <a:pt x="569119" y="988219"/>
                      <a:pt x="571024" y="991076"/>
                    </a:cubicBezTo>
                    <a:cubicBezTo>
                      <a:pt x="570071" y="991076"/>
                      <a:pt x="568166" y="992029"/>
                      <a:pt x="567214" y="992029"/>
                    </a:cubicBezTo>
                    <a:cubicBezTo>
                      <a:pt x="565309" y="990124"/>
                      <a:pt x="562451" y="989171"/>
                      <a:pt x="559594" y="989171"/>
                    </a:cubicBezTo>
                    <a:cubicBezTo>
                      <a:pt x="553879" y="989171"/>
                      <a:pt x="550069" y="992981"/>
                      <a:pt x="548164" y="996791"/>
                    </a:cubicBezTo>
                    <a:cubicBezTo>
                      <a:pt x="547211" y="997744"/>
                      <a:pt x="546259" y="999649"/>
                      <a:pt x="545306" y="1001554"/>
                    </a:cubicBezTo>
                    <a:cubicBezTo>
                      <a:pt x="543401" y="998696"/>
                      <a:pt x="539591" y="995839"/>
                      <a:pt x="536734" y="994886"/>
                    </a:cubicBezTo>
                    <a:cubicBezTo>
                      <a:pt x="536734" y="993934"/>
                      <a:pt x="537686" y="992981"/>
                      <a:pt x="537686" y="992029"/>
                    </a:cubicBezTo>
                    <a:cubicBezTo>
                      <a:pt x="537686" y="988219"/>
                      <a:pt x="534829" y="985361"/>
                      <a:pt x="531019" y="985361"/>
                    </a:cubicBezTo>
                    <a:cubicBezTo>
                      <a:pt x="527209" y="985361"/>
                      <a:pt x="524351" y="988219"/>
                      <a:pt x="524351" y="992029"/>
                    </a:cubicBezTo>
                    <a:cubicBezTo>
                      <a:pt x="524351" y="992981"/>
                      <a:pt x="524351" y="992981"/>
                      <a:pt x="524351" y="993934"/>
                    </a:cubicBezTo>
                    <a:cubicBezTo>
                      <a:pt x="518636" y="995839"/>
                      <a:pt x="513874" y="999649"/>
                      <a:pt x="511016" y="1004411"/>
                    </a:cubicBezTo>
                    <a:cubicBezTo>
                      <a:pt x="509111" y="1002506"/>
                      <a:pt x="507206" y="1000601"/>
                      <a:pt x="504349" y="1000601"/>
                    </a:cubicBezTo>
                    <a:cubicBezTo>
                      <a:pt x="504349" y="1000601"/>
                      <a:pt x="504349" y="1000601"/>
                      <a:pt x="503396" y="1000601"/>
                    </a:cubicBezTo>
                    <a:cubicBezTo>
                      <a:pt x="503396" y="998696"/>
                      <a:pt x="502444" y="996791"/>
                      <a:pt x="501491" y="995839"/>
                    </a:cubicBezTo>
                    <a:cubicBezTo>
                      <a:pt x="501491" y="995839"/>
                      <a:pt x="501491" y="995839"/>
                      <a:pt x="502444" y="995839"/>
                    </a:cubicBezTo>
                    <a:cubicBezTo>
                      <a:pt x="514826" y="995839"/>
                      <a:pt x="524351" y="986314"/>
                      <a:pt x="524351" y="973931"/>
                    </a:cubicBezTo>
                    <a:cubicBezTo>
                      <a:pt x="524351" y="973931"/>
                      <a:pt x="524351" y="972979"/>
                      <a:pt x="524351" y="972979"/>
                    </a:cubicBezTo>
                    <a:cubicBezTo>
                      <a:pt x="525304" y="973931"/>
                      <a:pt x="527209" y="973931"/>
                      <a:pt x="529114" y="973931"/>
                    </a:cubicBezTo>
                    <a:cubicBezTo>
                      <a:pt x="535781" y="973931"/>
                      <a:pt x="541496" y="968216"/>
                      <a:pt x="541496" y="961549"/>
                    </a:cubicBezTo>
                    <a:cubicBezTo>
                      <a:pt x="541496" y="954881"/>
                      <a:pt x="535781" y="949166"/>
                      <a:pt x="529114" y="949166"/>
                    </a:cubicBezTo>
                    <a:cubicBezTo>
                      <a:pt x="525304" y="949166"/>
                      <a:pt x="521494" y="951071"/>
                      <a:pt x="519589" y="954881"/>
                    </a:cubicBezTo>
                    <a:cubicBezTo>
                      <a:pt x="519589" y="953929"/>
                      <a:pt x="520541" y="952024"/>
                      <a:pt x="520541" y="951071"/>
                    </a:cubicBezTo>
                    <a:cubicBezTo>
                      <a:pt x="520541" y="940594"/>
                      <a:pt x="511969" y="931069"/>
                      <a:pt x="500539" y="931069"/>
                    </a:cubicBezTo>
                    <a:cubicBezTo>
                      <a:pt x="497681" y="931069"/>
                      <a:pt x="495776" y="932021"/>
                      <a:pt x="492919" y="932974"/>
                    </a:cubicBezTo>
                    <a:cubicBezTo>
                      <a:pt x="491966" y="929164"/>
                      <a:pt x="488156" y="926306"/>
                      <a:pt x="484346" y="925354"/>
                    </a:cubicBezTo>
                    <a:cubicBezTo>
                      <a:pt x="485299" y="923449"/>
                      <a:pt x="486251" y="920591"/>
                      <a:pt x="486251" y="917734"/>
                    </a:cubicBezTo>
                    <a:cubicBezTo>
                      <a:pt x="486251" y="915829"/>
                      <a:pt x="486251" y="914876"/>
                      <a:pt x="485299" y="912971"/>
                    </a:cubicBezTo>
                    <a:cubicBezTo>
                      <a:pt x="487204" y="911066"/>
                      <a:pt x="488156" y="909161"/>
                      <a:pt x="488156" y="906304"/>
                    </a:cubicBezTo>
                    <a:cubicBezTo>
                      <a:pt x="488156" y="904399"/>
                      <a:pt x="487204" y="903446"/>
                      <a:pt x="486251" y="901541"/>
                    </a:cubicBezTo>
                    <a:cubicBezTo>
                      <a:pt x="489109" y="899636"/>
                      <a:pt x="491014" y="896779"/>
                      <a:pt x="492919" y="893921"/>
                    </a:cubicBezTo>
                    <a:cubicBezTo>
                      <a:pt x="495776" y="899636"/>
                      <a:pt x="500539" y="904399"/>
                      <a:pt x="505301" y="907256"/>
                    </a:cubicBezTo>
                    <a:cubicBezTo>
                      <a:pt x="505301" y="907256"/>
                      <a:pt x="505301" y="907256"/>
                      <a:pt x="505301" y="907256"/>
                    </a:cubicBezTo>
                    <a:cubicBezTo>
                      <a:pt x="505301" y="921544"/>
                      <a:pt x="512921" y="934879"/>
                      <a:pt x="525304" y="941546"/>
                    </a:cubicBezTo>
                    <a:cubicBezTo>
                      <a:pt x="528161" y="945356"/>
                      <a:pt x="532924" y="947261"/>
                      <a:pt x="537686" y="947261"/>
                    </a:cubicBezTo>
                    <a:cubicBezTo>
                      <a:pt x="537686" y="947261"/>
                      <a:pt x="538639" y="947261"/>
                      <a:pt x="538639" y="947261"/>
                    </a:cubicBezTo>
                    <a:cubicBezTo>
                      <a:pt x="538639" y="947261"/>
                      <a:pt x="539591" y="947261"/>
                      <a:pt x="539591" y="948214"/>
                    </a:cubicBezTo>
                    <a:cubicBezTo>
                      <a:pt x="539591" y="949166"/>
                      <a:pt x="539591" y="951071"/>
                      <a:pt x="539591" y="952024"/>
                    </a:cubicBezTo>
                    <a:cubicBezTo>
                      <a:pt x="539591" y="959644"/>
                      <a:pt x="542449" y="964406"/>
                      <a:pt x="547211" y="968216"/>
                    </a:cubicBezTo>
                    <a:close/>
                    <a:moveTo>
                      <a:pt x="549116" y="1032986"/>
                    </a:moveTo>
                    <a:cubicBezTo>
                      <a:pt x="543401" y="1036796"/>
                      <a:pt x="539591" y="1041559"/>
                      <a:pt x="536734" y="1048226"/>
                    </a:cubicBezTo>
                    <a:cubicBezTo>
                      <a:pt x="535781" y="1048226"/>
                      <a:pt x="534829" y="1048226"/>
                      <a:pt x="532924" y="1048226"/>
                    </a:cubicBezTo>
                    <a:cubicBezTo>
                      <a:pt x="531971" y="1048226"/>
                      <a:pt x="531971" y="1048226"/>
                      <a:pt x="531019" y="1048226"/>
                    </a:cubicBezTo>
                    <a:cubicBezTo>
                      <a:pt x="531019" y="1048226"/>
                      <a:pt x="531019" y="1048226"/>
                      <a:pt x="531019" y="1047274"/>
                    </a:cubicBezTo>
                    <a:cubicBezTo>
                      <a:pt x="533876" y="1044416"/>
                      <a:pt x="535781" y="1041559"/>
                      <a:pt x="535781" y="1036796"/>
                    </a:cubicBezTo>
                    <a:cubicBezTo>
                      <a:pt x="535781" y="1035844"/>
                      <a:pt x="535781" y="1034891"/>
                      <a:pt x="534829" y="1032986"/>
                    </a:cubicBezTo>
                    <a:cubicBezTo>
                      <a:pt x="540544" y="1031081"/>
                      <a:pt x="545306" y="1025366"/>
                      <a:pt x="547211" y="1018699"/>
                    </a:cubicBezTo>
                    <a:cubicBezTo>
                      <a:pt x="547211" y="1018699"/>
                      <a:pt x="548164" y="1019651"/>
                      <a:pt x="548164" y="1019651"/>
                    </a:cubicBezTo>
                    <a:cubicBezTo>
                      <a:pt x="547211" y="1021556"/>
                      <a:pt x="547211" y="1024414"/>
                      <a:pt x="547211" y="1026319"/>
                    </a:cubicBezTo>
                    <a:cubicBezTo>
                      <a:pt x="548164" y="1029176"/>
                      <a:pt x="548164" y="1031081"/>
                      <a:pt x="549116" y="1032986"/>
                    </a:cubicBezTo>
                    <a:close/>
                    <a:moveTo>
                      <a:pt x="506254" y="814864"/>
                    </a:moveTo>
                    <a:cubicBezTo>
                      <a:pt x="503396" y="813911"/>
                      <a:pt x="500539" y="812959"/>
                      <a:pt x="497681" y="812959"/>
                    </a:cubicBezTo>
                    <a:cubicBezTo>
                      <a:pt x="497681" y="812959"/>
                      <a:pt x="497681" y="812959"/>
                      <a:pt x="497681" y="812959"/>
                    </a:cubicBezTo>
                    <a:cubicBezTo>
                      <a:pt x="501491" y="812006"/>
                      <a:pt x="504349" y="809149"/>
                      <a:pt x="507206" y="806291"/>
                    </a:cubicBezTo>
                    <a:cubicBezTo>
                      <a:pt x="508159" y="806291"/>
                      <a:pt x="508159" y="805339"/>
                      <a:pt x="509111" y="805339"/>
                    </a:cubicBezTo>
                    <a:cubicBezTo>
                      <a:pt x="509111" y="805339"/>
                      <a:pt x="509111" y="805339"/>
                      <a:pt x="509111" y="806291"/>
                    </a:cubicBezTo>
                    <a:cubicBezTo>
                      <a:pt x="507206" y="808196"/>
                      <a:pt x="506254" y="810101"/>
                      <a:pt x="506254" y="812959"/>
                    </a:cubicBezTo>
                    <a:cubicBezTo>
                      <a:pt x="506254" y="812959"/>
                      <a:pt x="506254" y="813911"/>
                      <a:pt x="506254" y="814864"/>
                    </a:cubicBezTo>
                    <a:close/>
                    <a:moveTo>
                      <a:pt x="521494" y="822484"/>
                    </a:moveTo>
                    <a:cubicBezTo>
                      <a:pt x="524351" y="828199"/>
                      <a:pt x="530066" y="832961"/>
                      <a:pt x="536734" y="832961"/>
                    </a:cubicBezTo>
                    <a:cubicBezTo>
                      <a:pt x="538639" y="832961"/>
                      <a:pt x="541496" y="832961"/>
                      <a:pt x="543401" y="832009"/>
                    </a:cubicBezTo>
                    <a:cubicBezTo>
                      <a:pt x="540544" y="834866"/>
                      <a:pt x="538639" y="838676"/>
                      <a:pt x="536734" y="842486"/>
                    </a:cubicBezTo>
                    <a:cubicBezTo>
                      <a:pt x="535781" y="842486"/>
                      <a:pt x="534829" y="842486"/>
                      <a:pt x="533876" y="842486"/>
                    </a:cubicBezTo>
                    <a:cubicBezTo>
                      <a:pt x="526256" y="842486"/>
                      <a:pt x="519589" y="848201"/>
                      <a:pt x="517684" y="854869"/>
                    </a:cubicBezTo>
                    <a:cubicBezTo>
                      <a:pt x="517684" y="854869"/>
                      <a:pt x="517684" y="854869"/>
                      <a:pt x="517684" y="854869"/>
                    </a:cubicBezTo>
                    <a:cubicBezTo>
                      <a:pt x="516731" y="854869"/>
                      <a:pt x="516731" y="854869"/>
                      <a:pt x="515779" y="854869"/>
                    </a:cubicBezTo>
                    <a:cubicBezTo>
                      <a:pt x="519589" y="850106"/>
                      <a:pt x="522446" y="844391"/>
                      <a:pt x="522446" y="838676"/>
                    </a:cubicBezTo>
                    <a:cubicBezTo>
                      <a:pt x="522446" y="832009"/>
                      <a:pt x="519589" y="825341"/>
                      <a:pt x="514826" y="820579"/>
                    </a:cubicBezTo>
                    <a:cubicBezTo>
                      <a:pt x="515779" y="820579"/>
                      <a:pt x="516731" y="820579"/>
                      <a:pt x="516731" y="819626"/>
                    </a:cubicBezTo>
                    <a:cubicBezTo>
                      <a:pt x="518636" y="820579"/>
                      <a:pt x="519589" y="821531"/>
                      <a:pt x="521494" y="822484"/>
                    </a:cubicBezTo>
                    <a:close/>
                    <a:moveTo>
                      <a:pt x="487204" y="723424"/>
                    </a:moveTo>
                    <a:cubicBezTo>
                      <a:pt x="488156" y="725329"/>
                      <a:pt x="489109" y="726281"/>
                      <a:pt x="490061" y="728186"/>
                    </a:cubicBezTo>
                    <a:cubicBezTo>
                      <a:pt x="489109" y="729139"/>
                      <a:pt x="487204" y="730091"/>
                      <a:pt x="486251" y="731996"/>
                    </a:cubicBezTo>
                    <a:cubicBezTo>
                      <a:pt x="487204" y="729139"/>
                      <a:pt x="487204" y="727234"/>
                      <a:pt x="487204" y="723424"/>
                    </a:cubicBezTo>
                    <a:cubicBezTo>
                      <a:pt x="487204" y="724376"/>
                      <a:pt x="487204" y="723424"/>
                      <a:pt x="487204" y="723424"/>
                    </a:cubicBezTo>
                    <a:close/>
                    <a:moveTo>
                      <a:pt x="362426" y="708184"/>
                    </a:moveTo>
                    <a:cubicBezTo>
                      <a:pt x="370999" y="708184"/>
                      <a:pt x="377666" y="703421"/>
                      <a:pt x="380524" y="695801"/>
                    </a:cubicBezTo>
                    <a:cubicBezTo>
                      <a:pt x="381476" y="695801"/>
                      <a:pt x="382429" y="694849"/>
                      <a:pt x="383381" y="694849"/>
                    </a:cubicBezTo>
                    <a:cubicBezTo>
                      <a:pt x="385286" y="699611"/>
                      <a:pt x="389096" y="702469"/>
                      <a:pt x="392906" y="705326"/>
                    </a:cubicBezTo>
                    <a:cubicBezTo>
                      <a:pt x="383381" y="710089"/>
                      <a:pt x="376714" y="716756"/>
                      <a:pt x="371951" y="726281"/>
                    </a:cubicBezTo>
                    <a:cubicBezTo>
                      <a:pt x="370999" y="718661"/>
                      <a:pt x="366236" y="711994"/>
                      <a:pt x="360521" y="708184"/>
                    </a:cubicBezTo>
                    <a:cubicBezTo>
                      <a:pt x="361474" y="708184"/>
                      <a:pt x="361474" y="708184"/>
                      <a:pt x="362426" y="708184"/>
                    </a:cubicBezTo>
                    <a:close/>
                    <a:moveTo>
                      <a:pt x="453866" y="781526"/>
                    </a:moveTo>
                    <a:cubicBezTo>
                      <a:pt x="448151" y="781526"/>
                      <a:pt x="443389" y="786289"/>
                      <a:pt x="443389" y="791051"/>
                    </a:cubicBezTo>
                    <a:cubicBezTo>
                      <a:pt x="443389" y="795814"/>
                      <a:pt x="446246" y="798671"/>
                      <a:pt x="450056" y="800576"/>
                    </a:cubicBezTo>
                    <a:cubicBezTo>
                      <a:pt x="445294" y="802481"/>
                      <a:pt x="441484" y="805339"/>
                      <a:pt x="438626" y="809149"/>
                    </a:cubicBezTo>
                    <a:cubicBezTo>
                      <a:pt x="428149" y="810101"/>
                      <a:pt x="419576" y="818674"/>
                      <a:pt x="419576" y="830104"/>
                    </a:cubicBezTo>
                    <a:cubicBezTo>
                      <a:pt x="419576" y="835819"/>
                      <a:pt x="421481" y="840581"/>
                      <a:pt x="425291" y="844391"/>
                    </a:cubicBezTo>
                    <a:cubicBezTo>
                      <a:pt x="424339" y="845344"/>
                      <a:pt x="424339" y="845344"/>
                      <a:pt x="423386" y="846296"/>
                    </a:cubicBezTo>
                    <a:cubicBezTo>
                      <a:pt x="418624" y="839629"/>
                      <a:pt x="411956" y="833914"/>
                      <a:pt x="404336" y="832009"/>
                    </a:cubicBezTo>
                    <a:cubicBezTo>
                      <a:pt x="401479" y="830104"/>
                      <a:pt x="398621" y="828199"/>
                      <a:pt x="394811" y="828199"/>
                    </a:cubicBezTo>
                    <a:cubicBezTo>
                      <a:pt x="391954" y="828199"/>
                      <a:pt x="389096" y="829151"/>
                      <a:pt x="386239" y="831056"/>
                    </a:cubicBezTo>
                    <a:cubicBezTo>
                      <a:pt x="378619" y="832961"/>
                      <a:pt x="372904" y="836771"/>
                      <a:pt x="368141" y="842486"/>
                    </a:cubicBezTo>
                    <a:cubicBezTo>
                      <a:pt x="367189" y="840581"/>
                      <a:pt x="365284" y="838676"/>
                      <a:pt x="363379" y="837724"/>
                    </a:cubicBezTo>
                    <a:cubicBezTo>
                      <a:pt x="362426" y="832961"/>
                      <a:pt x="360521" y="829151"/>
                      <a:pt x="357664" y="826294"/>
                    </a:cubicBezTo>
                    <a:cubicBezTo>
                      <a:pt x="365284" y="822484"/>
                      <a:pt x="370046" y="815816"/>
                      <a:pt x="370046" y="807244"/>
                    </a:cubicBezTo>
                    <a:cubicBezTo>
                      <a:pt x="370999" y="807244"/>
                      <a:pt x="371951" y="807244"/>
                      <a:pt x="372904" y="807244"/>
                    </a:cubicBezTo>
                    <a:cubicBezTo>
                      <a:pt x="378619" y="807244"/>
                      <a:pt x="383381" y="806291"/>
                      <a:pt x="388144" y="803434"/>
                    </a:cubicBezTo>
                    <a:cubicBezTo>
                      <a:pt x="386239" y="805339"/>
                      <a:pt x="385286" y="808196"/>
                      <a:pt x="385286" y="811054"/>
                    </a:cubicBezTo>
                    <a:cubicBezTo>
                      <a:pt x="385286" y="817721"/>
                      <a:pt x="391001" y="823436"/>
                      <a:pt x="397669" y="823436"/>
                    </a:cubicBezTo>
                    <a:cubicBezTo>
                      <a:pt x="404336" y="823436"/>
                      <a:pt x="410051" y="817721"/>
                      <a:pt x="410051" y="811054"/>
                    </a:cubicBezTo>
                    <a:cubicBezTo>
                      <a:pt x="410051" y="804386"/>
                      <a:pt x="404336" y="798671"/>
                      <a:pt x="397669" y="798671"/>
                    </a:cubicBezTo>
                    <a:cubicBezTo>
                      <a:pt x="396716" y="798671"/>
                      <a:pt x="395764" y="798671"/>
                      <a:pt x="394811" y="799624"/>
                    </a:cubicBezTo>
                    <a:cubicBezTo>
                      <a:pt x="395764" y="798671"/>
                      <a:pt x="396716" y="797719"/>
                      <a:pt x="398621" y="795814"/>
                    </a:cubicBezTo>
                    <a:cubicBezTo>
                      <a:pt x="406241" y="795814"/>
                      <a:pt x="412909" y="792004"/>
                      <a:pt x="416719" y="787241"/>
                    </a:cubicBezTo>
                    <a:cubicBezTo>
                      <a:pt x="419576" y="788194"/>
                      <a:pt x="421481" y="788194"/>
                      <a:pt x="424339" y="788194"/>
                    </a:cubicBezTo>
                    <a:cubicBezTo>
                      <a:pt x="441484" y="788194"/>
                      <a:pt x="454819" y="775811"/>
                      <a:pt x="456724" y="759619"/>
                    </a:cubicBezTo>
                    <a:cubicBezTo>
                      <a:pt x="457676" y="759619"/>
                      <a:pt x="459581" y="759619"/>
                      <a:pt x="460534" y="759619"/>
                    </a:cubicBezTo>
                    <a:cubicBezTo>
                      <a:pt x="471011" y="759619"/>
                      <a:pt x="479584" y="752951"/>
                      <a:pt x="482441" y="743426"/>
                    </a:cubicBezTo>
                    <a:cubicBezTo>
                      <a:pt x="483394" y="751999"/>
                      <a:pt x="490061" y="757714"/>
                      <a:pt x="498634" y="757714"/>
                    </a:cubicBezTo>
                    <a:cubicBezTo>
                      <a:pt x="507206" y="757714"/>
                      <a:pt x="513874" y="751046"/>
                      <a:pt x="514826" y="742474"/>
                    </a:cubicBezTo>
                    <a:cubicBezTo>
                      <a:pt x="514826" y="742474"/>
                      <a:pt x="515779" y="742474"/>
                      <a:pt x="515779" y="742474"/>
                    </a:cubicBezTo>
                    <a:cubicBezTo>
                      <a:pt x="514826" y="745331"/>
                      <a:pt x="513874" y="749141"/>
                      <a:pt x="513874" y="751999"/>
                    </a:cubicBezTo>
                    <a:cubicBezTo>
                      <a:pt x="513874" y="752951"/>
                      <a:pt x="513874" y="753904"/>
                      <a:pt x="513874" y="755809"/>
                    </a:cubicBezTo>
                    <a:cubicBezTo>
                      <a:pt x="511016" y="759619"/>
                      <a:pt x="509111" y="763429"/>
                      <a:pt x="509111" y="768191"/>
                    </a:cubicBezTo>
                    <a:cubicBezTo>
                      <a:pt x="509111" y="773906"/>
                      <a:pt x="511016" y="778669"/>
                      <a:pt x="514826" y="781526"/>
                    </a:cubicBezTo>
                    <a:cubicBezTo>
                      <a:pt x="512921" y="783431"/>
                      <a:pt x="511016" y="785336"/>
                      <a:pt x="510064" y="788194"/>
                    </a:cubicBezTo>
                    <a:cubicBezTo>
                      <a:pt x="508159" y="785336"/>
                      <a:pt x="505301" y="783431"/>
                      <a:pt x="501491" y="783431"/>
                    </a:cubicBezTo>
                    <a:cubicBezTo>
                      <a:pt x="498634" y="781526"/>
                      <a:pt x="495776" y="780574"/>
                      <a:pt x="491966" y="780574"/>
                    </a:cubicBezTo>
                    <a:cubicBezTo>
                      <a:pt x="491014" y="780574"/>
                      <a:pt x="490061" y="780574"/>
                      <a:pt x="490061" y="780574"/>
                    </a:cubicBezTo>
                    <a:cubicBezTo>
                      <a:pt x="490061" y="780574"/>
                      <a:pt x="490061" y="779621"/>
                      <a:pt x="490061" y="779621"/>
                    </a:cubicBezTo>
                    <a:cubicBezTo>
                      <a:pt x="490061" y="772954"/>
                      <a:pt x="484346" y="767239"/>
                      <a:pt x="477679" y="767239"/>
                    </a:cubicBezTo>
                    <a:cubicBezTo>
                      <a:pt x="471011" y="767239"/>
                      <a:pt x="465296" y="772954"/>
                      <a:pt x="465296" y="779621"/>
                    </a:cubicBezTo>
                    <a:cubicBezTo>
                      <a:pt x="465296" y="784384"/>
                      <a:pt x="468154" y="787241"/>
                      <a:pt x="471011" y="790099"/>
                    </a:cubicBezTo>
                    <a:cubicBezTo>
                      <a:pt x="465296" y="792004"/>
                      <a:pt x="461486" y="794861"/>
                      <a:pt x="458629" y="799624"/>
                    </a:cubicBezTo>
                    <a:cubicBezTo>
                      <a:pt x="458629" y="799624"/>
                      <a:pt x="457676" y="799624"/>
                      <a:pt x="457676" y="799624"/>
                    </a:cubicBezTo>
                    <a:cubicBezTo>
                      <a:pt x="460534" y="797719"/>
                      <a:pt x="462439" y="794861"/>
                      <a:pt x="462439" y="791051"/>
                    </a:cubicBezTo>
                    <a:cubicBezTo>
                      <a:pt x="463391" y="786289"/>
                      <a:pt x="459581" y="781526"/>
                      <a:pt x="453866" y="781526"/>
                    </a:cubicBezTo>
                    <a:close/>
                    <a:moveTo>
                      <a:pt x="481489" y="946309"/>
                    </a:moveTo>
                    <a:cubicBezTo>
                      <a:pt x="480536" y="948214"/>
                      <a:pt x="480536" y="950119"/>
                      <a:pt x="480536" y="951071"/>
                    </a:cubicBezTo>
                    <a:cubicBezTo>
                      <a:pt x="478631" y="945356"/>
                      <a:pt x="474821" y="940594"/>
                      <a:pt x="470059" y="936784"/>
                    </a:cubicBezTo>
                    <a:cubicBezTo>
                      <a:pt x="471011" y="936784"/>
                      <a:pt x="472916" y="935831"/>
                      <a:pt x="473869" y="935831"/>
                    </a:cubicBezTo>
                    <a:cubicBezTo>
                      <a:pt x="473869" y="935831"/>
                      <a:pt x="473869" y="935831"/>
                      <a:pt x="473869" y="935831"/>
                    </a:cubicBezTo>
                    <a:cubicBezTo>
                      <a:pt x="472916" y="941546"/>
                      <a:pt x="476726" y="945356"/>
                      <a:pt x="481489" y="946309"/>
                    </a:cubicBezTo>
                    <a:close/>
                    <a:moveTo>
                      <a:pt x="345281" y="1095851"/>
                    </a:moveTo>
                    <a:cubicBezTo>
                      <a:pt x="345281" y="1095851"/>
                      <a:pt x="345281" y="1095851"/>
                      <a:pt x="345281" y="1095851"/>
                    </a:cubicBezTo>
                    <a:cubicBezTo>
                      <a:pt x="345281" y="1095851"/>
                      <a:pt x="345281" y="1095851"/>
                      <a:pt x="345281" y="1095851"/>
                    </a:cubicBezTo>
                    <a:cubicBezTo>
                      <a:pt x="345281" y="1095851"/>
                      <a:pt x="345281" y="1095851"/>
                      <a:pt x="345281" y="1095851"/>
                    </a:cubicBezTo>
                    <a:close/>
                    <a:moveTo>
                      <a:pt x="423386" y="1187291"/>
                    </a:moveTo>
                    <a:cubicBezTo>
                      <a:pt x="422434" y="1187291"/>
                      <a:pt x="421481" y="1187291"/>
                      <a:pt x="421481" y="1188244"/>
                    </a:cubicBezTo>
                    <a:cubicBezTo>
                      <a:pt x="422434" y="1186339"/>
                      <a:pt x="423386" y="1183481"/>
                      <a:pt x="423386" y="1181576"/>
                    </a:cubicBezTo>
                    <a:cubicBezTo>
                      <a:pt x="424339" y="1181576"/>
                      <a:pt x="425291" y="1182529"/>
                      <a:pt x="426244" y="1182529"/>
                    </a:cubicBezTo>
                    <a:cubicBezTo>
                      <a:pt x="427196" y="1183481"/>
                      <a:pt x="428149" y="1184434"/>
                      <a:pt x="430054" y="1185386"/>
                    </a:cubicBezTo>
                    <a:cubicBezTo>
                      <a:pt x="427196" y="1185386"/>
                      <a:pt x="425291" y="1186339"/>
                      <a:pt x="423386" y="1187291"/>
                    </a:cubicBezTo>
                    <a:close/>
                    <a:moveTo>
                      <a:pt x="432911" y="1183481"/>
                    </a:moveTo>
                    <a:cubicBezTo>
                      <a:pt x="432911" y="1183481"/>
                      <a:pt x="432911" y="1183481"/>
                      <a:pt x="432911" y="1183481"/>
                    </a:cubicBezTo>
                    <a:cubicBezTo>
                      <a:pt x="433864" y="1183481"/>
                      <a:pt x="433864" y="1183481"/>
                      <a:pt x="432911" y="1183481"/>
                    </a:cubicBezTo>
                    <a:cubicBezTo>
                      <a:pt x="433864" y="1183481"/>
                      <a:pt x="432911" y="1183481"/>
                      <a:pt x="432911" y="1183481"/>
                    </a:cubicBezTo>
                    <a:close/>
                    <a:moveTo>
                      <a:pt x="455771" y="1106329"/>
                    </a:moveTo>
                    <a:cubicBezTo>
                      <a:pt x="450056" y="1108234"/>
                      <a:pt x="445294" y="1112044"/>
                      <a:pt x="443389" y="1117759"/>
                    </a:cubicBezTo>
                    <a:cubicBezTo>
                      <a:pt x="440531" y="1116806"/>
                      <a:pt x="437674" y="1115854"/>
                      <a:pt x="433864" y="1115854"/>
                    </a:cubicBezTo>
                    <a:cubicBezTo>
                      <a:pt x="415766" y="1115854"/>
                      <a:pt x="400526" y="1131094"/>
                      <a:pt x="400526" y="1149191"/>
                    </a:cubicBezTo>
                    <a:cubicBezTo>
                      <a:pt x="400526" y="1153954"/>
                      <a:pt x="401479" y="1158716"/>
                      <a:pt x="403384" y="1162526"/>
                    </a:cubicBezTo>
                    <a:cubicBezTo>
                      <a:pt x="393859" y="1163479"/>
                      <a:pt x="387191" y="1171099"/>
                      <a:pt x="387191" y="1179671"/>
                    </a:cubicBezTo>
                    <a:cubicBezTo>
                      <a:pt x="387191" y="1185386"/>
                      <a:pt x="390049" y="1191101"/>
                      <a:pt x="394811" y="1193959"/>
                    </a:cubicBezTo>
                    <a:cubicBezTo>
                      <a:pt x="391001" y="1196816"/>
                      <a:pt x="389096" y="1201579"/>
                      <a:pt x="389096" y="1206341"/>
                    </a:cubicBezTo>
                    <a:cubicBezTo>
                      <a:pt x="389096" y="1213009"/>
                      <a:pt x="392906" y="1218724"/>
                      <a:pt x="399574" y="1221581"/>
                    </a:cubicBezTo>
                    <a:cubicBezTo>
                      <a:pt x="400526" y="1226344"/>
                      <a:pt x="404336" y="1230154"/>
                      <a:pt x="409099" y="1231106"/>
                    </a:cubicBezTo>
                    <a:cubicBezTo>
                      <a:pt x="401479" y="1234916"/>
                      <a:pt x="394811" y="1241584"/>
                      <a:pt x="392906" y="1250156"/>
                    </a:cubicBezTo>
                    <a:cubicBezTo>
                      <a:pt x="391954" y="1250156"/>
                      <a:pt x="391001" y="1250156"/>
                      <a:pt x="390049" y="1251109"/>
                    </a:cubicBezTo>
                    <a:cubicBezTo>
                      <a:pt x="390049" y="1249204"/>
                      <a:pt x="389096" y="1247299"/>
                      <a:pt x="388144" y="1245394"/>
                    </a:cubicBezTo>
                    <a:cubicBezTo>
                      <a:pt x="389096" y="1244441"/>
                      <a:pt x="389096" y="1243489"/>
                      <a:pt x="390049" y="1241584"/>
                    </a:cubicBezTo>
                    <a:cubicBezTo>
                      <a:pt x="393859" y="1239679"/>
                      <a:pt x="396716" y="1234916"/>
                      <a:pt x="396716" y="1230154"/>
                    </a:cubicBezTo>
                    <a:cubicBezTo>
                      <a:pt x="396716" y="1224439"/>
                      <a:pt x="392906" y="1219676"/>
                      <a:pt x="388144" y="1217771"/>
                    </a:cubicBezTo>
                    <a:cubicBezTo>
                      <a:pt x="386239" y="1213961"/>
                      <a:pt x="382429" y="1210151"/>
                      <a:pt x="378619" y="1207294"/>
                    </a:cubicBezTo>
                    <a:cubicBezTo>
                      <a:pt x="374809" y="1202531"/>
                      <a:pt x="369094" y="1199674"/>
                      <a:pt x="362426" y="1199674"/>
                    </a:cubicBezTo>
                    <a:cubicBezTo>
                      <a:pt x="353854" y="1199674"/>
                      <a:pt x="346234" y="1204436"/>
                      <a:pt x="343376" y="1212056"/>
                    </a:cubicBezTo>
                    <a:cubicBezTo>
                      <a:pt x="342424" y="1213961"/>
                      <a:pt x="340519" y="1214914"/>
                      <a:pt x="339566" y="1216819"/>
                    </a:cubicBezTo>
                    <a:cubicBezTo>
                      <a:pt x="329089" y="1216819"/>
                      <a:pt x="319564" y="1224439"/>
                      <a:pt x="316706" y="1233964"/>
                    </a:cubicBezTo>
                    <a:cubicBezTo>
                      <a:pt x="316706" y="1233011"/>
                      <a:pt x="316706" y="1232059"/>
                      <a:pt x="315754" y="1231106"/>
                    </a:cubicBezTo>
                    <a:cubicBezTo>
                      <a:pt x="315754" y="1230154"/>
                      <a:pt x="315754" y="1230154"/>
                      <a:pt x="315754" y="1229201"/>
                    </a:cubicBezTo>
                    <a:cubicBezTo>
                      <a:pt x="315754" y="1223486"/>
                      <a:pt x="313849" y="1217771"/>
                      <a:pt x="310991" y="1213961"/>
                    </a:cubicBezTo>
                    <a:cubicBezTo>
                      <a:pt x="322421" y="1210151"/>
                      <a:pt x="331946" y="1199674"/>
                      <a:pt x="331946" y="1186339"/>
                    </a:cubicBezTo>
                    <a:cubicBezTo>
                      <a:pt x="331946" y="1174909"/>
                      <a:pt x="325279" y="1166336"/>
                      <a:pt x="316706" y="1161574"/>
                    </a:cubicBezTo>
                    <a:cubicBezTo>
                      <a:pt x="316706" y="1161574"/>
                      <a:pt x="316706" y="1160621"/>
                      <a:pt x="316706" y="1160621"/>
                    </a:cubicBezTo>
                    <a:cubicBezTo>
                      <a:pt x="318611" y="1159669"/>
                      <a:pt x="319564" y="1158716"/>
                      <a:pt x="320516" y="1156811"/>
                    </a:cubicBezTo>
                    <a:cubicBezTo>
                      <a:pt x="321469" y="1156811"/>
                      <a:pt x="322421" y="1157764"/>
                      <a:pt x="323374" y="1157764"/>
                    </a:cubicBezTo>
                    <a:cubicBezTo>
                      <a:pt x="322421" y="1158716"/>
                      <a:pt x="322421" y="1159669"/>
                      <a:pt x="322421" y="1160621"/>
                    </a:cubicBezTo>
                    <a:cubicBezTo>
                      <a:pt x="322421" y="1163479"/>
                      <a:pt x="325279" y="1166336"/>
                      <a:pt x="328136" y="1166336"/>
                    </a:cubicBezTo>
                    <a:cubicBezTo>
                      <a:pt x="329089" y="1166336"/>
                      <a:pt x="330041" y="1166336"/>
                      <a:pt x="330041" y="1166336"/>
                    </a:cubicBezTo>
                    <a:cubicBezTo>
                      <a:pt x="331946" y="1167289"/>
                      <a:pt x="333851" y="1168241"/>
                      <a:pt x="335756" y="1168241"/>
                    </a:cubicBezTo>
                    <a:cubicBezTo>
                      <a:pt x="341471" y="1168241"/>
                      <a:pt x="346234" y="1163479"/>
                      <a:pt x="346234" y="1157764"/>
                    </a:cubicBezTo>
                    <a:cubicBezTo>
                      <a:pt x="346234" y="1156811"/>
                      <a:pt x="346234" y="1154906"/>
                      <a:pt x="345281" y="1153954"/>
                    </a:cubicBezTo>
                    <a:cubicBezTo>
                      <a:pt x="348139" y="1152049"/>
                      <a:pt x="350996" y="1149191"/>
                      <a:pt x="353854" y="1146334"/>
                    </a:cubicBezTo>
                    <a:cubicBezTo>
                      <a:pt x="356711" y="1149191"/>
                      <a:pt x="361474" y="1151096"/>
                      <a:pt x="366236" y="1151096"/>
                    </a:cubicBezTo>
                    <a:cubicBezTo>
                      <a:pt x="373856" y="1151096"/>
                      <a:pt x="380524" y="1146334"/>
                      <a:pt x="382429" y="1140619"/>
                    </a:cubicBezTo>
                    <a:cubicBezTo>
                      <a:pt x="383381" y="1141571"/>
                      <a:pt x="384334" y="1142524"/>
                      <a:pt x="386239" y="1142524"/>
                    </a:cubicBezTo>
                    <a:cubicBezTo>
                      <a:pt x="389096" y="1142524"/>
                      <a:pt x="391001" y="1140619"/>
                      <a:pt x="391001" y="1137761"/>
                    </a:cubicBezTo>
                    <a:cubicBezTo>
                      <a:pt x="391001" y="1134904"/>
                      <a:pt x="389096" y="1132999"/>
                      <a:pt x="386239" y="1132999"/>
                    </a:cubicBezTo>
                    <a:cubicBezTo>
                      <a:pt x="385286" y="1132999"/>
                      <a:pt x="384334" y="1132999"/>
                      <a:pt x="384334" y="1133951"/>
                    </a:cubicBezTo>
                    <a:cubicBezTo>
                      <a:pt x="384334" y="1133951"/>
                      <a:pt x="384334" y="1133951"/>
                      <a:pt x="384334" y="1133951"/>
                    </a:cubicBezTo>
                    <a:cubicBezTo>
                      <a:pt x="384334" y="1132046"/>
                      <a:pt x="384334" y="1130141"/>
                      <a:pt x="383381" y="1129189"/>
                    </a:cubicBezTo>
                    <a:cubicBezTo>
                      <a:pt x="384334" y="1127284"/>
                      <a:pt x="385286" y="1124426"/>
                      <a:pt x="385286" y="1122521"/>
                    </a:cubicBezTo>
                    <a:cubicBezTo>
                      <a:pt x="385286" y="1116806"/>
                      <a:pt x="382429" y="1112044"/>
                      <a:pt x="378619" y="1109186"/>
                    </a:cubicBezTo>
                    <a:cubicBezTo>
                      <a:pt x="382429" y="1108234"/>
                      <a:pt x="386239" y="1105376"/>
                      <a:pt x="388144" y="1101566"/>
                    </a:cubicBezTo>
                    <a:cubicBezTo>
                      <a:pt x="389096" y="1101566"/>
                      <a:pt x="390049" y="1101566"/>
                      <a:pt x="390049" y="1100614"/>
                    </a:cubicBezTo>
                    <a:cubicBezTo>
                      <a:pt x="393859" y="1108234"/>
                      <a:pt x="402431" y="1113949"/>
                      <a:pt x="411004" y="1113949"/>
                    </a:cubicBezTo>
                    <a:cubicBezTo>
                      <a:pt x="424339" y="1113949"/>
                      <a:pt x="434816" y="1103471"/>
                      <a:pt x="434816" y="1090136"/>
                    </a:cubicBezTo>
                    <a:cubicBezTo>
                      <a:pt x="434816" y="1087279"/>
                      <a:pt x="433864" y="1085374"/>
                      <a:pt x="433864" y="1083469"/>
                    </a:cubicBezTo>
                    <a:cubicBezTo>
                      <a:pt x="436721" y="1085374"/>
                      <a:pt x="439579" y="1086326"/>
                      <a:pt x="443389" y="1086326"/>
                    </a:cubicBezTo>
                    <a:cubicBezTo>
                      <a:pt x="442436" y="1087279"/>
                      <a:pt x="442436" y="1089184"/>
                      <a:pt x="442436" y="1090136"/>
                    </a:cubicBezTo>
                    <a:cubicBezTo>
                      <a:pt x="442436" y="1093946"/>
                      <a:pt x="446246" y="1097756"/>
                      <a:pt x="450056" y="1097756"/>
                    </a:cubicBezTo>
                    <a:cubicBezTo>
                      <a:pt x="453866" y="1097756"/>
                      <a:pt x="457676" y="1093946"/>
                      <a:pt x="457676" y="1090136"/>
                    </a:cubicBezTo>
                    <a:cubicBezTo>
                      <a:pt x="457676" y="1088231"/>
                      <a:pt x="456724" y="1086326"/>
                      <a:pt x="454819" y="1084421"/>
                    </a:cubicBezTo>
                    <a:cubicBezTo>
                      <a:pt x="459581" y="1082516"/>
                      <a:pt x="463391" y="1078706"/>
                      <a:pt x="466249" y="1073944"/>
                    </a:cubicBezTo>
                    <a:cubicBezTo>
                      <a:pt x="468154" y="1075849"/>
                      <a:pt x="471011" y="1076801"/>
                      <a:pt x="473869" y="1076801"/>
                    </a:cubicBezTo>
                    <a:cubicBezTo>
                      <a:pt x="475774" y="1076801"/>
                      <a:pt x="477679" y="1075849"/>
                      <a:pt x="479584" y="1074896"/>
                    </a:cubicBezTo>
                    <a:cubicBezTo>
                      <a:pt x="479584" y="1074896"/>
                      <a:pt x="480536" y="1074896"/>
                      <a:pt x="480536" y="1075849"/>
                    </a:cubicBezTo>
                    <a:cubicBezTo>
                      <a:pt x="481489" y="1081564"/>
                      <a:pt x="485299" y="1085374"/>
                      <a:pt x="491014" y="1085374"/>
                    </a:cubicBezTo>
                    <a:cubicBezTo>
                      <a:pt x="495776" y="1085374"/>
                      <a:pt x="498634" y="1082516"/>
                      <a:pt x="500539" y="1078706"/>
                    </a:cubicBezTo>
                    <a:cubicBezTo>
                      <a:pt x="502444" y="1078706"/>
                      <a:pt x="504349" y="1077754"/>
                      <a:pt x="505301" y="1077754"/>
                    </a:cubicBezTo>
                    <a:cubicBezTo>
                      <a:pt x="507206" y="1081564"/>
                      <a:pt x="511016" y="1084421"/>
                      <a:pt x="515779" y="1084421"/>
                    </a:cubicBezTo>
                    <a:cubicBezTo>
                      <a:pt x="516731" y="1084421"/>
                      <a:pt x="517684" y="1084421"/>
                      <a:pt x="518636" y="1083469"/>
                    </a:cubicBezTo>
                    <a:cubicBezTo>
                      <a:pt x="519589" y="1084421"/>
                      <a:pt x="520541" y="1085374"/>
                      <a:pt x="521494" y="1087279"/>
                    </a:cubicBezTo>
                    <a:cubicBezTo>
                      <a:pt x="521494" y="1088231"/>
                      <a:pt x="521494" y="1089184"/>
                      <a:pt x="521494" y="1090136"/>
                    </a:cubicBezTo>
                    <a:cubicBezTo>
                      <a:pt x="521494" y="1099661"/>
                      <a:pt x="529114" y="1107281"/>
                      <a:pt x="538639" y="1107281"/>
                    </a:cubicBezTo>
                    <a:cubicBezTo>
                      <a:pt x="542449" y="1107281"/>
                      <a:pt x="546259" y="1105376"/>
                      <a:pt x="549116" y="1103471"/>
                    </a:cubicBezTo>
                    <a:cubicBezTo>
                      <a:pt x="550069" y="1104424"/>
                      <a:pt x="551974" y="1105376"/>
                      <a:pt x="553879" y="1106329"/>
                    </a:cubicBezTo>
                    <a:cubicBezTo>
                      <a:pt x="555784" y="1110139"/>
                      <a:pt x="559594" y="1112996"/>
                      <a:pt x="563404" y="1113949"/>
                    </a:cubicBezTo>
                    <a:cubicBezTo>
                      <a:pt x="561499" y="1114901"/>
                      <a:pt x="560546" y="1116806"/>
                      <a:pt x="559594" y="1118711"/>
                    </a:cubicBezTo>
                    <a:cubicBezTo>
                      <a:pt x="558641" y="1118711"/>
                      <a:pt x="557689" y="1118711"/>
                      <a:pt x="557689" y="1118711"/>
                    </a:cubicBezTo>
                    <a:cubicBezTo>
                      <a:pt x="553879" y="1118711"/>
                      <a:pt x="550069" y="1119664"/>
                      <a:pt x="547211" y="1120616"/>
                    </a:cubicBezTo>
                    <a:cubicBezTo>
                      <a:pt x="546259" y="1119664"/>
                      <a:pt x="544354" y="1118711"/>
                      <a:pt x="542449" y="1118711"/>
                    </a:cubicBezTo>
                    <a:cubicBezTo>
                      <a:pt x="541496" y="1118711"/>
                      <a:pt x="539591" y="1119664"/>
                      <a:pt x="538639" y="1119664"/>
                    </a:cubicBezTo>
                    <a:cubicBezTo>
                      <a:pt x="535781" y="1111091"/>
                      <a:pt x="528161" y="1104424"/>
                      <a:pt x="518636" y="1104424"/>
                    </a:cubicBezTo>
                    <a:cubicBezTo>
                      <a:pt x="511969" y="1093946"/>
                      <a:pt x="499586" y="1087279"/>
                      <a:pt x="486251" y="1087279"/>
                    </a:cubicBezTo>
                    <a:cubicBezTo>
                      <a:pt x="473869" y="1090136"/>
                      <a:pt x="462439" y="1096804"/>
                      <a:pt x="455771" y="1106329"/>
                    </a:cubicBezTo>
                    <a:close/>
                    <a:moveTo>
                      <a:pt x="483394" y="1196816"/>
                    </a:moveTo>
                    <a:cubicBezTo>
                      <a:pt x="479584" y="1193959"/>
                      <a:pt x="473869" y="1192054"/>
                      <a:pt x="469106" y="1192054"/>
                    </a:cubicBezTo>
                    <a:cubicBezTo>
                      <a:pt x="468154" y="1192054"/>
                      <a:pt x="466249" y="1192054"/>
                      <a:pt x="465296" y="1192054"/>
                    </a:cubicBezTo>
                    <a:cubicBezTo>
                      <a:pt x="464344" y="1191101"/>
                      <a:pt x="463391" y="1190149"/>
                      <a:pt x="462439" y="1189196"/>
                    </a:cubicBezTo>
                    <a:cubicBezTo>
                      <a:pt x="465296" y="1186339"/>
                      <a:pt x="466249" y="1182529"/>
                      <a:pt x="466249" y="1178719"/>
                    </a:cubicBezTo>
                    <a:cubicBezTo>
                      <a:pt x="466249" y="1174909"/>
                      <a:pt x="464344" y="1171099"/>
                      <a:pt x="462439" y="1167289"/>
                    </a:cubicBezTo>
                    <a:cubicBezTo>
                      <a:pt x="462439" y="1167289"/>
                      <a:pt x="462439" y="1167289"/>
                      <a:pt x="462439" y="1167289"/>
                    </a:cubicBezTo>
                    <a:cubicBezTo>
                      <a:pt x="466249" y="1169194"/>
                      <a:pt x="471011" y="1170146"/>
                      <a:pt x="475774" y="1170146"/>
                    </a:cubicBezTo>
                    <a:cubicBezTo>
                      <a:pt x="481489" y="1170146"/>
                      <a:pt x="486251" y="1168241"/>
                      <a:pt x="491014" y="1165384"/>
                    </a:cubicBezTo>
                    <a:cubicBezTo>
                      <a:pt x="494824" y="1165384"/>
                      <a:pt x="498634" y="1164431"/>
                      <a:pt x="502444" y="1162526"/>
                    </a:cubicBezTo>
                    <a:cubicBezTo>
                      <a:pt x="503396" y="1164431"/>
                      <a:pt x="505301" y="1165384"/>
                      <a:pt x="507206" y="1165384"/>
                    </a:cubicBezTo>
                    <a:cubicBezTo>
                      <a:pt x="511016" y="1165384"/>
                      <a:pt x="513874" y="1162526"/>
                      <a:pt x="513874" y="1158716"/>
                    </a:cubicBezTo>
                    <a:cubicBezTo>
                      <a:pt x="513874" y="1157764"/>
                      <a:pt x="513874" y="1156811"/>
                      <a:pt x="512921" y="1155859"/>
                    </a:cubicBezTo>
                    <a:cubicBezTo>
                      <a:pt x="514826" y="1153954"/>
                      <a:pt x="516731" y="1152049"/>
                      <a:pt x="517684" y="1150144"/>
                    </a:cubicBezTo>
                    <a:cubicBezTo>
                      <a:pt x="519589" y="1152049"/>
                      <a:pt x="522446" y="1153001"/>
                      <a:pt x="525304" y="1153001"/>
                    </a:cubicBezTo>
                    <a:cubicBezTo>
                      <a:pt x="526256" y="1153001"/>
                      <a:pt x="527209" y="1153001"/>
                      <a:pt x="528161" y="1152049"/>
                    </a:cubicBezTo>
                    <a:cubicBezTo>
                      <a:pt x="527209" y="1154906"/>
                      <a:pt x="526256" y="1157764"/>
                      <a:pt x="526256" y="1160621"/>
                    </a:cubicBezTo>
                    <a:cubicBezTo>
                      <a:pt x="526256" y="1160621"/>
                      <a:pt x="526256" y="1161574"/>
                      <a:pt x="526256" y="1161574"/>
                    </a:cubicBezTo>
                    <a:cubicBezTo>
                      <a:pt x="521494" y="1166336"/>
                      <a:pt x="517684" y="1171099"/>
                      <a:pt x="514826" y="1177766"/>
                    </a:cubicBezTo>
                    <a:cubicBezTo>
                      <a:pt x="512921" y="1175861"/>
                      <a:pt x="510064" y="1174909"/>
                      <a:pt x="507206" y="1174909"/>
                    </a:cubicBezTo>
                    <a:cubicBezTo>
                      <a:pt x="500539" y="1174909"/>
                      <a:pt x="495776" y="1179671"/>
                      <a:pt x="495776" y="1186339"/>
                    </a:cubicBezTo>
                    <a:cubicBezTo>
                      <a:pt x="495776" y="1188244"/>
                      <a:pt x="496729" y="1190149"/>
                      <a:pt x="497681" y="1192054"/>
                    </a:cubicBezTo>
                    <a:cubicBezTo>
                      <a:pt x="495776" y="1191101"/>
                      <a:pt x="493871" y="1190149"/>
                      <a:pt x="491966" y="1190149"/>
                    </a:cubicBezTo>
                    <a:cubicBezTo>
                      <a:pt x="489109" y="1192054"/>
                      <a:pt x="485299" y="1193959"/>
                      <a:pt x="483394" y="1196816"/>
                    </a:cubicBezTo>
                    <a:close/>
                    <a:moveTo>
                      <a:pt x="507206" y="1716881"/>
                    </a:moveTo>
                    <a:cubicBezTo>
                      <a:pt x="507206" y="1715929"/>
                      <a:pt x="506254" y="1715929"/>
                      <a:pt x="506254" y="1714976"/>
                    </a:cubicBezTo>
                    <a:cubicBezTo>
                      <a:pt x="507206" y="1714976"/>
                      <a:pt x="507206" y="1714976"/>
                      <a:pt x="508159" y="1714976"/>
                    </a:cubicBezTo>
                    <a:cubicBezTo>
                      <a:pt x="509111" y="1714976"/>
                      <a:pt x="509111" y="1714976"/>
                      <a:pt x="510064" y="1714976"/>
                    </a:cubicBezTo>
                    <a:cubicBezTo>
                      <a:pt x="510064" y="1714976"/>
                      <a:pt x="510064" y="1714976"/>
                      <a:pt x="510064" y="1714976"/>
                    </a:cubicBezTo>
                    <a:cubicBezTo>
                      <a:pt x="508159" y="1714976"/>
                      <a:pt x="507206" y="1715929"/>
                      <a:pt x="507206" y="1716881"/>
                    </a:cubicBezTo>
                    <a:close/>
                  </a:path>
                </a:pathLst>
              </a:custGeom>
              <a:grpFill/>
              <a:ln w="9525" cap="flat">
                <a:noFill/>
                <a:prstDash val="solid"/>
                <a:miter/>
              </a:ln>
            </p:spPr>
            <p:txBody>
              <a:bodyPr rtlCol="0" anchor="ctr"/>
              <a:lstStyle/>
              <a:p>
                <a:endParaRPr lang="en-US"/>
              </a:p>
            </p:txBody>
          </p:sp>
        </p:grpSp>
      </p:grpSp>
    </p:spTree>
    <p:extLst>
      <p:ext uri="{BB962C8B-B14F-4D97-AF65-F5344CB8AC3E}">
        <p14:creationId xmlns:p14="http://schemas.microsoft.com/office/powerpoint/2010/main" val="40324761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D516F25-28EE-4A8B-945F-1AB918489CF1}"/>
              </a:ext>
            </a:extLst>
          </p:cNvPr>
          <p:cNvSpPr>
            <a:spLocks noGrp="1"/>
          </p:cNvSpPr>
          <p:nvPr>
            <p:ph type="body" sz="quarter" idx="10"/>
          </p:nvPr>
        </p:nvSpPr>
        <p:spPr>
          <a:xfrm>
            <a:off x="-384313" y="167232"/>
            <a:ext cx="12192000" cy="792605"/>
          </a:xfrm>
        </p:spPr>
        <p:txBody>
          <a:bodyPr>
            <a:normAutofit fontScale="92500" lnSpcReduction="10000"/>
          </a:bodyPr>
          <a:lstStyle/>
          <a:p>
            <a:r>
              <a:rPr lang="en-GB" dirty="0">
                <a:solidFill>
                  <a:schemeClr val="dk1"/>
                </a:solidFill>
                <a:latin typeface="Roboto"/>
                <a:ea typeface="Roboto"/>
                <a:cs typeface="Roboto"/>
                <a:sym typeface="Roboto"/>
              </a:rPr>
              <a:t>Classifiers</a:t>
            </a:r>
          </a:p>
        </p:txBody>
      </p:sp>
      <p:pic>
        <p:nvPicPr>
          <p:cNvPr id="4" name="Picture 3">
            <a:extLst>
              <a:ext uri="{FF2B5EF4-FFF2-40B4-BE49-F238E27FC236}">
                <a16:creationId xmlns:a16="http://schemas.microsoft.com/office/drawing/2014/main" id="{C8CF080F-AC61-4529-B997-3724EF75D406}"/>
              </a:ext>
            </a:extLst>
          </p:cNvPr>
          <p:cNvPicPr>
            <a:picLocks noChangeAspect="1"/>
          </p:cNvPicPr>
          <p:nvPr/>
        </p:nvPicPr>
        <p:blipFill>
          <a:blip r:embed="rId2"/>
          <a:stretch>
            <a:fillRect/>
          </a:stretch>
        </p:blipFill>
        <p:spPr>
          <a:xfrm>
            <a:off x="2027583" y="947737"/>
            <a:ext cx="7825409" cy="5321744"/>
          </a:xfrm>
          <a:prstGeom prst="rect">
            <a:avLst/>
          </a:prstGeom>
        </p:spPr>
      </p:pic>
    </p:spTree>
    <p:extLst>
      <p:ext uri="{BB962C8B-B14F-4D97-AF65-F5344CB8AC3E}">
        <p14:creationId xmlns:p14="http://schemas.microsoft.com/office/powerpoint/2010/main" val="20235906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AF94D08-9A97-4D9C-887F-6E8392BC1484}"/>
              </a:ext>
            </a:extLst>
          </p:cNvPr>
          <p:cNvSpPr>
            <a:spLocks noGrp="1"/>
          </p:cNvSpPr>
          <p:nvPr>
            <p:ph type="body" sz="quarter" idx="10"/>
          </p:nvPr>
        </p:nvSpPr>
        <p:spPr/>
        <p:txBody>
          <a:bodyPr>
            <a:normAutofit fontScale="92500" lnSpcReduction="10000"/>
          </a:bodyPr>
          <a:lstStyle/>
          <a:p>
            <a:r>
              <a:rPr lang="en-GB" b="1" i="0" dirty="0">
                <a:solidFill>
                  <a:srgbClr val="273239"/>
                </a:solidFill>
                <a:effectLst/>
                <a:latin typeface="urw-din"/>
              </a:rPr>
              <a:t>Logistic Regression </a:t>
            </a:r>
            <a:endParaRPr lang="en-GB" dirty="0"/>
          </a:p>
        </p:txBody>
      </p:sp>
      <p:sp>
        <p:nvSpPr>
          <p:cNvPr id="4" name="TextBox 3">
            <a:extLst>
              <a:ext uri="{FF2B5EF4-FFF2-40B4-BE49-F238E27FC236}">
                <a16:creationId xmlns:a16="http://schemas.microsoft.com/office/drawing/2014/main" id="{2A47F246-B739-4E49-8E41-598E21ED60C4}"/>
              </a:ext>
            </a:extLst>
          </p:cNvPr>
          <p:cNvSpPr txBox="1"/>
          <p:nvPr/>
        </p:nvSpPr>
        <p:spPr>
          <a:xfrm>
            <a:off x="437322" y="1241098"/>
            <a:ext cx="11582400" cy="923330"/>
          </a:xfrm>
          <a:prstGeom prst="rect">
            <a:avLst/>
          </a:prstGeom>
          <a:noFill/>
        </p:spPr>
        <p:txBody>
          <a:bodyPr wrap="square">
            <a:spAutoFit/>
          </a:bodyPr>
          <a:lstStyle/>
          <a:p>
            <a:pPr algn="l" fontAlgn="base">
              <a:buFont typeface="Arial" panose="020B0604020202020204" pitchFamily="34" charset="0"/>
              <a:buChar char="•"/>
            </a:pPr>
            <a:r>
              <a:rPr lang="en-GB" b="1" i="0" dirty="0">
                <a:solidFill>
                  <a:srgbClr val="273239"/>
                </a:solidFill>
                <a:effectLst/>
                <a:latin typeface="urw-din"/>
              </a:rPr>
              <a:t>Logistic Regression </a:t>
            </a:r>
            <a:r>
              <a:rPr lang="en-GB" b="0" i="0" dirty="0">
                <a:solidFill>
                  <a:srgbClr val="273239"/>
                </a:solidFill>
                <a:effectLst/>
                <a:latin typeface="urw-din"/>
              </a:rPr>
              <a:t>is a linear classification model ( and hence, the prediction boundary is linear ), which is used to model binary dependent variables. It is used to predict the probability (p) that an event occurs. If p &gt;= 0.5, the output is 1 else 0. The sigmoid function maps the probability value to the discrete classes (0 and 1)</a:t>
            </a:r>
          </a:p>
        </p:txBody>
      </p:sp>
      <p:pic>
        <p:nvPicPr>
          <p:cNvPr id="1026" name="Picture 2" descr="Logistic Regression - AI Wiki">
            <a:extLst>
              <a:ext uri="{FF2B5EF4-FFF2-40B4-BE49-F238E27FC236}">
                <a16:creationId xmlns:a16="http://schemas.microsoft.com/office/drawing/2014/main" id="{EBCA2118-F4D6-4CBE-A17B-0A1D343ED1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3154" y="2553943"/>
            <a:ext cx="4038054" cy="32902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11309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45CA189-E576-413E-AAF3-DBD5B76919FE}"/>
              </a:ext>
            </a:extLst>
          </p:cNvPr>
          <p:cNvSpPr>
            <a:spLocks noGrp="1"/>
          </p:cNvSpPr>
          <p:nvPr>
            <p:ph type="body" sz="quarter" idx="10"/>
          </p:nvPr>
        </p:nvSpPr>
        <p:spPr/>
        <p:txBody>
          <a:bodyPr>
            <a:normAutofit fontScale="92500" lnSpcReduction="10000"/>
          </a:bodyPr>
          <a:lstStyle/>
          <a:p>
            <a:r>
              <a:rPr lang="en-GB" b="1" i="0" dirty="0">
                <a:solidFill>
                  <a:srgbClr val="273239"/>
                </a:solidFill>
                <a:effectLst/>
                <a:latin typeface="urw-din"/>
              </a:rPr>
              <a:t>K – Nearest Neighbours (KNN)</a:t>
            </a:r>
            <a:endParaRPr lang="en-US" dirty="0"/>
          </a:p>
        </p:txBody>
      </p:sp>
      <p:sp>
        <p:nvSpPr>
          <p:cNvPr id="4" name="TextBox 3">
            <a:extLst>
              <a:ext uri="{FF2B5EF4-FFF2-40B4-BE49-F238E27FC236}">
                <a16:creationId xmlns:a16="http://schemas.microsoft.com/office/drawing/2014/main" id="{F6B747A0-8C7E-41CD-B911-B793D274FE30}"/>
              </a:ext>
            </a:extLst>
          </p:cNvPr>
          <p:cNvSpPr txBox="1"/>
          <p:nvPr/>
        </p:nvSpPr>
        <p:spPr>
          <a:xfrm>
            <a:off x="238539" y="1363750"/>
            <a:ext cx="11714922" cy="1200329"/>
          </a:xfrm>
          <a:prstGeom prst="rect">
            <a:avLst/>
          </a:prstGeom>
          <a:noFill/>
        </p:spPr>
        <p:txBody>
          <a:bodyPr wrap="square">
            <a:spAutoFit/>
          </a:bodyPr>
          <a:lstStyle/>
          <a:p>
            <a:pPr algn="l" fontAlgn="base">
              <a:buFont typeface="Arial" panose="020B0604020202020204" pitchFamily="34" charset="0"/>
              <a:buChar char="•"/>
            </a:pPr>
            <a:r>
              <a:rPr lang="en-GB" b="1" i="0" dirty="0">
                <a:solidFill>
                  <a:srgbClr val="273239"/>
                </a:solidFill>
                <a:effectLst/>
                <a:latin typeface="urw-din"/>
              </a:rPr>
              <a:t>K – Nearest Neighbours </a:t>
            </a:r>
            <a:r>
              <a:rPr lang="en-GB" b="0" i="0" dirty="0">
                <a:solidFill>
                  <a:srgbClr val="273239"/>
                </a:solidFill>
                <a:effectLst/>
                <a:latin typeface="urw-din"/>
              </a:rPr>
              <a:t>is a non – linear classifier (and hence, the prediction boundary is non-linear) that predicts which class a new test data point belongs to by identifying its k nearest neighbours' class. We select these k nearest neighbours based on Euclidean distance. Among these k neighbours, the number of data points in each category is counted, and the new data point is assigned to that category where we got the most neighbours in.</a:t>
            </a:r>
          </a:p>
        </p:txBody>
      </p:sp>
      <p:pic>
        <p:nvPicPr>
          <p:cNvPr id="2050" name="Picture 2" descr="PDF] Improvements on the KNN classifier | Semantic Scholar">
            <a:extLst>
              <a:ext uri="{FF2B5EF4-FFF2-40B4-BE49-F238E27FC236}">
                <a16:creationId xmlns:a16="http://schemas.microsoft.com/office/drawing/2014/main" id="{604DA422-BF3A-4DF6-BC05-13228D1F36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92379" y="2795715"/>
            <a:ext cx="6846651" cy="26475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8087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08C0EC9-0113-4312-A5E9-B13535402263}"/>
              </a:ext>
            </a:extLst>
          </p:cNvPr>
          <p:cNvSpPr>
            <a:spLocks noGrp="1"/>
          </p:cNvSpPr>
          <p:nvPr>
            <p:ph type="body" sz="quarter" idx="10"/>
          </p:nvPr>
        </p:nvSpPr>
        <p:spPr/>
        <p:txBody>
          <a:bodyPr>
            <a:normAutofit fontScale="92500" lnSpcReduction="10000"/>
          </a:bodyPr>
          <a:lstStyle/>
          <a:p>
            <a:r>
              <a:rPr lang="en-GB" b="1" i="0" dirty="0">
                <a:solidFill>
                  <a:srgbClr val="273239"/>
                </a:solidFill>
                <a:effectLst/>
                <a:latin typeface="urw-din"/>
              </a:rPr>
              <a:t>Support Vector Machine (SVM) </a:t>
            </a:r>
            <a:endParaRPr lang="en-US" dirty="0"/>
          </a:p>
        </p:txBody>
      </p:sp>
      <p:sp>
        <p:nvSpPr>
          <p:cNvPr id="4" name="TextBox 3">
            <a:extLst>
              <a:ext uri="{FF2B5EF4-FFF2-40B4-BE49-F238E27FC236}">
                <a16:creationId xmlns:a16="http://schemas.microsoft.com/office/drawing/2014/main" id="{8908C484-B61A-4169-8732-11B66D228052}"/>
              </a:ext>
            </a:extLst>
          </p:cNvPr>
          <p:cNvSpPr txBox="1"/>
          <p:nvPr/>
        </p:nvSpPr>
        <p:spPr>
          <a:xfrm>
            <a:off x="185530" y="1308655"/>
            <a:ext cx="11834192" cy="2308324"/>
          </a:xfrm>
          <a:prstGeom prst="rect">
            <a:avLst/>
          </a:prstGeom>
          <a:noFill/>
        </p:spPr>
        <p:txBody>
          <a:bodyPr wrap="square">
            <a:spAutoFit/>
          </a:bodyPr>
          <a:lstStyle/>
          <a:p>
            <a:pPr algn="l" fontAlgn="base">
              <a:buFont typeface="Arial" panose="020B0604020202020204" pitchFamily="34" charset="0"/>
              <a:buChar char="•"/>
            </a:pPr>
            <a:r>
              <a:rPr lang="en-GB" b="1" i="0" dirty="0">
                <a:solidFill>
                  <a:srgbClr val="273239"/>
                </a:solidFill>
                <a:effectLst/>
                <a:latin typeface="urw-din"/>
              </a:rPr>
              <a:t>Support Vector Machine (SVM) </a:t>
            </a:r>
            <a:r>
              <a:rPr lang="en-GB" b="0" i="0" dirty="0">
                <a:solidFill>
                  <a:srgbClr val="273239"/>
                </a:solidFill>
                <a:effectLst/>
                <a:latin typeface="urw-din"/>
              </a:rPr>
              <a:t>is used as a linear or non-linear classifier based on the kernel used. If we use a linear kernel,  then the classifier and hence the prediction boundary are linear. Here, to separate two classes, we need to draw a line. The line is such that there is a </a:t>
            </a:r>
            <a:r>
              <a:rPr lang="en-GB" b="1" i="0" dirty="0">
                <a:solidFill>
                  <a:srgbClr val="273239"/>
                </a:solidFill>
                <a:effectLst/>
                <a:latin typeface="urw-din"/>
              </a:rPr>
              <a:t>maximum margin</a:t>
            </a:r>
            <a:r>
              <a:rPr lang="en-GB" b="0" i="0" dirty="0">
                <a:solidFill>
                  <a:srgbClr val="273239"/>
                </a:solidFill>
                <a:effectLst/>
                <a:latin typeface="urw-din"/>
              </a:rPr>
              <a:t>. This line is drawn equidistant from both the sets. We draw two more lines on either side, and these are known as support vectors. SVMs learn from the support vectors, unlike other machine learning models that learn from the correct and incorrect data. For example, suppose we have two classes – apples and oranges. In that case, SVM learns those examples which are rightmost in apples (an apple resembling an orange) and leftmost in oranges (an orange resembling an apple); that is, they look at the extreme cases. Therefore, they perform better most of the time.</a:t>
            </a:r>
          </a:p>
        </p:txBody>
      </p:sp>
      <p:pic>
        <p:nvPicPr>
          <p:cNvPr id="3074" name="Picture 2" descr="Support Vector Machine | SpringerLink">
            <a:extLst>
              <a:ext uri="{FF2B5EF4-FFF2-40B4-BE49-F238E27FC236}">
                <a16:creationId xmlns:a16="http://schemas.microsoft.com/office/drawing/2014/main" id="{444C4792-65D1-490D-B0DD-14C5FFF253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4554" y="3616979"/>
            <a:ext cx="6962775" cy="220027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Support Vector Machines with the mlr package | R-bloggers">
            <a:extLst>
              <a:ext uri="{FF2B5EF4-FFF2-40B4-BE49-F238E27FC236}">
                <a16:creationId xmlns:a16="http://schemas.microsoft.com/office/drawing/2014/main" id="{75A55301-D3D4-4A0B-A32F-4B4DB2BD4A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13983" y="3276590"/>
            <a:ext cx="3896139" cy="28810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67258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20BC468-8182-4B24-84FA-310121F79C92}"/>
              </a:ext>
            </a:extLst>
          </p:cNvPr>
          <p:cNvSpPr>
            <a:spLocks noGrp="1"/>
          </p:cNvSpPr>
          <p:nvPr>
            <p:ph type="body" sz="quarter" idx="10"/>
          </p:nvPr>
        </p:nvSpPr>
        <p:spPr/>
        <p:txBody>
          <a:bodyPr>
            <a:normAutofit fontScale="92500" lnSpcReduction="10000"/>
          </a:bodyPr>
          <a:lstStyle/>
          <a:p>
            <a:r>
              <a:rPr lang="en-GB" b="1" i="0" dirty="0">
                <a:solidFill>
                  <a:srgbClr val="273239"/>
                </a:solidFill>
                <a:effectLst/>
                <a:latin typeface="urw-din"/>
              </a:rPr>
              <a:t>Naive Bayes Classifier</a:t>
            </a:r>
            <a:r>
              <a:rPr lang="en-GB" b="0" i="0" dirty="0">
                <a:solidFill>
                  <a:srgbClr val="273239"/>
                </a:solidFill>
                <a:effectLst/>
                <a:latin typeface="urw-din"/>
              </a:rPr>
              <a:t> </a:t>
            </a:r>
            <a:endParaRPr lang="en-US" dirty="0"/>
          </a:p>
        </p:txBody>
      </p:sp>
      <p:sp>
        <p:nvSpPr>
          <p:cNvPr id="4" name="TextBox 3">
            <a:extLst>
              <a:ext uri="{FF2B5EF4-FFF2-40B4-BE49-F238E27FC236}">
                <a16:creationId xmlns:a16="http://schemas.microsoft.com/office/drawing/2014/main" id="{4F5168B7-2270-47FD-9FED-4A36D170B0BD}"/>
              </a:ext>
            </a:extLst>
          </p:cNvPr>
          <p:cNvSpPr txBox="1"/>
          <p:nvPr/>
        </p:nvSpPr>
        <p:spPr>
          <a:xfrm>
            <a:off x="238539" y="1435990"/>
            <a:ext cx="11714922" cy="1200329"/>
          </a:xfrm>
          <a:prstGeom prst="rect">
            <a:avLst/>
          </a:prstGeom>
          <a:noFill/>
        </p:spPr>
        <p:txBody>
          <a:bodyPr wrap="square">
            <a:spAutoFit/>
          </a:bodyPr>
          <a:lstStyle/>
          <a:p>
            <a:pPr algn="l" fontAlgn="base">
              <a:buFont typeface="Arial" panose="020B0604020202020204" pitchFamily="34" charset="0"/>
              <a:buChar char="•"/>
            </a:pPr>
            <a:r>
              <a:rPr lang="en-GB" b="1" i="0" dirty="0">
                <a:solidFill>
                  <a:srgbClr val="273239"/>
                </a:solidFill>
                <a:effectLst/>
                <a:latin typeface="urw-din"/>
              </a:rPr>
              <a:t>Naive Bayes Classifier</a:t>
            </a:r>
            <a:r>
              <a:rPr lang="en-GB" b="0" i="0" dirty="0">
                <a:solidFill>
                  <a:srgbClr val="273239"/>
                </a:solidFill>
                <a:effectLst/>
                <a:latin typeface="urw-din"/>
              </a:rPr>
              <a:t> works on the basis </a:t>
            </a:r>
            <a:r>
              <a:rPr lang="en-GB" dirty="0">
                <a:solidFill>
                  <a:srgbClr val="273239"/>
                </a:solidFill>
                <a:latin typeface="urw-din"/>
              </a:rPr>
              <a:t>of </a:t>
            </a:r>
            <a:r>
              <a:rPr lang="en-GB" dirty="0">
                <a:solidFill>
                  <a:srgbClr val="273239"/>
                </a:solidFill>
                <a:latin typeface="urw-din"/>
                <a:hlinkClick r:id="rId2">
                  <a:extLst>
                    <a:ext uri="{A12FA001-AC4F-418D-AE19-62706E023703}">
                      <ahyp:hlinkClr xmlns:ahyp="http://schemas.microsoft.com/office/drawing/2018/hyperlinkcolor" val="tx"/>
                    </a:ext>
                  </a:extLst>
                </a:hlinkClick>
              </a:rPr>
              <a:t>Bayes’ Theorem.</a:t>
            </a:r>
            <a:r>
              <a:rPr lang="en-GB" dirty="0">
                <a:solidFill>
                  <a:srgbClr val="273239"/>
                </a:solidFill>
                <a:latin typeface="urw-din"/>
              </a:rPr>
              <a:t> The </a:t>
            </a:r>
            <a:r>
              <a:rPr lang="en-GB" b="0" i="0" dirty="0">
                <a:solidFill>
                  <a:srgbClr val="273239"/>
                </a:solidFill>
                <a:effectLst/>
                <a:latin typeface="urw-din"/>
              </a:rPr>
              <a:t>fundamental assumptions made are that all the features are </a:t>
            </a:r>
            <a:r>
              <a:rPr lang="en-GB" b="1" i="0" dirty="0">
                <a:solidFill>
                  <a:srgbClr val="273239"/>
                </a:solidFill>
                <a:effectLst/>
                <a:latin typeface="urw-din"/>
              </a:rPr>
              <a:t>independent</a:t>
            </a:r>
            <a:r>
              <a:rPr lang="en-GB" b="0" i="0" dirty="0">
                <a:solidFill>
                  <a:srgbClr val="273239"/>
                </a:solidFill>
                <a:effectLst/>
                <a:latin typeface="urw-din"/>
              </a:rPr>
              <a:t> of one another and contribute equally to the outcome; all are of </a:t>
            </a:r>
            <a:r>
              <a:rPr lang="en-GB" b="1" i="0" dirty="0">
                <a:solidFill>
                  <a:srgbClr val="273239"/>
                </a:solidFill>
                <a:effectLst/>
                <a:latin typeface="urw-din"/>
              </a:rPr>
              <a:t>equal</a:t>
            </a:r>
            <a:r>
              <a:rPr lang="en-GB" b="0" i="0" dirty="0">
                <a:solidFill>
                  <a:srgbClr val="273239"/>
                </a:solidFill>
                <a:effectLst/>
                <a:latin typeface="urw-din"/>
              </a:rPr>
              <a:t> importance. But these assumptions are not always valid in real life (disadvantage of Naive Bayes). It is a probabilistic classifier model whose crux is the Bayes’ theorem.</a:t>
            </a:r>
          </a:p>
        </p:txBody>
      </p:sp>
      <p:pic>
        <p:nvPicPr>
          <p:cNvPr id="4098" name="Picture 2" descr="An Introduction to Naïve Bayes Classifier | by Yang S | Towards Data Science">
            <a:extLst>
              <a:ext uri="{FF2B5EF4-FFF2-40B4-BE49-F238E27FC236}">
                <a16:creationId xmlns:a16="http://schemas.microsoft.com/office/drawing/2014/main" id="{65F31DF3-E066-4E84-9A3D-8CC565F0D8D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5246"/>
          <a:stretch/>
        </p:blipFill>
        <p:spPr bwMode="auto">
          <a:xfrm>
            <a:off x="2018606" y="2796208"/>
            <a:ext cx="8154788" cy="304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56435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A35878A-4C79-49B0-B435-A946277D25F3}"/>
              </a:ext>
            </a:extLst>
          </p:cNvPr>
          <p:cNvSpPr>
            <a:spLocks noGrp="1"/>
          </p:cNvSpPr>
          <p:nvPr>
            <p:ph type="body" sz="quarter" idx="10"/>
          </p:nvPr>
        </p:nvSpPr>
        <p:spPr/>
        <p:txBody>
          <a:bodyPr>
            <a:normAutofit fontScale="92500" lnSpcReduction="10000"/>
          </a:bodyPr>
          <a:lstStyle/>
          <a:p>
            <a:r>
              <a:rPr lang="en-GB" b="1" i="0" dirty="0">
                <a:solidFill>
                  <a:srgbClr val="273239"/>
                </a:solidFill>
                <a:effectLst/>
                <a:latin typeface="urw-din"/>
              </a:rPr>
              <a:t>Decision Tree Classification </a:t>
            </a:r>
            <a:endParaRPr lang="en-US" dirty="0"/>
          </a:p>
        </p:txBody>
      </p:sp>
      <p:sp>
        <p:nvSpPr>
          <p:cNvPr id="4" name="TextBox 3">
            <a:extLst>
              <a:ext uri="{FF2B5EF4-FFF2-40B4-BE49-F238E27FC236}">
                <a16:creationId xmlns:a16="http://schemas.microsoft.com/office/drawing/2014/main" id="{EAE027A0-9916-4EB4-8D9B-B72BEDDA08C8}"/>
              </a:ext>
            </a:extLst>
          </p:cNvPr>
          <p:cNvSpPr txBox="1"/>
          <p:nvPr/>
        </p:nvSpPr>
        <p:spPr>
          <a:xfrm>
            <a:off x="225287" y="1662575"/>
            <a:ext cx="11741426" cy="1477328"/>
          </a:xfrm>
          <a:prstGeom prst="rect">
            <a:avLst/>
          </a:prstGeom>
          <a:noFill/>
        </p:spPr>
        <p:txBody>
          <a:bodyPr wrap="square">
            <a:spAutoFit/>
          </a:bodyPr>
          <a:lstStyle/>
          <a:p>
            <a:r>
              <a:rPr lang="en-GB" b="1" i="0" dirty="0">
                <a:solidFill>
                  <a:srgbClr val="273239"/>
                </a:solidFill>
                <a:effectLst/>
                <a:latin typeface="urw-din"/>
              </a:rPr>
              <a:t>Decision Tree Classification </a:t>
            </a:r>
            <a:r>
              <a:rPr lang="en-GB" b="0" i="0" dirty="0">
                <a:solidFill>
                  <a:srgbClr val="273239"/>
                </a:solidFill>
                <a:effectLst/>
                <a:latin typeface="urw-din"/>
              </a:rPr>
              <a:t>is the most powerful classifier. A Decision tree is a flowchart like a tree structure, where each internal node denotes a test on an attribute (a condition), each branch represents an outcome of the test (True or False), and each leaf node (terminal node) holds a class label. Based on this tree, splits are made to differentiate classes in the original dataset given. The classifier predicts which of the classes a new data point belongs to based on the decision tree. The prediction boundaries are horizontal and vertical lines.</a:t>
            </a:r>
            <a:endParaRPr lang="en-US" dirty="0"/>
          </a:p>
        </p:txBody>
      </p:sp>
      <p:pic>
        <p:nvPicPr>
          <p:cNvPr id="6" name="Picture 5">
            <a:extLst>
              <a:ext uri="{FF2B5EF4-FFF2-40B4-BE49-F238E27FC236}">
                <a16:creationId xmlns:a16="http://schemas.microsoft.com/office/drawing/2014/main" id="{D268F29A-8583-4BAD-9F28-906CE5EBB6B2}"/>
              </a:ext>
            </a:extLst>
          </p:cNvPr>
          <p:cNvPicPr>
            <a:picLocks noChangeAspect="1"/>
          </p:cNvPicPr>
          <p:nvPr/>
        </p:nvPicPr>
        <p:blipFill>
          <a:blip r:embed="rId2"/>
          <a:stretch>
            <a:fillRect/>
          </a:stretch>
        </p:blipFill>
        <p:spPr>
          <a:xfrm>
            <a:off x="724148" y="3139903"/>
            <a:ext cx="5531913" cy="2916514"/>
          </a:xfrm>
          <a:prstGeom prst="rect">
            <a:avLst/>
          </a:prstGeom>
        </p:spPr>
      </p:pic>
      <p:pic>
        <p:nvPicPr>
          <p:cNvPr id="10" name="Picture 9">
            <a:extLst>
              <a:ext uri="{FF2B5EF4-FFF2-40B4-BE49-F238E27FC236}">
                <a16:creationId xmlns:a16="http://schemas.microsoft.com/office/drawing/2014/main" id="{B8153F5B-6F22-44D4-A7E7-1B5A007F5D1E}"/>
              </a:ext>
            </a:extLst>
          </p:cNvPr>
          <p:cNvPicPr>
            <a:picLocks noChangeAspect="1"/>
          </p:cNvPicPr>
          <p:nvPr/>
        </p:nvPicPr>
        <p:blipFill>
          <a:blip r:embed="rId3"/>
          <a:stretch>
            <a:fillRect/>
          </a:stretch>
        </p:blipFill>
        <p:spPr>
          <a:xfrm>
            <a:off x="7328452" y="2972398"/>
            <a:ext cx="3573532" cy="3311021"/>
          </a:xfrm>
          <a:prstGeom prst="rect">
            <a:avLst/>
          </a:prstGeom>
        </p:spPr>
      </p:pic>
    </p:spTree>
    <p:extLst>
      <p:ext uri="{BB962C8B-B14F-4D97-AF65-F5344CB8AC3E}">
        <p14:creationId xmlns:p14="http://schemas.microsoft.com/office/powerpoint/2010/main" val="42414885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B89D299-69D1-4E98-A033-3D1E77D7EA00}"/>
              </a:ext>
            </a:extLst>
          </p:cNvPr>
          <p:cNvSpPr>
            <a:spLocks noGrp="1"/>
          </p:cNvSpPr>
          <p:nvPr>
            <p:ph type="body" sz="quarter" idx="10"/>
          </p:nvPr>
        </p:nvSpPr>
        <p:spPr/>
        <p:txBody>
          <a:bodyPr>
            <a:normAutofit fontScale="92500" lnSpcReduction="10000"/>
          </a:bodyPr>
          <a:lstStyle/>
          <a:p>
            <a:r>
              <a:rPr lang="en-GB" b="1" i="0" dirty="0">
                <a:solidFill>
                  <a:srgbClr val="273239"/>
                </a:solidFill>
                <a:effectLst/>
                <a:latin typeface="urw-din"/>
              </a:rPr>
              <a:t>Random Forest Classification </a:t>
            </a:r>
            <a:endParaRPr lang="en-US" dirty="0"/>
          </a:p>
        </p:txBody>
      </p:sp>
      <p:sp>
        <p:nvSpPr>
          <p:cNvPr id="4" name="TextBox 3">
            <a:extLst>
              <a:ext uri="{FF2B5EF4-FFF2-40B4-BE49-F238E27FC236}">
                <a16:creationId xmlns:a16="http://schemas.microsoft.com/office/drawing/2014/main" id="{7977E886-528A-41C9-AC5F-3A2169025294}"/>
              </a:ext>
            </a:extLst>
          </p:cNvPr>
          <p:cNvSpPr txBox="1"/>
          <p:nvPr/>
        </p:nvSpPr>
        <p:spPr>
          <a:xfrm>
            <a:off x="238539" y="1596313"/>
            <a:ext cx="11728174" cy="1200329"/>
          </a:xfrm>
          <a:prstGeom prst="rect">
            <a:avLst/>
          </a:prstGeom>
          <a:noFill/>
        </p:spPr>
        <p:txBody>
          <a:bodyPr wrap="square">
            <a:spAutoFit/>
          </a:bodyPr>
          <a:lstStyle/>
          <a:p>
            <a:pPr algn="l" fontAlgn="base">
              <a:buFont typeface="Arial" panose="020B0604020202020204" pitchFamily="34" charset="0"/>
              <a:buChar char="•"/>
            </a:pPr>
            <a:r>
              <a:rPr lang="en-GB" b="1" i="0" dirty="0">
                <a:solidFill>
                  <a:srgbClr val="273239"/>
                </a:solidFill>
                <a:effectLst/>
                <a:latin typeface="urw-din"/>
              </a:rPr>
              <a:t>Random Forest Classification </a:t>
            </a:r>
            <a:r>
              <a:rPr lang="en-GB" b="0" i="0" dirty="0">
                <a:solidFill>
                  <a:srgbClr val="273239"/>
                </a:solidFill>
                <a:effectLst/>
                <a:latin typeface="urw-din"/>
              </a:rPr>
              <a:t>is an example of Ensemble learning, where multiple machine learning algorithms are put together to create one bigger and better performance ML algorithm. We randomly pick  ‘k’ data points from the training set, build a decision tree associated with these k points. Then, we choose the number of trees ‘n’ we want to build and repeat. For a new data point, we take the predictions of each of the ‘n’ decision trees and assign it to the majority vote category.</a:t>
            </a:r>
          </a:p>
        </p:txBody>
      </p:sp>
      <p:pic>
        <p:nvPicPr>
          <p:cNvPr id="5122" name="Picture 2" descr="Random Forest — The Science of Machine Learning">
            <a:extLst>
              <a:ext uri="{FF2B5EF4-FFF2-40B4-BE49-F238E27FC236}">
                <a16:creationId xmlns:a16="http://schemas.microsoft.com/office/drawing/2014/main" id="{C09F1571-29DD-4188-A0DC-824FFDF56F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1739" y="3100771"/>
            <a:ext cx="5356572" cy="27207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17987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C6DFB9A-4436-4F10-9E5C-E51B69B405BC}"/>
              </a:ext>
            </a:extLst>
          </p:cNvPr>
          <p:cNvSpPr>
            <a:spLocks noGrp="1"/>
          </p:cNvSpPr>
          <p:nvPr>
            <p:ph type="body" sz="quarter" idx="10"/>
          </p:nvPr>
        </p:nvSpPr>
        <p:spPr>
          <a:xfrm>
            <a:off x="1" y="153981"/>
            <a:ext cx="12192000" cy="792605"/>
          </a:xfrm>
        </p:spPr>
        <p:txBody>
          <a:bodyPr>
            <a:normAutofit fontScale="92500" lnSpcReduction="10000"/>
          </a:bodyPr>
          <a:lstStyle/>
          <a:p>
            <a:r>
              <a:rPr lang="en-GB" dirty="0"/>
              <a:t>Unsupervised Learning</a:t>
            </a:r>
            <a:endParaRPr lang="en-US" dirty="0"/>
          </a:p>
        </p:txBody>
      </p:sp>
      <p:pic>
        <p:nvPicPr>
          <p:cNvPr id="4" name="Picture 3">
            <a:extLst>
              <a:ext uri="{FF2B5EF4-FFF2-40B4-BE49-F238E27FC236}">
                <a16:creationId xmlns:a16="http://schemas.microsoft.com/office/drawing/2014/main" id="{BD0698AC-FF04-4839-91C4-CC52FB95A85B}"/>
              </a:ext>
            </a:extLst>
          </p:cNvPr>
          <p:cNvPicPr>
            <a:picLocks noChangeAspect="1"/>
          </p:cNvPicPr>
          <p:nvPr/>
        </p:nvPicPr>
        <p:blipFill>
          <a:blip r:embed="rId2"/>
          <a:stretch>
            <a:fillRect/>
          </a:stretch>
        </p:blipFill>
        <p:spPr>
          <a:xfrm>
            <a:off x="1928295" y="946586"/>
            <a:ext cx="8335410" cy="5242852"/>
          </a:xfrm>
          <a:prstGeom prst="rect">
            <a:avLst/>
          </a:prstGeom>
        </p:spPr>
      </p:pic>
    </p:spTree>
    <p:extLst>
      <p:ext uri="{BB962C8B-B14F-4D97-AF65-F5344CB8AC3E}">
        <p14:creationId xmlns:p14="http://schemas.microsoft.com/office/powerpoint/2010/main" val="25997925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BCBC657-75B1-4A45-B058-4A4B974D7191}"/>
              </a:ext>
            </a:extLst>
          </p:cNvPr>
          <p:cNvSpPr>
            <a:spLocks noGrp="1"/>
          </p:cNvSpPr>
          <p:nvPr>
            <p:ph type="body" sz="quarter" idx="10"/>
          </p:nvPr>
        </p:nvSpPr>
        <p:spPr/>
        <p:txBody>
          <a:bodyPr>
            <a:normAutofit fontScale="92500" lnSpcReduction="10000"/>
          </a:bodyPr>
          <a:lstStyle/>
          <a:p>
            <a:r>
              <a:rPr lang="en-GB" dirty="0"/>
              <a:t>Types of Fittings</a:t>
            </a:r>
          </a:p>
        </p:txBody>
      </p:sp>
      <p:graphicFrame>
        <p:nvGraphicFramePr>
          <p:cNvPr id="5" name="Diagram 4">
            <a:extLst>
              <a:ext uri="{FF2B5EF4-FFF2-40B4-BE49-F238E27FC236}">
                <a16:creationId xmlns:a16="http://schemas.microsoft.com/office/drawing/2014/main" id="{3F4A70F5-B2BD-433E-957D-D867328687B1}"/>
              </a:ext>
            </a:extLst>
          </p:cNvPr>
          <p:cNvGraphicFramePr/>
          <p:nvPr>
            <p:extLst>
              <p:ext uri="{D42A27DB-BD31-4B8C-83A1-F6EECF244321}">
                <p14:modId xmlns:p14="http://schemas.microsoft.com/office/powerpoint/2010/main" val="725779563"/>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832059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8F9895-EF6A-4BE8-8EE2-22891E15696B}"/>
              </a:ext>
            </a:extLst>
          </p:cNvPr>
          <p:cNvSpPr>
            <a:spLocks noGrp="1"/>
          </p:cNvSpPr>
          <p:nvPr>
            <p:ph type="body" sz="quarter" idx="10"/>
          </p:nvPr>
        </p:nvSpPr>
        <p:spPr/>
        <p:txBody>
          <a:bodyPr>
            <a:normAutofit fontScale="92500" lnSpcReduction="10000"/>
          </a:bodyPr>
          <a:lstStyle/>
          <a:p>
            <a:r>
              <a:rPr lang="en-US" b="1" dirty="0">
                <a:solidFill>
                  <a:srgbClr val="222222"/>
                </a:solidFill>
                <a:effectLst/>
                <a:latin typeface="Helvetica Neue"/>
              </a:rPr>
              <a:t>Underfitting in Machine Learning	</a:t>
            </a:r>
          </a:p>
        </p:txBody>
      </p:sp>
      <p:sp>
        <p:nvSpPr>
          <p:cNvPr id="4" name="TextBox 3">
            <a:extLst>
              <a:ext uri="{FF2B5EF4-FFF2-40B4-BE49-F238E27FC236}">
                <a16:creationId xmlns:a16="http://schemas.microsoft.com/office/drawing/2014/main" id="{F8E572C6-3DB0-430E-848C-B2E3D6B4A891}"/>
              </a:ext>
            </a:extLst>
          </p:cNvPr>
          <p:cNvSpPr txBox="1"/>
          <p:nvPr/>
        </p:nvSpPr>
        <p:spPr>
          <a:xfrm>
            <a:off x="245165" y="1550579"/>
            <a:ext cx="11701670" cy="1754326"/>
          </a:xfrm>
          <a:prstGeom prst="rect">
            <a:avLst/>
          </a:prstGeom>
          <a:noFill/>
        </p:spPr>
        <p:txBody>
          <a:bodyPr wrap="square">
            <a:spAutoFit/>
          </a:bodyPr>
          <a:lstStyle/>
          <a:p>
            <a:pPr marL="285750" indent="-285750" algn="l" fontAlgn="base">
              <a:buFont typeface="Wingdings" panose="05000000000000000000" pitchFamily="2" charset="2"/>
              <a:buChar char="v"/>
            </a:pPr>
            <a:r>
              <a:rPr lang="en-GB" b="0" dirty="0">
                <a:solidFill>
                  <a:srgbClr val="555555"/>
                </a:solidFill>
                <a:effectLst/>
                <a:latin typeface="Helvetica Neue"/>
              </a:rPr>
              <a:t>Underfitting refers to a model that can neither model the training data nor generalize to new data.</a:t>
            </a:r>
          </a:p>
          <a:p>
            <a:pPr marL="285750" indent="-285750" algn="l" fontAlgn="base">
              <a:buFont typeface="Wingdings" panose="05000000000000000000" pitchFamily="2" charset="2"/>
              <a:buChar char="v"/>
            </a:pPr>
            <a:r>
              <a:rPr lang="en-GB" b="0" dirty="0">
                <a:solidFill>
                  <a:srgbClr val="555555"/>
                </a:solidFill>
                <a:effectLst/>
                <a:latin typeface="Helvetica Neue"/>
              </a:rPr>
              <a:t>An underfit machine learning model is not a suitable model and will be obvious as it will have poor performance on the training data.</a:t>
            </a:r>
          </a:p>
          <a:p>
            <a:pPr marL="285750" indent="-285750" algn="l" fontAlgn="base">
              <a:buFont typeface="Wingdings" panose="05000000000000000000" pitchFamily="2" charset="2"/>
              <a:buChar char="v"/>
            </a:pPr>
            <a:r>
              <a:rPr lang="en-GB" b="0" dirty="0">
                <a:solidFill>
                  <a:srgbClr val="555555"/>
                </a:solidFill>
                <a:effectLst/>
                <a:latin typeface="Helvetica Neue"/>
              </a:rPr>
              <a:t>Underfitting is often not discussed as it is easy to detect given a good performance metric. The remedy is to move on and try alternate machine learning algorithms. Nevertheless, it does provide a good contrast to the problem of overfitting.</a:t>
            </a:r>
          </a:p>
        </p:txBody>
      </p:sp>
      <p:pic>
        <p:nvPicPr>
          <p:cNvPr id="6148" name="Picture 4" descr="What are the key trade-offs between overfitting and underfitting? - Quora">
            <a:extLst>
              <a:ext uri="{FF2B5EF4-FFF2-40B4-BE49-F238E27FC236}">
                <a16:creationId xmlns:a16="http://schemas.microsoft.com/office/drawing/2014/main" id="{8CDE309D-2DA9-419D-B509-245F35F2093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66781"/>
          <a:stretch/>
        </p:blipFill>
        <p:spPr bwMode="auto">
          <a:xfrm>
            <a:off x="2267247" y="3465967"/>
            <a:ext cx="3351676" cy="2545171"/>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6" descr="Underfitted— Generalized — Overfitted | by Asha Ponraj | Analytics Vidhya |  Medium">
            <a:extLst>
              <a:ext uri="{FF2B5EF4-FFF2-40B4-BE49-F238E27FC236}">
                <a16:creationId xmlns:a16="http://schemas.microsoft.com/office/drawing/2014/main" id="{27419058-1FD7-435F-BBBB-9DAFF7F7F76E}"/>
              </a:ext>
            </a:extLst>
          </p:cNvPr>
          <p:cNvSpPr>
            <a:spLocks noChangeAspect="1" noChangeArrowheads="1"/>
          </p:cNvSpPr>
          <p:nvPr/>
        </p:nvSpPr>
        <p:spPr bwMode="auto">
          <a:xfrm>
            <a:off x="3352800" y="3276600"/>
            <a:ext cx="2895600" cy="2895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154" name="Picture 10" descr="Underfitted— Generalized — Overfitted | by Asha Ponraj | Analytics Vidhya |  Medium">
            <a:extLst>
              <a:ext uri="{FF2B5EF4-FFF2-40B4-BE49-F238E27FC236}">
                <a16:creationId xmlns:a16="http://schemas.microsoft.com/office/drawing/2014/main" id="{0FC4FB76-DD80-41E9-9339-3EAF1DCE378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9436" r="67732" b="20165"/>
          <a:stretch/>
        </p:blipFill>
        <p:spPr bwMode="auto">
          <a:xfrm>
            <a:off x="7217588" y="3099351"/>
            <a:ext cx="2501104" cy="32500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62585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Google Shape;332;p17">
            <a:extLst>
              <a:ext uri="{FF2B5EF4-FFF2-40B4-BE49-F238E27FC236}">
                <a16:creationId xmlns:a16="http://schemas.microsoft.com/office/drawing/2014/main" id="{A720734F-7E18-4658-BB11-3ECC879DBA6A}"/>
              </a:ext>
            </a:extLst>
          </p:cNvPr>
          <p:cNvSpPr/>
          <p:nvPr/>
        </p:nvSpPr>
        <p:spPr>
          <a:xfrm>
            <a:off x="6639339" y="2295527"/>
            <a:ext cx="3819600" cy="2562300"/>
          </a:xfrm>
          <a:prstGeom prst="roundRect">
            <a:avLst>
              <a:gd name="adj" fmla="val 16667"/>
            </a:avLst>
          </a:prstGeom>
          <a:solidFill>
            <a:srgbClr val="EA4827">
              <a:alpha val="12549"/>
            </a:srgb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sp>
        <p:nvSpPr>
          <p:cNvPr id="56" name="Google Shape;333;p17">
            <a:extLst>
              <a:ext uri="{FF2B5EF4-FFF2-40B4-BE49-F238E27FC236}">
                <a16:creationId xmlns:a16="http://schemas.microsoft.com/office/drawing/2014/main" id="{938C3D4F-5DFE-4979-A361-547EF54316DB}"/>
              </a:ext>
            </a:extLst>
          </p:cNvPr>
          <p:cNvSpPr/>
          <p:nvPr/>
        </p:nvSpPr>
        <p:spPr>
          <a:xfrm>
            <a:off x="2219714" y="2295526"/>
            <a:ext cx="3819600" cy="2562300"/>
          </a:xfrm>
          <a:prstGeom prst="roundRect">
            <a:avLst>
              <a:gd name="adj" fmla="val 16667"/>
            </a:avLst>
          </a:prstGeom>
          <a:solidFill>
            <a:srgbClr val="E4EA27">
              <a:alpha val="25099"/>
            </a:srgb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sp>
        <p:nvSpPr>
          <p:cNvPr id="57" name="Google Shape;334;p17">
            <a:extLst>
              <a:ext uri="{FF2B5EF4-FFF2-40B4-BE49-F238E27FC236}">
                <a16:creationId xmlns:a16="http://schemas.microsoft.com/office/drawing/2014/main" id="{1B2B13E2-FF22-4504-ACF9-F09B2E2F2C5F}"/>
              </a:ext>
            </a:extLst>
          </p:cNvPr>
          <p:cNvSpPr/>
          <p:nvPr/>
        </p:nvSpPr>
        <p:spPr>
          <a:xfrm>
            <a:off x="2322636" y="1889752"/>
            <a:ext cx="784800" cy="784800"/>
          </a:xfrm>
          <a:prstGeom prst="ellipse">
            <a:avLst/>
          </a:prstGeom>
          <a:solidFill>
            <a:srgbClr val="E4EA27"/>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8" name="Google Shape;335;p17">
            <a:extLst>
              <a:ext uri="{FF2B5EF4-FFF2-40B4-BE49-F238E27FC236}">
                <a16:creationId xmlns:a16="http://schemas.microsoft.com/office/drawing/2014/main" id="{BB97C765-2CD8-4A9E-8605-B0850355F4D2}"/>
              </a:ext>
            </a:extLst>
          </p:cNvPr>
          <p:cNvSpPr/>
          <p:nvPr/>
        </p:nvSpPr>
        <p:spPr>
          <a:xfrm>
            <a:off x="6723199" y="1889752"/>
            <a:ext cx="784800" cy="784800"/>
          </a:xfrm>
          <a:prstGeom prst="ellipse">
            <a:avLst/>
          </a:prstGeom>
          <a:solidFill>
            <a:srgbClr val="EA4827"/>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9" name="Google Shape;336;p17">
            <a:extLst>
              <a:ext uri="{FF2B5EF4-FFF2-40B4-BE49-F238E27FC236}">
                <a16:creationId xmlns:a16="http://schemas.microsoft.com/office/drawing/2014/main" id="{E31EA45B-3C44-49BF-88A8-22C9D2D7AAFF}"/>
              </a:ext>
            </a:extLst>
          </p:cNvPr>
          <p:cNvSpPr txBox="1">
            <a:spLocks/>
          </p:cNvSpPr>
          <p:nvPr/>
        </p:nvSpPr>
        <p:spPr>
          <a:xfrm>
            <a:off x="1822173" y="451231"/>
            <a:ext cx="8229600" cy="371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1pPr>
            <a:lvl2pPr marR="0" lvl="1"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2pPr>
            <a:lvl3pPr marR="0" lvl="2"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3pPr>
            <a:lvl4pPr marR="0" lvl="3"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4pPr>
            <a:lvl5pPr marR="0" lvl="4"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5pPr>
            <a:lvl6pPr marR="0" lvl="5"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6pPr>
            <a:lvl7pPr marR="0" lvl="6"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7pPr>
            <a:lvl8pPr marR="0" lvl="7"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8pPr>
            <a:lvl9pPr marR="0" lvl="8"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9pPr>
          </a:lstStyle>
          <a:p>
            <a:pPr>
              <a:buClr>
                <a:srgbClr val="000000"/>
              </a:buClr>
            </a:pPr>
            <a:r>
              <a:rPr lang="en-US" b="1" kern="0" dirty="0">
                <a:solidFill>
                  <a:srgbClr val="000000"/>
                </a:solidFill>
                <a:latin typeface="Fira Sans Extra Condensed"/>
                <a:ea typeface="Fira Sans Extra Condensed"/>
                <a:cs typeface="Fira Sans Extra Condensed"/>
                <a:sym typeface="Fira Sans Extra Condensed"/>
              </a:rPr>
              <a:t>Artificial Intelligence </a:t>
            </a:r>
            <a:r>
              <a:rPr kumimoji="0" lang="en-US" sz="2800" b="1" i="0" u="none" strike="noStrike" kern="0" cap="none" spc="0" normalizeH="0" baseline="0" noProof="0" dirty="0">
                <a:ln>
                  <a:noFill/>
                </a:ln>
                <a:solidFill>
                  <a:srgbClr val="000000"/>
                </a:solidFill>
                <a:effectLst/>
                <a:uLnTx/>
                <a:uFillTx/>
                <a:latin typeface="Fira Sans Extra Condensed"/>
                <a:sym typeface="Fira Sans Extra Condensed"/>
              </a:rPr>
              <a:t>vs </a:t>
            </a:r>
            <a:r>
              <a:rPr lang="en-US" b="1" kern="0" dirty="0">
                <a:solidFill>
                  <a:srgbClr val="000000"/>
                </a:solidFill>
                <a:latin typeface="Fira Sans Extra Condensed"/>
                <a:ea typeface="Fira Sans Extra Condensed"/>
                <a:cs typeface="Fira Sans Extra Condensed"/>
                <a:sym typeface="Fira Sans Extra Condensed"/>
              </a:rPr>
              <a:t>Machine learning</a:t>
            </a:r>
          </a:p>
        </p:txBody>
      </p:sp>
      <p:grpSp>
        <p:nvGrpSpPr>
          <p:cNvPr id="60" name="Google Shape;337;p17">
            <a:extLst>
              <a:ext uri="{FF2B5EF4-FFF2-40B4-BE49-F238E27FC236}">
                <a16:creationId xmlns:a16="http://schemas.microsoft.com/office/drawing/2014/main" id="{8B7FB6B3-403C-461F-ADBA-408DDF8654AC}"/>
              </a:ext>
            </a:extLst>
          </p:cNvPr>
          <p:cNvGrpSpPr/>
          <p:nvPr/>
        </p:nvGrpSpPr>
        <p:grpSpPr>
          <a:xfrm>
            <a:off x="2478884" y="2046003"/>
            <a:ext cx="472011" cy="472011"/>
            <a:chOff x="1190625" y="238125"/>
            <a:chExt cx="5238750" cy="5238750"/>
          </a:xfrm>
        </p:grpSpPr>
        <p:sp>
          <p:nvSpPr>
            <p:cNvPr id="61" name="Google Shape;338;p17">
              <a:extLst>
                <a:ext uri="{FF2B5EF4-FFF2-40B4-BE49-F238E27FC236}">
                  <a16:creationId xmlns:a16="http://schemas.microsoft.com/office/drawing/2014/main" id="{150D3B8B-5081-4B9B-95A2-A30143DAB412}"/>
                </a:ext>
              </a:extLst>
            </p:cNvPr>
            <p:cNvSpPr/>
            <p:nvPr/>
          </p:nvSpPr>
          <p:spPr>
            <a:xfrm>
              <a:off x="3807425" y="2386825"/>
              <a:ext cx="1355750" cy="306975"/>
            </a:xfrm>
            <a:custGeom>
              <a:avLst/>
              <a:gdLst/>
              <a:ahLst/>
              <a:cxnLst/>
              <a:rect l="l" t="t" r="r" b="b"/>
              <a:pathLst>
                <a:path w="54230" h="12279" extrusionOk="0">
                  <a:moveTo>
                    <a:pt x="5628" y="0"/>
                  </a:moveTo>
                  <a:lnTo>
                    <a:pt x="5219" y="1740"/>
                  </a:lnTo>
                  <a:lnTo>
                    <a:pt x="4707" y="3377"/>
                  </a:lnTo>
                  <a:lnTo>
                    <a:pt x="4093" y="5014"/>
                  </a:lnTo>
                  <a:lnTo>
                    <a:pt x="3480" y="6549"/>
                  </a:lnTo>
                  <a:lnTo>
                    <a:pt x="2661" y="8083"/>
                  </a:lnTo>
                  <a:lnTo>
                    <a:pt x="1842" y="9516"/>
                  </a:lnTo>
                  <a:lnTo>
                    <a:pt x="922" y="10948"/>
                  </a:lnTo>
                  <a:lnTo>
                    <a:pt x="1" y="12279"/>
                  </a:lnTo>
                  <a:lnTo>
                    <a:pt x="51058" y="12279"/>
                  </a:lnTo>
                  <a:lnTo>
                    <a:pt x="52081" y="9209"/>
                  </a:lnTo>
                  <a:lnTo>
                    <a:pt x="53002" y="6242"/>
                  </a:lnTo>
                  <a:lnTo>
                    <a:pt x="53718" y="3172"/>
                  </a:lnTo>
                  <a:lnTo>
                    <a:pt x="54230" y="0"/>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2" name="Google Shape;339;p17">
              <a:extLst>
                <a:ext uri="{FF2B5EF4-FFF2-40B4-BE49-F238E27FC236}">
                  <a16:creationId xmlns:a16="http://schemas.microsoft.com/office/drawing/2014/main" id="{30A78DD7-765A-413A-9308-FA5D409703BD}"/>
                </a:ext>
              </a:extLst>
            </p:cNvPr>
            <p:cNvSpPr/>
            <p:nvPr/>
          </p:nvSpPr>
          <p:spPr>
            <a:xfrm>
              <a:off x="2735625" y="1772900"/>
              <a:ext cx="920900" cy="920900"/>
            </a:xfrm>
            <a:custGeom>
              <a:avLst/>
              <a:gdLst/>
              <a:ahLst/>
              <a:cxnLst/>
              <a:rect l="l" t="t" r="r" b="b"/>
              <a:pathLst>
                <a:path w="36836" h="36836" extrusionOk="0">
                  <a:moveTo>
                    <a:pt x="24558" y="12279"/>
                  </a:moveTo>
                  <a:lnTo>
                    <a:pt x="24558" y="24557"/>
                  </a:lnTo>
                  <a:lnTo>
                    <a:pt x="12279" y="24557"/>
                  </a:lnTo>
                  <a:lnTo>
                    <a:pt x="12279" y="12279"/>
                  </a:lnTo>
                  <a:close/>
                  <a:moveTo>
                    <a:pt x="18418" y="1"/>
                  </a:moveTo>
                  <a:lnTo>
                    <a:pt x="16474" y="103"/>
                  </a:lnTo>
                  <a:lnTo>
                    <a:pt x="14735" y="410"/>
                  </a:lnTo>
                  <a:lnTo>
                    <a:pt x="12893" y="819"/>
                  </a:lnTo>
                  <a:lnTo>
                    <a:pt x="11256" y="1433"/>
                  </a:lnTo>
                  <a:lnTo>
                    <a:pt x="9619" y="2252"/>
                  </a:lnTo>
                  <a:lnTo>
                    <a:pt x="8084" y="3173"/>
                  </a:lnTo>
                  <a:lnTo>
                    <a:pt x="6652" y="4196"/>
                  </a:lnTo>
                  <a:lnTo>
                    <a:pt x="5424" y="5424"/>
                  </a:lnTo>
                  <a:lnTo>
                    <a:pt x="4196" y="6754"/>
                  </a:lnTo>
                  <a:lnTo>
                    <a:pt x="3173" y="8084"/>
                  </a:lnTo>
                  <a:lnTo>
                    <a:pt x="2252" y="9619"/>
                  </a:lnTo>
                  <a:lnTo>
                    <a:pt x="1433" y="11256"/>
                  </a:lnTo>
                  <a:lnTo>
                    <a:pt x="819" y="12995"/>
                  </a:lnTo>
                  <a:lnTo>
                    <a:pt x="410" y="14735"/>
                  </a:lnTo>
                  <a:lnTo>
                    <a:pt x="103" y="16576"/>
                  </a:lnTo>
                  <a:lnTo>
                    <a:pt x="1" y="18418"/>
                  </a:lnTo>
                  <a:lnTo>
                    <a:pt x="103" y="20362"/>
                  </a:lnTo>
                  <a:lnTo>
                    <a:pt x="410" y="22204"/>
                  </a:lnTo>
                  <a:lnTo>
                    <a:pt x="819" y="23943"/>
                  </a:lnTo>
                  <a:lnTo>
                    <a:pt x="1433" y="25580"/>
                  </a:lnTo>
                  <a:lnTo>
                    <a:pt x="2252" y="27218"/>
                  </a:lnTo>
                  <a:lnTo>
                    <a:pt x="3173" y="28752"/>
                  </a:lnTo>
                  <a:lnTo>
                    <a:pt x="4196" y="30185"/>
                  </a:lnTo>
                  <a:lnTo>
                    <a:pt x="5424" y="31515"/>
                  </a:lnTo>
                  <a:lnTo>
                    <a:pt x="6652" y="32640"/>
                  </a:lnTo>
                  <a:lnTo>
                    <a:pt x="8084" y="33766"/>
                  </a:lnTo>
                  <a:lnTo>
                    <a:pt x="9619" y="34687"/>
                  </a:lnTo>
                  <a:lnTo>
                    <a:pt x="11256" y="35403"/>
                  </a:lnTo>
                  <a:lnTo>
                    <a:pt x="12893" y="36017"/>
                  </a:lnTo>
                  <a:lnTo>
                    <a:pt x="14735" y="36529"/>
                  </a:lnTo>
                  <a:lnTo>
                    <a:pt x="16474" y="36733"/>
                  </a:lnTo>
                  <a:lnTo>
                    <a:pt x="18418" y="36836"/>
                  </a:lnTo>
                  <a:lnTo>
                    <a:pt x="20260" y="36733"/>
                  </a:lnTo>
                  <a:lnTo>
                    <a:pt x="22102" y="36529"/>
                  </a:lnTo>
                  <a:lnTo>
                    <a:pt x="23944" y="36017"/>
                  </a:lnTo>
                  <a:lnTo>
                    <a:pt x="25581" y="35403"/>
                  </a:lnTo>
                  <a:lnTo>
                    <a:pt x="27218" y="34687"/>
                  </a:lnTo>
                  <a:lnTo>
                    <a:pt x="28753" y="33766"/>
                  </a:lnTo>
                  <a:lnTo>
                    <a:pt x="30185" y="32640"/>
                  </a:lnTo>
                  <a:lnTo>
                    <a:pt x="31413" y="31515"/>
                  </a:lnTo>
                  <a:lnTo>
                    <a:pt x="32641" y="30185"/>
                  </a:lnTo>
                  <a:lnTo>
                    <a:pt x="33664" y="28752"/>
                  </a:lnTo>
                  <a:lnTo>
                    <a:pt x="34585" y="27218"/>
                  </a:lnTo>
                  <a:lnTo>
                    <a:pt x="35403" y="25580"/>
                  </a:lnTo>
                  <a:lnTo>
                    <a:pt x="36017" y="23943"/>
                  </a:lnTo>
                  <a:lnTo>
                    <a:pt x="36427" y="22204"/>
                  </a:lnTo>
                  <a:lnTo>
                    <a:pt x="36734" y="20362"/>
                  </a:lnTo>
                  <a:lnTo>
                    <a:pt x="36836" y="18418"/>
                  </a:lnTo>
                  <a:lnTo>
                    <a:pt x="36734" y="16576"/>
                  </a:lnTo>
                  <a:lnTo>
                    <a:pt x="36427" y="14735"/>
                  </a:lnTo>
                  <a:lnTo>
                    <a:pt x="36017" y="12995"/>
                  </a:lnTo>
                  <a:lnTo>
                    <a:pt x="35403" y="11256"/>
                  </a:lnTo>
                  <a:lnTo>
                    <a:pt x="34585" y="9619"/>
                  </a:lnTo>
                  <a:lnTo>
                    <a:pt x="33664" y="8084"/>
                  </a:lnTo>
                  <a:lnTo>
                    <a:pt x="32641" y="6754"/>
                  </a:lnTo>
                  <a:lnTo>
                    <a:pt x="31413" y="5424"/>
                  </a:lnTo>
                  <a:lnTo>
                    <a:pt x="30185" y="4196"/>
                  </a:lnTo>
                  <a:lnTo>
                    <a:pt x="28753" y="3173"/>
                  </a:lnTo>
                  <a:lnTo>
                    <a:pt x="27218" y="2252"/>
                  </a:lnTo>
                  <a:lnTo>
                    <a:pt x="25581" y="1433"/>
                  </a:lnTo>
                  <a:lnTo>
                    <a:pt x="23944" y="819"/>
                  </a:lnTo>
                  <a:lnTo>
                    <a:pt x="22102" y="410"/>
                  </a:lnTo>
                  <a:lnTo>
                    <a:pt x="20260" y="103"/>
                  </a:lnTo>
                  <a:lnTo>
                    <a:pt x="18418" y="1"/>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3" name="Google Shape;340;p17">
              <a:extLst>
                <a:ext uri="{FF2B5EF4-FFF2-40B4-BE49-F238E27FC236}">
                  <a16:creationId xmlns:a16="http://schemas.microsoft.com/office/drawing/2014/main" id="{BD8F431E-0C22-438B-83A2-FEB29C4441FF}"/>
                </a:ext>
              </a:extLst>
            </p:cNvPr>
            <p:cNvSpPr/>
            <p:nvPr/>
          </p:nvSpPr>
          <p:spPr>
            <a:xfrm>
              <a:off x="1190625" y="238125"/>
              <a:ext cx="3893275" cy="5238750"/>
            </a:xfrm>
            <a:custGeom>
              <a:avLst/>
              <a:gdLst/>
              <a:ahLst/>
              <a:cxnLst/>
              <a:rect l="l" t="t" r="r" b="b"/>
              <a:pathLst>
                <a:path w="155731" h="209550" extrusionOk="0">
                  <a:moveTo>
                    <a:pt x="86358" y="0"/>
                  </a:moveTo>
                  <a:lnTo>
                    <a:pt x="82879" y="102"/>
                  </a:lnTo>
                  <a:lnTo>
                    <a:pt x="79502" y="307"/>
                  </a:lnTo>
                  <a:lnTo>
                    <a:pt x="76228" y="716"/>
                  </a:lnTo>
                  <a:lnTo>
                    <a:pt x="72851" y="1228"/>
                  </a:lnTo>
                  <a:lnTo>
                    <a:pt x="69679" y="1842"/>
                  </a:lnTo>
                  <a:lnTo>
                    <a:pt x="66508" y="2660"/>
                  </a:lnTo>
                  <a:lnTo>
                    <a:pt x="63438" y="3581"/>
                  </a:lnTo>
                  <a:lnTo>
                    <a:pt x="60368" y="4604"/>
                  </a:lnTo>
                  <a:lnTo>
                    <a:pt x="57401" y="5832"/>
                  </a:lnTo>
                  <a:lnTo>
                    <a:pt x="54536" y="7060"/>
                  </a:lnTo>
                  <a:lnTo>
                    <a:pt x="51671" y="8493"/>
                  </a:lnTo>
                  <a:lnTo>
                    <a:pt x="48909" y="10027"/>
                  </a:lnTo>
                  <a:lnTo>
                    <a:pt x="46248" y="11664"/>
                  </a:lnTo>
                  <a:lnTo>
                    <a:pt x="43690" y="13404"/>
                  </a:lnTo>
                  <a:lnTo>
                    <a:pt x="41235" y="15246"/>
                  </a:lnTo>
                  <a:lnTo>
                    <a:pt x="38779" y="17190"/>
                  </a:lnTo>
                  <a:lnTo>
                    <a:pt x="36426" y="19236"/>
                  </a:lnTo>
                  <a:lnTo>
                    <a:pt x="34277" y="21385"/>
                  </a:lnTo>
                  <a:lnTo>
                    <a:pt x="32128" y="23636"/>
                  </a:lnTo>
                  <a:lnTo>
                    <a:pt x="30082" y="25989"/>
                  </a:lnTo>
                  <a:lnTo>
                    <a:pt x="28138" y="28342"/>
                  </a:lnTo>
                  <a:lnTo>
                    <a:pt x="26296" y="30798"/>
                  </a:lnTo>
                  <a:lnTo>
                    <a:pt x="24557" y="33356"/>
                  </a:lnTo>
                  <a:lnTo>
                    <a:pt x="22920" y="35914"/>
                  </a:lnTo>
                  <a:lnTo>
                    <a:pt x="21385" y="38574"/>
                  </a:lnTo>
                  <a:lnTo>
                    <a:pt x="20055" y="41235"/>
                  </a:lnTo>
                  <a:lnTo>
                    <a:pt x="18724" y="43997"/>
                  </a:lnTo>
                  <a:lnTo>
                    <a:pt x="17599" y="46862"/>
                  </a:lnTo>
                  <a:lnTo>
                    <a:pt x="16576" y="49727"/>
                  </a:lnTo>
                  <a:lnTo>
                    <a:pt x="15655" y="52694"/>
                  </a:lnTo>
                  <a:lnTo>
                    <a:pt x="14836" y="55559"/>
                  </a:lnTo>
                  <a:lnTo>
                    <a:pt x="14120" y="58629"/>
                  </a:lnTo>
                  <a:lnTo>
                    <a:pt x="13711" y="60778"/>
                  </a:lnTo>
                  <a:lnTo>
                    <a:pt x="13404" y="62926"/>
                  </a:lnTo>
                  <a:lnTo>
                    <a:pt x="13097" y="65177"/>
                  </a:lnTo>
                  <a:lnTo>
                    <a:pt x="12892" y="67326"/>
                  </a:lnTo>
                  <a:lnTo>
                    <a:pt x="12790" y="69475"/>
                  </a:lnTo>
                  <a:lnTo>
                    <a:pt x="12688" y="71624"/>
                  </a:lnTo>
                  <a:lnTo>
                    <a:pt x="12688" y="73772"/>
                  </a:lnTo>
                  <a:lnTo>
                    <a:pt x="12688" y="75921"/>
                  </a:lnTo>
                  <a:lnTo>
                    <a:pt x="12790" y="78070"/>
                  </a:lnTo>
                  <a:lnTo>
                    <a:pt x="12995" y="80218"/>
                  </a:lnTo>
                  <a:lnTo>
                    <a:pt x="13199" y="82367"/>
                  </a:lnTo>
                  <a:lnTo>
                    <a:pt x="13506" y="84516"/>
                  </a:lnTo>
                  <a:lnTo>
                    <a:pt x="13813" y="86562"/>
                  </a:lnTo>
                  <a:lnTo>
                    <a:pt x="14222" y="88711"/>
                  </a:lnTo>
                  <a:lnTo>
                    <a:pt x="14734" y="90757"/>
                  </a:lnTo>
                  <a:lnTo>
                    <a:pt x="15246" y="92804"/>
                  </a:lnTo>
                  <a:lnTo>
                    <a:pt x="0" y="118383"/>
                  </a:lnTo>
                  <a:lnTo>
                    <a:pt x="24966" y="136187"/>
                  </a:lnTo>
                  <a:lnTo>
                    <a:pt x="24966" y="171896"/>
                  </a:lnTo>
                  <a:lnTo>
                    <a:pt x="49523" y="171896"/>
                  </a:lnTo>
                  <a:lnTo>
                    <a:pt x="49523" y="209550"/>
                  </a:lnTo>
                  <a:lnTo>
                    <a:pt x="135471" y="209550"/>
                  </a:lnTo>
                  <a:lnTo>
                    <a:pt x="135471" y="184072"/>
                  </a:lnTo>
                  <a:lnTo>
                    <a:pt x="135573" y="179775"/>
                  </a:lnTo>
                  <a:lnTo>
                    <a:pt x="135675" y="175478"/>
                  </a:lnTo>
                  <a:lnTo>
                    <a:pt x="135982" y="171078"/>
                  </a:lnTo>
                  <a:lnTo>
                    <a:pt x="136392" y="166678"/>
                  </a:lnTo>
                  <a:lnTo>
                    <a:pt x="136903" y="162278"/>
                  </a:lnTo>
                  <a:lnTo>
                    <a:pt x="137620" y="157776"/>
                  </a:lnTo>
                  <a:lnTo>
                    <a:pt x="138336" y="153274"/>
                  </a:lnTo>
                  <a:lnTo>
                    <a:pt x="139257" y="148670"/>
                  </a:lnTo>
                  <a:lnTo>
                    <a:pt x="140280" y="144066"/>
                  </a:lnTo>
                  <a:lnTo>
                    <a:pt x="141405" y="139359"/>
                  </a:lnTo>
                  <a:lnTo>
                    <a:pt x="142735" y="134652"/>
                  </a:lnTo>
                  <a:lnTo>
                    <a:pt x="144066" y="129946"/>
                  </a:lnTo>
                  <a:lnTo>
                    <a:pt x="145600" y="125137"/>
                  </a:lnTo>
                  <a:lnTo>
                    <a:pt x="147238" y="120328"/>
                  </a:lnTo>
                  <a:lnTo>
                    <a:pt x="149079" y="115416"/>
                  </a:lnTo>
                  <a:lnTo>
                    <a:pt x="150921" y="110505"/>
                  </a:lnTo>
                  <a:lnTo>
                    <a:pt x="78684" y="110505"/>
                  </a:lnTo>
                  <a:lnTo>
                    <a:pt x="77046" y="110403"/>
                  </a:lnTo>
                  <a:lnTo>
                    <a:pt x="75512" y="110198"/>
                  </a:lnTo>
                  <a:lnTo>
                    <a:pt x="73977" y="109891"/>
                  </a:lnTo>
                  <a:lnTo>
                    <a:pt x="72544" y="109584"/>
                  </a:lnTo>
                  <a:lnTo>
                    <a:pt x="71112" y="109175"/>
                  </a:lnTo>
                  <a:lnTo>
                    <a:pt x="69679" y="108663"/>
                  </a:lnTo>
                  <a:lnTo>
                    <a:pt x="68247" y="108152"/>
                  </a:lnTo>
                  <a:lnTo>
                    <a:pt x="66917" y="107538"/>
                  </a:lnTo>
                  <a:lnTo>
                    <a:pt x="65587" y="106821"/>
                  </a:lnTo>
                  <a:lnTo>
                    <a:pt x="64257" y="106105"/>
                  </a:lnTo>
                  <a:lnTo>
                    <a:pt x="63029" y="105287"/>
                  </a:lnTo>
                  <a:lnTo>
                    <a:pt x="61801" y="104468"/>
                  </a:lnTo>
                  <a:lnTo>
                    <a:pt x="60675" y="103547"/>
                  </a:lnTo>
                  <a:lnTo>
                    <a:pt x="59550" y="102524"/>
                  </a:lnTo>
                  <a:lnTo>
                    <a:pt x="58527" y="101501"/>
                  </a:lnTo>
                  <a:lnTo>
                    <a:pt x="57503" y="100478"/>
                  </a:lnTo>
                  <a:lnTo>
                    <a:pt x="56480" y="99352"/>
                  </a:lnTo>
                  <a:lnTo>
                    <a:pt x="55662" y="98227"/>
                  </a:lnTo>
                  <a:lnTo>
                    <a:pt x="54741" y="96999"/>
                  </a:lnTo>
                  <a:lnTo>
                    <a:pt x="53922" y="95771"/>
                  </a:lnTo>
                  <a:lnTo>
                    <a:pt x="53206" y="94441"/>
                  </a:lnTo>
                  <a:lnTo>
                    <a:pt x="52592" y="93111"/>
                  </a:lnTo>
                  <a:lnTo>
                    <a:pt x="51978" y="91780"/>
                  </a:lnTo>
                  <a:lnTo>
                    <a:pt x="51364" y="90348"/>
                  </a:lnTo>
                  <a:lnTo>
                    <a:pt x="50853" y="88916"/>
                  </a:lnTo>
                  <a:lnTo>
                    <a:pt x="50443" y="87483"/>
                  </a:lnTo>
                  <a:lnTo>
                    <a:pt x="50136" y="86051"/>
                  </a:lnTo>
                  <a:lnTo>
                    <a:pt x="49830" y="84516"/>
                  </a:lnTo>
                  <a:lnTo>
                    <a:pt x="49625" y="82981"/>
                  </a:lnTo>
                  <a:lnTo>
                    <a:pt x="49523" y="81446"/>
                  </a:lnTo>
                  <a:lnTo>
                    <a:pt x="49523" y="79809"/>
                  </a:lnTo>
                  <a:lnTo>
                    <a:pt x="49523" y="78274"/>
                  </a:lnTo>
                  <a:lnTo>
                    <a:pt x="49625" y="76740"/>
                  </a:lnTo>
                  <a:lnTo>
                    <a:pt x="49830" y="75205"/>
                  </a:lnTo>
                  <a:lnTo>
                    <a:pt x="50136" y="73670"/>
                  </a:lnTo>
                  <a:lnTo>
                    <a:pt x="50443" y="72135"/>
                  </a:lnTo>
                  <a:lnTo>
                    <a:pt x="50853" y="70703"/>
                  </a:lnTo>
                  <a:lnTo>
                    <a:pt x="51364" y="69270"/>
                  </a:lnTo>
                  <a:lnTo>
                    <a:pt x="51978" y="67838"/>
                  </a:lnTo>
                  <a:lnTo>
                    <a:pt x="52592" y="66508"/>
                  </a:lnTo>
                  <a:lnTo>
                    <a:pt x="53206" y="65177"/>
                  </a:lnTo>
                  <a:lnTo>
                    <a:pt x="53922" y="63950"/>
                  </a:lnTo>
                  <a:lnTo>
                    <a:pt x="54741" y="62722"/>
                  </a:lnTo>
                  <a:lnTo>
                    <a:pt x="55662" y="61494"/>
                  </a:lnTo>
                  <a:lnTo>
                    <a:pt x="56480" y="60266"/>
                  </a:lnTo>
                  <a:lnTo>
                    <a:pt x="57503" y="59243"/>
                  </a:lnTo>
                  <a:lnTo>
                    <a:pt x="58527" y="58117"/>
                  </a:lnTo>
                  <a:lnTo>
                    <a:pt x="59550" y="57094"/>
                  </a:lnTo>
                  <a:lnTo>
                    <a:pt x="60675" y="56173"/>
                  </a:lnTo>
                  <a:lnTo>
                    <a:pt x="61801" y="55252"/>
                  </a:lnTo>
                  <a:lnTo>
                    <a:pt x="63029" y="54332"/>
                  </a:lnTo>
                  <a:lnTo>
                    <a:pt x="64257" y="53615"/>
                  </a:lnTo>
                  <a:lnTo>
                    <a:pt x="65587" y="52797"/>
                  </a:lnTo>
                  <a:lnTo>
                    <a:pt x="66917" y="52183"/>
                  </a:lnTo>
                  <a:lnTo>
                    <a:pt x="68247" y="51569"/>
                  </a:lnTo>
                  <a:lnTo>
                    <a:pt x="69679" y="50955"/>
                  </a:lnTo>
                  <a:lnTo>
                    <a:pt x="71112" y="50546"/>
                  </a:lnTo>
                  <a:lnTo>
                    <a:pt x="72544" y="50136"/>
                  </a:lnTo>
                  <a:lnTo>
                    <a:pt x="73977" y="49727"/>
                  </a:lnTo>
                  <a:lnTo>
                    <a:pt x="75512" y="49523"/>
                  </a:lnTo>
                  <a:lnTo>
                    <a:pt x="77046" y="49318"/>
                  </a:lnTo>
                  <a:lnTo>
                    <a:pt x="78684" y="49216"/>
                  </a:lnTo>
                  <a:lnTo>
                    <a:pt x="80218" y="49113"/>
                  </a:lnTo>
                  <a:lnTo>
                    <a:pt x="155730" y="49113"/>
                  </a:lnTo>
                  <a:lnTo>
                    <a:pt x="154707" y="46453"/>
                  </a:lnTo>
                  <a:lnTo>
                    <a:pt x="153684" y="43895"/>
                  </a:lnTo>
                  <a:lnTo>
                    <a:pt x="152456" y="41337"/>
                  </a:lnTo>
                  <a:lnTo>
                    <a:pt x="151228" y="38881"/>
                  </a:lnTo>
                  <a:lnTo>
                    <a:pt x="149898" y="36426"/>
                  </a:lnTo>
                  <a:lnTo>
                    <a:pt x="148363" y="34072"/>
                  </a:lnTo>
                  <a:lnTo>
                    <a:pt x="146828" y="31719"/>
                  </a:lnTo>
                  <a:lnTo>
                    <a:pt x="145191" y="29468"/>
                  </a:lnTo>
                  <a:lnTo>
                    <a:pt x="143554" y="27319"/>
                  </a:lnTo>
                  <a:lnTo>
                    <a:pt x="141712" y="25171"/>
                  </a:lnTo>
                  <a:lnTo>
                    <a:pt x="139871" y="23124"/>
                  </a:lnTo>
                  <a:lnTo>
                    <a:pt x="137926" y="21078"/>
                  </a:lnTo>
                  <a:lnTo>
                    <a:pt x="135880" y="19236"/>
                  </a:lnTo>
                  <a:lnTo>
                    <a:pt x="133834" y="17394"/>
                  </a:lnTo>
                  <a:lnTo>
                    <a:pt x="131685" y="15655"/>
                  </a:lnTo>
                  <a:lnTo>
                    <a:pt x="129434" y="13915"/>
                  </a:lnTo>
                  <a:lnTo>
                    <a:pt x="127081" y="12381"/>
                  </a:lnTo>
                  <a:lnTo>
                    <a:pt x="124727" y="10846"/>
                  </a:lnTo>
                  <a:lnTo>
                    <a:pt x="122374" y="9413"/>
                  </a:lnTo>
                  <a:lnTo>
                    <a:pt x="119918" y="8083"/>
                  </a:lnTo>
                  <a:lnTo>
                    <a:pt x="117360" y="6855"/>
                  </a:lnTo>
                  <a:lnTo>
                    <a:pt x="114700" y="5730"/>
                  </a:lnTo>
                  <a:lnTo>
                    <a:pt x="112142" y="4707"/>
                  </a:lnTo>
                  <a:lnTo>
                    <a:pt x="109379" y="3786"/>
                  </a:lnTo>
                  <a:lnTo>
                    <a:pt x="106719" y="2865"/>
                  </a:lnTo>
                  <a:lnTo>
                    <a:pt x="103854" y="2149"/>
                  </a:lnTo>
                  <a:lnTo>
                    <a:pt x="101092" y="1535"/>
                  </a:lnTo>
                  <a:lnTo>
                    <a:pt x="98227" y="1023"/>
                  </a:lnTo>
                  <a:lnTo>
                    <a:pt x="95259" y="614"/>
                  </a:lnTo>
                  <a:lnTo>
                    <a:pt x="92292" y="307"/>
                  </a:lnTo>
                  <a:lnTo>
                    <a:pt x="89325" y="102"/>
                  </a:lnTo>
                  <a:lnTo>
                    <a:pt x="86358" y="0"/>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4" name="Google Shape;341;p17">
              <a:extLst>
                <a:ext uri="{FF2B5EF4-FFF2-40B4-BE49-F238E27FC236}">
                  <a16:creationId xmlns:a16="http://schemas.microsoft.com/office/drawing/2014/main" id="{117676DC-BD63-4E52-8888-E4907AD981FE}"/>
                </a:ext>
              </a:extLst>
            </p:cNvPr>
            <p:cNvSpPr/>
            <p:nvPr/>
          </p:nvSpPr>
          <p:spPr>
            <a:xfrm>
              <a:off x="3807425" y="1772900"/>
              <a:ext cx="1383900" cy="306975"/>
            </a:xfrm>
            <a:custGeom>
              <a:avLst/>
              <a:gdLst/>
              <a:ahLst/>
              <a:cxnLst/>
              <a:rect l="l" t="t" r="r" b="b"/>
              <a:pathLst>
                <a:path w="55356" h="12279" extrusionOk="0">
                  <a:moveTo>
                    <a:pt x="1" y="1"/>
                  </a:moveTo>
                  <a:lnTo>
                    <a:pt x="922" y="1433"/>
                  </a:lnTo>
                  <a:lnTo>
                    <a:pt x="1842" y="2763"/>
                  </a:lnTo>
                  <a:lnTo>
                    <a:pt x="2661" y="4298"/>
                  </a:lnTo>
                  <a:lnTo>
                    <a:pt x="3480" y="5833"/>
                  </a:lnTo>
                  <a:lnTo>
                    <a:pt x="4093" y="7368"/>
                  </a:lnTo>
                  <a:lnTo>
                    <a:pt x="4707" y="9005"/>
                  </a:lnTo>
                  <a:lnTo>
                    <a:pt x="5219" y="10642"/>
                  </a:lnTo>
                  <a:lnTo>
                    <a:pt x="5628" y="12279"/>
                  </a:lnTo>
                  <a:lnTo>
                    <a:pt x="55355" y="12279"/>
                  </a:lnTo>
                  <a:lnTo>
                    <a:pt x="55253" y="9209"/>
                  </a:lnTo>
                  <a:lnTo>
                    <a:pt x="55048" y="6140"/>
                  </a:lnTo>
                  <a:lnTo>
                    <a:pt x="54742" y="3070"/>
                  </a:lnTo>
                  <a:lnTo>
                    <a:pt x="54230" y="1"/>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5" name="Google Shape;342;p17">
              <a:extLst>
                <a:ext uri="{FF2B5EF4-FFF2-40B4-BE49-F238E27FC236}">
                  <a16:creationId xmlns:a16="http://schemas.microsoft.com/office/drawing/2014/main" id="{751CF871-69F9-41EB-B1EC-B213E6EE583B}"/>
                </a:ext>
              </a:extLst>
            </p:cNvPr>
            <p:cNvSpPr/>
            <p:nvPr/>
          </p:nvSpPr>
          <p:spPr>
            <a:xfrm>
              <a:off x="5083875" y="545075"/>
              <a:ext cx="1345500" cy="1227850"/>
            </a:xfrm>
            <a:custGeom>
              <a:avLst/>
              <a:gdLst/>
              <a:ahLst/>
              <a:cxnLst/>
              <a:rect l="l" t="t" r="r" b="b"/>
              <a:pathLst>
                <a:path w="53820" h="49114" extrusionOk="0">
                  <a:moveTo>
                    <a:pt x="34993" y="0"/>
                  </a:moveTo>
                  <a:lnTo>
                    <a:pt x="33152" y="103"/>
                  </a:lnTo>
                  <a:lnTo>
                    <a:pt x="31310" y="410"/>
                  </a:lnTo>
                  <a:lnTo>
                    <a:pt x="29468" y="819"/>
                  </a:lnTo>
                  <a:lnTo>
                    <a:pt x="27831" y="1433"/>
                  </a:lnTo>
                  <a:lnTo>
                    <a:pt x="26194" y="2251"/>
                  </a:lnTo>
                  <a:lnTo>
                    <a:pt x="24659" y="3172"/>
                  </a:lnTo>
                  <a:lnTo>
                    <a:pt x="23227" y="4195"/>
                  </a:lnTo>
                  <a:lnTo>
                    <a:pt x="21999" y="5423"/>
                  </a:lnTo>
                  <a:lnTo>
                    <a:pt x="20771" y="6753"/>
                  </a:lnTo>
                  <a:lnTo>
                    <a:pt x="19748" y="8186"/>
                  </a:lnTo>
                  <a:lnTo>
                    <a:pt x="18827" y="9618"/>
                  </a:lnTo>
                  <a:lnTo>
                    <a:pt x="18008" y="11255"/>
                  </a:lnTo>
                  <a:lnTo>
                    <a:pt x="17394" y="12995"/>
                  </a:lnTo>
                  <a:lnTo>
                    <a:pt x="16985" y="14734"/>
                  </a:lnTo>
                  <a:lnTo>
                    <a:pt x="16678" y="16576"/>
                  </a:lnTo>
                  <a:lnTo>
                    <a:pt x="16576" y="18418"/>
                  </a:lnTo>
                  <a:lnTo>
                    <a:pt x="16678" y="20567"/>
                  </a:lnTo>
                  <a:lnTo>
                    <a:pt x="16985" y="22511"/>
                  </a:lnTo>
                  <a:lnTo>
                    <a:pt x="17599" y="24455"/>
                  </a:lnTo>
                  <a:lnTo>
                    <a:pt x="18315" y="26399"/>
                  </a:lnTo>
                  <a:lnTo>
                    <a:pt x="7879" y="36835"/>
                  </a:lnTo>
                  <a:lnTo>
                    <a:pt x="0" y="36835"/>
                  </a:lnTo>
                  <a:lnTo>
                    <a:pt x="1023" y="39803"/>
                  </a:lnTo>
                  <a:lnTo>
                    <a:pt x="1944" y="42872"/>
                  </a:lnTo>
                  <a:lnTo>
                    <a:pt x="2660" y="45942"/>
                  </a:lnTo>
                  <a:lnTo>
                    <a:pt x="3172" y="49114"/>
                  </a:lnTo>
                  <a:lnTo>
                    <a:pt x="12995" y="49114"/>
                  </a:lnTo>
                  <a:lnTo>
                    <a:pt x="27115" y="35096"/>
                  </a:lnTo>
                  <a:lnTo>
                    <a:pt x="28956" y="35812"/>
                  </a:lnTo>
                  <a:lnTo>
                    <a:pt x="30900" y="36426"/>
                  </a:lnTo>
                  <a:lnTo>
                    <a:pt x="32845" y="36733"/>
                  </a:lnTo>
                  <a:lnTo>
                    <a:pt x="34993" y="36835"/>
                  </a:lnTo>
                  <a:lnTo>
                    <a:pt x="36835" y="36733"/>
                  </a:lnTo>
                  <a:lnTo>
                    <a:pt x="38677" y="36528"/>
                  </a:lnTo>
                  <a:lnTo>
                    <a:pt x="40518" y="36017"/>
                  </a:lnTo>
                  <a:lnTo>
                    <a:pt x="42258" y="35403"/>
                  </a:lnTo>
                  <a:lnTo>
                    <a:pt x="43895" y="34584"/>
                  </a:lnTo>
                  <a:lnTo>
                    <a:pt x="45430" y="33663"/>
                  </a:lnTo>
                  <a:lnTo>
                    <a:pt x="46862" y="32640"/>
                  </a:lnTo>
                  <a:lnTo>
                    <a:pt x="48192" y="31412"/>
                  </a:lnTo>
                  <a:lnTo>
                    <a:pt x="49420" y="30185"/>
                  </a:lnTo>
                  <a:lnTo>
                    <a:pt x="50546" y="28752"/>
                  </a:lnTo>
                  <a:lnTo>
                    <a:pt x="51467" y="27217"/>
                  </a:lnTo>
                  <a:lnTo>
                    <a:pt x="52285" y="25580"/>
                  </a:lnTo>
                  <a:lnTo>
                    <a:pt x="52899" y="23943"/>
                  </a:lnTo>
                  <a:lnTo>
                    <a:pt x="53411" y="22101"/>
                  </a:lnTo>
                  <a:lnTo>
                    <a:pt x="53718" y="20362"/>
                  </a:lnTo>
                  <a:lnTo>
                    <a:pt x="53820" y="18418"/>
                  </a:lnTo>
                  <a:lnTo>
                    <a:pt x="53718" y="16576"/>
                  </a:lnTo>
                  <a:lnTo>
                    <a:pt x="53411" y="14734"/>
                  </a:lnTo>
                  <a:lnTo>
                    <a:pt x="52899" y="12995"/>
                  </a:lnTo>
                  <a:lnTo>
                    <a:pt x="52285" y="11255"/>
                  </a:lnTo>
                  <a:lnTo>
                    <a:pt x="51467" y="9618"/>
                  </a:lnTo>
                  <a:lnTo>
                    <a:pt x="50546" y="8186"/>
                  </a:lnTo>
                  <a:lnTo>
                    <a:pt x="49420" y="6753"/>
                  </a:lnTo>
                  <a:lnTo>
                    <a:pt x="48192" y="5423"/>
                  </a:lnTo>
                  <a:lnTo>
                    <a:pt x="46862" y="4195"/>
                  </a:lnTo>
                  <a:lnTo>
                    <a:pt x="45430" y="3172"/>
                  </a:lnTo>
                  <a:lnTo>
                    <a:pt x="43895" y="2251"/>
                  </a:lnTo>
                  <a:lnTo>
                    <a:pt x="42258" y="1433"/>
                  </a:lnTo>
                  <a:lnTo>
                    <a:pt x="40518" y="819"/>
                  </a:lnTo>
                  <a:lnTo>
                    <a:pt x="38677" y="410"/>
                  </a:lnTo>
                  <a:lnTo>
                    <a:pt x="36835" y="103"/>
                  </a:lnTo>
                  <a:lnTo>
                    <a:pt x="34993" y="0"/>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6" name="Google Shape;343;p17">
              <a:extLst>
                <a:ext uri="{FF2B5EF4-FFF2-40B4-BE49-F238E27FC236}">
                  <a16:creationId xmlns:a16="http://schemas.microsoft.com/office/drawing/2014/main" id="{37AF79E0-7D3C-43D3-9242-F273960A12D7}"/>
                </a:ext>
              </a:extLst>
            </p:cNvPr>
            <p:cNvSpPr/>
            <p:nvPr/>
          </p:nvSpPr>
          <p:spPr>
            <a:xfrm>
              <a:off x="5163150" y="1772900"/>
              <a:ext cx="1266225" cy="920900"/>
            </a:xfrm>
            <a:custGeom>
              <a:avLst/>
              <a:gdLst/>
              <a:ahLst/>
              <a:cxnLst/>
              <a:rect l="l" t="t" r="r" b="b"/>
              <a:pathLst>
                <a:path w="50649" h="36836" extrusionOk="0">
                  <a:moveTo>
                    <a:pt x="31822" y="1"/>
                  </a:moveTo>
                  <a:lnTo>
                    <a:pt x="30287" y="103"/>
                  </a:lnTo>
                  <a:lnTo>
                    <a:pt x="28855" y="205"/>
                  </a:lnTo>
                  <a:lnTo>
                    <a:pt x="27423" y="512"/>
                  </a:lnTo>
                  <a:lnTo>
                    <a:pt x="26092" y="921"/>
                  </a:lnTo>
                  <a:lnTo>
                    <a:pt x="24762" y="1433"/>
                  </a:lnTo>
                  <a:lnTo>
                    <a:pt x="23432" y="2047"/>
                  </a:lnTo>
                  <a:lnTo>
                    <a:pt x="22204" y="2661"/>
                  </a:lnTo>
                  <a:lnTo>
                    <a:pt x="21079" y="3479"/>
                  </a:lnTo>
                  <a:lnTo>
                    <a:pt x="19953" y="4298"/>
                  </a:lnTo>
                  <a:lnTo>
                    <a:pt x="18930" y="5321"/>
                  </a:lnTo>
                  <a:lnTo>
                    <a:pt x="18009" y="6242"/>
                  </a:lnTo>
                  <a:lnTo>
                    <a:pt x="17088" y="7368"/>
                  </a:lnTo>
                  <a:lnTo>
                    <a:pt x="16270" y="8493"/>
                  </a:lnTo>
                  <a:lnTo>
                    <a:pt x="15553" y="9721"/>
                  </a:lnTo>
                  <a:lnTo>
                    <a:pt x="14940" y="10949"/>
                  </a:lnTo>
                  <a:lnTo>
                    <a:pt x="14428" y="12279"/>
                  </a:lnTo>
                  <a:lnTo>
                    <a:pt x="1126" y="12279"/>
                  </a:lnTo>
                  <a:lnTo>
                    <a:pt x="1024" y="15451"/>
                  </a:lnTo>
                  <a:lnTo>
                    <a:pt x="819" y="18520"/>
                  </a:lnTo>
                  <a:lnTo>
                    <a:pt x="513" y="21488"/>
                  </a:lnTo>
                  <a:lnTo>
                    <a:pt x="1" y="24557"/>
                  </a:lnTo>
                  <a:lnTo>
                    <a:pt x="14428" y="24557"/>
                  </a:lnTo>
                  <a:lnTo>
                    <a:pt x="14940" y="25887"/>
                  </a:lnTo>
                  <a:lnTo>
                    <a:pt x="15553" y="27115"/>
                  </a:lnTo>
                  <a:lnTo>
                    <a:pt x="16270" y="28343"/>
                  </a:lnTo>
                  <a:lnTo>
                    <a:pt x="17088" y="29469"/>
                  </a:lnTo>
                  <a:lnTo>
                    <a:pt x="18009" y="30594"/>
                  </a:lnTo>
                  <a:lnTo>
                    <a:pt x="18930" y="31617"/>
                  </a:lnTo>
                  <a:lnTo>
                    <a:pt x="19953" y="32538"/>
                  </a:lnTo>
                  <a:lnTo>
                    <a:pt x="21079" y="33357"/>
                  </a:lnTo>
                  <a:lnTo>
                    <a:pt x="22204" y="34175"/>
                  </a:lnTo>
                  <a:lnTo>
                    <a:pt x="23432" y="34891"/>
                  </a:lnTo>
                  <a:lnTo>
                    <a:pt x="24762" y="35403"/>
                  </a:lnTo>
                  <a:lnTo>
                    <a:pt x="26092" y="35915"/>
                  </a:lnTo>
                  <a:lnTo>
                    <a:pt x="27423" y="36324"/>
                  </a:lnTo>
                  <a:lnTo>
                    <a:pt x="28855" y="36631"/>
                  </a:lnTo>
                  <a:lnTo>
                    <a:pt x="30287" y="36836"/>
                  </a:lnTo>
                  <a:lnTo>
                    <a:pt x="31822" y="36836"/>
                  </a:lnTo>
                  <a:lnTo>
                    <a:pt x="33664" y="36733"/>
                  </a:lnTo>
                  <a:lnTo>
                    <a:pt x="35506" y="36529"/>
                  </a:lnTo>
                  <a:lnTo>
                    <a:pt x="37347" y="36017"/>
                  </a:lnTo>
                  <a:lnTo>
                    <a:pt x="39087" y="35403"/>
                  </a:lnTo>
                  <a:lnTo>
                    <a:pt x="40724" y="34585"/>
                  </a:lnTo>
                  <a:lnTo>
                    <a:pt x="42259" y="33664"/>
                  </a:lnTo>
                  <a:lnTo>
                    <a:pt x="43691" y="32640"/>
                  </a:lnTo>
                  <a:lnTo>
                    <a:pt x="45021" y="31413"/>
                  </a:lnTo>
                  <a:lnTo>
                    <a:pt x="46249" y="30185"/>
                  </a:lnTo>
                  <a:lnTo>
                    <a:pt x="47375" y="28752"/>
                  </a:lnTo>
                  <a:lnTo>
                    <a:pt x="48296" y="27218"/>
                  </a:lnTo>
                  <a:lnTo>
                    <a:pt x="49114" y="25580"/>
                  </a:lnTo>
                  <a:lnTo>
                    <a:pt x="49728" y="23943"/>
                  </a:lnTo>
                  <a:lnTo>
                    <a:pt x="50240" y="22102"/>
                  </a:lnTo>
                  <a:lnTo>
                    <a:pt x="50547" y="20362"/>
                  </a:lnTo>
                  <a:lnTo>
                    <a:pt x="50649" y="18418"/>
                  </a:lnTo>
                  <a:lnTo>
                    <a:pt x="50547" y="16576"/>
                  </a:lnTo>
                  <a:lnTo>
                    <a:pt x="50240" y="14735"/>
                  </a:lnTo>
                  <a:lnTo>
                    <a:pt x="49728" y="12995"/>
                  </a:lnTo>
                  <a:lnTo>
                    <a:pt x="49114" y="11256"/>
                  </a:lnTo>
                  <a:lnTo>
                    <a:pt x="48296" y="9619"/>
                  </a:lnTo>
                  <a:lnTo>
                    <a:pt x="47375" y="8186"/>
                  </a:lnTo>
                  <a:lnTo>
                    <a:pt x="46249" y="6754"/>
                  </a:lnTo>
                  <a:lnTo>
                    <a:pt x="45021" y="5424"/>
                  </a:lnTo>
                  <a:lnTo>
                    <a:pt x="43691" y="4196"/>
                  </a:lnTo>
                  <a:lnTo>
                    <a:pt x="42259" y="3173"/>
                  </a:lnTo>
                  <a:lnTo>
                    <a:pt x="40724" y="2252"/>
                  </a:lnTo>
                  <a:lnTo>
                    <a:pt x="39087" y="1433"/>
                  </a:lnTo>
                  <a:lnTo>
                    <a:pt x="37347" y="819"/>
                  </a:lnTo>
                  <a:lnTo>
                    <a:pt x="35506" y="410"/>
                  </a:lnTo>
                  <a:lnTo>
                    <a:pt x="33664" y="103"/>
                  </a:lnTo>
                  <a:lnTo>
                    <a:pt x="31822" y="1"/>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7" name="Google Shape;344;p17">
              <a:extLst>
                <a:ext uri="{FF2B5EF4-FFF2-40B4-BE49-F238E27FC236}">
                  <a16:creationId xmlns:a16="http://schemas.microsoft.com/office/drawing/2014/main" id="{1984507D-4DC3-47A4-8024-4D76C2955C9A}"/>
                </a:ext>
              </a:extLst>
            </p:cNvPr>
            <p:cNvSpPr/>
            <p:nvPr/>
          </p:nvSpPr>
          <p:spPr>
            <a:xfrm>
              <a:off x="4963650" y="2693775"/>
              <a:ext cx="1465725" cy="1227850"/>
            </a:xfrm>
            <a:custGeom>
              <a:avLst/>
              <a:gdLst/>
              <a:ahLst/>
              <a:cxnLst/>
              <a:rect l="l" t="t" r="r" b="b"/>
              <a:pathLst>
                <a:path w="58629" h="49114" extrusionOk="0">
                  <a:moveTo>
                    <a:pt x="4809" y="1"/>
                  </a:moveTo>
                  <a:lnTo>
                    <a:pt x="4400" y="1228"/>
                  </a:lnTo>
                  <a:lnTo>
                    <a:pt x="3990" y="2354"/>
                  </a:lnTo>
                  <a:lnTo>
                    <a:pt x="2967" y="4810"/>
                  </a:lnTo>
                  <a:lnTo>
                    <a:pt x="1637" y="7981"/>
                  </a:lnTo>
                  <a:lnTo>
                    <a:pt x="0" y="12279"/>
                  </a:lnTo>
                  <a:lnTo>
                    <a:pt x="12688" y="12279"/>
                  </a:lnTo>
                  <a:lnTo>
                    <a:pt x="23124" y="22818"/>
                  </a:lnTo>
                  <a:lnTo>
                    <a:pt x="22408" y="24660"/>
                  </a:lnTo>
                  <a:lnTo>
                    <a:pt x="21794" y="26604"/>
                  </a:lnTo>
                  <a:lnTo>
                    <a:pt x="21487" y="28650"/>
                  </a:lnTo>
                  <a:lnTo>
                    <a:pt x="21385" y="30696"/>
                  </a:lnTo>
                  <a:lnTo>
                    <a:pt x="21487" y="32640"/>
                  </a:lnTo>
                  <a:lnTo>
                    <a:pt x="21794" y="34380"/>
                  </a:lnTo>
                  <a:lnTo>
                    <a:pt x="22203" y="36222"/>
                  </a:lnTo>
                  <a:lnTo>
                    <a:pt x="22817" y="37859"/>
                  </a:lnTo>
                  <a:lnTo>
                    <a:pt x="23636" y="39496"/>
                  </a:lnTo>
                  <a:lnTo>
                    <a:pt x="24557" y="41031"/>
                  </a:lnTo>
                  <a:lnTo>
                    <a:pt x="25580" y="42463"/>
                  </a:lnTo>
                  <a:lnTo>
                    <a:pt x="26808" y="43691"/>
                  </a:lnTo>
                  <a:lnTo>
                    <a:pt x="28036" y="44919"/>
                  </a:lnTo>
                  <a:lnTo>
                    <a:pt x="29468" y="45942"/>
                  </a:lnTo>
                  <a:lnTo>
                    <a:pt x="31003" y="46863"/>
                  </a:lnTo>
                  <a:lnTo>
                    <a:pt x="32640" y="47681"/>
                  </a:lnTo>
                  <a:lnTo>
                    <a:pt x="34277" y="48295"/>
                  </a:lnTo>
                  <a:lnTo>
                    <a:pt x="36119" y="48807"/>
                  </a:lnTo>
                  <a:lnTo>
                    <a:pt x="37961" y="49012"/>
                  </a:lnTo>
                  <a:lnTo>
                    <a:pt x="39802" y="49114"/>
                  </a:lnTo>
                  <a:lnTo>
                    <a:pt x="41644" y="49012"/>
                  </a:lnTo>
                  <a:lnTo>
                    <a:pt x="43486" y="48807"/>
                  </a:lnTo>
                  <a:lnTo>
                    <a:pt x="45327" y="48295"/>
                  </a:lnTo>
                  <a:lnTo>
                    <a:pt x="47067" y="47681"/>
                  </a:lnTo>
                  <a:lnTo>
                    <a:pt x="48704" y="46863"/>
                  </a:lnTo>
                  <a:lnTo>
                    <a:pt x="50239" y="45942"/>
                  </a:lnTo>
                  <a:lnTo>
                    <a:pt x="51671" y="44919"/>
                  </a:lnTo>
                  <a:lnTo>
                    <a:pt x="53001" y="43691"/>
                  </a:lnTo>
                  <a:lnTo>
                    <a:pt x="54229" y="42463"/>
                  </a:lnTo>
                  <a:lnTo>
                    <a:pt x="55355" y="41031"/>
                  </a:lnTo>
                  <a:lnTo>
                    <a:pt x="56276" y="39496"/>
                  </a:lnTo>
                  <a:lnTo>
                    <a:pt x="57094" y="37859"/>
                  </a:lnTo>
                  <a:lnTo>
                    <a:pt x="57708" y="36222"/>
                  </a:lnTo>
                  <a:lnTo>
                    <a:pt x="58220" y="34380"/>
                  </a:lnTo>
                  <a:lnTo>
                    <a:pt x="58527" y="32640"/>
                  </a:lnTo>
                  <a:lnTo>
                    <a:pt x="58629" y="30696"/>
                  </a:lnTo>
                  <a:lnTo>
                    <a:pt x="58527" y="28855"/>
                  </a:lnTo>
                  <a:lnTo>
                    <a:pt x="58220" y="27013"/>
                  </a:lnTo>
                  <a:lnTo>
                    <a:pt x="57708" y="25273"/>
                  </a:lnTo>
                  <a:lnTo>
                    <a:pt x="57094" y="23534"/>
                  </a:lnTo>
                  <a:lnTo>
                    <a:pt x="56276" y="21897"/>
                  </a:lnTo>
                  <a:lnTo>
                    <a:pt x="55355" y="20464"/>
                  </a:lnTo>
                  <a:lnTo>
                    <a:pt x="54229" y="19032"/>
                  </a:lnTo>
                  <a:lnTo>
                    <a:pt x="53001" y="17702"/>
                  </a:lnTo>
                  <a:lnTo>
                    <a:pt x="51671" y="16474"/>
                  </a:lnTo>
                  <a:lnTo>
                    <a:pt x="50239" y="15451"/>
                  </a:lnTo>
                  <a:lnTo>
                    <a:pt x="48704" y="14530"/>
                  </a:lnTo>
                  <a:lnTo>
                    <a:pt x="47067" y="13711"/>
                  </a:lnTo>
                  <a:lnTo>
                    <a:pt x="45327" y="13097"/>
                  </a:lnTo>
                  <a:lnTo>
                    <a:pt x="43486" y="12688"/>
                  </a:lnTo>
                  <a:lnTo>
                    <a:pt x="41644" y="12381"/>
                  </a:lnTo>
                  <a:lnTo>
                    <a:pt x="39802" y="12279"/>
                  </a:lnTo>
                  <a:lnTo>
                    <a:pt x="37654" y="12381"/>
                  </a:lnTo>
                  <a:lnTo>
                    <a:pt x="35709" y="12790"/>
                  </a:lnTo>
                  <a:lnTo>
                    <a:pt x="33765" y="13302"/>
                  </a:lnTo>
                  <a:lnTo>
                    <a:pt x="31924" y="14121"/>
                  </a:lnTo>
                  <a:lnTo>
                    <a:pt x="17804" y="1"/>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68" name="Google Shape;345;p17">
            <a:extLst>
              <a:ext uri="{FF2B5EF4-FFF2-40B4-BE49-F238E27FC236}">
                <a16:creationId xmlns:a16="http://schemas.microsoft.com/office/drawing/2014/main" id="{3062CC1B-E445-4C18-BE2C-69E5601F8C67}"/>
              </a:ext>
            </a:extLst>
          </p:cNvPr>
          <p:cNvGrpSpPr/>
          <p:nvPr/>
        </p:nvGrpSpPr>
        <p:grpSpPr>
          <a:xfrm>
            <a:off x="6877586" y="2045909"/>
            <a:ext cx="472142" cy="472112"/>
            <a:chOff x="-44512325" y="3176075"/>
            <a:chExt cx="300900" cy="300900"/>
          </a:xfrm>
        </p:grpSpPr>
        <p:sp>
          <p:nvSpPr>
            <p:cNvPr id="69" name="Google Shape;346;p17">
              <a:extLst>
                <a:ext uri="{FF2B5EF4-FFF2-40B4-BE49-F238E27FC236}">
                  <a16:creationId xmlns:a16="http://schemas.microsoft.com/office/drawing/2014/main" id="{2CB33D43-6C6E-490E-938C-E24816492EA4}"/>
                </a:ext>
              </a:extLst>
            </p:cNvPr>
            <p:cNvSpPr/>
            <p:nvPr/>
          </p:nvSpPr>
          <p:spPr>
            <a:xfrm>
              <a:off x="-44512325" y="3176075"/>
              <a:ext cx="300900" cy="300900"/>
            </a:xfrm>
            <a:custGeom>
              <a:avLst/>
              <a:gdLst/>
              <a:ahLst/>
              <a:cxnLst/>
              <a:rect l="l" t="t" r="r" b="b"/>
              <a:pathLst>
                <a:path w="12036" h="12036" extrusionOk="0">
                  <a:moveTo>
                    <a:pt x="3246" y="2868"/>
                  </a:moveTo>
                  <a:cubicBezTo>
                    <a:pt x="3435" y="2868"/>
                    <a:pt x="3592" y="3025"/>
                    <a:pt x="3592" y="3246"/>
                  </a:cubicBezTo>
                  <a:cubicBezTo>
                    <a:pt x="3592" y="3435"/>
                    <a:pt x="3435" y="3592"/>
                    <a:pt x="3246" y="3592"/>
                  </a:cubicBezTo>
                  <a:cubicBezTo>
                    <a:pt x="3057" y="3592"/>
                    <a:pt x="2899" y="3435"/>
                    <a:pt x="2899" y="3246"/>
                  </a:cubicBezTo>
                  <a:cubicBezTo>
                    <a:pt x="2899" y="3025"/>
                    <a:pt x="3057" y="2868"/>
                    <a:pt x="3246" y="2868"/>
                  </a:cubicBezTo>
                  <a:close/>
                  <a:moveTo>
                    <a:pt x="8854" y="2868"/>
                  </a:moveTo>
                  <a:cubicBezTo>
                    <a:pt x="9043" y="2868"/>
                    <a:pt x="9200" y="3025"/>
                    <a:pt x="9200" y="3246"/>
                  </a:cubicBezTo>
                  <a:cubicBezTo>
                    <a:pt x="9200" y="3435"/>
                    <a:pt x="9043" y="3592"/>
                    <a:pt x="8854" y="3592"/>
                  </a:cubicBezTo>
                  <a:cubicBezTo>
                    <a:pt x="8665" y="3592"/>
                    <a:pt x="8507" y="3435"/>
                    <a:pt x="8507" y="3246"/>
                  </a:cubicBezTo>
                  <a:cubicBezTo>
                    <a:pt x="8507" y="3025"/>
                    <a:pt x="8665" y="2868"/>
                    <a:pt x="8854" y="2868"/>
                  </a:cubicBezTo>
                  <a:close/>
                  <a:moveTo>
                    <a:pt x="6774" y="3277"/>
                  </a:moveTo>
                  <a:cubicBezTo>
                    <a:pt x="6963" y="3277"/>
                    <a:pt x="7121" y="3435"/>
                    <a:pt x="7121" y="3624"/>
                  </a:cubicBezTo>
                  <a:lnTo>
                    <a:pt x="7121" y="3876"/>
                  </a:lnTo>
                  <a:cubicBezTo>
                    <a:pt x="7247" y="3907"/>
                    <a:pt x="7341" y="3970"/>
                    <a:pt x="7467" y="4065"/>
                  </a:cubicBezTo>
                  <a:lnTo>
                    <a:pt x="7656" y="3939"/>
                  </a:lnTo>
                  <a:cubicBezTo>
                    <a:pt x="7706" y="3919"/>
                    <a:pt x="7766" y="3908"/>
                    <a:pt x="7825" y="3908"/>
                  </a:cubicBezTo>
                  <a:cubicBezTo>
                    <a:pt x="7955" y="3908"/>
                    <a:pt x="8086" y="3957"/>
                    <a:pt x="8129" y="4065"/>
                  </a:cubicBezTo>
                  <a:lnTo>
                    <a:pt x="8854" y="5294"/>
                  </a:lnTo>
                  <a:cubicBezTo>
                    <a:pt x="8917" y="5451"/>
                    <a:pt x="8885" y="5672"/>
                    <a:pt x="8728" y="5735"/>
                  </a:cubicBezTo>
                  <a:lnTo>
                    <a:pt x="8539" y="5861"/>
                  </a:lnTo>
                  <a:lnTo>
                    <a:pt x="8539" y="6270"/>
                  </a:lnTo>
                  <a:lnTo>
                    <a:pt x="8728" y="6396"/>
                  </a:lnTo>
                  <a:cubicBezTo>
                    <a:pt x="8885" y="6459"/>
                    <a:pt x="8980" y="6711"/>
                    <a:pt x="8854" y="6869"/>
                  </a:cubicBezTo>
                  <a:lnTo>
                    <a:pt x="8129" y="8066"/>
                  </a:lnTo>
                  <a:cubicBezTo>
                    <a:pt x="8043" y="8174"/>
                    <a:pt x="7927" y="8222"/>
                    <a:pt x="7812" y="8222"/>
                  </a:cubicBezTo>
                  <a:cubicBezTo>
                    <a:pt x="7759" y="8222"/>
                    <a:pt x="7706" y="8212"/>
                    <a:pt x="7656" y="8192"/>
                  </a:cubicBezTo>
                  <a:lnTo>
                    <a:pt x="7467" y="8066"/>
                  </a:lnTo>
                  <a:cubicBezTo>
                    <a:pt x="7341" y="8160"/>
                    <a:pt x="7215" y="8223"/>
                    <a:pt x="7121" y="8255"/>
                  </a:cubicBezTo>
                  <a:lnTo>
                    <a:pt x="7121" y="8507"/>
                  </a:lnTo>
                  <a:cubicBezTo>
                    <a:pt x="7121" y="8696"/>
                    <a:pt x="6963" y="8854"/>
                    <a:pt x="6774" y="8854"/>
                  </a:cubicBezTo>
                  <a:lnTo>
                    <a:pt x="5357" y="8854"/>
                  </a:lnTo>
                  <a:cubicBezTo>
                    <a:pt x="5136" y="8854"/>
                    <a:pt x="4978" y="8696"/>
                    <a:pt x="4978" y="8507"/>
                  </a:cubicBezTo>
                  <a:lnTo>
                    <a:pt x="4978" y="8255"/>
                  </a:lnTo>
                  <a:cubicBezTo>
                    <a:pt x="4884" y="8223"/>
                    <a:pt x="4758" y="8160"/>
                    <a:pt x="4632" y="8066"/>
                  </a:cubicBezTo>
                  <a:lnTo>
                    <a:pt x="4443" y="8192"/>
                  </a:lnTo>
                  <a:cubicBezTo>
                    <a:pt x="4393" y="8212"/>
                    <a:pt x="4334" y="8222"/>
                    <a:pt x="4274" y="8222"/>
                  </a:cubicBezTo>
                  <a:cubicBezTo>
                    <a:pt x="4145" y="8222"/>
                    <a:pt x="4013" y="8174"/>
                    <a:pt x="3970" y="8066"/>
                  </a:cubicBezTo>
                  <a:lnTo>
                    <a:pt x="3246" y="6869"/>
                  </a:lnTo>
                  <a:cubicBezTo>
                    <a:pt x="3183" y="6680"/>
                    <a:pt x="3214" y="6459"/>
                    <a:pt x="3372" y="6396"/>
                  </a:cubicBezTo>
                  <a:lnTo>
                    <a:pt x="3561" y="6270"/>
                  </a:lnTo>
                  <a:lnTo>
                    <a:pt x="3561" y="5861"/>
                  </a:lnTo>
                  <a:lnTo>
                    <a:pt x="3372" y="5735"/>
                  </a:lnTo>
                  <a:cubicBezTo>
                    <a:pt x="3214" y="5672"/>
                    <a:pt x="3151" y="5420"/>
                    <a:pt x="3246" y="5294"/>
                  </a:cubicBezTo>
                  <a:lnTo>
                    <a:pt x="3970" y="4065"/>
                  </a:lnTo>
                  <a:cubicBezTo>
                    <a:pt x="4013" y="3958"/>
                    <a:pt x="4142" y="3880"/>
                    <a:pt x="4270" y="3880"/>
                  </a:cubicBezTo>
                  <a:cubicBezTo>
                    <a:pt x="4331" y="3880"/>
                    <a:pt x="4392" y="3898"/>
                    <a:pt x="4443" y="3939"/>
                  </a:cubicBezTo>
                  <a:lnTo>
                    <a:pt x="4632" y="4065"/>
                  </a:lnTo>
                  <a:cubicBezTo>
                    <a:pt x="4758" y="3970"/>
                    <a:pt x="4884" y="3907"/>
                    <a:pt x="4978" y="3876"/>
                  </a:cubicBezTo>
                  <a:lnTo>
                    <a:pt x="4978" y="3624"/>
                  </a:lnTo>
                  <a:cubicBezTo>
                    <a:pt x="4978" y="3435"/>
                    <a:pt x="5136" y="3277"/>
                    <a:pt x="5357" y="3277"/>
                  </a:cubicBezTo>
                  <a:close/>
                  <a:moveTo>
                    <a:pt x="3246" y="8475"/>
                  </a:moveTo>
                  <a:cubicBezTo>
                    <a:pt x="3435" y="8475"/>
                    <a:pt x="3592" y="8633"/>
                    <a:pt x="3592" y="8822"/>
                  </a:cubicBezTo>
                  <a:cubicBezTo>
                    <a:pt x="3592" y="9043"/>
                    <a:pt x="3435" y="9169"/>
                    <a:pt x="3246" y="9169"/>
                  </a:cubicBezTo>
                  <a:cubicBezTo>
                    <a:pt x="3057" y="9169"/>
                    <a:pt x="2899" y="9011"/>
                    <a:pt x="2899" y="8822"/>
                  </a:cubicBezTo>
                  <a:cubicBezTo>
                    <a:pt x="2899" y="8633"/>
                    <a:pt x="3057" y="8475"/>
                    <a:pt x="3246" y="8475"/>
                  </a:cubicBezTo>
                  <a:close/>
                  <a:moveTo>
                    <a:pt x="8854" y="8475"/>
                  </a:moveTo>
                  <a:cubicBezTo>
                    <a:pt x="9043" y="8475"/>
                    <a:pt x="9200" y="8633"/>
                    <a:pt x="9200" y="8822"/>
                  </a:cubicBezTo>
                  <a:cubicBezTo>
                    <a:pt x="9200" y="9043"/>
                    <a:pt x="9043" y="9169"/>
                    <a:pt x="8854" y="9169"/>
                  </a:cubicBezTo>
                  <a:cubicBezTo>
                    <a:pt x="8665" y="9169"/>
                    <a:pt x="8507" y="9011"/>
                    <a:pt x="8507" y="8822"/>
                  </a:cubicBezTo>
                  <a:cubicBezTo>
                    <a:pt x="8507" y="8633"/>
                    <a:pt x="8665" y="8475"/>
                    <a:pt x="8854" y="8475"/>
                  </a:cubicBezTo>
                  <a:close/>
                  <a:moveTo>
                    <a:pt x="3183" y="1"/>
                  </a:moveTo>
                  <a:cubicBezTo>
                    <a:pt x="2994" y="1"/>
                    <a:pt x="2836" y="158"/>
                    <a:pt x="2836" y="347"/>
                  </a:cubicBezTo>
                  <a:lnTo>
                    <a:pt x="2836" y="1418"/>
                  </a:lnTo>
                  <a:lnTo>
                    <a:pt x="2458" y="1418"/>
                  </a:lnTo>
                  <a:cubicBezTo>
                    <a:pt x="1891" y="1418"/>
                    <a:pt x="1418" y="1891"/>
                    <a:pt x="1418" y="2490"/>
                  </a:cubicBezTo>
                  <a:lnTo>
                    <a:pt x="1418" y="2836"/>
                  </a:lnTo>
                  <a:lnTo>
                    <a:pt x="347" y="2836"/>
                  </a:lnTo>
                  <a:cubicBezTo>
                    <a:pt x="158" y="2836"/>
                    <a:pt x="1" y="2994"/>
                    <a:pt x="1" y="3183"/>
                  </a:cubicBezTo>
                  <a:cubicBezTo>
                    <a:pt x="1" y="3372"/>
                    <a:pt x="158" y="3529"/>
                    <a:pt x="347" y="3529"/>
                  </a:cubicBezTo>
                  <a:lnTo>
                    <a:pt x="1418" y="3529"/>
                  </a:lnTo>
                  <a:lnTo>
                    <a:pt x="1418" y="4254"/>
                  </a:lnTo>
                  <a:lnTo>
                    <a:pt x="347" y="4254"/>
                  </a:lnTo>
                  <a:cubicBezTo>
                    <a:pt x="158" y="4254"/>
                    <a:pt x="1" y="4411"/>
                    <a:pt x="1" y="4600"/>
                  </a:cubicBezTo>
                  <a:cubicBezTo>
                    <a:pt x="1" y="4821"/>
                    <a:pt x="158" y="4978"/>
                    <a:pt x="347" y="4978"/>
                  </a:cubicBezTo>
                  <a:lnTo>
                    <a:pt x="1418" y="4978"/>
                  </a:lnTo>
                  <a:lnTo>
                    <a:pt x="1418" y="5672"/>
                  </a:lnTo>
                  <a:lnTo>
                    <a:pt x="347" y="5672"/>
                  </a:lnTo>
                  <a:cubicBezTo>
                    <a:pt x="158" y="5672"/>
                    <a:pt x="1" y="5829"/>
                    <a:pt x="1" y="6018"/>
                  </a:cubicBezTo>
                  <a:cubicBezTo>
                    <a:pt x="1" y="6239"/>
                    <a:pt x="158" y="6396"/>
                    <a:pt x="347" y="6396"/>
                  </a:cubicBezTo>
                  <a:lnTo>
                    <a:pt x="1418" y="6396"/>
                  </a:lnTo>
                  <a:lnTo>
                    <a:pt x="1418" y="7089"/>
                  </a:lnTo>
                  <a:lnTo>
                    <a:pt x="347" y="7089"/>
                  </a:lnTo>
                  <a:cubicBezTo>
                    <a:pt x="158" y="7089"/>
                    <a:pt x="1" y="7247"/>
                    <a:pt x="1" y="7436"/>
                  </a:cubicBezTo>
                  <a:cubicBezTo>
                    <a:pt x="1" y="7656"/>
                    <a:pt x="158" y="7814"/>
                    <a:pt x="347" y="7814"/>
                  </a:cubicBezTo>
                  <a:lnTo>
                    <a:pt x="1418" y="7814"/>
                  </a:lnTo>
                  <a:lnTo>
                    <a:pt x="1418" y="8507"/>
                  </a:lnTo>
                  <a:lnTo>
                    <a:pt x="347" y="8507"/>
                  </a:lnTo>
                  <a:cubicBezTo>
                    <a:pt x="158" y="8507"/>
                    <a:pt x="1" y="8665"/>
                    <a:pt x="1" y="8854"/>
                  </a:cubicBezTo>
                  <a:cubicBezTo>
                    <a:pt x="1" y="9074"/>
                    <a:pt x="158" y="9232"/>
                    <a:pt x="347" y="9232"/>
                  </a:cubicBezTo>
                  <a:lnTo>
                    <a:pt x="1418" y="9232"/>
                  </a:lnTo>
                  <a:lnTo>
                    <a:pt x="1418" y="9578"/>
                  </a:lnTo>
                  <a:cubicBezTo>
                    <a:pt x="1418" y="10177"/>
                    <a:pt x="1891" y="10618"/>
                    <a:pt x="2458" y="10618"/>
                  </a:cubicBezTo>
                  <a:lnTo>
                    <a:pt x="2836" y="10618"/>
                  </a:lnTo>
                  <a:lnTo>
                    <a:pt x="2836" y="11689"/>
                  </a:lnTo>
                  <a:cubicBezTo>
                    <a:pt x="2836" y="11878"/>
                    <a:pt x="2994" y="12036"/>
                    <a:pt x="3183" y="12036"/>
                  </a:cubicBezTo>
                  <a:cubicBezTo>
                    <a:pt x="3372" y="12036"/>
                    <a:pt x="3529" y="11878"/>
                    <a:pt x="3529" y="11689"/>
                  </a:cubicBezTo>
                  <a:lnTo>
                    <a:pt x="3529" y="10618"/>
                  </a:lnTo>
                  <a:lnTo>
                    <a:pt x="4254" y="10618"/>
                  </a:lnTo>
                  <a:lnTo>
                    <a:pt x="4254" y="11689"/>
                  </a:lnTo>
                  <a:cubicBezTo>
                    <a:pt x="4254" y="11878"/>
                    <a:pt x="4411" y="12036"/>
                    <a:pt x="4600" y="12036"/>
                  </a:cubicBezTo>
                  <a:cubicBezTo>
                    <a:pt x="4789" y="12036"/>
                    <a:pt x="4947" y="11878"/>
                    <a:pt x="4947" y="11689"/>
                  </a:cubicBezTo>
                  <a:lnTo>
                    <a:pt x="4947" y="10618"/>
                  </a:lnTo>
                  <a:lnTo>
                    <a:pt x="5672" y="10618"/>
                  </a:lnTo>
                  <a:lnTo>
                    <a:pt x="5672" y="11689"/>
                  </a:lnTo>
                  <a:cubicBezTo>
                    <a:pt x="5672" y="11878"/>
                    <a:pt x="5829" y="12036"/>
                    <a:pt x="6018" y="12036"/>
                  </a:cubicBezTo>
                  <a:cubicBezTo>
                    <a:pt x="6207" y="12036"/>
                    <a:pt x="6365" y="11878"/>
                    <a:pt x="6365" y="11689"/>
                  </a:cubicBezTo>
                  <a:lnTo>
                    <a:pt x="6365" y="10618"/>
                  </a:lnTo>
                  <a:lnTo>
                    <a:pt x="7089" y="10618"/>
                  </a:lnTo>
                  <a:lnTo>
                    <a:pt x="7089" y="11689"/>
                  </a:lnTo>
                  <a:cubicBezTo>
                    <a:pt x="7089" y="11878"/>
                    <a:pt x="7247" y="12036"/>
                    <a:pt x="7436" y="12036"/>
                  </a:cubicBezTo>
                  <a:cubicBezTo>
                    <a:pt x="7625" y="12036"/>
                    <a:pt x="7782" y="11878"/>
                    <a:pt x="7782" y="11689"/>
                  </a:cubicBezTo>
                  <a:lnTo>
                    <a:pt x="7782" y="10618"/>
                  </a:lnTo>
                  <a:lnTo>
                    <a:pt x="8507" y="10618"/>
                  </a:lnTo>
                  <a:lnTo>
                    <a:pt x="8507" y="11689"/>
                  </a:lnTo>
                  <a:cubicBezTo>
                    <a:pt x="8507" y="11878"/>
                    <a:pt x="8665" y="12036"/>
                    <a:pt x="8854" y="12036"/>
                  </a:cubicBezTo>
                  <a:cubicBezTo>
                    <a:pt x="9043" y="12036"/>
                    <a:pt x="9200" y="11878"/>
                    <a:pt x="9200" y="11689"/>
                  </a:cubicBezTo>
                  <a:lnTo>
                    <a:pt x="9200" y="10618"/>
                  </a:lnTo>
                  <a:lnTo>
                    <a:pt x="9547" y="10618"/>
                  </a:lnTo>
                  <a:cubicBezTo>
                    <a:pt x="10145" y="10618"/>
                    <a:pt x="10618" y="10177"/>
                    <a:pt x="10618" y="9578"/>
                  </a:cubicBezTo>
                  <a:lnTo>
                    <a:pt x="10618" y="9232"/>
                  </a:lnTo>
                  <a:lnTo>
                    <a:pt x="11689" y="9232"/>
                  </a:lnTo>
                  <a:cubicBezTo>
                    <a:pt x="11878" y="9232"/>
                    <a:pt x="12036" y="9074"/>
                    <a:pt x="12036" y="8854"/>
                  </a:cubicBezTo>
                  <a:cubicBezTo>
                    <a:pt x="12036" y="8665"/>
                    <a:pt x="11878" y="8507"/>
                    <a:pt x="11689" y="8507"/>
                  </a:cubicBezTo>
                  <a:lnTo>
                    <a:pt x="10618" y="8507"/>
                  </a:lnTo>
                  <a:lnTo>
                    <a:pt x="10618" y="7814"/>
                  </a:lnTo>
                  <a:lnTo>
                    <a:pt x="11689" y="7814"/>
                  </a:lnTo>
                  <a:cubicBezTo>
                    <a:pt x="11878" y="7814"/>
                    <a:pt x="12036" y="7656"/>
                    <a:pt x="12036" y="7436"/>
                  </a:cubicBezTo>
                  <a:cubicBezTo>
                    <a:pt x="12036" y="7247"/>
                    <a:pt x="11878" y="7089"/>
                    <a:pt x="11689" y="7089"/>
                  </a:cubicBezTo>
                  <a:lnTo>
                    <a:pt x="10618" y="7089"/>
                  </a:lnTo>
                  <a:lnTo>
                    <a:pt x="10618" y="6396"/>
                  </a:lnTo>
                  <a:lnTo>
                    <a:pt x="11689" y="6396"/>
                  </a:lnTo>
                  <a:cubicBezTo>
                    <a:pt x="11878" y="6396"/>
                    <a:pt x="12036" y="6239"/>
                    <a:pt x="12036" y="6018"/>
                  </a:cubicBezTo>
                  <a:cubicBezTo>
                    <a:pt x="12036" y="5829"/>
                    <a:pt x="11878" y="5672"/>
                    <a:pt x="11689" y="5672"/>
                  </a:cubicBezTo>
                  <a:lnTo>
                    <a:pt x="10618" y="5672"/>
                  </a:lnTo>
                  <a:lnTo>
                    <a:pt x="10618" y="4978"/>
                  </a:lnTo>
                  <a:lnTo>
                    <a:pt x="11689" y="4978"/>
                  </a:lnTo>
                  <a:cubicBezTo>
                    <a:pt x="11878" y="4978"/>
                    <a:pt x="12036" y="4821"/>
                    <a:pt x="12036" y="4600"/>
                  </a:cubicBezTo>
                  <a:cubicBezTo>
                    <a:pt x="12036" y="4411"/>
                    <a:pt x="11878" y="4254"/>
                    <a:pt x="11689" y="4254"/>
                  </a:cubicBezTo>
                  <a:lnTo>
                    <a:pt x="10618" y="4254"/>
                  </a:lnTo>
                  <a:lnTo>
                    <a:pt x="10618" y="3529"/>
                  </a:lnTo>
                  <a:lnTo>
                    <a:pt x="11689" y="3529"/>
                  </a:lnTo>
                  <a:cubicBezTo>
                    <a:pt x="11878" y="3529"/>
                    <a:pt x="12036" y="3372"/>
                    <a:pt x="12036" y="3183"/>
                  </a:cubicBezTo>
                  <a:cubicBezTo>
                    <a:pt x="12036" y="2994"/>
                    <a:pt x="11878" y="2836"/>
                    <a:pt x="11689" y="2836"/>
                  </a:cubicBezTo>
                  <a:lnTo>
                    <a:pt x="10618" y="2836"/>
                  </a:lnTo>
                  <a:lnTo>
                    <a:pt x="10618" y="2490"/>
                  </a:lnTo>
                  <a:cubicBezTo>
                    <a:pt x="10618" y="1891"/>
                    <a:pt x="10145" y="1418"/>
                    <a:pt x="9547" y="1418"/>
                  </a:cubicBezTo>
                  <a:lnTo>
                    <a:pt x="9200" y="1418"/>
                  </a:lnTo>
                  <a:lnTo>
                    <a:pt x="9200" y="347"/>
                  </a:lnTo>
                  <a:cubicBezTo>
                    <a:pt x="9200" y="158"/>
                    <a:pt x="9043" y="1"/>
                    <a:pt x="8854" y="1"/>
                  </a:cubicBezTo>
                  <a:cubicBezTo>
                    <a:pt x="8665" y="1"/>
                    <a:pt x="8507" y="158"/>
                    <a:pt x="8507" y="347"/>
                  </a:cubicBezTo>
                  <a:lnTo>
                    <a:pt x="8507" y="1418"/>
                  </a:lnTo>
                  <a:lnTo>
                    <a:pt x="7782" y="1418"/>
                  </a:lnTo>
                  <a:lnTo>
                    <a:pt x="7782" y="347"/>
                  </a:lnTo>
                  <a:cubicBezTo>
                    <a:pt x="7782" y="158"/>
                    <a:pt x="7625" y="1"/>
                    <a:pt x="7436" y="1"/>
                  </a:cubicBezTo>
                  <a:cubicBezTo>
                    <a:pt x="7247" y="1"/>
                    <a:pt x="7089" y="158"/>
                    <a:pt x="7089" y="347"/>
                  </a:cubicBezTo>
                  <a:lnTo>
                    <a:pt x="7089" y="1418"/>
                  </a:lnTo>
                  <a:lnTo>
                    <a:pt x="6365" y="1418"/>
                  </a:lnTo>
                  <a:lnTo>
                    <a:pt x="6365" y="347"/>
                  </a:lnTo>
                  <a:cubicBezTo>
                    <a:pt x="6365" y="158"/>
                    <a:pt x="6207" y="1"/>
                    <a:pt x="6018" y="1"/>
                  </a:cubicBezTo>
                  <a:cubicBezTo>
                    <a:pt x="5829" y="1"/>
                    <a:pt x="5672" y="158"/>
                    <a:pt x="5672" y="347"/>
                  </a:cubicBezTo>
                  <a:lnTo>
                    <a:pt x="5672" y="1418"/>
                  </a:lnTo>
                  <a:lnTo>
                    <a:pt x="4947" y="1418"/>
                  </a:lnTo>
                  <a:lnTo>
                    <a:pt x="4947" y="347"/>
                  </a:lnTo>
                  <a:cubicBezTo>
                    <a:pt x="4947" y="158"/>
                    <a:pt x="4789" y="1"/>
                    <a:pt x="4600" y="1"/>
                  </a:cubicBezTo>
                  <a:cubicBezTo>
                    <a:pt x="4411" y="1"/>
                    <a:pt x="4254" y="158"/>
                    <a:pt x="4254" y="347"/>
                  </a:cubicBezTo>
                  <a:lnTo>
                    <a:pt x="4254" y="1418"/>
                  </a:lnTo>
                  <a:lnTo>
                    <a:pt x="3529" y="1418"/>
                  </a:lnTo>
                  <a:lnTo>
                    <a:pt x="3529" y="347"/>
                  </a:lnTo>
                  <a:cubicBezTo>
                    <a:pt x="3529" y="158"/>
                    <a:pt x="3372" y="1"/>
                    <a:pt x="3183" y="1"/>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0" name="Google Shape;347;p17">
              <a:extLst>
                <a:ext uri="{FF2B5EF4-FFF2-40B4-BE49-F238E27FC236}">
                  <a16:creationId xmlns:a16="http://schemas.microsoft.com/office/drawing/2014/main" id="{CCA7708E-D310-437F-8D41-CC6FBCEC1C03}"/>
                </a:ext>
              </a:extLst>
            </p:cNvPr>
            <p:cNvSpPr/>
            <p:nvPr/>
          </p:nvSpPr>
          <p:spPr>
            <a:xfrm>
              <a:off x="-44369750" y="3317850"/>
              <a:ext cx="17350" cy="18150"/>
            </a:xfrm>
            <a:custGeom>
              <a:avLst/>
              <a:gdLst/>
              <a:ahLst/>
              <a:cxnLst/>
              <a:rect l="l" t="t" r="r" b="b"/>
              <a:pathLst>
                <a:path w="694" h="726" extrusionOk="0">
                  <a:moveTo>
                    <a:pt x="347" y="1"/>
                  </a:moveTo>
                  <a:cubicBezTo>
                    <a:pt x="158" y="1"/>
                    <a:pt x="0" y="158"/>
                    <a:pt x="0" y="347"/>
                  </a:cubicBezTo>
                  <a:cubicBezTo>
                    <a:pt x="0" y="568"/>
                    <a:pt x="158" y="725"/>
                    <a:pt x="347" y="725"/>
                  </a:cubicBezTo>
                  <a:cubicBezTo>
                    <a:pt x="536" y="725"/>
                    <a:pt x="693" y="568"/>
                    <a:pt x="693" y="347"/>
                  </a:cubicBezTo>
                  <a:cubicBezTo>
                    <a:pt x="693" y="158"/>
                    <a:pt x="536" y="1"/>
                    <a:pt x="347" y="1"/>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1" name="Google Shape;348;p17">
              <a:extLst>
                <a:ext uri="{FF2B5EF4-FFF2-40B4-BE49-F238E27FC236}">
                  <a16:creationId xmlns:a16="http://schemas.microsoft.com/office/drawing/2014/main" id="{CB170C17-6346-4CD5-A994-DA297F19B2B4}"/>
                </a:ext>
              </a:extLst>
            </p:cNvPr>
            <p:cNvSpPr/>
            <p:nvPr/>
          </p:nvSpPr>
          <p:spPr>
            <a:xfrm>
              <a:off x="-44411500" y="3275325"/>
              <a:ext cx="100825" cy="102400"/>
            </a:xfrm>
            <a:custGeom>
              <a:avLst/>
              <a:gdLst/>
              <a:ahLst/>
              <a:cxnLst/>
              <a:rect l="l" t="t" r="r" b="b"/>
              <a:pathLst>
                <a:path w="4033" h="4096" extrusionOk="0">
                  <a:moveTo>
                    <a:pt x="2017" y="1008"/>
                  </a:moveTo>
                  <a:cubicBezTo>
                    <a:pt x="2615" y="1008"/>
                    <a:pt x="3088" y="1481"/>
                    <a:pt x="3088" y="2048"/>
                  </a:cubicBezTo>
                  <a:cubicBezTo>
                    <a:pt x="3088" y="2647"/>
                    <a:pt x="2615" y="3119"/>
                    <a:pt x="2017" y="3119"/>
                  </a:cubicBezTo>
                  <a:cubicBezTo>
                    <a:pt x="1418" y="3119"/>
                    <a:pt x="945" y="2647"/>
                    <a:pt x="945" y="2048"/>
                  </a:cubicBezTo>
                  <a:cubicBezTo>
                    <a:pt x="945" y="1481"/>
                    <a:pt x="1418" y="1008"/>
                    <a:pt x="2017" y="1008"/>
                  </a:cubicBezTo>
                  <a:close/>
                  <a:moveTo>
                    <a:pt x="1670" y="0"/>
                  </a:moveTo>
                  <a:lnTo>
                    <a:pt x="1670" y="126"/>
                  </a:lnTo>
                  <a:cubicBezTo>
                    <a:pt x="1670" y="284"/>
                    <a:pt x="1576" y="410"/>
                    <a:pt x="1418" y="441"/>
                  </a:cubicBezTo>
                  <a:cubicBezTo>
                    <a:pt x="1229" y="536"/>
                    <a:pt x="1040" y="630"/>
                    <a:pt x="882" y="756"/>
                  </a:cubicBezTo>
                  <a:cubicBezTo>
                    <a:pt x="809" y="811"/>
                    <a:pt x="725" y="845"/>
                    <a:pt x="643" y="845"/>
                  </a:cubicBezTo>
                  <a:cubicBezTo>
                    <a:pt x="584" y="845"/>
                    <a:pt x="526" y="828"/>
                    <a:pt x="473" y="788"/>
                  </a:cubicBezTo>
                  <a:lnTo>
                    <a:pt x="347" y="725"/>
                  </a:lnTo>
                  <a:lnTo>
                    <a:pt x="0" y="1324"/>
                  </a:lnTo>
                  <a:lnTo>
                    <a:pt x="126" y="1387"/>
                  </a:lnTo>
                  <a:cubicBezTo>
                    <a:pt x="252" y="1481"/>
                    <a:pt x="315" y="1639"/>
                    <a:pt x="284" y="1733"/>
                  </a:cubicBezTo>
                  <a:cubicBezTo>
                    <a:pt x="252" y="1985"/>
                    <a:pt x="252" y="2143"/>
                    <a:pt x="284" y="2363"/>
                  </a:cubicBezTo>
                  <a:cubicBezTo>
                    <a:pt x="315" y="2521"/>
                    <a:pt x="252" y="2647"/>
                    <a:pt x="126" y="2741"/>
                  </a:cubicBezTo>
                  <a:lnTo>
                    <a:pt x="0" y="2804"/>
                  </a:lnTo>
                  <a:lnTo>
                    <a:pt x="347" y="3403"/>
                  </a:lnTo>
                  <a:lnTo>
                    <a:pt x="473" y="3308"/>
                  </a:lnTo>
                  <a:cubicBezTo>
                    <a:pt x="518" y="3286"/>
                    <a:pt x="566" y="3276"/>
                    <a:pt x="616" y="3276"/>
                  </a:cubicBezTo>
                  <a:cubicBezTo>
                    <a:pt x="707" y="3276"/>
                    <a:pt x="801" y="3310"/>
                    <a:pt x="882" y="3371"/>
                  </a:cubicBezTo>
                  <a:cubicBezTo>
                    <a:pt x="1040" y="3529"/>
                    <a:pt x="1229" y="3592"/>
                    <a:pt x="1418" y="3686"/>
                  </a:cubicBezTo>
                  <a:cubicBezTo>
                    <a:pt x="1576" y="3718"/>
                    <a:pt x="1670" y="3875"/>
                    <a:pt x="1670" y="4001"/>
                  </a:cubicBezTo>
                  <a:lnTo>
                    <a:pt x="1670" y="4096"/>
                  </a:lnTo>
                  <a:lnTo>
                    <a:pt x="2363" y="4096"/>
                  </a:lnTo>
                  <a:lnTo>
                    <a:pt x="2363" y="4001"/>
                  </a:lnTo>
                  <a:cubicBezTo>
                    <a:pt x="2363" y="3844"/>
                    <a:pt x="2458" y="3718"/>
                    <a:pt x="2615" y="3686"/>
                  </a:cubicBezTo>
                  <a:cubicBezTo>
                    <a:pt x="2804" y="3592"/>
                    <a:pt x="2993" y="3466"/>
                    <a:pt x="3151" y="3371"/>
                  </a:cubicBezTo>
                  <a:cubicBezTo>
                    <a:pt x="3232" y="3310"/>
                    <a:pt x="3327" y="3276"/>
                    <a:pt x="3417" y="3276"/>
                  </a:cubicBezTo>
                  <a:cubicBezTo>
                    <a:pt x="3467" y="3276"/>
                    <a:pt x="3516" y="3286"/>
                    <a:pt x="3560" y="3308"/>
                  </a:cubicBezTo>
                  <a:lnTo>
                    <a:pt x="3686" y="3403"/>
                  </a:lnTo>
                  <a:lnTo>
                    <a:pt x="4033" y="2804"/>
                  </a:lnTo>
                  <a:lnTo>
                    <a:pt x="3907" y="2741"/>
                  </a:lnTo>
                  <a:cubicBezTo>
                    <a:pt x="3781" y="2647"/>
                    <a:pt x="3718" y="2489"/>
                    <a:pt x="3749" y="2363"/>
                  </a:cubicBezTo>
                  <a:cubicBezTo>
                    <a:pt x="3781" y="2143"/>
                    <a:pt x="3781" y="1985"/>
                    <a:pt x="3749" y="1733"/>
                  </a:cubicBezTo>
                  <a:cubicBezTo>
                    <a:pt x="3718" y="1576"/>
                    <a:pt x="3781" y="1481"/>
                    <a:pt x="3907" y="1387"/>
                  </a:cubicBezTo>
                  <a:lnTo>
                    <a:pt x="4033" y="1324"/>
                  </a:lnTo>
                  <a:lnTo>
                    <a:pt x="3686" y="725"/>
                  </a:lnTo>
                  <a:lnTo>
                    <a:pt x="3560" y="788"/>
                  </a:lnTo>
                  <a:cubicBezTo>
                    <a:pt x="3502" y="832"/>
                    <a:pt x="3437" y="855"/>
                    <a:pt x="3371" y="855"/>
                  </a:cubicBezTo>
                  <a:cubicBezTo>
                    <a:pt x="3295" y="855"/>
                    <a:pt x="3218" y="824"/>
                    <a:pt x="3151" y="756"/>
                  </a:cubicBezTo>
                  <a:cubicBezTo>
                    <a:pt x="2993" y="599"/>
                    <a:pt x="2804" y="536"/>
                    <a:pt x="2615" y="441"/>
                  </a:cubicBezTo>
                  <a:cubicBezTo>
                    <a:pt x="2458" y="410"/>
                    <a:pt x="2363" y="252"/>
                    <a:pt x="2363" y="126"/>
                  </a:cubicBezTo>
                  <a:lnTo>
                    <a:pt x="2363" y="0"/>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72" name="Google Shape;349;p17">
            <a:extLst>
              <a:ext uri="{FF2B5EF4-FFF2-40B4-BE49-F238E27FC236}">
                <a16:creationId xmlns:a16="http://schemas.microsoft.com/office/drawing/2014/main" id="{6B73B289-97C0-4538-871E-694B8DFB5248}"/>
              </a:ext>
            </a:extLst>
          </p:cNvPr>
          <p:cNvGrpSpPr/>
          <p:nvPr/>
        </p:nvGrpSpPr>
        <p:grpSpPr>
          <a:xfrm>
            <a:off x="2457898" y="2968828"/>
            <a:ext cx="3343229" cy="1488799"/>
            <a:chOff x="695359" y="2302076"/>
            <a:chExt cx="3343229" cy="1488799"/>
          </a:xfrm>
        </p:grpSpPr>
        <p:sp>
          <p:nvSpPr>
            <p:cNvPr id="73" name="Google Shape;350;p17">
              <a:extLst>
                <a:ext uri="{FF2B5EF4-FFF2-40B4-BE49-F238E27FC236}">
                  <a16:creationId xmlns:a16="http://schemas.microsoft.com/office/drawing/2014/main" id="{C7A3D06F-347A-4D79-8E19-5536E776A39E}"/>
                </a:ext>
              </a:extLst>
            </p:cNvPr>
            <p:cNvSpPr txBox="1"/>
            <p:nvPr/>
          </p:nvSpPr>
          <p:spPr>
            <a:xfrm>
              <a:off x="695359" y="2302076"/>
              <a:ext cx="2114400" cy="331800"/>
            </a:xfrm>
            <a:prstGeom prst="rect">
              <a:avLst/>
            </a:prstGeom>
            <a:noFill/>
            <a:ln>
              <a:noFill/>
            </a:ln>
          </p:spPr>
          <p:txBody>
            <a:bodyPr spcFirstLastPara="1" wrap="square" lIns="91425" tIns="91425" rIns="91425" bIns="91425" anchor="ctr" anchorCtr="0">
              <a:noAutofit/>
            </a:bodyPr>
            <a:lstStyle/>
            <a:p>
              <a:pPr>
                <a:buClr>
                  <a:srgbClr val="000000"/>
                </a:buClr>
                <a:buFont typeface="Arial"/>
                <a:buNone/>
              </a:pPr>
              <a:r>
                <a:rPr lang="en" b="1" kern="0" dirty="0">
                  <a:solidFill>
                    <a:srgbClr val="000000"/>
                  </a:solidFill>
                  <a:latin typeface="Fira Sans Extra Condensed"/>
                  <a:ea typeface="Fira Sans Extra Condensed"/>
                  <a:cs typeface="Fira Sans Extra Condensed"/>
                  <a:sym typeface="Fira Sans Extra Condensed"/>
                </a:rPr>
                <a:t>Artificial Intelligence</a:t>
              </a:r>
              <a:endParaRPr b="1" kern="0" dirty="0">
                <a:solidFill>
                  <a:srgbClr val="000000"/>
                </a:solidFill>
                <a:latin typeface="Fira Sans Extra Condensed"/>
                <a:ea typeface="Fira Sans Extra Condensed"/>
                <a:cs typeface="Fira Sans Extra Condensed"/>
                <a:sym typeface="Fira Sans Extra Condensed"/>
              </a:endParaRPr>
            </a:p>
          </p:txBody>
        </p:sp>
        <p:sp>
          <p:nvSpPr>
            <p:cNvPr id="74" name="Google Shape;351;p17">
              <a:extLst>
                <a:ext uri="{FF2B5EF4-FFF2-40B4-BE49-F238E27FC236}">
                  <a16:creationId xmlns:a16="http://schemas.microsoft.com/office/drawing/2014/main" id="{FF374AFA-9103-4935-8226-66C8C94110E1}"/>
                </a:ext>
              </a:extLst>
            </p:cNvPr>
            <p:cNvSpPr txBox="1"/>
            <p:nvPr/>
          </p:nvSpPr>
          <p:spPr>
            <a:xfrm>
              <a:off x="695388" y="2657475"/>
              <a:ext cx="3343200" cy="1133400"/>
            </a:xfrm>
            <a:prstGeom prst="rect">
              <a:avLst/>
            </a:prstGeom>
            <a:noFill/>
            <a:ln>
              <a:noFill/>
            </a:ln>
          </p:spPr>
          <p:txBody>
            <a:bodyPr spcFirstLastPara="1" wrap="square" lIns="91425" tIns="91425" rIns="91425" bIns="91425" anchor="t" anchorCtr="0">
              <a:noAutofit/>
            </a:bodyPr>
            <a:lstStyle/>
            <a:p>
              <a:pPr marL="320040" indent="-317500">
                <a:buClr>
                  <a:srgbClr val="000000"/>
                </a:buClr>
                <a:buSzPts val="1400"/>
                <a:buFont typeface="Roboto"/>
                <a:buChar char="●"/>
              </a:pPr>
              <a:r>
                <a:rPr lang="en" sz="1400" kern="0">
                  <a:solidFill>
                    <a:srgbClr val="000000"/>
                  </a:solidFill>
                  <a:latin typeface="Roboto"/>
                  <a:ea typeface="Roboto"/>
                  <a:cs typeface="Roboto"/>
                  <a:sym typeface="Roboto"/>
                </a:rPr>
                <a:t>Computers act on their own</a:t>
              </a:r>
              <a:endParaRPr sz="1400" kern="0">
                <a:solidFill>
                  <a:srgbClr val="000000"/>
                </a:solidFill>
                <a:latin typeface="Roboto"/>
                <a:ea typeface="Roboto"/>
                <a:cs typeface="Roboto"/>
                <a:sym typeface="Roboto"/>
              </a:endParaRPr>
            </a:p>
            <a:p>
              <a:pPr marL="320040" indent="-317500">
                <a:buClr>
                  <a:srgbClr val="000000"/>
                </a:buClr>
                <a:buSzPts val="1400"/>
                <a:buFont typeface="Roboto"/>
                <a:buChar char="●"/>
              </a:pPr>
              <a:r>
                <a:rPr lang="en" sz="1400" kern="0">
                  <a:solidFill>
                    <a:srgbClr val="000000"/>
                  </a:solidFill>
                  <a:latin typeface="Roboto"/>
                  <a:ea typeface="Roboto"/>
                  <a:cs typeface="Roboto"/>
                  <a:sym typeface="Roboto"/>
                </a:rPr>
                <a:t>They act according to environment</a:t>
              </a:r>
              <a:endParaRPr sz="1400" kern="0">
                <a:solidFill>
                  <a:srgbClr val="000000"/>
                </a:solidFill>
                <a:latin typeface="Roboto"/>
                <a:ea typeface="Roboto"/>
                <a:cs typeface="Roboto"/>
                <a:sym typeface="Roboto"/>
              </a:endParaRPr>
            </a:p>
            <a:p>
              <a:pPr marL="320040" indent="-317500">
                <a:buClr>
                  <a:srgbClr val="000000"/>
                </a:buClr>
                <a:buSzPts val="1400"/>
                <a:buFont typeface="Roboto"/>
                <a:buChar char="●"/>
              </a:pPr>
              <a:r>
                <a:rPr lang="en" sz="1400" kern="0">
                  <a:solidFill>
                    <a:srgbClr val="000000"/>
                  </a:solidFill>
                  <a:latin typeface="Roboto"/>
                  <a:ea typeface="Roboto"/>
                  <a:cs typeface="Roboto"/>
                  <a:sym typeface="Roboto"/>
                </a:rPr>
                <a:t>Systems display cognitive ability</a:t>
              </a:r>
              <a:endParaRPr sz="1400" kern="0">
                <a:solidFill>
                  <a:srgbClr val="000000"/>
                </a:solidFill>
                <a:latin typeface="Roboto"/>
                <a:ea typeface="Roboto"/>
                <a:cs typeface="Roboto"/>
                <a:sym typeface="Roboto"/>
              </a:endParaRPr>
            </a:p>
            <a:p>
              <a:pPr marL="320040" indent="-317500">
                <a:buClr>
                  <a:srgbClr val="000000"/>
                </a:buClr>
                <a:buSzPts val="1400"/>
                <a:buFont typeface="Roboto"/>
                <a:buChar char="●"/>
              </a:pPr>
              <a:r>
                <a:rPr lang="en" sz="1400" kern="0">
                  <a:solidFill>
                    <a:srgbClr val="000000"/>
                  </a:solidFill>
                  <a:latin typeface="Roboto"/>
                  <a:ea typeface="Roboto"/>
                  <a:cs typeface="Roboto"/>
                  <a:sym typeface="Roboto"/>
                </a:rPr>
                <a:t>Computers make decisions</a:t>
              </a:r>
              <a:endParaRPr sz="1400" kern="0">
                <a:solidFill>
                  <a:srgbClr val="000000"/>
                </a:solidFill>
                <a:latin typeface="Roboto"/>
                <a:ea typeface="Roboto"/>
                <a:cs typeface="Roboto"/>
                <a:sym typeface="Roboto"/>
              </a:endParaRPr>
            </a:p>
          </p:txBody>
        </p:sp>
      </p:grpSp>
      <p:grpSp>
        <p:nvGrpSpPr>
          <p:cNvPr id="75" name="Google Shape;352;p17">
            <a:extLst>
              <a:ext uri="{FF2B5EF4-FFF2-40B4-BE49-F238E27FC236}">
                <a16:creationId xmlns:a16="http://schemas.microsoft.com/office/drawing/2014/main" id="{54A0A13D-472A-4802-997C-FB69C61EFAD7}"/>
              </a:ext>
            </a:extLst>
          </p:cNvPr>
          <p:cNvGrpSpPr/>
          <p:nvPr/>
        </p:nvGrpSpPr>
        <p:grpSpPr>
          <a:xfrm>
            <a:off x="6877535" y="2968828"/>
            <a:ext cx="3343204" cy="1488799"/>
            <a:chOff x="5114996" y="2302076"/>
            <a:chExt cx="3343204" cy="1488799"/>
          </a:xfrm>
        </p:grpSpPr>
        <p:sp>
          <p:nvSpPr>
            <p:cNvPr id="76" name="Google Shape;353;p17">
              <a:extLst>
                <a:ext uri="{FF2B5EF4-FFF2-40B4-BE49-F238E27FC236}">
                  <a16:creationId xmlns:a16="http://schemas.microsoft.com/office/drawing/2014/main" id="{34802A6E-12A0-4E22-8DEE-D8C3346C454B}"/>
                </a:ext>
              </a:extLst>
            </p:cNvPr>
            <p:cNvSpPr txBox="1"/>
            <p:nvPr/>
          </p:nvSpPr>
          <p:spPr>
            <a:xfrm>
              <a:off x="5114996" y="2302076"/>
              <a:ext cx="2114400" cy="331800"/>
            </a:xfrm>
            <a:prstGeom prst="rect">
              <a:avLst/>
            </a:prstGeom>
            <a:noFill/>
            <a:ln>
              <a:noFill/>
            </a:ln>
          </p:spPr>
          <p:txBody>
            <a:bodyPr spcFirstLastPara="1" wrap="square" lIns="91425" tIns="91425" rIns="91425" bIns="91425" anchor="ctr" anchorCtr="0">
              <a:noAutofit/>
            </a:bodyPr>
            <a:lstStyle/>
            <a:p>
              <a:pPr>
                <a:buClr>
                  <a:srgbClr val="000000"/>
                </a:buClr>
                <a:buFont typeface="Arial"/>
                <a:buNone/>
              </a:pPr>
              <a:r>
                <a:rPr lang="en" b="1" kern="0" dirty="0">
                  <a:solidFill>
                    <a:srgbClr val="000000"/>
                  </a:solidFill>
                  <a:latin typeface="Fira Sans Extra Condensed"/>
                  <a:ea typeface="Fira Sans Extra Condensed"/>
                  <a:cs typeface="Fira Sans Extra Condensed"/>
                  <a:sym typeface="Fira Sans Extra Condensed"/>
                </a:rPr>
                <a:t>Machine learning</a:t>
              </a:r>
              <a:endParaRPr b="1" kern="0" dirty="0">
                <a:solidFill>
                  <a:srgbClr val="000000"/>
                </a:solidFill>
                <a:latin typeface="Fira Sans Extra Condensed"/>
                <a:ea typeface="Fira Sans Extra Condensed"/>
                <a:cs typeface="Fira Sans Extra Condensed"/>
                <a:sym typeface="Fira Sans Extra Condensed"/>
              </a:endParaRPr>
            </a:p>
          </p:txBody>
        </p:sp>
        <p:sp>
          <p:nvSpPr>
            <p:cNvPr id="77" name="Google Shape;354;p17">
              <a:extLst>
                <a:ext uri="{FF2B5EF4-FFF2-40B4-BE49-F238E27FC236}">
                  <a16:creationId xmlns:a16="http://schemas.microsoft.com/office/drawing/2014/main" id="{905C0656-0E55-4868-B564-7DE79E81B22B}"/>
                </a:ext>
              </a:extLst>
            </p:cNvPr>
            <p:cNvSpPr txBox="1"/>
            <p:nvPr/>
          </p:nvSpPr>
          <p:spPr>
            <a:xfrm>
              <a:off x="5115000" y="2657475"/>
              <a:ext cx="3343200" cy="1133400"/>
            </a:xfrm>
            <a:prstGeom prst="rect">
              <a:avLst/>
            </a:prstGeom>
            <a:noFill/>
            <a:ln>
              <a:noFill/>
            </a:ln>
          </p:spPr>
          <p:txBody>
            <a:bodyPr spcFirstLastPara="1" wrap="square" lIns="91425" tIns="91425" rIns="91425" bIns="91425" anchor="t" anchorCtr="0">
              <a:noAutofit/>
            </a:bodyPr>
            <a:lstStyle/>
            <a:p>
              <a:pPr marL="320040" indent="-317500">
                <a:buClr>
                  <a:srgbClr val="000000"/>
                </a:buClr>
                <a:buSzPts val="1400"/>
                <a:buFont typeface="Roboto"/>
                <a:buChar char="●"/>
              </a:pPr>
              <a:r>
                <a:rPr lang="en" sz="1400" kern="0">
                  <a:solidFill>
                    <a:srgbClr val="000000"/>
                  </a:solidFill>
                  <a:latin typeface="Roboto"/>
                  <a:ea typeface="Roboto"/>
                  <a:cs typeface="Roboto"/>
                  <a:sym typeface="Roboto"/>
                </a:rPr>
                <a:t>It’s an application of AI</a:t>
              </a:r>
              <a:endParaRPr sz="1400" kern="0">
                <a:solidFill>
                  <a:srgbClr val="000000"/>
                </a:solidFill>
                <a:latin typeface="Roboto"/>
                <a:ea typeface="Roboto"/>
                <a:cs typeface="Roboto"/>
                <a:sym typeface="Roboto"/>
              </a:endParaRPr>
            </a:p>
            <a:p>
              <a:pPr marL="320040" indent="-317500">
                <a:buClr>
                  <a:srgbClr val="000000"/>
                </a:buClr>
                <a:buSzPts val="1400"/>
                <a:buFont typeface="Roboto"/>
                <a:buChar char="●"/>
              </a:pPr>
              <a:r>
                <a:rPr lang="en" sz="1400" kern="0">
                  <a:solidFill>
                    <a:srgbClr val="000000"/>
                  </a:solidFill>
                  <a:latin typeface="Roboto"/>
                  <a:ea typeface="Roboto"/>
                  <a:cs typeface="Roboto"/>
                  <a:sym typeface="Roboto"/>
                </a:rPr>
                <a:t>Computers observe and analyze</a:t>
              </a:r>
              <a:endParaRPr sz="1400" kern="0">
                <a:solidFill>
                  <a:srgbClr val="000000"/>
                </a:solidFill>
                <a:latin typeface="Roboto"/>
                <a:ea typeface="Roboto"/>
                <a:cs typeface="Roboto"/>
                <a:sym typeface="Roboto"/>
              </a:endParaRPr>
            </a:p>
            <a:p>
              <a:pPr marL="320040" indent="-317500">
                <a:buClr>
                  <a:srgbClr val="000000"/>
                </a:buClr>
                <a:buSzPts val="1400"/>
                <a:buFont typeface="Roboto"/>
                <a:buChar char="●"/>
              </a:pPr>
              <a:r>
                <a:rPr lang="en" sz="1400" kern="0">
                  <a:solidFill>
                    <a:srgbClr val="000000"/>
                  </a:solidFill>
                  <a:latin typeface="Roboto"/>
                  <a:ea typeface="Roboto"/>
                  <a:cs typeface="Roboto"/>
                  <a:sym typeface="Roboto"/>
                </a:rPr>
                <a:t>Predict based on previous patterns</a:t>
              </a:r>
              <a:endParaRPr sz="1400" kern="0">
                <a:solidFill>
                  <a:srgbClr val="000000"/>
                </a:solidFill>
                <a:latin typeface="Roboto"/>
                <a:ea typeface="Roboto"/>
                <a:cs typeface="Roboto"/>
                <a:sym typeface="Roboto"/>
              </a:endParaRPr>
            </a:p>
            <a:p>
              <a:pPr marL="320040" indent="-317500">
                <a:buClr>
                  <a:srgbClr val="000000"/>
                </a:buClr>
                <a:buSzPts val="1400"/>
                <a:buFont typeface="Roboto"/>
                <a:buChar char="●"/>
              </a:pPr>
              <a:r>
                <a:rPr lang="en" sz="1400" kern="0">
                  <a:solidFill>
                    <a:srgbClr val="000000"/>
                  </a:solidFill>
                  <a:latin typeface="Roboto"/>
                  <a:ea typeface="Roboto"/>
                  <a:cs typeface="Roboto"/>
                  <a:sym typeface="Roboto"/>
                </a:rPr>
                <a:t>Pre-programmed algorithms</a:t>
              </a:r>
              <a:endParaRPr sz="1400" kern="0">
                <a:solidFill>
                  <a:srgbClr val="000000"/>
                </a:solidFill>
                <a:latin typeface="Roboto"/>
                <a:ea typeface="Roboto"/>
                <a:cs typeface="Roboto"/>
                <a:sym typeface="Roboto"/>
              </a:endParaRPr>
            </a:p>
          </p:txBody>
        </p:sp>
      </p:grpSp>
      <p:sp>
        <p:nvSpPr>
          <p:cNvPr id="78" name="Google Shape;355;p17">
            <a:extLst>
              <a:ext uri="{FF2B5EF4-FFF2-40B4-BE49-F238E27FC236}">
                <a16:creationId xmlns:a16="http://schemas.microsoft.com/office/drawing/2014/main" id="{BE15E285-A5A2-4FC7-8E5D-53F7060C59DC}"/>
              </a:ext>
            </a:extLst>
          </p:cNvPr>
          <p:cNvSpPr/>
          <p:nvPr/>
        </p:nvSpPr>
        <p:spPr>
          <a:xfrm>
            <a:off x="5946949" y="3184277"/>
            <a:ext cx="784800" cy="784800"/>
          </a:xfrm>
          <a:prstGeom prst="ellipse">
            <a:avLst/>
          </a:prstGeom>
          <a:solidFill>
            <a:srgbClr val="E99B27"/>
          </a:solidFill>
          <a:ln>
            <a:noFill/>
          </a:ln>
        </p:spPr>
        <p:txBody>
          <a:bodyPr spcFirstLastPara="1" wrap="square" lIns="91425" tIns="91425" rIns="91425" bIns="91425"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 sz="1800" b="1" i="0" u="none" strike="noStrike" kern="0" cap="none" spc="0" normalizeH="0" baseline="0" noProof="0">
                <a:ln>
                  <a:noFill/>
                </a:ln>
                <a:solidFill>
                  <a:srgbClr val="FFFFFF"/>
                </a:solidFill>
                <a:effectLst/>
                <a:uLnTx/>
                <a:uFillTx/>
                <a:latin typeface="Fira Sans Extra Condensed"/>
                <a:ea typeface="Fira Sans Extra Condensed"/>
                <a:cs typeface="Fira Sans Extra Condensed"/>
                <a:sym typeface="Fira Sans Extra Condensed"/>
              </a:rPr>
              <a:t>Vs</a:t>
            </a:r>
            <a:endParaRPr kumimoji="0" sz="1800" b="1" i="0" u="none" strike="noStrike" kern="0" cap="none" spc="0" normalizeH="0" baseline="0" noProof="0">
              <a:ln>
                <a:noFill/>
              </a:ln>
              <a:solidFill>
                <a:srgbClr val="FFFFFF"/>
              </a:solidFill>
              <a:effectLst/>
              <a:uLnTx/>
              <a:uFillTx/>
              <a:latin typeface="Fira Sans Extra Condensed"/>
              <a:ea typeface="Fira Sans Extra Condensed"/>
              <a:cs typeface="Fira Sans Extra Condensed"/>
              <a:sym typeface="Fira Sans Extra Condensed"/>
            </a:endParaRPr>
          </a:p>
        </p:txBody>
      </p:sp>
    </p:spTree>
    <p:extLst>
      <p:ext uri="{BB962C8B-B14F-4D97-AF65-F5344CB8AC3E}">
        <p14:creationId xmlns:p14="http://schemas.microsoft.com/office/powerpoint/2010/main" val="34772101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705029A-2AA6-467D-937D-9F9E09B65826}"/>
              </a:ext>
            </a:extLst>
          </p:cNvPr>
          <p:cNvSpPr>
            <a:spLocks noGrp="1"/>
          </p:cNvSpPr>
          <p:nvPr>
            <p:ph type="body" sz="quarter" idx="10"/>
          </p:nvPr>
        </p:nvSpPr>
        <p:spPr/>
        <p:txBody>
          <a:bodyPr>
            <a:normAutofit fontScale="92500" lnSpcReduction="10000"/>
          </a:bodyPr>
          <a:lstStyle/>
          <a:p>
            <a:r>
              <a:rPr lang="en-GB" b="1" dirty="0">
                <a:solidFill>
                  <a:srgbClr val="222222"/>
                </a:solidFill>
                <a:effectLst/>
                <a:latin typeface="Helvetica Neue"/>
              </a:rPr>
              <a:t>Good Fit in Machine Learning</a:t>
            </a:r>
          </a:p>
        </p:txBody>
      </p:sp>
      <p:sp>
        <p:nvSpPr>
          <p:cNvPr id="4" name="TextBox 3">
            <a:extLst>
              <a:ext uri="{FF2B5EF4-FFF2-40B4-BE49-F238E27FC236}">
                <a16:creationId xmlns:a16="http://schemas.microsoft.com/office/drawing/2014/main" id="{E4B6547F-990C-4AE5-A460-8F014AE7F6A3}"/>
              </a:ext>
            </a:extLst>
          </p:cNvPr>
          <p:cNvSpPr txBox="1"/>
          <p:nvPr/>
        </p:nvSpPr>
        <p:spPr>
          <a:xfrm>
            <a:off x="940904" y="1632177"/>
            <a:ext cx="9992139" cy="646331"/>
          </a:xfrm>
          <a:prstGeom prst="rect">
            <a:avLst/>
          </a:prstGeom>
          <a:noFill/>
        </p:spPr>
        <p:txBody>
          <a:bodyPr wrap="square">
            <a:spAutoFit/>
          </a:bodyPr>
          <a:lstStyle/>
          <a:p>
            <a:pPr marL="285750" indent="-285750" algn="l" fontAlgn="base">
              <a:buFont typeface="Wingdings" panose="05000000000000000000" pitchFamily="2" charset="2"/>
              <a:buChar char="v"/>
            </a:pPr>
            <a:r>
              <a:rPr lang="en-GB" b="0" dirty="0">
                <a:solidFill>
                  <a:srgbClr val="555555"/>
                </a:solidFill>
                <a:effectLst/>
                <a:latin typeface="Helvetica Neue"/>
              </a:rPr>
              <a:t>Ideally, you want to select a model at the sweet spot between underfitting and overfitting.</a:t>
            </a:r>
          </a:p>
          <a:p>
            <a:pPr marL="285750" indent="-285750" algn="l" fontAlgn="base">
              <a:buFont typeface="Wingdings" panose="05000000000000000000" pitchFamily="2" charset="2"/>
              <a:buChar char="v"/>
            </a:pPr>
            <a:r>
              <a:rPr lang="en-GB" b="0" dirty="0">
                <a:solidFill>
                  <a:srgbClr val="555555"/>
                </a:solidFill>
                <a:effectLst/>
                <a:latin typeface="Helvetica Neue"/>
              </a:rPr>
              <a:t>This is the goal, but is very difficult to do in practice</a:t>
            </a:r>
          </a:p>
        </p:txBody>
      </p:sp>
      <p:pic>
        <p:nvPicPr>
          <p:cNvPr id="7170" name="Picture 2" descr="What are the key trade-offs between overfitting and underfitting? - Quora">
            <a:extLst>
              <a:ext uri="{FF2B5EF4-FFF2-40B4-BE49-F238E27FC236}">
                <a16:creationId xmlns:a16="http://schemas.microsoft.com/office/drawing/2014/main" id="{7512CA8D-F21F-4BB1-A275-9D6F3E2BBE2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2635" r="34527"/>
          <a:stretch/>
        </p:blipFill>
        <p:spPr bwMode="auto">
          <a:xfrm>
            <a:off x="1378226" y="2778571"/>
            <a:ext cx="3909392" cy="300311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0" descr="Underfitted— Generalized — Overfitted | by Asha Ponraj | Analytics Vidhya |  Medium">
            <a:extLst>
              <a:ext uri="{FF2B5EF4-FFF2-40B4-BE49-F238E27FC236}">
                <a16:creationId xmlns:a16="http://schemas.microsoft.com/office/drawing/2014/main" id="{D4AE3B83-355B-4A3F-B6ED-3DBC4BDFAC9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2492" t="7722" r="35410" b="17020"/>
          <a:stretch/>
        </p:blipFill>
        <p:spPr bwMode="auto">
          <a:xfrm>
            <a:off x="6493564" y="2278508"/>
            <a:ext cx="2796209" cy="39050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56246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1CA67A2-8C55-4C5A-BFE9-CAF53718631D}"/>
              </a:ext>
            </a:extLst>
          </p:cNvPr>
          <p:cNvSpPr>
            <a:spLocks noGrp="1"/>
          </p:cNvSpPr>
          <p:nvPr>
            <p:ph type="body" sz="quarter" idx="10"/>
          </p:nvPr>
        </p:nvSpPr>
        <p:spPr/>
        <p:txBody>
          <a:bodyPr>
            <a:normAutofit fontScale="92500" lnSpcReduction="10000"/>
          </a:bodyPr>
          <a:lstStyle/>
          <a:p>
            <a:r>
              <a:rPr lang="en-US" b="1" dirty="0">
                <a:solidFill>
                  <a:srgbClr val="222222"/>
                </a:solidFill>
                <a:effectLst/>
                <a:latin typeface="Helvetica Neue"/>
              </a:rPr>
              <a:t>Overfitting in Machine Learning</a:t>
            </a:r>
          </a:p>
        </p:txBody>
      </p:sp>
      <p:sp>
        <p:nvSpPr>
          <p:cNvPr id="4" name="TextBox 3">
            <a:extLst>
              <a:ext uri="{FF2B5EF4-FFF2-40B4-BE49-F238E27FC236}">
                <a16:creationId xmlns:a16="http://schemas.microsoft.com/office/drawing/2014/main" id="{71CB823D-DB12-40DE-91B4-5A67700D4BE4}"/>
              </a:ext>
            </a:extLst>
          </p:cNvPr>
          <p:cNvSpPr txBox="1"/>
          <p:nvPr/>
        </p:nvSpPr>
        <p:spPr>
          <a:xfrm>
            <a:off x="556592" y="1485547"/>
            <a:ext cx="11343860" cy="1200329"/>
          </a:xfrm>
          <a:prstGeom prst="rect">
            <a:avLst/>
          </a:prstGeom>
          <a:noFill/>
        </p:spPr>
        <p:txBody>
          <a:bodyPr wrap="square">
            <a:spAutoFit/>
          </a:bodyPr>
          <a:lstStyle/>
          <a:p>
            <a:pPr marL="285750" indent="-285750">
              <a:buFont typeface="Wingdings" panose="05000000000000000000" pitchFamily="2" charset="2"/>
              <a:buChar char="v"/>
            </a:pPr>
            <a:r>
              <a:rPr lang="en-GB" b="0" i="0" dirty="0">
                <a:solidFill>
                  <a:srgbClr val="555555"/>
                </a:solidFill>
                <a:effectLst/>
                <a:latin typeface="Helvetica Neue"/>
              </a:rPr>
              <a:t>Overfitting happens when a model learns the detail and noise in the training data to the extent that it negatively impacts the performance of the model on new data. This means that the noise or random fluctuations in the training data is picked up and learned as concepts by the model. The problem is that these concepts do not apply to new data and negatively impact the models ability to generalize.</a:t>
            </a:r>
            <a:endParaRPr lang="en-US" dirty="0"/>
          </a:p>
        </p:txBody>
      </p:sp>
      <p:pic>
        <p:nvPicPr>
          <p:cNvPr id="8194" name="Picture 2" descr="What are the key trade-offs between overfitting and underfitting? - Quora">
            <a:extLst>
              <a:ext uri="{FF2B5EF4-FFF2-40B4-BE49-F238E27FC236}">
                <a16:creationId xmlns:a16="http://schemas.microsoft.com/office/drawing/2014/main" id="{5DD2DEA5-BAAD-49BB-A57A-77EF454B5E0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5565"/>
          <a:stretch/>
        </p:blipFill>
        <p:spPr bwMode="auto">
          <a:xfrm>
            <a:off x="1502898" y="2978489"/>
            <a:ext cx="4044359" cy="296268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0" descr="Underfitted— Generalized — Overfitted | by Asha Ponraj | Analytics Vidhya |  Medium">
            <a:extLst>
              <a:ext uri="{FF2B5EF4-FFF2-40B4-BE49-F238E27FC236}">
                <a16:creationId xmlns:a16="http://schemas.microsoft.com/office/drawing/2014/main" id="{5459705A-BB3C-423A-9F0C-E67B97169ED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4379" t="8702" b="17225"/>
          <a:stretch/>
        </p:blipFill>
        <p:spPr bwMode="auto">
          <a:xfrm>
            <a:off x="7247585" y="2685876"/>
            <a:ext cx="2845170" cy="35240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37487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AB23161-7238-4BB2-A17B-FCB0F266792E}"/>
              </a:ext>
            </a:extLst>
          </p:cNvPr>
          <p:cNvSpPr>
            <a:spLocks noGrp="1"/>
          </p:cNvSpPr>
          <p:nvPr>
            <p:ph type="body" sz="quarter" idx="10"/>
          </p:nvPr>
        </p:nvSpPr>
        <p:spPr/>
        <p:txBody>
          <a:bodyPr>
            <a:normAutofit fontScale="92500" lnSpcReduction="10000"/>
          </a:bodyPr>
          <a:lstStyle/>
          <a:p>
            <a:r>
              <a:rPr lang="en-GB" dirty="0"/>
              <a:t>Fitting (Loss vs Epochs)</a:t>
            </a:r>
            <a:endParaRPr lang="en-US" dirty="0"/>
          </a:p>
        </p:txBody>
      </p:sp>
      <p:pic>
        <p:nvPicPr>
          <p:cNvPr id="9218" name="Picture 2" descr="Underfitting and Overfitting in Machine Learning | Baeldung on Computer  Science">
            <a:extLst>
              <a:ext uri="{FF2B5EF4-FFF2-40B4-BE49-F238E27FC236}">
                <a16:creationId xmlns:a16="http://schemas.microsoft.com/office/drawing/2014/main" id="{58827308-A967-4FA6-A6CF-21F052870F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9107" y="1394431"/>
            <a:ext cx="6593785" cy="40691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05151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Google Shape;740;p23">
            <a:extLst>
              <a:ext uri="{FF2B5EF4-FFF2-40B4-BE49-F238E27FC236}">
                <a16:creationId xmlns:a16="http://schemas.microsoft.com/office/drawing/2014/main" id="{1286960C-C00C-429A-8438-B1883E5C9BDA}"/>
              </a:ext>
            </a:extLst>
          </p:cNvPr>
          <p:cNvSpPr/>
          <p:nvPr/>
        </p:nvSpPr>
        <p:spPr>
          <a:xfrm>
            <a:off x="6246669" y="1907189"/>
            <a:ext cx="807900" cy="807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741;p23">
            <a:extLst>
              <a:ext uri="{FF2B5EF4-FFF2-40B4-BE49-F238E27FC236}">
                <a16:creationId xmlns:a16="http://schemas.microsoft.com/office/drawing/2014/main" id="{95F3E810-F070-4EF5-9479-8855FAF9A791}"/>
              </a:ext>
            </a:extLst>
          </p:cNvPr>
          <p:cNvSpPr/>
          <p:nvPr/>
        </p:nvSpPr>
        <p:spPr>
          <a:xfrm>
            <a:off x="6246669" y="3044502"/>
            <a:ext cx="807900" cy="8079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742;p23">
            <a:extLst>
              <a:ext uri="{FF2B5EF4-FFF2-40B4-BE49-F238E27FC236}">
                <a16:creationId xmlns:a16="http://schemas.microsoft.com/office/drawing/2014/main" id="{D08837E3-7796-420E-9820-477A2C3C18A5}"/>
              </a:ext>
            </a:extLst>
          </p:cNvPr>
          <p:cNvSpPr/>
          <p:nvPr/>
        </p:nvSpPr>
        <p:spPr>
          <a:xfrm>
            <a:off x="6246669" y="4181827"/>
            <a:ext cx="807900" cy="8079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743;p23">
            <a:extLst>
              <a:ext uri="{FF2B5EF4-FFF2-40B4-BE49-F238E27FC236}">
                <a16:creationId xmlns:a16="http://schemas.microsoft.com/office/drawing/2014/main" id="{BFC17396-7657-4677-8173-0E9A0DCD7EBA}"/>
              </a:ext>
            </a:extLst>
          </p:cNvPr>
          <p:cNvSpPr txBox="1">
            <a:spLocks/>
          </p:cNvSpPr>
          <p:nvPr/>
        </p:nvSpPr>
        <p:spPr>
          <a:xfrm>
            <a:off x="1941442" y="411475"/>
            <a:ext cx="8229600" cy="371400"/>
          </a:xfrm>
          <a:prstGeom prst="rect">
            <a:avLst/>
          </a:prstGeom>
        </p:spPr>
        <p:txBody>
          <a:bodyPr spcFirstLastPara="1" wrap="square" lIns="91425" tIns="91425" rIns="91425" bIns="91425"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US" dirty="0"/>
              <a:t>AI vs ML vs DL</a:t>
            </a:r>
          </a:p>
        </p:txBody>
      </p:sp>
      <p:sp>
        <p:nvSpPr>
          <p:cNvPr id="49" name="Google Shape;744;p23">
            <a:extLst>
              <a:ext uri="{FF2B5EF4-FFF2-40B4-BE49-F238E27FC236}">
                <a16:creationId xmlns:a16="http://schemas.microsoft.com/office/drawing/2014/main" id="{70BC1371-2E2A-44BD-8BE4-BCDDAD5B4C08}"/>
              </a:ext>
            </a:extLst>
          </p:cNvPr>
          <p:cNvSpPr/>
          <p:nvPr/>
        </p:nvSpPr>
        <p:spPr>
          <a:xfrm>
            <a:off x="1808907" y="1619664"/>
            <a:ext cx="3657600" cy="3657600"/>
          </a:xfrm>
          <a:prstGeom prst="ellipse">
            <a:avLst/>
          </a:prstGeom>
          <a:solidFill>
            <a:srgbClr val="E4EA27">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745;p23">
            <a:extLst>
              <a:ext uri="{FF2B5EF4-FFF2-40B4-BE49-F238E27FC236}">
                <a16:creationId xmlns:a16="http://schemas.microsoft.com/office/drawing/2014/main" id="{51CCC4BC-BD3F-431A-8137-D37470486585}"/>
              </a:ext>
            </a:extLst>
          </p:cNvPr>
          <p:cNvSpPr/>
          <p:nvPr/>
        </p:nvSpPr>
        <p:spPr>
          <a:xfrm>
            <a:off x="2270832" y="2543664"/>
            <a:ext cx="2733900" cy="2733900"/>
          </a:xfrm>
          <a:prstGeom prst="ellipse">
            <a:avLst/>
          </a:prstGeom>
          <a:solidFill>
            <a:srgbClr val="E99B27">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746;p23">
            <a:extLst>
              <a:ext uri="{FF2B5EF4-FFF2-40B4-BE49-F238E27FC236}">
                <a16:creationId xmlns:a16="http://schemas.microsoft.com/office/drawing/2014/main" id="{6D07A7B8-A28A-4425-8652-3FAD1D8C1454}"/>
              </a:ext>
            </a:extLst>
          </p:cNvPr>
          <p:cNvSpPr txBox="1"/>
          <p:nvPr/>
        </p:nvSpPr>
        <p:spPr>
          <a:xfrm>
            <a:off x="2961582" y="1885464"/>
            <a:ext cx="1352400" cy="475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dk1"/>
                </a:solidFill>
                <a:latin typeface="Fira Sans Extra Condensed"/>
                <a:ea typeface="Fira Sans Extra Condensed"/>
                <a:cs typeface="Fira Sans Extra Condensed"/>
                <a:sym typeface="Fira Sans Extra Condensed"/>
              </a:rPr>
              <a:t>Artificial intelligence</a:t>
            </a:r>
            <a:endParaRPr sz="1800" b="1">
              <a:solidFill>
                <a:schemeClr val="dk1"/>
              </a:solidFill>
              <a:latin typeface="Fira Sans Extra Condensed"/>
              <a:ea typeface="Fira Sans Extra Condensed"/>
              <a:cs typeface="Fira Sans Extra Condensed"/>
              <a:sym typeface="Fira Sans Extra Condensed"/>
            </a:endParaRPr>
          </a:p>
        </p:txBody>
      </p:sp>
      <p:sp>
        <p:nvSpPr>
          <p:cNvPr id="52" name="Google Shape;747;p23">
            <a:extLst>
              <a:ext uri="{FF2B5EF4-FFF2-40B4-BE49-F238E27FC236}">
                <a16:creationId xmlns:a16="http://schemas.microsoft.com/office/drawing/2014/main" id="{8459CB57-95F9-4BA9-BD22-9C1986DEBD02}"/>
              </a:ext>
            </a:extLst>
          </p:cNvPr>
          <p:cNvSpPr txBox="1"/>
          <p:nvPr/>
        </p:nvSpPr>
        <p:spPr>
          <a:xfrm>
            <a:off x="2961582" y="3019652"/>
            <a:ext cx="1352400" cy="475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dk1"/>
                </a:solidFill>
                <a:latin typeface="Fira Sans Extra Condensed"/>
                <a:ea typeface="Fira Sans Extra Condensed"/>
                <a:cs typeface="Fira Sans Extra Condensed"/>
                <a:sym typeface="Fira Sans Extra Condensed"/>
              </a:rPr>
              <a:t>Machine learning</a:t>
            </a:r>
            <a:endParaRPr sz="1800" b="1">
              <a:solidFill>
                <a:schemeClr val="dk1"/>
              </a:solidFill>
              <a:latin typeface="Fira Sans Extra Condensed"/>
              <a:ea typeface="Fira Sans Extra Condensed"/>
              <a:cs typeface="Fira Sans Extra Condensed"/>
              <a:sym typeface="Fira Sans Extra Condensed"/>
            </a:endParaRPr>
          </a:p>
        </p:txBody>
      </p:sp>
      <p:sp>
        <p:nvSpPr>
          <p:cNvPr id="53" name="Google Shape;748;p23">
            <a:extLst>
              <a:ext uri="{FF2B5EF4-FFF2-40B4-BE49-F238E27FC236}">
                <a16:creationId xmlns:a16="http://schemas.microsoft.com/office/drawing/2014/main" id="{94526E9B-CCE4-4726-87B5-BDA5D2E9DEFF}"/>
              </a:ext>
            </a:extLst>
          </p:cNvPr>
          <p:cNvSpPr/>
          <p:nvPr/>
        </p:nvSpPr>
        <p:spPr>
          <a:xfrm>
            <a:off x="2856667" y="3715314"/>
            <a:ext cx="1562100" cy="1562100"/>
          </a:xfrm>
          <a:prstGeom prst="ellipse">
            <a:avLst/>
          </a:prstGeom>
          <a:solidFill>
            <a:srgbClr val="EA4827">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749;p23">
            <a:extLst>
              <a:ext uri="{FF2B5EF4-FFF2-40B4-BE49-F238E27FC236}">
                <a16:creationId xmlns:a16="http://schemas.microsoft.com/office/drawing/2014/main" id="{DD394B35-EF34-4864-953C-08936E4E8D98}"/>
              </a:ext>
            </a:extLst>
          </p:cNvPr>
          <p:cNvSpPr txBox="1"/>
          <p:nvPr/>
        </p:nvSpPr>
        <p:spPr>
          <a:xfrm>
            <a:off x="2961582" y="4160102"/>
            <a:ext cx="1352400" cy="475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dk1"/>
                </a:solidFill>
                <a:latin typeface="Fira Sans Extra Condensed"/>
                <a:ea typeface="Fira Sans Extra Condensed"/>
                <a:cs typeface="Fira Sans Extra Condensed"/>
                <a:sym typeface="Fira Sans Extra Condensed"/>
              </a:rPr>
              <a:t>Deep learning</a:t>
            </a:r>
            <a:endParaRPr sz="1800" b="1">
              <a:solidFill>
                <a:schemeClr val="dk1"/>
              </a:solidFill>
              <a:latin typeface="Fira Sans Extra Condensed"/>
              <a:ea typeface="Fira Sans Extra Condensed"/>
              <a:cs typeface="Fira Sans Extra Condensed"/>
              <a:sym typeface="Fira Sans Extra Condensed"/>
            </a:endParaRPr>
          </a:p>
        </p:txBody>
      </p:sp>
      <p:grpSp>
        <p:nvGrpSpPr>
          <p:cNvPr id="55" name="Google Shape;750;p23">
            <a:extLst>
              <a:ext uri="{FF2B5EF4-FFF2-40B4-BE49-F238E27FC236}">
                <a16:creationId xmlns:a16="http://schemas.microsoft.com/office/drawing/2014/main" id="{236C3C2D-EE09-4CD2-B8E1-E5D613E71108}"/>
              </a:ext>
            </a:extLst>
          </p:cNvPr>
          <p:cNvGrpSpPr/>
          <p:nvPr/>
        </p:nvGrpSpPr>
        <p:grpSpPr>
          <a:xfrm>
            <a:off x="6414639" y="2075140"/>
            <a:ext cx="472011" cy="472011"/>
            <a:chOff x="1190625" y="238125"/>
            <a:chExt cx="5238750" cy="5238750"/>
          </a:xfrm>
        </p:grpSpPr>
        <p:sp>
          <p:nvSpPr>
            <p:cNvPr id="56" name="Google Shape;751;p23">
              <a:extLst>
                <a:ext uri="{FF2B5EF4-FFF2-40B4-BE49-F238E27FC236}">
                  <a16:creationId xmlns:a16="http://schemas.microsoft.com/office/drawing/2014/main" id="{8D2D2C18-148C-4212-B7AF-EADFE240AFC8}"/>
                </a:ext>
              </a:extLst>
            </p:cNvPr>
            <p:cNvSpPr/>
            <p:nvPr/>
          </p:nvSpPr>
          <p:spPr>
            <a:xfrm>
              <a:off x="3807425" y="2386825"/>
              <a:ext cx="1355750" cy="306975"/>
            </a:xfrm>
            <a:custGeom>
              <a:avLst/>
              <a:gdLst/>
              <a:ahLst/>
              <a:cxnLst/>
              <a:rect l="l" t="t" r="r" b="b"/>
              <a:pathLst>
                <a:path w="54230" h="12279" extrusionOk="0">
                  <a:moveTo>
                    <a:pt x="5628" y="0"/>
                  </a:moveTo>
                  <a:lnTo>
                    <a:pt x="5219" y="1740"/>
                  </a:lnTo>
                  <a:lnTo>
                    <a:pt x="4707" y="3377"/>
                  </a:lnTo>
                  <a:lnTo>
                    <a:pt x="4093" y="5014"/>
                  </a:lnTo>
                  <a:lnTo>
                    <a:pt x="3480" y="6549"/>
                  </a:lnTo>
                  <a:lnTo>
                    <a:pt x="2661" y="8083"/>
                  </a:lnTo>
                  <a:lnTo>
                    <a:pt x="1842" y="9516"/>
                  </a:lnTo>
                  <a:lnTo>
                    <a:pt x="922" y="10948"/>
                  </a:lnTo>
                  <a:lnTo>
                    <a:pt x="1" y="12279"/>
                  </a:lnTo>
                  <a:lnTo>
                    <a:pt x="51058" y="12279"/>
                  </a:lnTo>
                  <a:lnTo>
                    <a:pt x="52081" y="9209"/>
                  </a:lnTo>
                  <a:lnTo>
                    <a:pt x="53002" y="6242"/>
                  </a:lnTo>
                  <a:lnTo>
                    <a:pt x="53718" y="3172"/>
                  </a:lnTo>
                  <a:lnTo>
                    <a:pt x="5423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752;p23">
              <a:extLst>
                <a:ext uri="{FF2B5EF4-FFF2-40B4-BE49-F238E27FC236}">
                  <a16:creationId xmlns:a16="http://schemas.microsoft.com/office/drawing/2014/main" id="{FAED26CE-C6AD-4DD6-B11E-CF52016E5D45}"/>
                </a:ext>
              </a:extLst>
            </p:cNvPr>
            <p:cNvSpPr/>
            <p:nvPr/>
          </p:nvSpPr>
          <p:spPr>
            <a:xfrm>
              <a:off x="2735625" y="1772900"/>
              <a:ext cx="920900" cy="920900"/>
            </a:xfrm>
            <a:custGeom>
              <a:avLst/>
              <a:gdLst/>
              <a:ahLst/>
              <a:cxnLst/>
              <a:rect l="l" t="t" r="r" b="b"/>
              <a:pathLst>
                <a:path w="36836" h="36836" extrusionOk="0">
                  <a:moveTo>
                    <a:pt x="24558" y="12279"/>
                  </a:moveTo>
                  <a:lnTo>
                    <a:pt x="24558" y="24557"/>
                  </a:lnTo>
                  <a:lnTo>
                    <a:pt x="12279" y="24557"/>
                  </a:lnTo>
                  <a:lnTo>
                    <a:pt x="12279" y="12279"/>
                  </a:lnTo>
                  <a:close/>
                  <a:moveTo>
                    <a:pt x="18418" y="1"/>
                  </a:moveTo>
                  <a:lnTo>
                    <a:pt x="16474" y="103"/>
                  </a:lnTo>
                  <a:lnTo>
                    <a:pt x="14735" y="410"/>
                  </a:lnTo>
                  <a:lnTo>
                    <a:pt x="12893" y="819"/>
                  </a:lnTo>
                  <a:lnTo>
                    <a:pt x="11256" y="1433"/>
                  </a:lnTo>
                  <a:lnTo>
                    <a:pt x="9619" y="2252"/>
                  </a:lnTo>
                  <a:lnTo>
                    <a:pt x="8084" y="3173"/>
                  </a:lnTo>
                  <a:lnTo>
                    <a:pt x="6652" y="4196"/>
                  </a:lnTo>
                  <a:lnTo>
                    <a:pt x="5424" y="5424"/>
                  </a:lnTo>
                  <a:lnTo>
                    <a:pt x="4196" y="6754"/>
                  </a:lnTo>
                  <a:lnTo>
                    <a:pt x="3173" y="8084"/>
                  </a:lnTo>
                  <a:lnTo>
                    <a:pt x="2252" y="9619"/>
                  </a:lnTo>
                  <a:lnTo>
                    <a:pt x="1433" y="11256"/>
                  </a:lnTo>
                  <a:lnTo>
                    <a:pt x="819" y="12995"/>
                  </a:lnTo>
                  <a:lnTo>
                    <a:pt x="410" y="14735"/>
                  </a:lnTo>
                  <a:lnTo>
                    <a:pt x="103" y="16576"/>
                  </a:lnTo>
                  <a:lnTo>
                    <a:pt x="1" y="18418"/>
                  </a:lnTo>
                  <a:lnTo>
                    <a:pt x="103" y="20362"/>
                  </a:lnTo>
                  <a:lnTo>
                    <a:pt x="410" y="22204"/>
                  </a:lnTo>
                  <a:lnTo>
                    <a:pt x="819" y="23943"/>
                  </a:lnTo>
                  <a:lnTo>
                    <a:pt x="1433" y="25580"/>
                  </a:lnTo>
                  <a:lnTo>
                    <a:pt x="2252" y="27218"/>
                  </a:lnTo>
                  <a:lnTo>
                    <a:pt x="3173" y="28752"/>
                  </a:lnTo>
                  <a:lnTo>
                    <a:pt x="4196" y="30185"/>
                  </a:lnTo>
                  <a:lnTo>
                    <a:pt x="5424" y="31515"/>
                  </a:lnTo>
                  <a:lnTo>
                    <a:pt x="6652" y="32640"/>
                  </a:lnTo>
                  <a:lnTo>
                    <a:pt x="8084" y="33766"/>
                  </a:lnTo>
                  <a:lnTo>
                    <a:pt x="9619" y="34687"/>
                  </a:lnTo>
                  <a:lnTo>
                    <a:pt x="11256" y="35403"/>
                  </a:lnTo>
                  <a:lnTo>
                    <a:pt x="12893" y="36017"/>
                  </a:lnTo>
                  <a:lnTo>
                    <a:pt x="14735" y="36529"/>
                  </a:lnTo>
                  <a:lnTo>
                    <a:pt x="16474" y="36733"/>
                  </a:lnTo>
                  <a:lnTo>
                    <a:pt x="18418" y="36836"/>
                  </a:lnTo>
                  <a:lnTo>
                    <a:pt x="20260" y="36733"/>
                  </a:lnTo>
                  <a:lnTo>
                    <a:pt x="22102" y="36529"/>
                  </a:lnTo>
                  <a:lnTo>
                    <a:pt x="23944" y="36017"/>
                  </a:lnTo>
                  <a:lnTo>
                    <a:pt x="25581" y="35403"/>
                  </a:lnTo>
                  <a:lnTo>
                    <a:pt x="27218" y="34687"/>
                  </a:lnTo>
                  <a:lnTo>
                    <a:pt x="28753" y="33766"/>
                  </a:lnTo>
                  <a:lnTo>
                    <a:pt x="30185" y="32640"/>
                  </a:lnTo>
                  <a:lnTo>
                    <a:pt x="31413" y="31515"/>
                  </a:lnTo>
                  <a:lnTo>
                    <a:pt x="32641" y="30185"/>
                  </a:lnTo>
                  <a:lnTo>
                    <a:pt x="33664" y="28752"/>
                  </a:lnTo>
                  <a:lnTo>
                    <a:pt x="34585" y="27218"/>
                  </a:lnTo>
                  <a:lnTo>
                    <a:pt x="35403" y="25580"/>
                  </a:lnTo>
                  <a:lnTo>
                    <a:pt x="36017" y="23943"/>
                  </a:lnTo>
                  <a:lnTo>
                    <a:pt x="36427" y="22204"/>
                  </a:lnTo>
                  <a:lnTo>
                    <a:pt x="36734" y="20362"/>
                  </a:lnTo>
                  <a:lnTo>
                    <a:pt x="36836" y="18418"/>
                  </a:lnTo>
                  <a:lnTo>
                    <a:pt x="36734" y="16576"/>
                  </a:lnTo>
                  <a:lnTo>
                    <a:pt x="36427" y="14735"/>
                  </a:lnTo>
                  <a:lnTo>
                    <a:pt x="36017" y="12995"/>
                  </a:lnTo>
                  <a:lnTo>
                    <a:pt x="35403" y="11256"/>
                  </a:lnTo>
                  <a:lnTo>
                    <a:pt x="34585" y="9619"/>
                  </a:lnTo>
                  <a:lnTo>
                    <a:pt x="33664" y="8084"/>
                  </a:lnTo>
                  <a:lnTo>
                    <a:pt x="32641" y="6754"/>
                  </a:lnTo>
                  <a:lnTo>
                    <a:pt x="31413" y="5424"/>
                  </a:lnTo>
                  <a:lnTo>
                    <a:pt x="30185" y="4196"/>
                  </a:lnTo>
                  <a:lnTo>
                    <a:pt x="28753" y="3173"/>
                  </a:lnTo>
                  <a:lnTo>
                    <a:pt x="27218" y="2252"/>
                  </a:lnTo>
                  <a:lnTo>
                    <a:pt x="25581" y="1433"/>
                  </a:lnTo>
                  <a:lnTo>
                    <a:pt x="23944" y="819"/>
                  </a:lnTo>
                  <a:lnTo>
                    <a:pt x="22102" y="410"/>
                  </a:lnTo>
                  <a:lnTo>
                    <a:pt x="20260" y="103"/>
                  </a:lnTo>
                  <a:lnTo>
                    <a:pt x="184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753;p23">
              <a:extLst>
                <a:ext uri="{FF2B5EF4-FFF2-40B4-BE49-F238E27FC236}">
                  <a16:creationId xmlns:a16="http://schemas.microsoft.com/office/drawing/2014/main" id="{82ACA1B3-05D9-420A-BCB3-3C006E5F445C}"/>
                </a:ext>
              </a:extLst>
            </p:cNvPr>
            <p:cNvSpPr/>
            <p:nvPr/>
          </p:nvSpPr>
          <p:spPr>
            <a:xfrm>
              <a:off x="1190625" y="238125"/>
              <a:ext cx="3893275" cy="5238750"/>
            </a:xfrm>
            <a:custGeom>
              <a:avLst/>
              <a:gdLst/>
              <a:ahLst/>
              <a:cxnLst/>
              <a:rect l="l" t="t" r="r" b="b"/>
              <a:pathLst>
                <a:path w="155731" h="209550" extrusionOk="0">
                  <a:moveTo>
                    <a:pt x="86358" y="0"/>
                  </a:moveTo>
                  <a:lnTo>
                    <a:pt x="82879" y="102"/>
                  </a:lnTo>
                  <a:lnTo>
                    <a:pt x="79502" y="307"/>
                  </a:lnTo>
                  <a:lnTo>
                    <a:pt x="76228" y="716"/>
                  </a:lnTo>
                  <a:lnTo>
                    <a:pt x="72851" y="1228"/>
                  </a:lnTo>
                  <a:lnTo>
                    <a:pt x="69679" y="1842"/>
                  </a:lnTo>
                  <a:lnTo>
                    <a:pt x="66508" y="2660"/>
                  </a:lnTo>
                  <a:lnTo>
                    <a:pt x="63438" y="3581"/>
                  </a:lnTo>
                  <a:lnTo>
                    <a:pt x="60368" y="4604"/>
                  </a:lnTo>
                  <a:lnTo>
                    <a:pt x="57401" y="5832"/>
                  </a:lnTo>
                  <a:lnTo>
                    <a:pt x="54536" y="7060"/>
                  </a:lnTo>
                  <a:lnTo>
                    <a:pt x="51671" y="8493"/>
                  </a:lnTo>
                  <a:lnTo>
                    <a:pt x="48909" y="10027"/>
                  </a:lnTo>
                  <a:lnTo>
                    <a:pt x="46248" y="11664"/>
                  </a:lnTo>
                  <a:lnTo>
                    <a:pt x="43690" y="13404"/>
                  </a:lnTo>
                  <a:lnTo>
                    <a:pt x="41235" y="15246"/>
                  </a:lnTo>
                  <a:lnTo>
                    <a:pt x="38779" y="17190"/>
                  </a:lnTo>
                  <a:lnTo>
                    <a:pt x="36426" y="19236"/>
                  </a:lnTo>
                  <a:lnTo>
                    <a:pt x="34277" y="21385"/>
                  </a:lnTo>
                  <a:lnTo>
                    <a:pt x="32128" y="23636"/>
                  </a:lnTo>
                  <a:lnTo>
                    <a:pt x="30082" y="25989"/>
                  </a:lnTo>
                  <a:lnTo>
                    <a:pt x="28138" y="28342"/>
                  </a:lnTo>
                  <a:lnTo>
                    <a:pt x="26296" y="30798"/>
                  </a:lnTo>
                  <a:lnTo>
                    <a:pt x="24557" y="33356"/>
                  </a:lnTo>
                  <a:lnTo>
                    <a:pt x="22920" y="35914"/>
                  </a:lnTo>
                  <a:lnTo>
                    <a:pt x="21385" y="38574"/>
                  </a:lnTo>
                  <a:lnTo>
                    <a:pt x="20055" y="41235"/>
                  </a:lnTo>
                  <a:lnTo>
                    <a:pt x="18724" y="43997"/>
                  </a:lnTo>
                  <a:lnTo>
                    <a:pt x="17599" y="46862"/>
                  </a:lnTo>
                  <a:lnTo>
                    <a:pt x="16576" y="49727"/>
                  </a:lnTo>
                  <a:lnTo>
                    <a:pt x="15655" y="52694"/>
                  </a:lnTo>
                  <a:lnTo>
                    <a:pt x="14836" y="55559"/>
                  </a:lnTo>
                  <a:lnTo>
                    <a:pt x="14120" y="58629"/>
                  </a:lnTo>
                  <a:lnTo>
                    <a:pt x="13711" y="60778"/>
                  </a:lnTo>
                  <a:lnTo>
                    <a:pt x="13404" y="62926"/>
                  </a:lnTo>
                  <a:lnTo>
                    <a:pt x="13097" y="65177"/>
                  </a:lnTo>
                  <a:lnTo>
                    <a:pt x="12892" y="67326"/>
                  </a:lnTo>
                  <a:lnTo>
                    <a:pt x="12790" y="69475"/>
                  </a:lnTo>
                  <a:lnTo>
                    <a:pt x="12688" y="71624"/>
                  </a:lnTo>
                  <a:lnTo>
                    <a:pt x="12688" y="73772"/>
                  </a:lnTo>
                  <a:lnTo>
                    <a:pt x="12688" y="75921"/>
                  </a:lnTo>
                  <a:lnTo>
                    <a:pt x="12790" y="78070"/>
                  </a:lnTo>
                  <a:lnTo>
                    <a:pt x="12995" y="80218"/>
                  </a:lnTo>
                  <a:lnTo>
                    <a:pt x="13199" y="82367"/>
                  </a:lnTo>
                  <a:lnTo>
                    <a:pt x="13506" y="84516"/>
                  </a:lnTo>
                  <a:lnTo>
                    <a:pt x="13813" y="86562"/>
                  </a:lnTo>
                  <a:lnTo>
                    <a:pt x="14222" y="88711"/>
                  </a:lnTo>
                  <a:lnTo>
                    <a:pt x="14734" y="90757"/>
                  </a:lnTo>
                  <a:lnTo>
                    <a:pt x="15246" y="92804"/>
                  </a:lnTo>
                  <a:lnTo>
                    <a:pt x="0" y="118383"/>
                  </a:lnTo>
                  <a:lnTo>
                    <a:pt x="24966" y="136187"/>
                  </a:lnTo>
                  <a:lnTo>
                    <a:pt x="24966" y="171896"/>
                  </a:lnTo>
                  <a:lnTo>
                    <a:pt x="49523" y="171896"/>
                  </a:lnTo>
                  <a:lnTo>
                    <a:pt x="49523" y="209550"/>
                  </a:lnTo>
                  <a:lnTo>
                    <a:pt x="135471" y="209550"/>
                  </a:lnTo>
                  <a:lnTo>
                    <a:pt x="135471" y="184072"/>
                  </a:lnTo>
                  <a:lnTo>
                    <a:pt x="135573" y="179775"/>
                  </a:lnTo>
                  <a:lnTo>
                    <a:pt x="135675" y="175478"/>
                  </a:lnTo>
                  <a:lnTo>
                    <a:pt x="135982" y="171078"/>
                  </a:lnTo>
                  <a:lnTo>
                    <a:pt x="136392" y="166678"/>
                  </a:lnTo>
                  <a:lnTo>
                    <a:pt x="136903" y="162278"/>
                  </a:lnTo>
                  <a:lnTo>
                    <a:pt x="137620" y="157776"/>
                  </a:lnTo>
                  <a:lnTo>
                    <a:pt x="138336" y="153274"/>
                  </a:lnTo>
                  <a:lnTo>
                    <a:pt x="139257" y="148670"/>
                  </a:lnTo>
                  <a:lnTo>
                    <a:pt x="140280" y="144066"/>
                  </a:lnTo>
                  <a:lnTo>
                    <a:pt x="141405" y="139359"/>
                  </a:lnTo>
                  <a:lnTo>
                    <a:pt x="142735" y="134652"/>
                  </a:lnTo>
                  <a:lnTo>
                    <a:pt x="144066" y="129946"/>
                  </a:lnTo>
                  <a:lnTo>
                    <a:pt x="145600" y="125137"/>
                  </a:lnTo>
                  <a:lnTo>
                    <a:pt x="147238" y="120328"/>
                  </a:lnTo>
                  <a:lnTo>
                    <a:pt x="149079" y="115416"/>
                  </a:lnTo>
                  <a:lnTo>
                    <a:pt x="150921" y="110505"/>
                  </a:lnTo>
                  <a:lnTo>
                    <a:pt x="78684" y="110505"/>
                  </a:lnTo>
                  <a:lnTo>
                    <a:pt x="77046" y="110403"/>
                  </a:lnTo>
                  <a:lnTo>
                    <a:pt x="75512" y="110198"/>
                  </a:lnTo>
                  <a:lnTo>
                    <a:pt x="73977" y="109891"/>
                  </a:lnTo>
                  <a:lnTo>
                    <a:pt x="72544" y="109584"/>
                  </a:lnTo>
                  <a:lnTo>
                    <a:pt x="71112" y="109175"/>
                  </a:lnTo>
                  <a:lnTo>
                    <a:pt x="69679" y="108663"/>
                  </a:lnTo>
                  <a:lnTo>
                    <a:pt x="68247" y="108152"/>
                  </a:lnTo>
                  <a:lnTo>
                    <a:pt x="66917" y="107538"/>
                  </a:lnTo>
                  <a:lnTo>
                    <a:pt x="65587" y="106821"/>
                  </a:lnTo>
                  <a:lnTo>
                    <a:pt x="64257" y="106105"/>
                  </a:lnTo>
                  <a:lnTo>
                    <a:pt x="63029" y="105287"/>
                  </a:lnTo>
                  <a:lnTo>
                    <a:pt x="61801" y="104468"/>
                  </a:lnTo>
                  <a:lnTo>
                    <a:pt x="60675" y="103547"/>
                  </a:lnTo>
                  <a:lnTo>
                    <a:pt x="59550" y="102524"/>
                  </a:lnTo>
                  <a:lnTo>
                    <a:pt x="58527" y="101501"/>
                  </a:lnTo>
                  <a:lnTo>
                    <a:pt x="57503" y="100478"/>
                  </a:lnTo>
                  <a:lnTo>
                    <a:pt x="56480" y="99352"/>
                  </a:lnTo>
                  <a:lnTo>
                    <a:pt x="55662" y="98227"/>
                  </a:lnTo>
                  <a:lnTo>
                    <a:pt x="54741" y="96999"/>
                  </a:lnTo>
                  <a:lnTo>
                    <a:pt x="53922" y="95771"/>
                  </a:lnTo>
                  <a:lnTo>
                    <a:pt x="53206" y="94441"/>
                  </a:lnTo>
                  <a:lnTo>
                    <a:pt x="52592" y="93111"/>
                  </a:lnTo>
                  <a:lnTo>
                    <a:pt x="51978" y="91780"/>
                  </a:lnTo>
                  <a:lnTo>
                    <a:pt x="51364" y="90348"/>
                  </a:lnTo>
                  <a:lnTo>
                    <a:pt x="50853" y="88916"/>
                  </a:lnTo>
                  <a:lnTo>
                    <a:pt x="50443" y="87483"/>
                  </a:lnTo>
                  <a:lnTo>
                    <a:pt x="50136" y="86051"/>
                  </a:lnTo>
                  <a:lnTo>
                    <a:pt x="49830" y="84516"/>
                  </a:lnTo>
                  <a:lnTo>
                    <a:pt x="49625" y="82981"/>
                  </a:lnTo>
                  <a:lnTo>
                    <a:pt x="49523" y="81446"/>
                  </a:lnTo>
                  <a:lnTo>
                    <a:pt x="49523" y="79809"/>
                  </a:lnTo>
                  <a:lnTo>
                    <a:pt x="49523" y="78274"/>
                  </a:lnTo>
                  <a:lnTo>
                    <a:pt x="49625" y="76740"/>
                  </a:lnTo>
                  <a:lnTo>
                    <a:pt x="49830" y="75205"/>
                  </a:lnTo>
                  <a:lnTo>
                    <a:pt x="50136" y="73670"/>
                  </a:lnTo>
                  <a:lnTo>
                    <a:pt x="50443" y="72135"/>
                  </a:lnTo>
                  <a:lnTo>
                    <a:pt x="50853" y="70703"/>
                  </a:lnTo>
                  <a:lnTo>
                    <a:pt x="51364" y="69270"/>
                  </a:lnTo>
                  <a:lnTo>
                    <a:pt x="51978" y="67838"/>
                  </a:lnTo>
                  <a:lnTo>
                    <a:pt x="52592" y="66508"/>
                  </a:lnTo>
                  <a:lnTo>
                    <a:pt x="53206" y="65177"/>
                  </a:lnTo>
                  <a:lnTo>
                    <a:pt x="53922" y="63950"/>
                  </a:lnTo>
                  <a:lnTo>
                    <a:pt x="54741" y="62722"/>
                  </a:lnTo>
                  <a:lnTo>
                    <a:pt x="55662" y="61494"/>
                  </a:lnTo>
                  <a:lnTo>
                    <a:pt x="56480" y="60266"/>
                  </a:lnTo>
                  <a:lnTo>
                    <a:pt x="57503" y="59243"/>
                  </a:lnTo>
                  <a:lnTo>
                    <a:pt x="58527" y="58117"/>
                  </a:lnTo>
                  <a:lnTo>
                    <a:pt x="59550" y="57094"/>
                  </a:lnTo>
                  <a:lnTo>
                    <a:pt x="60675" y="56173"/>
                  </a:lnTo>
                  <a:lnTo>
                    <a:pt x="61801" y="55252"/>
                  </a:lnTo>
                  <a:lnTo>
                    <a:pt x="63029" y="54332"/>
                  </a:lnTo>
                  <a:lnTo>
                    <a:pt x="64257" y="53615"/>
                  </a:lnTo>
                  <a:lnTo>
                    <a:pt x="65587" y="52797"/>
                  </a:lnTo>
                  <a:lnTo>
                    <a:pt x="66917" y="52183"/>
                  </a:lnTo>
                  <a:lnTo>
                    <a:pt x="68247" y="51569"/>
                  </a:lnTo>
                  <a:lnTo>
                    <a:pt x="69679" y="50955"/>
                  </a:lnTo>
                  <a:lnTo>
                    <a:pt x="71112" y="50546"/>
                  </a:lnTo>
                  <a:lnTo>
                    <a:pt x="72544" y="50136"/>
                  </a:lnTo>
                  <a:lnTo>
                    <a:pt x="73977" y="49727"/>
                  </a:lnTo>
                  <a:lnTo>
                    <a:pt x="75512" y="49523"/>
                  </a:lnTo>
                  <a:lnTo>
                    <a:pt x="77046" y="49318"/>
                  </a:lnTo>
                  <a:lnTo>
                    <a:pt x="78684" y="49216"/>
                  </a:lnTo>
                  <a:lnTo>
                    <a:pt x="80218" y="49113"/>
                  </a:lnTo>
                  <a:lnTo>
                    <a:pt x="155730" y="49113"/>
                  </a:lnTo>
                  <a:lnTo>
                    <a:pt x="154707" y="46453"/>
                  </a:lnTo>
                  <a:lnTo>
                    <a:pt x="153684" y="43895"/>
                  </a:lnTo>
                  <a:lnTo>
                    <a:pt x="152456" y="41337"/>
                  </a:lnTo>
                  <a:lnTo>
                    <a:pt x="151228" y="38881"/>
                  </a:lnTo>
                  <a:lnTo>
                    <a:pt x="149898" y="36426"/>
                  </a:lnTo>
                  <a:lnTo>
                    <a:pt x="148363" y="34072"/>
                  </a:lnTo>
                  <a:lnTo>
                    <a:pt x="146828" y="31719"/>
                  </a:lnTo>
                  <a:lnTo>
                    <a:pt x="145191" y="29468"/>
                  </a:lnTo>
                  <a:lnTo>
                    <a:pt x="143554" y="27319"/>
                  </a:lnTo>
                  <a:lnTo>
                    <a:pt x="141712" y="25171"/>
                  </a:lnTo>
                  <a:lnTo>
                    <a:pt x="139871" y="23124"/>
                  </a:lnTo>
                  <a:lnTo>
                    <a:pt x="137926" y="21078"/>
                  </a:lnTo>
                  <a:lnTo>
                    <a:pt x="135880" y="19236"/>
                  </a:lnTo>
                  <a:lnTo>
                    <a:pt x="133834" y="17394"/>
                  </a:lnTo>
                  <a:lnTo>
                    <a:pt x="131685" y="15655"/>
                  </a:lnTo>
                  <a:lnTo>
                    <a:pt x="129434" y="13915"/>
                  </a:lnTo>
                  <a:lnTo>
                    <a:pt x="127081" y="12381"/>
                  </a:lnTo>
                  <a:lnTo>
                    <a:pt x="124727" y="10846"/>
                  </a:lnTo>
                  <a:lnTo>
                    <a:pt x="122374" y="9413"/>
                  </a:lnTo>
                  <a:lnTo>
                    <a:pt x="119918" y="8083"/>
                  </a:lnTo>
                  <a:lnTo>
                    <a:pt x="117360" y="6855"/>
                  </a:lnTo>
                  <a:lnTo>
                    <a:pt x="114700" y="5730"/>
                  </a:lnTo>
                  <a:lnTo>
                    <a:pt x="112142" y="4707"/>
                  </a:lnTo>
                  <a:lnTo>
                    <a:pt x="109379" y="3786"/>
                  </a:lnTo>
                  <a:lnTo>
                    <a:pt x="106719" y="2865"/>
                  </a:lnTo>
                  <a:lnTo>
                    <a:pt x="103854" y="2149"/>
                  </a:lnTo>
                  <a:lnTo>
                    <a:pt x="101092" y="1535"/>
                  </a:lnTo>
                  <a:lnTo>
                    <a:pt x="98227" y="1023"/>
                  </a:lnTo>
                  <a:lnTo>
                    <a:pt x="95259" y="614"/>
                  </a:lnTo>
                  <a:lnTo>
                    <a:pt x="92292" y="307"/>
                  </a:lnTo>
                  <a:lnTo>
                    <a:pt x="89325" y="102"/>
                  </a:lnTo>
                  <a:lnTo>
                    <a:pt x="8635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754;p23">
              <a:extLst>
                <a:ext uri="{FF2B5EF4-FFF2-40B4-BE49-F238E27FC236}">
                  <a16:creationId xmlns:a16="http://schemas.microsoft.com/office/drawing/2014/main" id="{85E0CC7C-D7CE-4424-B226-85BAC8A3E838}"/>
                </a:ext>
              </a:extLst>
            </p:cNvPr>
            <p:cNvSpPr/>
            <p:nvPr/>
          </p:nvSpPr>
          <p:spPr>
            <a:xfrm>
              <a:off x="3807425" y="1772900"/>
              <a:ext cx="1383900" cy="306975"/>
            </a:xfrm>
            <a:custGeom>
              <a:avLst/>
              <a:gdLst/>
              <a:ahLst/>
              <a:cxnLst/>
              <a:rect l="l" t="t" r="r" b="b"/>
              <a:pathLst>
                <a:path w="55356" h="12279" extrusionOk="0">
                  <a:moveTo>
                    <a:pt x="1" y="1"/>
                  </a:moveTo>
                  <a:lnTo>
                    <a:pt x="922" y="1433"/>
                  </a:lnTo>
                  <a:lnTo>
                    <a:pt x="1842" y="2763"/>
                  </a:lnTo>
                  <a:lnTo>
                    <a:pt x="2661" y="4298"/>
                  </a:lnTo>
                  <a:lnTo>
                    <a:pt x="3480" y="5833"/>
                  </a:lnTo>
                  <a:lnTo>
                    <a:pt x="4093" y="7368"/>
                  </a:lnTo>
                  <a:lnTo>
                    <a:pt x="4707" y="9005"/>
                  </a:lnTo>
                  <a:lnTo>
                    <a:pt x="5219" y="10642"/>
                  </a:lnTo>
                  <a:lnTo>
                    <a:pt x="5628" y="12279"/>
                  </a:lnTo>
                  <a:lnTo>
                    <a:pt x="55355" y="12279"/>
                  </a:lnTo>
                  <a:lnTo>
                    <a:pt x="55253" y="9209"/>
                  </a:lnTo>
                  <a:lnTo>
                    <a:pt x="55048" y="6140"/>
                  </a:lnTo>
                  <a:lnTo>
                    <a:pt x="54742" y="3070"/>
                  </a:lnTo>
                  <a:lnTo>
                    <a:pt x="5423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755;p23">
              <a:extLst>
                <a:ext uri="{FF2B5EF4-FFF2-40B4-BE49-F238E27FC236}">
                  <a16:creationId xmlns:a16="http://schemas.microsoft.com/office/drawing/2014/main" id="{11F0BC04-2523-4601-81D4-58CFCA3C0E03}"/>
                </a:ext>
              </a:extLst>
            </p:cNvPr>
            <p:cNvSpPr/>
            <p:nvPr/>
          </p:nvSpPr>
          <p:spPr>
            <a:xfrm>
              <a:off x="5083875" y="545075"/>
              <a:ext cx="1345500" cy="1227850"/>
            </a:xfrm>
            <a:custGeom>
              <a:avLst/>
              <a:gdLst/>
              <a:ahLst/>
              <a:cxnLst/>
              <a:rect l="l" t="t" r="r" b="b"/>
              <a:pathLst>
                <a:path w="53820" h="49114" extrusionOk="0">
                  <a:moveTo>
                    <a:pt x="34993" y="0"/>
                  </a:moveTo>
                  <a:lnTo>
                    <a:pt x="33152" y="103"/>
                  </a:lnTo>
                  <a:lnTo>
                    <a:pt x="31310" y="410"/>
                  </a:lnTo>
                  <a:lnTo>
                    <a:pt x="29468" y="819"/>
                  </a:lnTo>
                  <a:lnTo>
                    <a:pt x="27831" y="1433"/>
                  </a:lnTo>
                  <a:lnTo>
                    <a:pt x="26194" y="2251"/>
                  </a:lnTo>
                  <a:lnTo>
                    <a:pt x="24659" y="3172"/>
                  </a:lnTo>
                  <a:lnTo>
                    <a:pt x="23227" y="4195"/>
                  </a:lnTo>
                  <a:lnTo>
                    <a:pt x="21999" y="5423"/>
                  </a:lnTo>
                  <a:lnTo>
                    <a:pt x="20771" y="6753"/>
                  </a:lnTo>
                  <a:lnTo>
                    <a:pt x="19748" y="8186"/>
                  </a:lnTo>
                  <a:lnTo>
                    <a:pt x="18827" y="9618"/>
                  </a:lnTo>
                  <a:lnTo>
                    <a:pt x="18008" y="11255"/>
                  </a:lnTo>
                  <a:lnTo>
                    <a:pt x="17394" y="12995"/>
                  </a:lnTo>
                  <a:lnTo>
                    <a:pt x="16985" y="14734"/>
                  </a:lnTo>
                  <a:lnTo>
                    <a:pt x="16678" y="16576"/>
                  </a:lnTo>
                  <a:lnTo>
                    <a:pt x="16576" y="18418"/>
                  </a:lnTo>
                  <a:lnTo>
                    <a:pt x="16678" y="20567"/>
                  </a:lnTo>
                  <a:lnTo>
                    <a:pt x="16985" y="22511"/>
                  </a:lnTo>
                  <a:lnTo>
                    <a:pt x="17599" y="24455"/>
                  </a:lnTo>
                  <a:lnTo>
                    <a:pt x="18315" y="26399"/>
                  </a:lnTo>
                  <a:lnTo>
                    <a:pt x="7879" y="36835"/>
                  </a:lnTo>
                  <a:lnTo>
                    <a:pt x="0" y="36835"/>
                  </a:lnTo>
                  <a:lnTo>
                    <a:pt x="1023" y="39803"/>
                  </a:lnTo>
                  <a:lnTo>
                    <a:pt x="1944" y="42872"/>
                  </a:lnTo>
                  <a:lnTo>
                    <a:pt x="2660" y="45942"/>
                  </a:lnTo>
                  <a:lnTo>
                    <a:pt x="3172" y="49114"/>
                  </a:lnTo>
                  <a:lnTo>
                    <a:pt x="12995" y="49114"/>
                  </a:lnTo>
                  <a:lnTo>
                    <a:pt x="27115" y="35096"/>
                  </a:lnTo>
                  <a:lnTo>
                    <a:pt x="28956" y="35812"/>
                  </a:lnTo>
                  <a:lnTo>
                    <a:pt x="30900" y="36426"/>
                  </a:lnTo>
                  <a:lnTo>
                    <a:pt x="32845" y="36733"/>
                  </a:lnTo>
                  <a:lnTo>
                    <a:pt x="34993" y="36835"/>
                  </a:lnTo>
                  <a:lnTo>
                    <a:pt x="36835" y="36733"/>
                  </a:lnTo>
                  <a:lnTo>
                    <a:pt x="38677" y="36528"/>
                  </a:lnTo>
                  <a:lnTo>
                    <a:pt x="40518" y="36017"/>
                  </a:lnTo>
                  <a:lnTo>
                    <a:pt x="42258" y="35403"/>
                  </a:lnTo>
                  <a:lnTo>
                    <a:pt x="43895" y="34584"/>
                  </a:lnTo>
                  <a:lnTo>
                    <a:pt x="45430" y="33663"/>
                  </a:lnTo>
                  <a:lnTo>
                    <a:pt x="46862" y="32640"/>
                  </a:lnTo>
                  <a:lnTo>
                    <a:pt x="48192" y="31412"/>
                  </a:lnTo>
                  <a:lnTo>
                    <a:pt x="49420" y="30185"/>
                  </a:lnTo>
                  <a:lnTo>
                    <a:pt x="50546" y="28752"/>
                  </a:lnTo>
                  <a:lnTo>
                    <a:pt x="51467" y="27217"/>
                  </a:lnTo>
                  <a:lnTo>
                    <a:pt x="52285" y="25580"/>
                  </a:lnTo>
                  <a:lnTo>
                    <a:pt x="52899" y="23943"/>
                  </a:lnTo>
                  <a:lnTo>
                    <a:pt x="53411" y="22101"/>
                  </a:lnTo>
                  <a:lnTo>
                    <a:pt x="53718" y="20362"/>
                  </a:lnTo>
                  <a:lnTo>
                    <a:pt x="53820" y="18418"/>
                  </a:lnTo>
                  <a:lnTo>
                    <a:pt x="53718" y="16576"/>
                  </a:lnTo>
                  <a:lnTo>
                    <a:pt x="53411" y="14734"/>
                  </a:lnTo>
                  <a:lnTo>
                    <a:pt x="52899" y="12995"/>
                  </a:lnTo>
                  <a:lnTo>
                    <a:pt x="52285" y="11255"/>
                  </a:lnTo>
                  <a:lnTo>
                    <a:pt x="51467" y="9618"/>
                  </a:lnTo>
                  <a:lnTo>
                    <a:pt x="50546" y="8186"/>
                  </a:lnTo>
                  <a:lnTo>
                    <a:pt x="49420" y="6753"/>
                  </a:lnTo>
                  <a:lnTo>
                    <a:pt x="48192" y="5423"/>
                  </a:lnTo>
                  <a:lnTo>
                    <a:pt x="46862" y="4195"/>
                  </a:lnTo>
                  <a:lnTo>
                    <a:pt x="45430" y="3172"/>
                  </a:lnTo>
                  <a:lnTo>
                    <a:pt x="43895" y="2251"/>
                  </a:lnTo>
                  <a:lnTo>
                    <a:pt x="42258" y="1433"/>
                  </a:lnTo>
                  <a:lnTo>
                    <a:pt x="40518" y="819"/>
                  </a:lnTo>
                  <a:lnTo>
                    <a:pt x="38677" y="410"/>
                  </a:lnTo>
                  <a:lnTo>
                    <a:pt x="36835" y="103"/>
                  </a:lnTo>
                  <a:lnTo>
                    <a:pt x="3499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756;p23">
              <a:extLst>
                <a:ext uri="{FF2B5EF4-FFF2-40B4-BE49-F238E27FC236}">
                  <a16:creationId xmlns:a16="http://schemas.microsoft.com/office/drawing/2014/main" id="{1D33F2B0-C852-4F3B-BF93-28F93D7D6937}"/>
                </a:ext>
              </a:extLst>
            </p:cNvPr>
            <p:cNvSpPr/>
            <p:nvPr/>
          </p:nvSpPr>
          <p:spPr>
            <a:xfrm>
              <a:off x="5163150" y="1772900"/>
              <a:ext cx="1266225" cy="920900"/>
            </a:xfrm>
            <a:custGeom>
              <a:avLst/>
              <a:gdLst/>
              <a:ahLst/>
              <a:cxnLst/>
              <a:rect l="l" t="t" r="r" b="b"/>
              <a:pathLst>
                <a:path w="50649" h="36836" extrusionOk="0">
                  <a:moveTo>
                    <a:pt x="31822" y="1"/>
                  </a:moveTo>
                  <a:lnTo>
                    <a:pt x="30287" y="103"/>
                  </a:lnTo>
                  <a:lnTo>
                    <a:pt x="28855" y="205"/>
                  </a:lnTo>
                  <a:lnTo>
                    <a:pt x="27423" y="512"/>
                  </a:lnTo>
                  <a:lnTo>
                    <a:pt x="26092" y="921"/>
                  </a:lnTo>
                  <a:lnTo>
                    <a:pt x="24762" y="1433"/>
                  </a:lnTo>
                  <a:lnTo>
                    <a:pt x="23432" y="2047"/>
                  </a:lnTo>
                  <a:lnTo>
                    <a:pt x="22204" y="2661"/>
                  </a:lnTo>
                  <a:lnTo>
                    <a:pt x="21079" y="3479"/>
                  </a:lnTo>
                  <a:lnTo>
                    <a:pt x="19953" y="4298"/>
                  </a:lnTo>
                  <a:lnTo>
                    <a:pt x="18930" y="5321"/>
                  </a:lnTo>
                  <a:lnTo>
                    <a:pt x="18009" y="6242"/>
                  </a:lnTo>
                  <a:lnTo>
                    <a:pt x="17088" y="7368"/>
                  </a:lnTo>
                  <a:lnTo>
                    <a:pt x="16270" y="8493"/>
                  </a:lnTo>
                  <a:lnTo>
                    <a:pt x="15553" y="9721"/>
                  </a:lnTo>
                  <a:lnTo>
                    <a:pt x="14940" y="10949"/>
                  </a:lnTo>
                  <a:lnTo>
                    <a:pt x="14428" y="12279"/>
                  </a:lnTo>
                  <a:lnTo>
                    <a:pt x="1126" y="12279"/>
                  </a:lnTo>
                  <a:lnTo>
                    <a:pt x="1024" y="15451"/>
                  </a:lnTo>
                  <a:lnTo>
                    <a:pt x="819" y="18520"/>
                  </a:lnTo>
                  <a:lnTo>
                    <a:pt x="513" y="21488"/>
                  </a:lnTo>
                  <a:lnTo>
                    <a:pt x="1" y="24557"/>
                  </a:lnTo>
                  <a:lnTo>
                    <a:pt x="14428" y="24557"/>
                  </a:lnTo>
                  <a:lnTo>
                    <a:pt x="14940" y="25887"/>
                  </a:lnTo>
                  <a:lnTo>
                    <a:pt x="15553" y="27115"/>
                  </a:lnTo>
                  <a:lnTo>
                    <a:pt x="16270" y="28343"/>
                  </a:lnTo>
                  <a:lnTo>
                    <a:pt x="17088" y="29469"/>
                  </a:lnTo>
                  <a:lnTo>
                    <a:pt x="18009" y="30594"/>
                  </a:lnTo>
                  <a:lnTo>
                    <a:pt x="18930" y="31617"/>
                  </a:lnTo>
                  <a:lnTo>
                    <a:pt x="19953" y="32538"/>
                  </a:lnTo>
                  <a:lnTo>
                    <a:pt x="21079" y="33357"/>
                  </a:lnTo>
                  <a:lnTo>
                    <a:pt x="22204" y="34175"/>
                  </a:lnTo>
                  <a:lnTo>
                    <a:pt x="23432" y="34891"/>
                  </a:lnTo>
                  <a:lnTo>
                    <a:pt x="24762" y="35403"/>
                  </a:lnTo>
                  <a:lnTo>
                    <a:pt x="26092" y="35915"/>
                  </a:lnTo>
                  <a:lnTo>
                    <a:pt x="27423" y="36324"/>
                  </a:lnTo>
                  <a:lnTo>
                    <a:pt x="28855" y="36631"/>
                  </a:lnTo>
                  <a:lnTo>
                    <a:pt x="30287" y="36836"/>
                  </a:lnTo>
                  <a:lnTo>
                    <a:pt x="31822" y="36836"/>
                  </a:lnTo>
                  <a:lnTo>
                    <a:pt x="33664" y="36733"/>
                  </a:lnTo>
                  <a:lnTo>
                    <a:pt x="35506" y="36529"/>
                  </a:lnTo>
                  <a:lnTo>
                    <a:pt x="37347" y="36017"/>
                  </a:lnTo>
                  <a:lnTo>
                    <a:pt x="39087" y="35403"/>
                  </a:lnTo>
                  <a:lnTo>
                    <a:pt x="40724" y="34585"/>
                  </a:lnTo>
                  <a:lnTo>
                    <a:pt x="42259" y="33664"/>
                  </a:lnTo>
                  <a:lnTo>
                    <a:pt x="43691" y="32640"/>
                  </a:lnTo>
                  <a:lnTo>
                    <a:pt x="45021" y="31413"/>
                  </a:lnTo>
                  <a:lnTo>
                    <a:pt x="46249" y="30185"/>
                  </a:lnTo>
                  <a:lnTo>
                    <a:pt x="47375" y="28752"/>
                  </a:lnTo>
                  <a:lnTo>
                    <a:pt x="48296" y="27218"/>
                  </a:lnTo>
                  <a:lnTo>
                    <a:pt x="49114" y="25580"/>
                  </a:lnTo>
                  <a:lnTo>
                    <a:pt x="49728" y="23943"/>
                  </a:lnTo>
                  <a:lnTo>
                    <a:pt x="50240" y="22102"/>
                  </a:lnTo>
                  <a:lnTo>
                    <a:pt x="50547" y="20362"/>
                  </a:lnTo>
                  <a:lnTo>
                    <a:pt x="50649" y="18418"/>
                  </a:lnTo>
                  <a:lnTo>
                    <a:pt x="50547" y="16576"/>
                  </a:lnTo>
                  <a:lnTo>
                    <a:pt x="50240" y="14735"/>
                  </a:lnTo>
                  <a:lnTo>
                    <a:pt x="49728" y="12995"/>
                  </a:lnTo>
                  <a:lnTo>
                    <a:pt x="49114" y="11256"/>
                  </a:lnTo>
                  <a:lnTo>
                    <a:pt x="48296" y="9619"/>
                  </a:lnTo>
                  <a:lnTo>
                    <a:pt x="47375" y="8186"/>
                  </a:lnTo>
                  <a:lnTo>
                    <a:pt x="46249" y="6754"/>
                  </a:lnTo>
                  <a:lnTo>
                    <a:pt x="45021" y="5424"/>
                  </a:lnTo>
                  <a:lnTo>
                    <a:pt x="43691" y="4196"/>
                  </a:lnTo>
                  <a:lnTo>
                    <a:pt x="42259" y="3173"/>
                  </a:lnTo>
                  <a:lnTo>
                    <a:pt x="40724" y="2252"/>
                  </a:lnTo>
                  <a:lnTo>
                    <a:pt x="39087" y="1433"/>
                  </a:lnTo>
                  <a:lnTo>
                    <a:pt x="37347" y="819"/>
                  </a:lnTo>
                  <a:lnTo>
                    <a:pt x="35506" y="410"/>
                  </a:lnTo>
                  <a:lnTo>
                    <a:pt x="33664" y="103"/>
                  </a:lnTo>
                  <a:lnTo>
                    <a:pt x="3182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757;p23">
              <a:extLst>
                <a:ext uri="{FF2B5EF4-FFF2-40B4-BE49-F238E27FC236}">
                  <a16:creationId xmlns:a16="http://schemas.microsoft.com/office/drawing/2014/main" id="{28EF159E-95F8-4351-AFED-B2713CBAF38B}"/>
                </a:ext>
              </a:extLst>
            </p:cNvPr>
            <p:cNvSpPr/>
            <p:nvPr/>
          </p:nvSpPr>
          <p:spPr>
            <a:xfrm>
              <a:off x="4963650" y="2693775"/>
              <a:ext cx="1465725" cy="1227850"/>
            </a:xfrm>
            <a:custGeom>
              <a:avLst/>
              <a:gdLst/>
              <a:ahLst/>
              <a:cxnLst/>
              <a:rect l="l" t="t" r="r" b="b"/>
              <a:pathLst>
                <a:path w="58629" h="49114" extrusionOk="0">
                  <a:moveTo>
                    <a:pt x="4809" y="1"/>
                  </a:moveTo>
                  <a:lnTo>
                    <a:pt x="4400" y="1228"/>
                  </a:lnTo>
                  <a:lnTo>
                    <a:pt x="3990" y="2354"/>
                  </a:lnTo>
                  <a:lnTo>
                    <a:pt x="2967" y="4810"/>
                  </a:lnTo>
                  <a:lnTo>
                    <a:pt x="1637" y="7981"/>
                  </a:lnTo>
                  <a:lnTo>
                    <a:pt x="0" y="12279"/>
                  </a:lnTo>
                  <a:lnTo>
                    <a:pt x="12688" y="12279"/>
                  </a:lnTo>
                  <a:lnTo>
                    <a:pt x="23124" y="22818"/>
                  </a:lnTo>
                  <a:lnTo>
                    <a:pt x="22408" y="24660"/>
                  </a:lnTo>
                  <a:lnTo>
                    <a:pt x="21794" y="26604"/>
                  </a:lnTo>
                  <a:lnTo>
                    <a:pt x="21487" y="28650"/>
                  </a:lnTo>
                  <a:lnTo>
                    <a:pt x="21385" y="30696"/>
                  </a:lnTo>
                  <a:lnTo>
                    <a:pt x="21487" y="32640"/>
                  </a:lnTo>
                  <a:lnTo>
                    <a:pt x="21794" y="34380"/>
                  </a:lnTo>
                  <a:lnTo>
                    <a:pt x="22203" y="36222"/>
                  </a:lnTo>
                  <a:lnTo>
                    <a:pt x="22817" y="37859"/>
                  </a:lnTo>
                  <a:lnTo>
                    <a:pt x="23636" y="39496"/>
                  </a:lnTo>
                  <a:lnTo>
                    <a:pt x="24557" y="41031"/>
                  </a:lnTo>
                  <a:lnTo>
                    <a:pt x="25580" y="42463"/>
                  </a:lnTo>
                  <a:lnTo>
                    <a:pt x="26808" y="43691"/>
                  </a:lnTo>
                  <a:lnTo>
                    <a:pt x="28036" y="44919"/>
                  </a:lnTo>
                  <a:lnTo>
                    <a:pt x="29468" y="45942"/>
                  </a:lnTo>
                  <a:lnTo>
                    <a:pt x="31003" y="46863"/>
                  </a:lnTo>
                  <a:lnTo>
                    <a:pt x="32640" y="47681"/>
                  </a:lnTo>
                  <a:lnTo>
                    <a:pt x="34277" y="48295"/>
                  </a:lnTo>
                  <a:lnTo>
                    <a:pt x="36119" y="48807"/>
                  </a:lnTo>
                  <a:lnTo>
                    <a:pt x="37961" y="49012"/>
                  </a:lnTo>
                  <a:lnTo>
                    <a:pt x="39802" y="49114"/>
                  </a:lnTo>
                  <a:lnTo>
                    <a:pt x="41644" y="49012"/>
                  </a:lnTo>
                  <a:lnTo>
                    <a:pt x="43486" y="48807"/>
                  </a:lnTo>
                  <a:lnTo>
                    <a:pt x="45327" y="48295"/>
                  </a:lnTo>
                  <a:lnTo>
                    <a:pt x="47067" y="47681"/>
                  </a:lnTo>
                  <a:lnTo>
                    <a:pt x="48704" y="46863"/>
                  </a:lnTo>
                  <a:lnTo>
                    <a:pt x="50239" y="45942"/>
                  </a:lnTo>
                  <a:lnTo>
                    <a:pt x="51671" y="44919"/>
                  </a:lnTo>
                  <a:lnTo>
                    <a:pt x="53001" y="43691"/>
                  </a:lnTo>
                  <a:lnTo>
                    <a:pt x="54229" y="42463"/>
                  </a:lnTo>
                  <a:lnTo>
                    <a:pt x="55355" y="41031"/>
                  </a:lnTo>
                  <a:lnTo>
                    <a:pt x="56276" y="39496"/>
                  </a:lnTo>
                  <a:lnTo>
                    <a:pt x="57094" y="37859"/>
                  </a:lnTo>
                  <a:lnTo>
                    <a:pt x="57708" y="36222"/>
                  </a:lnTo>
                  <a:lnTo>
                    <a:pt x="58220" y="34380"/>
                  </a:lnTo>
                  <a:lnTo>
                    <a:pt x="58527" y="32640"/>
                  </a:lnTo>
                  <a:lnTo>
                    <a:pt x="58629" y="30696"/>
                  </a:lnTo>
                  <a:lnTo>
                    <a:pt x="58527" y="28855"/>
                  </a:lnTo>
                  <a:lnTo>
                    <a:pt x="58220" y="27013"/>
                  </a:lnTo>
                  <a:lnTo>
                    <a:pt x="57708" y="25273"/>
                  </a:lnTo>
                  <a:lnTo>
                    <a:pt x="57094" y="23534"/>
                  </a:lnTo>
                  <a:lnTo>
                    <a:pt x="56276" y="21897"/>
                  </a:lnTo>
                  <a:lnTo>
                    <a:pt x="55355" y="20464"/>
                  </a:lnTo>
                  <a:lnTo>
                    <a:pt x="54229" y="19032"/>
                  </a:lnTo>
                  <a:lnTo>
                    <a:pt x="53001" y="17702"/>
                  </a:lnTo>
                  <a:lnTo>
                    <a:pt x="51671" y="16474"/>
                  </a:lnTo>
                  <a:lnTo>
                    <a:pt x="50239" y="15451"/>
                  </a:lnTo>
                  <a:lnTo>
                    <a:pt x="48704" y="14530"/>
                  </a:lnTo>
                  <a:lnTo>
                    <a:pt x="47067" y="13711"/>
                  </a:lnTo>
                  <a:lnTo>
                    <a:pt x="45327" y="13097"/>
                  </a:lnTo>
                  <a:lnTo>
                    <a:pt x="43486" y="12688"/>
                  </a:lnTo>
                  <a:lnTo>
                    <a:pt x="41644" y="12381"/>
                  </a:lnTo>
                  <a:lnTo>
                    <a:pt x="39802" y="12279"/>
                  </a:lnTo>
                  <a:lnTo>
                    <a:pt x="37654" y="12381"/>
                  </a:lnTo>
                  <a:lnTo>
                    <a:pt x="35709" y="12790"/>
                  </a:lnTo>
                  <a:lnTo>
                    <a:pt x="33765" y="13302"/>
                  </a:lnTo>
                  <a:lnTo>
                    <a:pt x="31924" y="14121"/>
                  </a:lnTo>
                  <a:lnTo>
                    <a:pt x="178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 name="Google Shape;758;p23">
            <a:extLst>
              <a:ext uri="{FF2B5EF4-FFF2-40B4-BE49-F238E27FC236}">
                <a16:creationId xmlns:a16="http://schemas.microsoft.com/office/drawing/2014/main" id="{3BF65BED-E4F7-4303-AA68-4FB4DD7CB7E5}"/>
              </a:ext>
            </a:extLst>
          </p:cNvPr>
          <p:cNvGrpSpPr/>
          <p:nvPr/>
        </p:nvGrpSpPr>
        <p:grpSpPr>
          <a:xfrm>
            <a:off x="6414578" y="3212396"/>
            <a:ext cx="472142" cy="472112"/>
            <a:chOff x="-44512325" y="3176075"/>
            <a:chExt cx="300900" cy="300900"/>
          </a:xfrm>
        </p:grpSpPr>
        <p:sp>
          <p:nvSpPr>
            <p:cNvPr id="64" name="Google Shape;759;p23">
              <a:extLst>
                <a:ext uri="{FF2B5EF4-FFF2-40B4-BE49-F238E27FC236}">
                  <a16:creationId xmlns:a16="http://schemas.microsoft.com/office/drawing/2014/main" id="{1870FF86-78D0-436A-9272-B91B46E02E16}"/>
                </a:ext>
              </a:extLst>
            </p:cNvPr>
            <p:cNvSpPr/>
            <p:nvPr/>
          </p:nvSpPr>
          <p:spPr>
            <a:xfrm>
              <a:off x="-44512325" y="3176075"/>
              <a:ext cx="300900" cy="300900"/>
            </a:xfrm>
            <a:custGeom>
              <a:avLst/>
              <a:gdLst/>
              <a:ahLst/>
              <a:cxnLst/>
              <a:rect l="l" t="t" r="r" b="b"/>
              <a:pathLst>
                <a:path w="12036" h="12036" extrusionOk="0">
                  <a:moveTo>
                    <a:pt x="3246" y="2868"/>
                  </a:moveTo>
                  <a:cubicBezTo>
                    <a:pt x="3435" y="2868"/>
                    <a:pt x="3592" y="3025"/>
                    <a:pt x="3592" y="3246"/>
                  </a:cubicBezTo>
                  <a:cubicBezTo>
                    <a:pt x="3592" y="3435"/>
                    <a:pt x="3435" y="3592"/>
                    <a:pt x="3246" y="3592"/>
                  </a:cubicBezTo>
                  <a:cubicBezTo>
                    <a:pt x="3057" y="3592"/>
                    <a:pt x="2899" y="3435"/>
                    <a:pt x="2899" y="3246"/>
                  </a:cubicBezTo>
                  <a:cubicBezTo>
                    <a:pt x="2899" y="3025"/>
                    <a:pt x="3057" y="2868"/>
                    <a:pt x="3246" y="2868"/>
                  </a:cubicBezTo>
                  <a:close/>
                  <a:moveTo>
                    <a:pt x="8854" y="2868"/>
                  </a:moveTo>
                  <a:cubicBezTo>
                    <a:pt x="9043" y="2868"/>
                    <a:pt x="9200" y="3025"/>
                    <a:pt x="9200" y="3246"/>
                  </a:cubicBezTo>
                  <a:cubicBezTo>
                    <a:pt x="9200" y="3435"/>
                    <a:pt x="9043" y="3592"/>
                    <a:pt x="8854" y="3592"/>
                  </a:cubicBezTo>
                  <a:cubicBezTo>
                    <a:pt x="8665" y="3592"/>
                    <a:pt x="8507" y="3435"/>
                    <a:pt x="8507" y="3246"/>
                  </a:cubicBezTo>
                  <a:cubicBezTo>
                    <a:pt x="8507" y="3025"/>
                    <a:pt x="8665" y="2868"/>
                    <a:pt x="8854" y="2868"/>
                  </a:cubicBezTo>
                  <a:close/>
                  <a:moveTo>
                    <a:pt x="6774" y="3277"/>
                  </a:moveTo>
                  <a:cubicBezTo>
                    <a:pt x="6963" y="3277"/>
                    <a:pt x="7121" y="3435"/>
                    <a:pt x="7121" y="3624"/>
                  </a:cubicBezTo>
                  <a:lnTo>
                    <a:pt x="7121" y="3876"/>
                  </a:lnTo>
                  <a:cubicBezTo>
                    <a:pt x="7247" y="3907"/>
                    <a:pt x="7341" y="3970"/>
                    <a:pt x="7467" y="4065"/>
                  </a:cubicBezTo>
                  <a:lnTo>
                    <a:pt x="7656" y="3939"/>
                  </a:lnTo>
                  <a:cubicBezTo>
                    <a:pt x="7706" y="3919"/>
                    <a:pt x="7766" y="3908"/>
                    <a:pt x="7825" y="3908"/>
                  </a:cubicBezTo>
                  <a:cubicBezTo>
                    <a:pt x="7955" y="3908"/>
                    <a:pt x="8086" y="3957"/>
                    <a:pt x="8129" y="4065"/>
                  </a:cubicBezTo>
                  <a:lnTo>
                    <a:pt x="8854" y="5294"/>
                  </a:lnTo>
                  <a:cubicBezTo>
                    <a:pt x="8917" y="5451"/>
                    <a:pt x="8885" y="5672"/>
                    <a:pt x="8728" y="5735"/>
                  </a:cubicBezTo>
                  <a:lnTo>
                    <a:pt x="8539" y="5861"/>
                  </a:lnTo>
                  <a:lnTo>
                    <a:pt x="8539" y="6270"/>
                  </a:lnTo>
                  <a:lnTo>
                    <a:pt x="8728" y="6396"/>
                  </a:lnTo>
                  <a:cubicBezTo>
                    <a:pt x="8885" y="6459"/>
                    <a:pt x="8980" y="6711"/>
                    <a:pt x="8854" y="6869"/>
                  </a:cubicBezTo>
                  <a:lnTo>
                    <a:pt x="8129" y="8066"/>
                  </a:lnTo>
                  <a:cubicBezTo>
                    <a:pt x="8043" y="8174"/>
                    <a:pt x="7927" y="8222"/>
                    <a:pt x="7812" y="8222"/>
                  </a:cubicBezTo>
                  <a:cubicBezTo>
                    <a:pt x="7759" y="8222"/>
                    <a:pt x="7706" y="8212"/>
                    <a:pt x="7656" y="8192"/>
                  </a:cubicBezTo>
                  <a:lnTo>
                    <a:pt x="7467" y="8066"/>
                  </a:lnTo>
                  <a:cubicBezTo>
                    <a:pt x="7341" y="8160"/>
                    <a:pt x="7215" y="8223"/>
                    <a:pt x="7121" y="8255"/>
                  </a:cubicBezTo>
                  <a:lnTo>
                    <a:pt x="7121" y="8507"/>
                  </a:lnTo>
                  <a:cubicBezTo>
                    <a:pt x="7121" y="8696"/>
                    <a:pt x="6963" y="8854"/>
                    <a:pt x="6774" y="8854"/>
                  </a:cubicBezTo>
                  <a:lnTo>
                    <a:pt x="5357" y="8854"/>
                  </a:lnTo>
                  <a:cubicBezTo>
                    <a:pt x="5136" y="8854"/>
                    <a:pt x="4978" y="8696"/>
                    <a:pt x="4978" y="8507"/>
                  </a:cubicBezTo>
                  <a:lnTo>
                    <a:pt x="4978" y="8255"/>
                  </a:lnTo>
                  <a:cubicBezTo>
                    <a:pt x="4884" y="8223"/>
                    <a:pt x="4758" y="8160"/>
                    <a:pt x="4632" y="8066"/>
                  </a:cubicBezTo>
                  <a:lnTo>
                    <a:pt x="4443" y="8192"/>
                  </a:lnTo>
                  <a:cubicBezTo>
                    <a:pt x="4393" y="8212"/>
                    <a:pt x="4334" y="8222"/>
                    <a:pt x="4274" y="8222"/>
                  </a:cubicBezTo>
                  <a:cubicBezTo>
                    <a:pt x="4145" y="8222"/>
                    <a:pt x="4013" y="8174"/>
                    <a:pt x="3970" y="8066"/>
                  </a:cubicBezTo>
                  <a:lnTo>
                    <a:pt x="3246" y="6869"/>
                  </a:lnTo>
                  <a:cubicBezTo>
                    <a:pt x="3183" y="6680"/>
                    <a:pt x="3214" y="6459"/>
                    <a:pt x="3372" y="6396"/>
                  </a:cubicBezTo>
                  <a:lnTo>
                    <a:pt x="3561" y="6270"/>
                  </a:lnTo>
                  <a:lnTo>
                    <a:pt x="3561" y="5861"/>
                  </a:lnTo>
                  <a:lnTo>
                    <a:pt x="3372" y="5735"/>
                  </a:lnTo>
                  <a:cubicBezTo>
                    <a:pt x="3214" y="5672"/>
                    <a:pt x="3151" y="5420"/>
                    <a:pt x="3246" y="5294"/>
                  </a:cubicBezTo>
                  <a:lnTo>
                    <a:pt x="3970" y="4065"/>
                  </a:lnTo>
                  <a:cubicBezTo>
                    <a:pt x="4013" y="3958"/>
                    <a:pt x="4142" y="3880"/>
                    <a:pt x="4270" y="3880"/>
                  </a:cubicBezTo>
                  <a:cubicBezTo>
                    <a:pt x="4331" y="3880"/>
                    <a:pt x="4392" y="3898"/>
                    <a:pt x="4443" y="3939"/>
                  </a:cubicBezTo>
                  <a:lnTo>
                    <a:pt x="4632" y="4065"/>
                  </a:lnTo>
                  <a:cubicBezTo>
                    <a:pt x="4758" y="3970"/>
                    <a:pt x="4884" y="3907"/>
                    <a:pt x="4978" y="3876"/>
                  </a:cubicBezTo>
                  <a:lnTo>
                    <a:pt x="4978" y="3624"/>
                  </a:lnTo>
                  <a:cubicBezTo>
                    <a:pt x="4978" y="3435"/>
                    <a:pt x="5136" y="3277"/>
                    <a:pt x="5357" y="3277"/>
                  </a:cubicBezTo>
                  <a:close/>
                  <a:moveTo>
                    <a:pt x="3246" y="8475"/>
                  </a:moveTo>
                  <a:cubicBezTo>
                    <a:pt x="3435" y="8475"/>
                    <a:pt x="3592" y="8633"/>
                    <a:pt x="3592" y="8822"/>
                  </a:cubicBezTo>
                  <a:cubicBezTo>
                    <a:pt x="3592" y="9043"/>
                    <a:pt x="3435" y="9169"/>
                    <a:pt x="3246" y="9169"/>
                  </a:cubicBezTo>
                  <a:cubicBezTo>
                    <a:pt x="3057" y="9169"/>
                    <a:pt x="2899" y="9011"/>
                    <a:pt x="2899" y="8822"/>
                  </a:cubicBezTo>
                  <a:cubicBezTo>
                    <a:pt x="2899" y="8633"/>
                    <a:pt x="3057" y="8475"/>
                    <a:pt x="3246" y="8475"/>
                  </a:cubicBezTo>
                  <a:close/>
                  <a:moveTo>
                    <a:pt x="8854" y="8475"/>
                  </a:moveTo>
                  <a:cubicBezTo>
                    <a:pt x="9043" y="8475"/>
                    <a:pt x="9200" y="8633"/>
                    <a:pt x="9200" y="8822"/>
                  </a:cubicBezTo>
                  <a:cubicBezTo>
                    <a:pt x="9200" y="9043"/>
                    <a:pt x="9043" y="9169"/>
                    <a:pt x="8854" y="9169"/>
                  </a:cubicBezTo>
                  <a:cubicBezTo>
                    <a:pt x="8665" y="9169"/>
                    <a:pt x="8507" y="9011"/>
                    <a:pt x="8507" y="8822"/>
                  </a:cubicBezTo>
                  <a:cubicBezTo>
                    <a:pt x="8507" y="8633"/>
                    <a:pt x="8665" y="8475"/>
                    <a:pt x="8854" y="8475"/>
                  </a:cubicBezTo>
                  <a:close/>
                  <a:moveTo>
                    <a:pt x="3183" y="1"/>
                  </a:moveTo>
                  <a:cubicBezTo>
                    <a:pt x="2994" y="1"/>
                    <a:pt x="2836" y="158"/>
                    <a:pt x="2836" y="347"/>
                  </a:cubicBezTo>
                  <a:lnTo>
                    <a:pt x="2836" y="1418"/>
                  </a:lnTo>
                  <a:lnTo>
                    <a:pt x="2458" y="1418"/>
                  </a:lnTo>
                  <a:cubicBezTo>
                    <a:pt x="1891" y="1418"/>
                    <a:pt x="1418" y="1891"/>
                    <a:pt x="1418" y="2490"/>
                  </a:cubicBezTo>
                  <a:lnTo>
                    <a:pt x="1418" y="2836"/>
                  </a:lnTo>
                  <a:lnTo>
                    <a:pt x="347" y="2836"/>
                  </a:lnTo>
                  <a:cubicBezTo>
                    <a:pt x="158" y="2836"/>
                    <a:pt x="1" y="2994"/>
                    <a:pt x="1" y="3183"/>
                  </a:cubicBezTo>
                  <a:cubicBezTo>
                    <a:pt x="1" y="3372"/>
                    <a:pt x="158" y="3529"/>
                    <a:pt x="347" y="3529"/>
                  </a:cubicBezTo>
                  <a:lnTo>
                    <a:pt x="1418" y="3529"/>
                  </a:lnTo>
                  <a:lnTo>
                    <a:pt x="1418" y="4254"/>
                  </a:lnTo>
                  <a:lnTo>
                    <a:pt x="347" y="4254"/>
                  </a:lnTo>
                  <a:cubicBezTo>
                    <a:pt x="158" y="4254"/>
                    <a:pt x="1" y="4411"/>
                    <a:pt x="1" y="4600"/>
                  </a:cubicBezTo>
                  <a:cubicBezTo>
                    <a:pt x="1" y="4821"/>
                    <a:pt x="158" y="4978"/>
                    <a:pt x="347" y="4978"/>
                  </a:cubicBezTo>
                  <a:lnTo>
                    <a:pt x="1418" y="4978"/>
                  </a:lnTo>
                  <a:lnTo>
                    <a:pt x="1418" y="5672"/>
                  </a:lnTo>
                  <a:lnTo>
                    <a:pt x="347" y="5672"/>
                  </a:lnTo>
                  <a:cubicBezTo>
                    <a:pt x="158" y="5672"/>
                    <a:pt x="1" y="5829"/>
                    <a:pt x="1" y="6018"/>
                  </a:cubicBezTo>
                  <a:cubicBezTo>
                    <a:pt x="1" y="6239"/>
                    <a:pt x="158" y="6396"/>
                    <a:pt x="347" y="6396"/>
                  </a:cubicBezTo>
                  <a:lnTo>
                    <a:pt x="1418" y="6396"/>
                  </a:lnTo>
                  <a:lnTo>
                    <a:pt x="1418" y="7089"/>
                  </a:lnTo>
                  <a:lnTo>
                    <a:pt x="347" y="7089"/>
                  </a:lnTo>
                  <a:cubicBezTo>
                    <a:pt x="158" y="7089"/>
                    <a:pt x="1" y="7247"/>
                    <a:pt x="1" y="7436"/>
                  </a:cubicBezTo>
                  <a:cubicBezTo>
                    <a:pt x="1" y="7656"/>
                    <a:pt x="158" y="7814"/>
                    <a:pt x="347" y="7814"/>
                  </a:cubicBezTo>
                  <a:lnTo>
                    <a:pt x="1418" y="7814"/>
                  </a:lnTo>
                  <a:lnTo>
                    <a:pt x="1418" y="8507"/>
                  </a:lnTo>
                  <a:lnTo>
                    <a:pt x="347" y="8507"/>
                  </a:lnTo>
                  <a:cubicBezTo>
                    <a:pt x="158" y="8507"/>
                    <a:pt x="1" y="8665"/>
                    <a:pt x="1" y="8854"/>
                  </a:cubicBezTo>
                  <a:cubicBezTo>
                    <a:pt x="1" y="9074"/>
                    <a:pt x="158" y="9232"/>
                    <a:pt x="347" y="9232"/>
                  </a:cubicBezTo>
                  <a:lnTo>
                    <a:pt x="1418" y="9232"/>
                  </a:lnTo>
                  <a:lnTo>
                    <a:pt x="1418" y="9578"/>
                  </a:lnTo>
                  <a:cubicBezTo>
                    <a:pt x="1418" y="10177"/>
                    <a:pt x="1891" y="10618"/>
                    <a:pt x="2458" y="10618"/>
                  </a:cubicBezTo>
                  <a:lnTo>
                    <a:pt x="2836" y="10618"/>
                  </a:lnTo>
                  <a:lnTo>
                    <a:pt x="2836" y="11689"/>
                  </a:lnTo>
                  <a:cubicBezTo>
                    <a:pt x="2836" y="11878"/>
                    <a:pt x="2994" y="12036"/>
                    <a:pt x="3183" y="12036"/>
                  </a:cubicBezTo>
                  <a:cubicBezTo>
                    <a:pt x="3372" y="12036"/>
                    <a:pt x="3529" y="11878"/>
                    <a:pt x="3529" y="11689"/>
                  </a:cubicBezTo>
                  <a:lnTo>
                    <a:pt x="3529" y="10618"/>
                  </a:lnTo>
                  <a:lnTo>
                    <a:pt x="4254" y="10618"/>
                  </a:lnTo>
                  <a:lnTo>
                    <a:pt x="4254" y="11689"/>
                  </a:lnTo>
                  <a:cubicBezTo>
                    <a:pt x="4254" y="11878"/>
                    <a:pt x="4411" y="12036"/>
                    <a:pt x="4600" y="12036"/>
                  </a:cubicBezTo>
                  <a:cubicBezTo>
                    <a:pt x="4789" y="12036"/>
                    <a:pt x="4947" y="11878"/>
                    <a:pt x="4947" y="11689"/>
                  </a:cubicBezTo>
                  <a:lnTo>
                    <a:pt x="4947" y="10618"/>
                  </a:lnTo>
                  <a:lnTo>
                    <a:pt x="5672" y="10618"/>
                  </a:lnTo>
                  <a:lnTo>
                    <a:pt x="5672" y="11689"/>
                  </a:lnTo>
                  <a:cubicBezTo>
                    <a:pt x="5672" y="11878"/>
                    <a:pt x="5829" y="12036"/>
                    <a:pt x="6018" y="12036"/>
                  </a:cubicBezTo>
                  <a:cubicBezTo>
                    <a:pt x="6207" y="12036"/>
                    <a:pt x="6365" y="11878"/>
                    <a:pt x="6365" y="11689"/>
                  </a:cubicBezTo>
                  <a:lnTo>
                    <a:pt x="6365" y="10618"/>
                  </a:lnTo>
                  <a:lnTo>
                    <a:pt x="7089" y="10618"/>
                  </a:lnTo>
                  <a:lnTo>
                    <a:pt x="7089" y="11689"/>
                  </a:lnTo>
                  <a:cubicBezTo>
                    <a:pt x="7089" y="11878"/>
                    <a:pt x="7247" y="12036"/>
                    <a:pt x="7436" y="12036"/>
                  </a:cubicBezTo>
                  <a:cubicBezTo>
                    <a:pt x="7625" y="12036"/>
                    <a:pt x="7782" y="11878"/>
                    <a:pt x="7782" y="11689"/>
                  </a:cubicBezTo>
                  <a:lnTo>
                    <a:pt x="7782" y="10618"/>
                  </a:lnTo>
                  <a:lnTo>
                    <a:pt x="8507" y="10618"/>
                  </a:lnTo>
                  <a:lnTo>
                    <a:pt x="8507" y="11689"/>
                  </a:lnTo>
                  <a:cubicBezTo>
                    <a:pt x="8507" y="11878"/>
                    <a:pt x="8665" y="12036"/>
                    <a:pt x="8854" y="12036"/>
                  </a:cubicBezTo>
                  <a:cubicBezTo>
                    <a:pt x="9043" y="12036"/>
                    <a:pt x="9200" y="11878"/>
                    <a:pt x="9200" y="11689"/>
                  </a:cubicBezTo>
                  <a:lnTo>
                    <a:pt x="9200" y="10618"/>
                  </a:lnTo>
                  <a:lnTo>
                    <a:pt x="9547" y="10618"/>
                  </a:lnTo>
                  <a:cubicBezTo>
                    <a:pt x="10145" y="10618"/>
                    <a:pt x="10618" y="10177"/>
                    <a:pt x="10618" y="9578"/>
                  </a:cubicBezTo>
                  <a:lnTo>
                    <a:pt x="10618" y="9232"/>
                  </a:lnTo>
                  <a:lnTo>
                    <a:pt x="11689" y="9232"/>
                  </a:lnTo>
                  <a:cubicBezTo>
                    <a:pt x="11878" y="9232"/>
                    <a:pt x="12036" y="9074"/>
                    <a:pt x="12036" y="8854"/>
                  </a:cubicBezTo>
                  <a:cubicBezTo>
                    <a:pt x="12036" y="8665"/>
                    <a:pt x="11878" y="8507"/>
                    <a:pt x="11689" y="8507"/>
                  </a:cubicBezTo>
                  <a:lnTo>
                    <a:pt x="10618" y="8507"/>
                  </a:lnTo>
                  <a:lnTo>
                    <a:pt x="10618" y="7814"/>
                  </a:lnTo>
                  <a:lnTo>
                    <a:pt x="11689" y="7814"/>
                  </a:lnTo>
                  <a:cubicBezTo>
                    <a:pt x="11878" y="7814"/>
                    <a:pt x="12036" y="7656"/>
                    <a:pt x="12036" y="7436"/>
                  </a:cubicBezTo>
                  <a:cubicBezTo>
                    <a:pt x="12036" y="7247"/>
                    <a:pt x="11878" y="7089"/>
                    <a:pt x="11689" y="7089"/>
                  </a:cubicBezTo>
                  <a:lnTo>
                    <a:pt x="10618" y="7089"/>
                  </a:lnTo>
                  <a:lnTo>
                    <a:pt x="10618" y="6396"/>
                  </a:lnTo>
                  <a:lnTo>
                    <a:pt x="11689" y="6396"/>
                  </a:lnTo>
                  <a:cubicBezTo>
                    <a:pt x="11878" y="6396"/>
                    <a:pt x="12036" y="6239"/>
                    <a:pt x="12036" y="6018"/>
                  </a:cubicBezTo>
                  <a:cubicBezTo>
                    <a:pt x="12036" y="5829"/>
                    <a:pt x="11878" y="5672"/>
                    <a:pt x="11689" y="5672"/>
                  </a:cubicBezTo>
                  <a:lnTo>
                    <a:pt x="10618" y="5672"/>
                  </a:lnTo>
                  <a:lnTo>
                    <a:pt x="10618" y="4978"/>
                  </a:lnTo>
                  <a:lnTo>
                    <a:pt x="11689" y="4978"/>
                  </a:lnTo>
                  <a:cubicBezTo>
                    <a:pt x="11878" y="4978"/>
                    <a:pt x="12036" y="4821"/>
                    <a:pt x="12036" y="4600"/>
                  </a:cubicBezTo>
                  <a:cubicBezTo>
                    <a:pt x="12036" y="4411"/>
                    <a:pt x="11878" y="4254"/>
                    <a:pt x="11689" y="4254"/>
                  </a:cubicBezTo>
                  <a:lnTo>
                    <a:pt x="10618" y="4254"/>
                  </a:lnTo>
                  <a:lnTo>
                    <a:pt x="10618" y="3529"/>
                  </a:lnTo>
                  <a:lnTo>
                    <a:pt x="11689" y="3529"/>
                  </a:lnTo>
                  <a:cubicBezTo>
                    <a:pt x="11878" y="3529"/>
                    <a:pt x="12036" y="3372"/>
                    <a:pt x="12036" y="3183"/>
                  </a:cubicBezTo>
                  <a:cubicBezTo>
                    <a:pt x="12036" y="2994"/>
                    <a:pt x="11878" y="2836"/>
                    <a:pt x="11689" y="2836"/>
                  </a:cubicBezTo>
                  <a:lnTo>
                    <a:pt x="10618" y="2836"/>
                  </a:lnTo>
                  <a:lnTo>
                    <a:pt x="10618" y="2490"/>
                  </a:lnTo>
                  <a:cubicBezTo>
                    <a:pt x="10618" y="1891"/>
                    <a:pt x="10145" y="1418"/>
                    <a:pt x="9547" y="1418"/>
                  </a:cubicBezTo>
                  <a:lnTo>
                    <a:pt x="9200" y="1418"/>
                  </a:lnTo>
                  <a:lnTo>
                    <a:pt x="9200" y="347"/>
                  </a:lnTo>
                  <a:cubicBezTo>
                    <a:pt x="9200" y="158"/>
                    <a:pt x="9043" y="1"/>
                    <a:pt x="8854" y="1"/>
                  </a:cubicBezTo>
                  <a:cubicBezTo>
                    <a:pt x="8665" y="1"/>
                    <a:pt x="8507" y="158"/>
                    <a:pt x="8507" y="347"/>
                  </a:cubicBezTo>
                  <a:lnTo>
                    <a:pt x="8507" y="1418"/>
                  </a:lnTo>
                  <a:lnTo>
                    <a:pt x="7782" y="1418"/>
                  </a:lnTo>
                  <a:lnTo>
                    <a:pt x="7782" y="347"/>
                  </a:lnTo>
                  <a:cubicBezTo>
                    <a:pt x="7782" y="158"/>
                    <a:pt x="7625" y="1"/>
                    <a:pt x="7436" y="1"/>
                  </a:cubicBezTo>
                  <a:cubicBezTo>
                    <a:pt x="7247" y="1"/>
                    <a:pt x="7089" y="158"/>
                    <a:pt x="7089" y="347"/>
                  </a:cubicBezTo>
                  <a:lnTo>
                    <a:pt x="7089" y="1418"/>
                  </a:lnTo>
                  <a:lnTo>
                    <a:pt x="6365" y="1418"/>
                  </a:lnTo>
                  <a:lnTo>
                    <a:pt x="6365" y="347"/>
                  </a:lnTo>
                  <a:cubicBezTo>
                    <a:pt x="6365" y="158"/>
                    <a:pt x="6207" y="1"/>
                    <a:pt x="6018" y="1"/>
                  </a:cubicBezTo>
                  <a:cubicBezTo>
                    <a:pt x="5829" y="1"/>
                    <a:pt x="5672" y="158"/>
                    <a:pt x="5672" y="347"/>
                  </a:cubicBezTo>
                  <a:lnTo>
                    <a:pt x="5672" y="1418"/>
                  </a:lnTo>
                  <a:lnTo>
                    <a:pt x="4947" y="1418"/>
                  </a:lnTo>
                  <a:lnTo>
                    <a:pt x="4947" y="347"/>
                  </a:lnTo>
                  <a:cubicBezTo>
                    <a:pt x="4947" y="158"/>
                    <a:pt x="4789" y="1"/>
                    <a:pt x="4600" y="1"/>
                  </a:cubicBezTo>
                  <a:cubicBezTo>
                    <a:pt x="4411" y="1"/>
                    <a:pt x="4254" y="158"/>
                    <a:pt x="4254" y="347"/>
                  </a:cubicBezTo>
                  <a:lnTo>
                    <a:pt x="4254" y="1418"/>
                  </a:lnTo>
                  <a:lnTo>
                    <a:pt x="3529" y="1418"/>
                  </a:lnTo>
                  <a:lnTo>
                    <a:pt x="3529" y="347"/>
                  </a:lnTo>
                  <a:cubicBezTo>
                    <a:pt x="3529" y="158"/>
                    <a:pt x="3372" y="1"/>
                    <a:pt x="31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760;p23">
              <a:extLst>
                <a:ext uri="{FF2B5EF4-FFF2-40B4-BE49-F238E27FC236}">
                  <a16:creationId xmlns:a16="http://schemas.microsoft.com/office/drawing/2014/main" id="{AB6A35EB-370B-4D46-AAEE-8DBA6696AB51}"/>
                </a:ext>
              </a:extLst>
            </p:cNvPr>
            <p:cNvSpPr/>
            <p:nvPr/>
          </p:nvSpPr>
          <p:spPr>
            <a:xfrm>
              <a:off x="-44369750" y="3317850"/>
              <a:ext cx="17350" cy="18150"/>
            </a:xfrm>
            <a:custGeom>
              <a:avLst/>
              <a:gdLst/>
              <a:ahLst/>
              <a:cxnLst/>
              <a:rect l="l" t="t" r="r" b="b"/>
              <a:pathLst>
                <a:path w="694" h="726" extrusionOk="0">
                  <a:moveTo>
                    <a:pt x="347" y="1"/>
                  </a:moveTo>
                  <a:cubicBezTo>
                    <a:pt x="158" y="1"/>
                    <a:pt x="0" y="158"/>
                    <a:pt x="0" y="347"/>
                  </a:cubicBezTo>
                  <a:cubicBezTo>
                    <a:pt x="0" y="568"/>
                    <a:pt x="158" y="725"/>
                    <a:pt x="347" y="725"/>
                  </a:cubicBezTo>
                  <a:cubicBezTo>
                    <a:pt x="536" y="725"/>
                    <a:pt x="693" y="568"/>
                    <a:pt x="693" y="347"/>
                  </a:cubicBezTo>
                  <a:cubicBezTo>
                    <a:pt x="693" y="158"/>
                    <a:pt x="536" y="1"/>
                    <a:pt x="3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761;p23">
              <a:extLst>
                <a:ext uri="{FF2B5EF4-FFF2-40B4-BE49-F238E27FC236}">
                  <a16:creationId xmlns:a16="http://schemas.microsoft.com/office/drawing/2014/main" id="{4C3456DD-C698-4FB3-B216-7E2DFF41AC6D}"/>
                </a:ext>
              </a:extLst>
            </p:cNvPr>
            <p:cNvSpPr/>
            <p:nvPr/>
          </p:nvSpPr>
          <p:spPr>
            <a:xfrm>
              <a:off x="-44411500" y="3275325"/>
              <a:ext cx="100825" cy="102400"/>
            </a:xfrm>
            <a:custGeom>
              <a:avLst/>
              <a:gdLst/>
              <a:ahLst/>
              <a:cxnLst/>
              <a:rect l="l" t="t" r="r" b="b"/>
              <a:pathLst>
                <a:path w="4033" h="4096" extrusionOk="0">
                  <a:moveTo>
                    <a:pt x="2017" y="1008"/>
                  </a:moveTo>
                  <a:cubicBezTo>
                    <a:pt x="2615" y="1008"/>
                    <a:pt x="3088" y="1481"/>
                    <a:pt x="3088" y="2048"/>
                  </a:cubicBezTo>
                  <a:cubicBezTo>
                    <a:pt x="3088" y="2647"/>
                    <a:pt x="2615" y="3119"/>
                    <a:pt x="2017" y="3119"/>
                  </a:cubicBezTo>
                  <a:cubicBezTo>
                    <a:pt x="1418" y="3119"/>
                    <a:pt x="945" y="2647"/>
                    <a:pt x="945" y="2048"/>
                  </a:cubicBezTo>
                  <a:cubicBezTo>
                    <a:pt x="945" y="1481"/>
                    <a:pt x="1418" y="1008"/>
                    <a:pt x="2017" y="1008"/>
                  </a:cubicBezTo>
                  <a:close/>
                  <a:moveTo>
                    <a:pt x="1670" y="0"/>
                  </a:moveTo>
                  <a:lnTo>
                    <a:pt x="1670" y="126"/>
                  </a:lnTo>
                  <a:cubicBezTo>
                    <a:pt x="1670" y="284"/>
                    <a:pt x="1576" y="410"/>
                    <a:pt x="1418" y="441"/>
                  </a:cubicBezTo>
                  <a:cubicBezTo>
                    <a:pt x="1229" y="536"/>
                    <a:pt x="1040" y="630"/>
                    <a:pt x="882" y="756"/>
                  </a:cubicBezTo>
                  <a:cubicBezTo>
                    <a:pt x="809" y="811"/>
                    <a:pt x="725" y="845"/>
                    <a:pt x="643" y="845"/>
                  </a:cubicBezTo>
                  <a:cubicBezTo>
                    <a:pt x="584" y="845"/>
                    <a:pt x="526" y="828"/>
                    <a:pt x="473" y="788"/>
                  </a:cubicBezTo>
                  <a:lnTo>
                    <a:pt x="347" y="725"/>
                  </a:lnTo>
                  <a:lnTo>
                    <a:pt x="0" y="1324"/>
                  </a:lnTo>
                  <a:lnTo>
                    <a:pt x="126" y="1387"/>
                  </a:lnTo>
                  <a:cubicBezTo>
                    <a:pt x="252" y="1481"/>
                    <a:pt x="315" y="1639"/>
                    <a:pt x="284" y="1733"/>
                  </a:cubicBezTo>
                  <a:cubicBezTo>
                    <a:pt x="252" y="1985"/>
                    <a:pt x="252" y="2143"/>
                    <a:pt x="284" y="2363"/>
                  </a:cubicBezTo>
                  <a:cubicBezTo>
                    <a:pt x="315" y="2521"/>
                    <a:pt x="252" y="2647"/>
                    <a:pt x="126" y="2741"/>
                  </a:cubicBezTo>
                  <a:lnTo>
                    <a:pt x="0" y="2804"/>
                  </a:lnTo>
                  <a:lnTo>
                    <a:pt x="347" y="3403"/>
                  </a:lnTo>
                  <a:lnTo>
                    <a:pt x="473" y="3308"/>
                  </a:lnTo>
                  <a:cubicBezTo>
                    <a:pt x="518" y="3286"/>
                    <a:pt x="566" y="3276"/>
                    <a:pt x="616" y="3276"/>
                  </a:cubicBezTo>
                  <a:cubicBezTo>
                    <a:pt x="707" y="3276"/>
                    <a:pt x="801" y="3310"/>
                    <a:pt x="882" y="3371"/>
                  </a:cubicBezTo>
                  <a:cubicBezTo>
                    <a:pt x="1040" y="3529"/>
                    <a:pt x="1229" y="3592"/>
                    <a:pt x="1418" y="3686"/>
                  </a:cubicBezTo>
                  <a:cubicBezTo>
                    <a:pt x="1576" y="3718"/>
                    <a:pt x="1670" y="3875"/>
                    <a:pt x="1670" y="4001"/>
                  </a:cubicBezTo>
                  <a:lnTo>
                    <a:pt x="1670" y="4096"/>
                  </a:lnTo>
                  <a:lnTo>
                    <a:pt x="2363" y="4096"/>
                  </a:lnTo>
                  <a:lnTo>
                    <a:pt x="2363" y="4001"/>
                  </a:lnTo>
                  <a:cubicBezTo>
                    <a:pt x="2363" y="3844"/>
                    <a:pt x="2458" y="3718"/>
                    <a:pt x="2615" y="3686"/>
                  </a:cubicBezTo>
                  <a:cubicBezTo>
                    <a:pt x="2804" y="3592"/>
                    <a:pt x="2993" y="3466"/>
                    <a:pt x="3151" y="3371"/>
                  </a:cubicBezTo>
                  <a:cubicBezTo>
                    <a:pt x="3232" y="3310"/>
                    <a:pt x="3327" y="3276"/>
                    <a:pt x="3417" y="3276"/>
                  </a:cubicBezTo>
                  <a:cubicBezTo>
                    <a:pt x="3467" y="3276"/>
                    <a:pt x="3516" y="3286"/>
                    <a:pt x="3560" y="3308"/>
                  </a:cubicBezTo>
                  <a:lnTo>
                    <a:pt x="3686" y="3403"/>
                  </a:lnTo>
                  <a:lnTo>
                    <a:pt x="4033" y="2804"/>
                  </a:lnTo>
                  <a:lnTo>
                    <a:pt x="3907" y="2741"/>
                  </a:lnTo>
                  <a:cubicBezTo>
                    <a:pt x="3781" y="2647"/>
                    <a:pt x="3718" y="2489"/>
                    <a:pt x="3749" y="2363"/>
                  </a:cubicBezTo>
                  <a:cubicBezTo>
                    <a:pt x="3781" y="2143"/>
                    <a:pt x="3781" y="1985"/>
                    <a:pt x="3749" y="1733"/>
                  </a:cubicBezTo>
                  <a:cubicBezTo>
                    <a:pt x="3718" y="1576"/>
                    <a:pt x="3781" y="1481"/>
                    <a:pt x="3907" y="1387"/>
                  </a:cubicBezTo>
                  <a:lnTo>
                    <a:pt x="4033" y="1324"/>
                  </a:lnTo>
                  <a:lnTo>
                    <a:pt x="3686" y="725"/>
                  </a:lnTo>
                  <a:lnTo>
                    <a:pt x="3560" y="788"/>
                  </a:lnTo>
                  <a:cubicBezTo>
                    <a:pt x="3502" y="832"/>
                    <a:pt x="3437" y="855"/>
                    <a:pt x="3371" y="855"/>
                  </a:cubicBezTo>
                  <a:cubicBezTo>
                    <a:pt x="3295" y="855"/>
                    <a:pt x="3218" y="824"/>
                    <a:pt x="3151" y="756"/>
                  </a:cubicBezTo>
                  <a:cubicBezTo>
                    <a:pt x="2993" y="599"/>
                    <a:pt x="2804" y="536"/>
                    <a:pt x="2615" y="441"/>
                  </a:cubicBezTo>
                  <a:cubicBezTo>
                    <a:pt x="2458" y="410"/>
                    <a:pt x="2363" y="252"/>
                    <a:pt x="2363" y="126"/>
                  </a:cubicBezTo>
                  <a:lnTo>
                    <a:pt x="236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762;p23">
            <a:extLst>
              <a:ext uri="{FF2B5EF4-FFF2-40B4-BE49-F238E27FC236}">
                <a16:creationId xmlns:a16="http://schemas.microsoft.com/office/drawing/2014/main" id="{8D14C38F-3694-4F77-9AFC-6E9B91C337E4}"/>
              </a:ext>
            </a:extLst>
          </p:cNvPr>
          <p:cNvGrpSpPr/>
          <p:nvPr/>
        </p:nvGrpSpPr>
        <p:grpSpPr>
          <a:xfrm>
            <a:off x="6414510" y="4349771"/>
            <a:ext cx="472143" cy="459719"/>
            <a:chOff x="3204349" y="4054012"/>
            <a:chExt cx="370978" cy="361187"/>
          </a:xfrm>
        </p:grpSpPr>
        <p:sp>
          <p:nvSpPr>
            <p:cNvPr id="68" name="Google Shape;763;p23">
              <a:extLst>
                <a:ext uri="{FF2B5EF4-FFF2-40B4-BE49-F238E27FC236}">
                  <a16:creationId xmlns:a16="http://schemas.microsoft.com/office/drawing/2014/main" id="{E0BFEC6B-B035-46F8-9FF8-BF81167A13EC}"/>
                </a:ext>
              </a:extLst>
            </p:cNvPr>
            <p:cNvSpPr/>
            <p:nvPr/>
          </p:nvSpPr>
          <p:spPr>
            <a:xfrm>
              <a:off x="3204349" y="4054012"/>
              <a:ext cx="118239" cy="279645"/>
            </a:xfrm>
            <a:custGeom>
              <a:avLst/>
              <a:gdLst/>
              <a:ahLst/>
              <a:cxnLst/>
              <a:rect l="l" t="t" r="r" b="b"/>
              <a:pathLst>
                <a:path w="3454" h="8169" extrusionOk="0">
                  <a:moveTo>
                    <a:pt x="2359" y="1948"/>
                  </a:moveTo>
                  <a:cubicBezTo>
                    <a:pt x="2523" y="1948"/>
                    <a:pt x="2689" y="1996"/>
                    <a:pt x="2835" y="2096"/>
                  </a:cubicBezTo>
                  <a:cubicBezTo>
                    <a:pt x="2978" y="2191"/>
                    <a:pt x="3001" y="2382"/>
                    <a:pt x="2906" y="2525"/>
                  </a:cubicBezTo>
                  <a:cubicBezTo>
                    <a:pt x="2845" y="2617"/>
                    <a:pt x="2743" y="2670"/>
                    <a:pt x="2641" y="2670"/>
                  </a:cubicBezTo>
                  <a:cubicBezTo>
                    <a:pt x="2585" y="2670"/>
                    <a:pt x="2528" y="2654"/>
                    <a:pt x="2477" y="2620"/>
                  </a:cubicBezTo>
                  <a:cubicBezTo>
                    <a:pt x="2430" y="2572"/>
                    <a:pt x="2358" y="2572"/>
                    <a:pt x="2311" y="2572"/>
                  </a:cubicBezTo>
                  <a:cubicBezTo>
                    <a:pt x="2263" y="2572"/>
                    <a:pt x="2192" y="2620"/>
                    <a:pt x="2168" y="2668"/>
                  </a:cubicBezTo>
                  <a:cubicBezTo>
                    <a:pt x="2120" y="2739"/>
                    <a:pt x="2025" y="2787"/>
                    <a:pt x="1906" y="2787"/>
                  </a:cubicBezTo>
                  <a:cubicBezTo>
                    <a:pt x="1858" y="2787"/>
                    <a:pt x="1787" y="2787"/>
                    <a:pt x="1739" y="2739"/>
                  </a:cubicBezTo>
                  <a:cubicBezTo>
                    <a:pt x="1596" y="2644"/>
                    <a:pt x="1549" y="2453"/>
                    <a:pt x="1668" y="2311"/>
                  </a:cubicBezTo>
                  <a:cubicBezTo>
                    <a:pt x="1830" y="2075"/>
                    <a:pt x="2092" y="1948"/>
                    <a:pt x="2359" y="1948"/>
                  </a:cubicBezTo>
                  <a:close/>
                  <a:moveTo>
                    <a:pt x="1781" y="3570"/>
                  </a:moveTo>
                  <a:cubicBezTo>
                    <a:pt x="1929" y="3570"/>
                    <a:pt x="2051" y="3682"/>
                    <a:pt x="2073" y="3835"/>
                  </a:cubicBezTo>
                  <a:cubicBezTo>
                    <a:pt x="2073" y="3978"/>
                    <a:pt x="2144" y="4073"/>
                    <a:pt x="2239" y="4168"/>
                  </a:cubicBezTo>
                  <a:cubicBezTo>
                    <a:pt x="2318" y="4227"/>
                    <a:pt x="2412" y="4269"/>
                    <a:pt x="2510" y="4269"/>
                  </a:cubicBezTo>
                  <a:cubicBezTo>
                    <a:pt x="2530" y="4269"/>
                    <a:pt x="2552" y="4268"/>
                    <a:pt x="2573" y="4263"/>
                  </a:cubicBezTo>
                  <a:cubicBezTo>
                    <a:pt x="2588" y="4262"/>
                    <a:pt x="2602" y="4261"/>
                    <a:pt x="2616" y="4261"/>
                  </a:cubicBezTo>
                  <a:cubicBezTo>
                    <a:pt x="2982" y="4261"/>
                    <a:pt x="3034" y="4837"/>
                    <a:pt x="2644" y="4882"/>
                  </a:cubicBezTo>
                  <a:lnTo>
                    <a:pt x="2525" y="4882"/>
                  </a:lnTo>
                  <a:cubicBezTo>
                    <a:pt x="1977" y="4882"/>
                    <a:pt x="1501" y="4454"/>
                    <a:pt x="1453" y="3906"/>
                  </a:cubicBezTo>
                  <a:cubicBezTo>
                    <a:pt x="1430" y="3739"/>
                    <a:pt x="1549" y="3573"/>
                    <a:pt x="1739" y="3573"/>
                  </a:cubicBezTo>
                  <a:cubicBezTo>
                    <a:pt x="1753" y="3571"/>
                    <a:pt x="1768" y="3570"/>
                    <a:pt x="1781" y="3570"/>
                  </a:cubicBezTo>
                  <a:close/>
                  <a:moveTo>
                    <a:pt x="1739" y="5317"/>
                  </a:moveTo>
                  <a:cubicBezTo>
                    <a:pt x="1894" y="5317"/>
                    <a:pt x="2049" y="5418"/>
                    <a:pt x="2049" y="5621"/>
                  </a:cubicBezTo>
                  <a:cubicBezTo>
                    <a:pt x="2049" y="5740"/>
                    <a:pt x="2144" y="5835"/>
                    <a:pt x="2263" y="5859"/>
                  </a:cubicBezTo>
                  <a:cubicBezTo>
                    <a:pt x="2668" y="5859"/>
                    <a:pt x="2668" y="6478"/>
                    <a:pt x="2263" y="6478"/>
                  </a:cubicBezTo>
                  <a:cubicBezTo>
                    <a:pt x="1787" y="6454"/>
                    <a:pt x="1430" y="6097"/>
                    <a:pt x="1430" y="5621"/>
                  </a:cubicBezTo>
                  <a:cubicBezTo>
                    <a:pt x="1430" y="5418"/>
                    <a:pt x="1584" y="5317"/>
                    <a:pt x="1739" y="5317"/>
                  </a:cubicBezTo>
                  <a:close/>
                  <a:moveTo>
                    <a:pt x="2811" y="1"/>
                  </a:moveTo>
                  <a:cubicBezTo>
                    <a:pt x="2335" y="24"/>
                    <a:pt x="1930" y="310"/>
                    <a:pt x="1739" y="715"/>
                  </a:cubicBezTo>
                  <a:cubicBezTo>
                    <a:pt x="1572" y="786"/>
                    <a:pt x="1406" y="858"/>
                    <a:pt x="1287" y="1001"/>
                  </a:cubicBezTo>
                  <a:cubicBezTo>
                    <a:pt x="1096" y="1191"/>
                    <a:pt x="977" y="1477"/>
                    <a:pt x="1001" y="1787"/>
                  </a:cubicBezTo>
                  <a:cubicBezTo>
                    <a:pt x="620" y="2025"/>
                    <a:pt x="406" y="2430"/>
                    <a:pt x="406" y="2882"/>
                  </a:cubicBezTo>
                  <a:cubicBezTo>
                    <a:pt x="406" y="3001"/>
                    <a:pt x="429" y="3120"/>
                    <a:pt x="453" y="3239"/>
                  </a:cubicBezTo>
                  <a:cubicBezTo>
                    <a:pt x="239" y="3477"/>
                    <a:pt x="96" y="3787"/>
                    <a:pt x="96" y="4097"/>
                  </a:cubicBezTo>
                  <a:cubicBezTo>
                    <a:pt x="120" y="4335"/>
                    <a:pt x="167" y="4549"/>
                    <a:pt x="286" y="4763"/>
                  </a:cubicBezTo>
                  <a:cubicBezTo>
                    <a:pt x="1" y="5216"/>
                    <a:pt x="72" y="5787"/>
                    <a:pt x="429" y="6192"/>
                  </a:cubicBezTo>
                  <a:lnTo>
                    <a:pt x="429" y="6288"/>
                  </a:lnTo>
                  <a:cubicBezTo>
                    <a:pt x="429" y="6621"/>
                    <a:pt x="572" y="6954"/>
                    <a:pt x="787" y="7192"/>
                  </a:cubicBezTo>
                  <a:cubicBezTo>
                    <a:pt x="1001" y="7407"/>
                    <a:pt x="1287" y="7550"/>
                    <a:pt x="1596" y="7573"/>
                  </a:cubicBezTo>
                  <a:cubicBezTo>
                    <a:pt x="1858" y="7955"/>
                    <a:pt x="2287" y="8169"/>
                    <a:pt x="2739" y="8169"/>
                  </a:cubicBezTo>
                  <a:cubicBezTo>
                    <a:pt x="3001" y="8169"/>
                    <a:pt x="3239" y="8074"/>
                    <a:pt x="3454" y="7931"/>
                  </a:cubicBezTo>
                  <a:lnTo>
                    <a:pt x="3454" y="191"/>
                  </a:lnTo>
                  <a:cubicBezTo>
                    <a:pt x="3287" y="72"/>
                    <a:pt x="3049" y="1"/>
                    <a:pt x="28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764;p23">
              <a:extLst>
                <a:ext uri="{FF2B5EF4-FFF2-40B4-BE49-F238E27FC236}">
                  <a16:creationId xmlns:a16="http://schemas.microsoft.com/office/drawing/2014/main" id="{7A216EEE-8019-42D8-BFC0-D6464EE51ACD}"/>
                </a:ext>
              </a:extLst>
            </p:cNvPr>
            <p:cNvSpPr/>
            <p:nvPr/>
          </p:nvSpPr>
          <p:spPr>
            <a:xfrm>
              <a:off x="3451371" y="4303464"/>
              <a:ext cx="41627" cy="35568"/>
            </a:xfrm>
            <a:custGeom>
              <a:avLst/>
              <a:gdLst/>
              <a:ahLst/>
              <a:cxnLst/>
              <a:rect l="l" t="t" r="r" b="b"/>
              <a:pathLst>
                <a:path w="1216" h="1039" extrusionOk="0">
                  <a:moveTo>
                    <a:pt x="691" y="1"/>
                  </a:moveTo>
                  <a:cubicBezTo>
                    <a:pt x="239" y="1"/>
                    <a:pt x="0" y="572"/>
                    <a:pt x="334" y="882"/>
                  </a:cubicBezTo>
                  <a:cubicBezTo>
                    <a:pt x="434" y="990"/>
                    <a:pt x="562" y="1038"/>
                    <a:pt x="690" y="1038"/>
                  </a:cubicBezTo>
                  <a:cubicBezTo>
                    <a:pt x="954" y="1038"/>
                    <a:pt x="1215" y="830"/>
                    <a:pt x="1215" y="525"/>
                  </a:cubicBezTo>
                  <a:cubicBezTo>
                    <a:pt x="1215" y="239"/>
                    <a:pt x="977" y="1"/>
                    <a:pt x="6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65;p23">
              <a:extLst>
                <a:ext uri="{FF2B5EF4-FFF2-40B4-BE49-F238E27FC236}">
                  <a16:creationId xmlns:a16="http://schemas.microsoft.com/office/drawing/2014/main" id="{157B09C0-2B71-4D64-98B6-3F450324B686}"/>
                </a:ext>
              </a:extLst>
            </p:cNvPr>
            <p:cNvSpPr/>
            <p:nvPr/>
          </p:nvSpPr>
          <p:spPr>
            <a:xfrm>
              <a:off x="3381263" y="4227639"/>
              <a:ext cx="194064" cy="187560"/>
            </a:xfrm>
            <a:custGeom>
              <a:avLst/>
              <a:gdLst/>
              <a:ahLst/>
              <a:cxnLst/>
              <a:rect l="l" t="t" r="r" b="b"/>
              <a:pathLst>
                <a:path w="5669" h="5479" extrusionOk="0">
                  <a:moveTo>
                    <a:pt x="2725" y="1561"/>
                  </a:moveTo>
                  <a:cubicBezTo>
                    <a:pt x="3327" y="1561"/>
                    <a:pt x="3906" y="2030"/>
                    <a:pt x="3906" y="2740"/>
                  </a:cubicBezTo>
                  <a:cubicBezTo>
                    <a:pt x="3906" y="3383"/>
                    <a:pt x="3382" y="3907"/>
                    <a:pt x="2739" y="3907"/>
                  </a:cubicBezTo>
                  <a:cubicBezTo>
                    <a:pt x="1691" y="3907"/>
                    <a:pt x="1167" y="2644"/>
                    <a:pt x="1906" y="1906"/>
                  </a:cubicBezTo>
                  <a:cubicBezTo>
                    <a:pt x="2144" y="1668"/>
                    <a:pt x="2437" y="1561"/>
                    <a:pt x="2725" y="1561"/>
                  </a:cubicBezTo>
                  <a:close/>
                  <a:moveTo>
                    <a:pt x="2739" y="1"/>
                  </a:moveTo>
                  <a:cubicBezTo>
                    <a:pt x="2596" y="1"/>
                    <a:pt x="2477" y="49"/>
                    <a:pt x="2406" y="144"/>
                  </a:cubicBezTo>
                  <a:cubicBezTo>
                    <a:pt x="2310" y="215"/>
                    <a:pt x="2263" y="358"/>
                    <a:pt x="2263" y="477"/>
                  </a:cubicBezTo>
                  <a:lnTo>
                    <a:pt x="2263" y="739"/>
                  </a:lnTo>
                  <a:cubicBezTo>
                    <a:pt x="2048" y="787"/>
                    <a:pt x="1834" y="858"/>
                    <a:pt x="1667" y="977"/>
                  </a:cubicBezTo>
                  <a:lnTo>
                    <a:pt x="1477" y="811"/>
                  </a:lnTo>
                  <a:cubicBezTo>
                    <a:pt x="1382" y="715"/>
                    <a:pt x="1257" y="668"/>
                    <a:pt x="1132" y="668"/>
                  </a:cubicBezTo>
                  <a:cubicBezTo>
                    <a:pt x="1007" y="668"/>
                    <a:pt x="882" y="715"/>
                    <a:pt x="786" y="811"/>
                  </a:cubicBezTo>
                  <a:cubicBezTo>
                    <a:pt x="596" y="1001"/>
                    <a:pt x="596" y="1287"/>
                    <a:pt x="786" y="1477"/>
                  </a:cubicBezTo>
                  <a:lnTo>
                    <a:pt x="977" y="1668"/>
                  </a:lnTo>
                  <a:cubicBezTo>
                    <a:pt x="858" y="1859"/>
                    <a:pt x="786" y="2049"/>
                    <a:pt x="739" y="2263"/>
                  </a:cubicBezTo>
                  <a:lnTo>
                    <a:pt x="477" y="2263"/>
                  </a:lnTo>
                  <a:cubicBezTo>
                    <a:pt x="215" y="2263"/>
                    <a:pt x="0" y="2478"/>
                    <a:pt x="0" y="2740"/>
                  </a:cubicBezTo>
                  <a:cubicBezTo>
                    <a:pt x="0" y="2883"/>
                    <a:pt x="48" y="3002"/>
                    <a:pt x="143" y="3097"/>
                  </a:cubicBezTo>
                  <a:cubicBezTo>
                    <a:pt x="215" y="3168"/>
                    <a:pt x="358" y="3240"/>
                    <a:pt x="477" y="3240"/>
                  </a:cubicBezTo>
                  <a:lnTo>
                    <a:pt x="739" y="3240"/>
                  </a:lnTo>
                  <a:cubicBezTo>
                    <a:pt x="786" y="3430"/>
                    <a:pt x="858" y="3645"/>
                    <a:pt x="977" y="3835"/>
                  </a:cubicBezTo>
                  <a:lnTo>
                    <a:pt x="810" y="4002"/>
                  </a:lnTo>
                  <a:cubicBezTo>
                    <a:pt x="620" y="4192"/>
                    <a:pt x="620" y="4478"/>
                    <a:pt x="810" y="4669"/>
                  </a:cubicBezTo>
                  <a:cubicBezTo>
                    <a:pt x="905" y="4764"/>
                    <a:pt x="1024" y="4811"/>
                    <a:pt x="1167" y="4811"/>
                  </a:cubicBezTo>
                  <a:cubicBezTo>
                    <a:pt x="1286" y="4811"/>
                    <a:pt x="1405" y="4764"/>
                    <a:pt x="1501" y="4669"/>
                  </a:cubicBezTo>
                  <a:lnTo>
                    <a:pt x="1667" y="4502"/>
                  </a:lnTo>
                  <a:cubicBezTo>
                    <a:pt x="1858" y="4621"/>
                    <a:pt x="2048" y="4692"/>
                    <a:pt x="2263" y="4740"/>
                  </a:cubicBezTo>
                  <a:lnTo>
                    <a:pt x="2263" y="5002"/>
                  </a:lnTo>
                  <a:cubicBezTo>
                    <a:pt x="2263" y="5264"/>
                    <a:pt x="2477" y="5478"/>
                    <a:pt x="2763" y="5478"/>
                  </a:cubicBezTo>
                  <a:cubicBezTo>
                    <a:pt x="3025" y="5478"/>
                    <a:pt x="3239" y="5264"/>
                    <a:pt x="3239" y="5002"/>
                  </a:cubicBezTo>
                  <a:lnTo>
                    <a:pt x="3239" y="4740"/>
                  </a:lnTo>
                  <a:cubicBezTo>
                    <a:pt x="3454" y="4692"/>
                    <a:pt x="3644" y="4597"/>
                    <a:pt x="3835" y="4502"/>
                  </a:cubicBezTo>
                  <a:lnTo>
                    <a:pt x="4001" y="4669"/>
                  </a:lnTo>
                  <a:cubicBezTo>
                    <a:pt x="4097" y="4764"/>
                    <a:pt x="4222" y="4811"/>
                    <a:pt x="4347" y="4811"/>
                  </a:cubicBezTo>
                  <a:cubicBezTo>
                    <a:pt x="4472" y="4811"/>
                    <a:pt x="4597" y="4764"/>
                    <a:pt x="4692" y="4669"/>
                  </a:cubicBezTo>
                  <a:cubicBezTo>
                    <a:pt x="4882" y="4478"/>
                    <a:pt x="4882" y="4168"/>
                    <a:pt x="4692" y="3978"/>
                  </a:cubicBezTo>
                  <a:lnTo>
                    <a:pt x="4525" y="3811"/>
                  </a:lnTo>
                  <a:cubicBezTo>
                    <a:pt x="4620" y="3621"/>
                    <a:pt x="4716" y="3430"/>
                    <a:pt x="4763" y="3216"/>
                  </a:cubicBezTo>
                  <a:lnTo>
                    <a:pt x="5001" y="3216"/>
                  </a:lnTo>
                  <a:cubicBezTo>
                    <a:pt x="5668" y="3216"/>
                    <a:pt x="5668" y="2240"/>
                    <a:pt x="5001" y="2240"/>
                  </a:cubicBezTo>
                  <a:lnTo>
                    <a:pt x="5001" y="2263"/>
                  </a:lnTo>
                  <a:lnTo>
                    <a:pt x="4763" y="2263"/>
                  </a:lnTo>
                  <a:cubicBezTo>
                    <a:pt x="4692" y="2049"/>
                    <a:pt x="4620" y="1835"/>
                    <a:pt x="4501" y="1668"/>
                  </a:cubicBezTo>
                  <a:lnTo>
                    <a:pt x="4692" y="1477"/>
                  </a:lnTo>
                  <a:cubicBezTo>
                    <a:pt x="5090" y="1133"/>
                    <a:pt x="4745" y="610"/>
                    <a:pt x="4357" y="610"/>
                  </a:cubicBezTo>
                  <a:cubicBezTo>
                    <a:pt x="4235" y="610"/>
                    <a:pt x="4110" y="662"/>
                    <a:pt x="4001" y="787"/>
                  </a:cubicBezTo>
                  <a:lnTo>
                    <a:pt x="3811" y="977"/>
                  </a:lnTo>
                  <a:cubicBezTo>
                    <a:pt x="3644" y="858"/>
                    <a:pt x="3430" y="787"/>
                    <a:pt x="3215" y="739"/>
                  </a:cubicBezTo>
                  <a:lnTo>
                    <a:pt x="3215" y="477"/>
                  </a:lnTo>
                  <a:cubicBezTo>
                    <a:pt x="3215" y="215"/>
                    <a:pt x="3001" y="1"/>
                    <a:pt x="27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66;p23">
              <a:extLst>
                <a:ext uri="{FF2B5EF4-FFF2-40B4-BE49-F238E27FC236}">
                  <a16:creationId xmlns:a16="http://schemas.microsoft.com/office/drawing/2014/main" id="{5E1A0A68-EA26-44A8-8B59-63A35DF6D162}"/>
                </a:ext>
              </a:extLst>
            </p:cNvPr>
            <p:cNvSpPr/>
            <p:nvPr/>
          </p:nvSpPr>
          <p:spPr>
            <a:xfrm>
              <a:off x="3343744" y="4054012"/>
              <a:ext cx="114987" cy="278036"/>
            </a:xfrm>
            <a:custGeom>
              <a:avLst/>
              <a:gdLst/>
              <a:ahLst/>
              <a:cxnLst/>
              <a:rect l="l" t="t" r="r" b="b"/>
              <a:pathLst>
                <a:path w="3359" h="8122" extrusionOk="0">
                  <a:moveTo>
                    <a:pt x="1096" y="1948"/>
                  </a:moveTo>
                  <a:cubicBezTo>
                    <a:pt x="1363" y="1948"/>
                    <a:pt x="1625" y="2075"/>
                    <a:pt x="1787" y="2311"/>
                  </a:cubicBezTo>
                  <a:cubicBezTo>
                    <a:pt x="1948" y="2494"/>
                    <a:pt x="1799" y="2788"/>
                    <a:pt x="1553" y="2788"/>
                  </a:cubicBezTo>
                  <a:cubicBezTo>
                    <a:pt x="1544" y="2788"/>
                    <a:pt x="1535" y="2788"/>
                    <a:pt x="1525" y="2787"/>
                  </a:cubicBezTo>
                  <a:cubicBezTo>
                    <a:pt x="1430" y="2787"/>
                    <a:pt x="1335" y="2739"/>
                    <a:pt x="1287" y="2668"/>
                  </a:cubicBezTo>
                  <a:cubicBezTo>
                    <a:pt x="1239" y="2620"/>
                    <a:pt x="1192" y="2572"/>
                    <a:pt x="1144" y="2572"/>
                  </a:cubicBezTo>
                  <a:cubicBezTo>
                    <a:pt x="1123" y="2566"/>
                    <a:pt x="1104" y="2563"/>
                    <a:pt x="1087" y="2563"/>
                  </a:cubicBezTo>
                  <a:cubicBezTo>
                    <a:pt x="1045" y="2563"/>
                    <a:pt x="1011" y="2579"/>
                    <a:pt x="977" y="2596"/>
                  </a:cubicBezTo>
                  <a:cubicBezTo>
                    <a:pt x="916" y="2640"/>
                    <a:pt x="854" y="2659"/>
                    <a:pt x="795" y="2659"/>
                  </a:cubicBezTo>
                  <a:cubicBezTo>
                    <a:pt x="536" y="2659"/>
                    <a:pt x="348" y="2290"/>
                    <a:pt x="620" y="2096"/>
                  </a:cubicBezTo>
                  <a:cubicBezTo>
                    <a:pt x="765" y="1996"/>
                    <a:pt x="931" y="1948"/>
                    <a:pt x="1096" y="1948"/>
                  </a:cubicBezTo>
                  <a:close/>
                  <a:moveTo>
                    <a:pt x="1721" y="3570"/>
                  </a:moveTo>
                  <a:cubicBezTo>
                    <a:pt x="1735" y="3570"/>
                    <a:pt x="1749" y="3571"/>
                    <a:pt x="1763" y="3573"/>
                  </a:cubicBezTo>
                  <a:cubicBezTo>
                    <a:pt x="1930" y="3573"/>
                    <a:pt x="2073" y="3739"/>
                    <a:pt x="2049" y="3906"/>
                  </a:cubicBezTo>
                  <a:cubicBezTo>
                    <a:pt x="1978" y="4454"/>
                    <a:pt x="1525" y="4882"/>
                    <a:pt x="954" y="4882"/>
                  </a:cubicBezTo>
                  <a:lnTo>
                    <a:pt x="858" y="4882"/>
                  </a:lnTo>
                  <a:cubicBezTo>
                    <a:pt x="692" y="4882"/>
                    <a:pt x="549" y="4716"/>
                    <a:pt x="573" y="4549"/>
                  </a:cubicBezTo>
                  <a:cubicBezTo>
                    <a:pt x="573" y="4395"/>
                    <a:pt x="716" y="4261"/>
                    <a:pt x="869" y="4261"/>
                  </a:cubicBezTo>
                  <a:cubicBezTo>
                    <a:pt x="881" y="4261"/>
                    <a:pt x="894" y="4262"/>
                    <a:pt x="906" y="4263"/>
                  </a:cubicBezTo>
                  <a:cubicBezTo>
                    <a:pt x="921" y="4265"/>
                    <a:pt x="936" y="4265"/>
                    <a:pt x="950" y="4265"/>
                  </a:cubicBezTo>
                  <a:cubicBezTo>
                    <a:pt x="1194" y="4265"/>
                    <a:pt x="1407" y="4083"/>
                    <a:pt x="1430" y="3858"/>
                  </a:cubicBezTo>
                  <a:cubicBezTo>
                    <a:pt x="1430" y="3684"/>
                    <a:pt x="1569" y="3570"/>
                    <a:pt x="1721" y="3570"/>
                  </a:cubicBezTo>
                  <a:close/>
                  <a:moveTo>
                    <a:pt x="1192" y="6621"/>
                  </a:moveTo>
                  <a:lnTo>
                    <a:pt x="1192" y="6621"/>
                  </a:lnTo>
                  <a:cubicBezTo>
                    <a:pt x="1182" y="6625"/>
                    <a:pt x="1172" y="6628"/>
                    <a:pt x="1163" y="6632"/>
                  </a:cubicBezTo>
                  <a:lnTo>
                    <a:pt x="1163" y="6632"/>
                  </a:lnTo>
                  <a:cubicBezTo>
                    <a:pt x="1164" y="6636"/>
                    <a:pt x="1166" y="6641"/>
                    <a:pt x="1168" y="6645"/>
                  </a:cubicBezTo>
                  <a:lnTo>
                    <a:pt x="1192" y="6621"/>
                  </a:lnTo>
                  <a:close/>
                  <a:moveTo>
                    <a:pt x="596" y="1"/>
                  </a:moveTo>
                  <a:cubicBezTo>
                    <a:pt x="382" y="1"/>
                    <a:pt x="191" y="48"/>
                    <a:pt x="1" y="143"/>
                  </a:cubicBezTo>
                  <a:lnTo>
                    <a:pt x="1" y="7883"/>
                  </a:lnTo>
                  <a:cubicBezTo>
                    <a:pt x="168" y="8002"/>
                    <a:pt x="358" y="8074"/>
                    <a:pt x="549" y="8121"/>
                  </a:cubicBezTo>
                  <a:cubicBezTo>
                    <a:pt x="477" y="7978"/>
                    <a:pt x="453" y="7812"/>
                    <a:pt x="453" y="7645"/>
                  </a:cubicBezTo>
                  <a:cubicBezTo>
                    <a:pt x="453" y="7202"/>
                    <a:pt x="727" y="6805"/>
                    <a:pt x="1163" y="6632"/>
                  </a:cubicBezTo>
                  <a:lnTo>
                    <a:pt x="1163" y="6632"/>
                  </a:lnTo>
                  <a:cubicBezTo>
                    <a:pt x="1094" y="6470"/>
                    <a:pt x="1049" y="6307"/>
                    <a:pt x="1049" y="6145"/>
                  </a:cubicBezTo>
                  <a:cubicBezTo>
                    <a:pt x="1049" y="5859"/>
                    <a:pt x="1168" y="5573"/>
                    <a:pt x="1358" y="5383"/>
                  </a:cubicBezTo>
                  <a:cubicBezTo>
                    <a:pt x="1565" y="5176"/>
                    <a:pt x="1844" y="5070"/>
                    <a:pt x="2123" y="5070"/>
                  </a:cubicBezTo>
                  <a:cubicBezTo>
                    <a:pt x="2295" y="5070"/>
                    <a:pt x="2466" y="5110"/>
                    <a:pt x="2621" y="5192"/>
                  </a:cubicBezTo>
                  <a:cubicBezTo>
                    <a:pt x="2716" y="4859"/>
                    <a:pt x="2978" y="4597"/>
                    <a:pt x="3287" y="4501"/>
                  </a:cubicBezTo>
                  <a:cubicBezTo>
                    <a:pt x="3335" y="4359"/>
                    <a:pt x="3359" y="4192"/>
                    <a:pt x="3359" y="4049"/>
                  </a:cubicBezTo>
                  <a:cubicBezTo>
                    <a:pt x="3359" y="3716"/>
                    <a:pt x="3240" y="3406"/>
                    <a:pt x="3002" y="3192"/>
                  </a:cubicBezTo>
                  <a:cubicBezTo>
                    <a:pt x="3025" y="3073"/>
                    <a:pt x="3049" y="2954"/>
                    <a:pt x="3049" y="2834"/>
                  </a:cubicBezTo>
                  <a:cubicBezTo>
                    <a:pt x="3049" y="2382"/>
                    <a:pt x="2811" y="1977"/>
                    <a:pt x="2430" y="1739"/>
                  </a:cubicBezTo>
                  <a:cubicBezTo>
                    <a:pt x="2430" y="1429"/>
                    <a:pt x="2311" y="1167"/>
                    <a:pt x="2120" y="953"/>
                  </a:cubicBezTo>
                  <a:cubicBezTo>
                    <a:pt x="1978" y="834"/>
                    <a:pt x="1835" y="739"/>
                    <a:pt x="1668" y="691"/>
                  </a:cubicBezTo>
                  <a:cubicBezTo>
                    <a:pt x="1477" y="286"/>
                    <a:pt x="1049" y="1"/>
                    <a:pt x="5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72" name="Google Shape;767;p23">
            <a:extLst>
              <a:ext uri="{FF2B5EF4-FFF2-40B4-BE49-F238E27FC236}">
                <a16:creationId xmlns:a16="http://schemas.microsoft.com/office/drawing/2014/main" id="{63BB3B31-BD83-4B03-AAF9-0F31D11B0F5C}"/>
              </a:ext>
            </a:extLst>
          </p:cNvPr>
          <p:cNvCxnSpPr>
            <a:stCxn id="51" idx="3"/>
            <a:endCxn id="45" idx="2"/>
          </p:cNvCxnSpPr>
          <p:nvPr/>
        </p:nvCxnSpPr>
        <p:spPr>
          <a:xfrm>
            <a:off x="4313982" y="2123214"/>
            <a:ext cx="1932600" cy="187800"/>
          </a:xfrm>
          <a:prstGeom prst="straightConnector1">
            <a:avLst/>
          </a:prstGeom>
          <a:noFill/>
          <a:ln w="9525" cap="flat" cmpd="sng">
            <a:solidFill>
              <a:schemeClr val="accent1"/>
            </a:solidFill>
            <a:prstDash val="solid"/>
            <a:round/>
            <a:headEnd type="none" w="med" len="med"/>
            <a:tailEnd type="none" w="med" len="med"/>
          </a:ln>
        </p:spPr>
      </p:cxnSp>
      <p:cxnSp>
        <p:nvCxnSpPr>
          <p:cNvPr id="73" name="Google Shape;768;p23">
            <a:extLst>
              <a:ext uri="{FF2B5EF4-FFF2-40B4-BE49-F238E27FC236}">
                <a16:creationId xmlns:a16="http://schemas.microsoft.com/office/drawing/2014/main" id="{F48E619F-8428-4B67-9A51-FB3648D03B93}"/>
              </a:ext>
            </a:extLst>
          </p:cNvPr>
          <p:cNvCxnSpPr>
            <a:cxnSpLocks/>
            <a:stCxn id="45" idx="6"/>
            <a:endCxn id="76" idx="1"/>
          </p:cNvCxnSpPr>
          <p:nvPr/>
        </p:nvCxnSpPr>
        <p:spPr>
          <a:xfrm flipV="1">
            <a:off x="7054569" y="1781051"/>
            <a:ext cx="806654" cy="530088"/>
          </a:xfrm>
          <a:prstGeom prst="straightConnector1">
            <a:avLst/>
          </a:prstGeom>
          <a:noFill/>
          <a:ln w="9525" cap="flat" cmpd="sng">
            <a:solidFill>
              <a:schemeClr val="accent1"/>
            </a:solidFill>
            <a:prstDash val="solid"/>
            <a:round/>
            <a:headEnd type="none" w="med" len="med"/>
            <a:tailEnd type="none" w="med" len="med"/>
          </a:ln>
        </p:spPr>
      </p:cxnSp>
      <p:grpSp>
        <p:nvGrpSpPr>
          <p:cNvPr id="74" name="Google Shape;770;p23">
            <a:extLst>
              <a:ext uri="{FF2B5EF4-FFF2-40B4-BE49-F238E27FC236}">
                <a16:creationId xmlns:a16="http://schemas.microsoft.com/office/drawing/2014/main" id="{F0A33DD1-1905-4830-8F00-39340D4F63DB}"/>
              </a:ext>
            </a:extLst>
          </p:cNvPr>
          <p:cNvGrpSpPr/>
          <p:nvPr/>
        </p:nvGrpSpPr>
        <p:grpSpPr>
          <a:xfrm>
            <a:off x="7861223" y="1539539"/>
            <a:ext cx="2203788" cy="483000"/>
            <a:chOff x="6483000" y="1338363"/>
            <a:chExt cx="2203788" cy="483000"/>
          </a:xfrm>
        </p:grpSpPr>
        <p:sp>
          <p:nvSpPr>
            <p:cNvPr id="75" name="Google Shape;771;p23">
              <a:extLst>
                <a:ext uri="{FF2B5EF4-FFF2-40B4-BE49-F238E27FC236}">
                  <a16:creationId xmlns:a16="http://schemas.microsoft.com/office/drawing/2014/main" id="{65321C31-C313-4F59-8FF0-1D6C63166C2B}"/>
                </a:ext>
              </a:extLst>
            </p:cNvPr>
            <p:cNvSpPr txBox="1"/>
            <p:nvPr/>
          </p:nvSpPr>
          <p:spPr>
            <a:xfrm>
              <a:off x="6625788" y="1338363"/>
              <a:ext cx="2061000" cy="4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b="0" i="0" dirty="0">
                  <a:solidFill>
                    <a:srgbClr val="202124"/>
                  </a:solidFill>
                  <a:effectLst/>
                  <a:latin typeface="arial" panose="020B0604020202020204" pitchFamily="34" charset="0"/>
                </a:rPr>
                <a:t>AI is an umbrella discipline that covers everything related to making machines smarter</a:t>
              </a:r>
              <a:endParaRPr lang="en-GB" dirty="0">
                <a:solidFill>
                  <a:srgbClr val="000000"/>
                </a:solidFill>
                <a:latin typeface="Roboto"/>
                <a:ea typeface="Roboto"/>
                <a:cs typeface="Roboto"/>
                <a:sym typeface="Roboto"/>
              </a:endParaRPr>
            </a:p>
          </p:txBody>
        </p:sp>
        <p:sp>
          <p:nvSpPr>
            <p:cNvPr id="76" name="Google Shape;769;p23">
              <a:extLst>
                <a:ext uri="{FF2B5EF4-FFF2-40B4-BE49-F238E27FC236}">
                  <a16:creationId xmlns:a16="http://schemas.microsoft.com/office/drawing/2014/main" id="{11ECA435-3A91-432E-85B9-786CF182E9D0}"/>
                </a:ext>
              </a:extLst>
            </p:cNvPr>
            <p:cNvSpPr/>
            <p:nvPr/>
          </p:nvSpPr>
          <p:spPr>
            <a:xfrm>
              <a:off x="6483000" y="1379175"/>
              <a:ext cx="66600" cy="4014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 name="Google Shape;772;p23">
            <a:extLst>
              <a:ext uri="{FF2B5EF4-FFF2-40B4-BE49-F238E27FC236}">
                <a16:creationId xmlns:a16="http://schemas.microsoft.com/office/drawing/2014/main" id="{9F44F5D6-08E5-471C-9974-CE96FF2D1D13}"/>
              </a:ext>
            </a:extLst>
          </p:cNvPr>
          <p:cNvGrpSpPr/>
          <p:nvPr/>
        </p:nvGrpSpPr>
        <p:grpSpPr>
          <a:xfrm>
            <a:off x="7834719" y="3203827"/>
            <a:ext cx="2203788" cy="483000"/>
            <a:chOff x="6483000" y="2472563"/>
            <a:chExt cx="2203788" cy="483000"/>
          </a:xfrm>
        </p:grpSpPr>
        <p:sp>
          <p:nvSpPr>
            <p:cNvPr id="78" name="Google Shape;773;p23">
              <a:extLst>
                <a:ext uri="{FF2B5EF4-FFF2-40B4-BE49-F238E27FC236}">
                  <a16:creationId xmlns:a16="http://schemas.microsoft.com/office/drawing/2014/main" id="{6382CD08-741F-4578-B1CA-5F7F434E8996}"/>
                </a:ext>
              </a:extLst>
            </p:cNvPr>
            <p:cNvSpPr txBox="1"/>
            <p:nvPr/>
          </p:nvSpPr>
          <p:spPr>
            <a:xfrm>
              <a:off x="6625788" y="2472563"/>
              <a:ext cx="2061000" cy="4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dirty="0">
                  <a:solidFill>
                    <a:srgbClr val="000000"/>
                  </a:solidFill>
                  <a:latin typeface="Roboto"/>
                  <a:ea typeface="Roboto"/>
                  <a:cs typeface="Roboto"/>
                  <a:sym typeface="Roboto"/>
                </a:rPr>
                <a:t>Machine Learning (ML) is commonly used along with AI but it is a subset of AI.</a:t>
              </a:r>
            </a:p>
          </p:txBody>
        </p:sp>
        <p:sp>
          <p:nvSpPr>
            <p:cNvPr id="79" name="Google Shape;774;p23">
              <a:extLst>
                <a:ext uri="{FF2B5EF4-FFF2-40B4-BE49-F238E27FC236}">
                  <a16:creationId xmlns:a16="http://schemas.microsoft.com/office/drawing/2014/main" id="{6C1D12F5-E56E-4556-A7A1-B0851A58FB41}"/>
                </a:ext>
              </a:extLst>
            </p:cNvPr>
            <p:cNvSpPr/>
            <p:nvPr/>
          </p:nvSpPr>
          <p:spPr>
            <a:xfrm>
              <a:off x="6483000" y="2513363"/>
              <a:ext cx="66600" cy="4014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 name="Google Shape;775;p23">
            <a:extLst>
              <a:ext uri="{FF2B5EF4-FFF2-40B4-BE49-F238E27FC236}">
                <a16:creationId xmlns:a16="http://schemas.microsoft.com/office/drawing/2014/main" id="{39D447FE-0CDF-4EEC-9D41-022AB0A7DA35}"/>
              </a:ext>
            </a:extLst>
          </p:cNvPr>
          <p:cNvGrpSpPr/>
          <p:nvPr/>
        </p:nvGrpSpPr>
        <p:grpSpPr>
          <a:xfrm>
            <a:off x="7834719" y="4649076"/>
            <a:ext cx="2203788" cy="483000"/>
            <a:chOff x="6483000" y="3613013"/>
            <a:chExt cx="2203788" cy="483000"/>
          </a:xfrm>
        </p:grpSpPr>
        <p:sp>
          <p:nvSpPr>
            <p:cNvPr id="81" name="Google Shape;776;p23">
              <a:extLst>
                <a:ext uri="{FF2B5EF4-FFF2-40B4-BE49-F238E27FC236}">
                  <a16:creationId xmlns:a16="http://schemas.microsoft.com/office/drawing/2014/main" id="{727EE7D5-17AC-42D0-AB2F-870E5A7495B2}"/>
                </a:ext>
              </a:extLst>
            </p:cNvPr>
            <p:cNvSpPr txBox="1"/>
            <p:nvPr/>
          </p:nvSpPr>
          <p:spPr>
            <a:xfrm>
              <a:off x="6625788" y="3613013"/>
              <a:ext cx="2061000" cy="4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dirty="0">
                  <a:solidFill>
                    <a:srgbClr val="000000"/>
                  </a:solidFill>
                  <a:latin typeface="Roboto"/>
                  <a:ea typeface="Roboto"/>
                  <a:cs typeface="Roboto"/>
                  <a:sym typeface="Roboto"/>
                </a:rPr>
                <a:t>Deep Learning (DL) is a machine learning (ML) applied to large data sets</a:t>
              </a:r>
            </a:p>
          </p:txBody>
        </p:sp>
        <p:sp>
          <p:nvSpPr>
            <p:cNvPr id="82" name="Google Shape;777;p23">
              <a:extLst>
                <a:ext uri="{FF2B5EF4-FFF2-40B4-BE49-F238E27FC236}">
                  <a16:creationId xmlns:a16="http://schemas.microsoft.com/office/drawing/2014/main" id="{FA2522A3-4EF4-4F43-ACBD-1CB04FAF698F}"/>
                </a:ext>
              </a:extLst>
            </p:cNvPr>
            <p:cNvSpPr/>
            <p:nvPr/>
          </p:nvSpPr>
          <p:spPr>
            <a:xfrm>
              <a:off x="6483000" y="3653813"/>
              <a:ext cx="66600" cy="4014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83" name="Google Shape;778;p23">
            <a:extLst>
              <a:ext uri="{FF2B5EF4-FFF2-40B4-BE49-F238E27FC236}">
                <a16:creationId xmlns:a16="http://schemas.microsoft.com/office/drawing/2014/main" id="{421F267E-4359-4461-8064-0C1AD0983CC0}"/>
              </a:ext>
            </a:extLst>
          </p:cNvPr>
          <p:cNvCxnSpPr>
            <a:stCxn id="52" idx="3"/>
            <a:endCxn id="46" idx="2"/>
          </p:cNvCxnSpPr>
          <p:nvPr/>
        </p:nvCxnSpPr>
        <p:spPr>
          <a:xfrm>
            <a:off x="4313982" y="3257402"/>
            <a:ext cx="1932600" cy="191100"/>
          </a:xfrm>
          <a:prstGeom prst="straightConnector1">
            <a:avLst/>
          </a:prstGeom>
          <a:noFill/>
          <a:ln w="9525" cap="flat" cmpd="sng">
            <a:solidFill>
              <a:schemeClr val="accent4"/>
            </a:solidFill>
            <a:prstDash val="solid"/>
            <a:round/>
            <a:headEnd type="none" w="med" len="med"/>
            <a:tailEnd type="none" w="med" len="med"/>
          </a:ln>
        </p:spPr>
      </p:cxnSp>
      <p:cxnSp>
        <p:nvCxnSpPr>
          <p:cNvPr id="84" name="Google Shape;779;p23">
            <a:extLst>
              <a:ext uri="{FF2B5EF4-FFF2-40B4-BE49-F238E27FC236}">
                <a16:creationId xmlns:a16="http://schemas.microsoft.com/office/drawing/2014/main" id="{3A4BA4B9-11CB-41A7-9630-1A7426E126AB}"/>
              </a:ext>
            </a:extLst>
          </p:cNvPr>
          <p:cNvCxnSpPr>
            <a:cxnSpLocks/>
            <a:stCxn id="46" idx="6"/>
            <a:endCxn id="79" idx="1"/>
          </p:cNvCxnSpPr>
          <p:nvPr/>
        </p:nvCxnSpPr>
        <p:spPr>
          <a:xfrm rot="10800000" flipH="1">
            <a:off x="7054569" y="3445452"/>
            <a:ext cx="780300" cy="3000"/>
          </a:xfrm>
          <a:prstGeom prst="straightConnector1">
            <a:avLst/>
          </a:prstGeom>
          <a:noFill/>
          <a:ln w="9525" cap="flat" cmpd="sng">
            <a:solidFill>
              <a:schemeClr val="accent4"/>
            </a:solidFill>
            <a:prstDash val="solid"/>
            <a:round/>
            <a:headEnd type="none" w="med" len="med"/>
            <a:tailEnd type="none" w="med" len="med"/>
          </a:ln>
        </p:spPr>
      </p:cxnSp>
      <p:cxnSp>
        <p:nvCxnSpPr>
          <p:cNvPr id="85" name="Google Shape;780;p23">
            <a:extLst>
              <a:ext uri="{FF2B5EF4-FFF2-40B4-BE49-F238E27FC236}">
                <a16:creationId xmlns:a16="http://schemas.microsoft.com/office/drawing/2014/main" id="{6BB795E9-08F7-4C8B-A88B-FDFAB578C5BA}"/>
              </a:ext>
            </a:extLst>
          </p:cNvPr>
          <p:cNvCxnSpPr>
            <a:stCxn id="54" idx="3"/>
            <a:endCxn id="47" idx="2"/>
          </p:cNvCxnSpPr>
          <p:nvPr/>
        </p:nvCxnSpPr>
        <p:spPr>
          <a:xfrm>
            <a:off x="4313982" y="4397852"/>
            <a:ext cx="1932600" cy="187800"/>
          </a:xfrm>
          <a:prstGeom prst="straightConnector1">
            <a:avLst/>
          </a:prstGeom>
          <a:noFill/>
          <a:ln w="9525" cap="flat" cmpd="sng">
            <a:solidFill>
              <a:schemeClr val="accent5"/>
            </a:solidFill>
            <a:prstDash val="solid"/>
            <a:round/>
            <a:headEnd type="none" w="med" len="med"/>
            <a:tailEnd type="none" w="med" len="med"/>
          </a:ln>
        </p:spPr>
      </p:cxnSp>
      <p:cxnSp>
        <p:nvCxnSpPr>
          <p:cNvPr id="86" name="Google Shape;781;p23">
            <a:extLst>
              <a:ext uri="{FF2B5EF4-FFF2-40B4-BE49-F238E27FC236}">
                <a16:creationId xmlns:a16="http://schemas.microsoft.com/office/drawing/2014/main" id="{E545CC93-E2E4-45C5-9D06-EE230B5862F5}"/>
              </a:ext>
            </a:extLst>
          </p:cNvPr>
          <p:cNvCxnSpPr>
            <a:cxnSpLocks/>
            <a:stCxn id="47" idx="6"/>
            <a:endCxn id="82" idx="1"/>
          </p:cNvCxnSpPr>
          <p:nvPr/>
        </p:nvCxnSpPr>
        <p:spPr>
          <a:xfrm>
            <a:off x="7054569" y="4585777"/>
            <a:ext cx="780150" cy="304799"/>
          </a:xfrm>
          <a:prstGeom prst="straightConnector1">
            <a:avLst/>
          </a:prstGeom>
          <a:noFill/>
          <a:ln w="9525" cap="flat" cmpd="sng">
            <a:solidFill>
              <a:schemeClr val="accent5"/>
            </a:solidFill>
            <a:prstDash val="solid"/>
            <a:round/>
            <a:headEnd type="none" w="med" len="med"/>
            <a:tailEnd type="none" w="med" len="med"/>
          </a:ln>
        </p:spPr>
      </p:cxnSp>
    </p:spTree>
    <p:extLst>
      <p:ext uri="{BB962C8B-B14F-4D97-AF65-F5344CB8AC3E}">
        <p14:creationId xmlns:p14="http://schemas.microsoft.com/office/powerpoint/2010/main" val="16338617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883;p25">
            <a:extLst>
              <a:ext uri="{FF2B5EF4-FFF2-40B4-BE49-F238E27FC236}">
                <a16:creationId xmlns:a16="http://schemas.microsoft.com/office/drawing/2014/main" id="{067AFE25-B11B-4DAD-A823-988004B90656}"/>
              </a:ext>
            </a:extLst>
          </p:cNvPr>
          <p:cNvSpPr txBox="1">
            <a:spLocks/>
          </p:cNvSpPr>
          <p:nvPr/>
        </p:nvSpPr>
        <p:spPr>
          <a:xfrm>
            <a:off x="1848677" y="464483"/>
            <a:ext cx="8229600" cy="371400"/>
          </a:xfrm>
          <a:prstGeom prst="rect">
            <a:avLst/>
          </a:prstGeom>
        </p:spPr>
        <p:txBody>
          <a:bodyPr spcFirstLastPara="1" wrap="square" lIns="91425" tIns="91425" rIns="91425" bIns="91425"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GB" dirty="0"/>
              <a:t> Brief on AI History Timeline</a:t>
            </a:r>
            <a:endParaRPr lang="en-US" dirty="0"/>
          </a:p>
        </p:txBody>
      </p:sp>
      <p:sp>
        <p:nvSpPr>
          <p:cNvPr id="4" name="Google Shape;884;p25">
            <a:extLst>
              <a:ext uri="{FF2B5EF4-FFF2-40B4-BE49-F238E27FC236}">
                <a16:creationId xmlns:a16="http://schemas.microsoft.com/office/drawing/2014/main" id="{6B712CFA-CF08-4BE2-A076-8B9395DB7148}"/>
              </a:ext>
            </a:extLst>
          </p:cNvPr>
          <p:cNvSpPr/>
          <p:nvPr/>
        </p:nvSpPr>
        <p:spPr>
          <a:xfrm>
            <a:off x="2126976" y="1743904"/>
            <a:ext cx="1771800" cy="1752600"/>
          </a:xfrm>
          <a:prstGeom prst="roundRect">
            <a:avLst>
              <a:gd name="adj" fmla="val 15217"/>
            </a:avLst>
          </a:prstGeom>
          <a:solidFill>
            <a:srgbClr val="E4EA27">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 name="Google Shape;885;p25">
            <a:extLst>
              <a:ext uri="{FF2B5EF4-FFF2-40B4-BE49-F238E27FC236}">
                <a16:creationId xmlns:a16="http://schemas.microsoft.com/office/drawing/2014/main" id="{9BA7383D-92C3-4089-B8A7-1CA410FD44EC}"/>
              </a:ext>
            </a:extLst>
          </p:cNvPr>
          <p:cNvGrpSpPr/>
          <p:nvPr/>
        </p:nvGrpSpPr>
        <p:grpSpPr>
          <a:xfrm>
            <a:off x="2298426" y="1743904"/>
            <a:ext cx="1538450" cy="1284915"/>
            <a:chOff x="628650" y="962025"/>
            <a:chExt cx="1538450" cy="1284915"/>
          </a:xfrm>
        </p:grpSpPr>
        <p:sp>
          <p:nvSpPr>
            <p:cNvPr id="6" name="Google Shape;886;p25">
              <a:extLst>
                <a:ext uri="{FF2B5EF4-FFF2-40B4-BE49-F238E27FC236}">
                  <a16:creationId xmlns:a16="http://schemas.microsoft.com/office/drawing/2014/main" id="{031576FD-E3F8-4D26-A343-A59C1B51EC8D}"/>
                </a:ext>
              </a:extLst>
            </p:cNvPr>
            <p:cNvSpPr/>
            <p:nvPr/>
          </p:nvSpPr>
          <p:spPr>
            <a:xfrm>
              <a:off x="628650" y="1094550"/>
              <a:ext cx="924000" cy="2952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1950s</a:t>
              </a:r>
              <a:endParaRPr>
                <a:solidFill>
                  <a:schemeClr val="lt1"/>
                </a:solidFill>
              </a:endParaRPr>
            </a:p>
          </p:txBody>
        </p:sp>
        <p:sp>
          <p:nvSpPr>
            <p:cNvPr id="7" name="Google Shape;887;p25">
              <a:extLst>
                <a:ext uri="{FF2B5EF4-FFF2-40B4-BE49-F238E27FC236}">
                  <a16:creationId xmlns:a16="http://schemas.microsoft.com/office/drawing/2014/main" id="{78FCB39C-D633-4FF1-96B3-1BCF5FE40501}"/>
                </a:ext>
              </a:extLst>
            </p:cNvPr>
            <p:cNvSpPr txBox="1"/>
            <p:nvPr/>
          </p:nvSpPr>
          <p:spPr>
            <a:xfrm>
              <a:off x="679172" y="1641540"/>
              <a:ext cx="1467000" cy="605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b="1" dirty="0">
                  <a:latin typeface="Fira Sans Extra Condensed"/>
                  <a:ea typeface="Fira Sans Extra Condensed"/>
                  <a:cs typeface="Fira Sans Extra Condensed"/>
                  <a:sym typeface="Fira Sans Extra Condensed"/>
                </a:rPr>
                <a:t>Simple algorithms</a:t>
              </a:r>
              <a:endParaRPr sz="1600" b="1" dirty="0">
                <a:solidFill>
                  <a:srgbClr val="000000"/>
                </a:solidFill>
                <a:latin typeface="Fira Sans Extra Condensed"/>
                <a:ea typeface="Fira Sans Extra Condensed"/>
                <a:cs typeface="Fira Sans Extra Condensed"/>
                <a:sym typeface="Fira Sans Extra Condensed"/>
              </a:endParaRPr>
            </a:p>
          </p:txBody>
        </p:sp>
        <p:sp>
          <p:nvSpPr>
            <p:cNvPr id="9" name="Google Shape;889;p25">
              <a:extLst>
                <a:ext uri="{FF2B5EF4-FFF2-40B4-BE49-F238E27FC236}">
                  <a16:creationId xmlns:a16="http://schemas.microsoft.com/office/drawing/2014/main" id="{E595EFD1-560E-4E65-95FE-20D01225ABD8}"/>
                </a:ext>
              </a:extLst>
            </p:cNvPr>
            <p:cNvSpPr txBox="1"/>
            <p:nvPr/>
          </p:nvSpPr>
          <p:spPr>
            <a:xfrm>
              <a:off x="1795400" y="962025"/>
              <a:ext cx="371700" cy="371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b="1" dirty="0">
                  <a:solidFill>
                    <a:schemeClr val="accent1"/>
                  </a:solidFill>
                  <a:latin typeface="Fira Sans Extra Condensed"/>
                  <a:ea typeface="Fira Sans Extra Condensed"/>
                  <a:cs typeface="Fira Sans Extra Condensed"/>
                  <a:sym typeface="Fira Sans Extra Condensed"/>
                </a:rPr>
                <a:t>1</a:t>
              </a:r>
              <a:endParaRPr b="1" dirty="0">
                <a:solidFill>
                  <a:schemeClr val="accent1"/>
                </a:solidFill>
                <a:latin typeface="Fira Sans Extra Condensed"/>
                <a:ea typeface="Fira Sans Extra Condensed"/>
                <a:cs typeface="Fira Sans Extra Condensed"/>
                <a:sym typeface="Fira Sans Extra Condensed"/>
              </a:endParaRPr>
            </a:p>
          </p:txBody>
        </p:sp>
      </p:grpSp>
      <p:sp>
        <p:nvSpPr>
          <p:cNvPr id="10" name="Google Shape;890;p25">
            <a:extLst>
              <a:ext uri="{FF2B5EF4-FFF2-40B4-BE49-F238E27FC236}">
                <a16:creationId xmlns:a16="http://schemas.microsoft.com/office/drawing/2014/main" id="{0AAEAE7C-0033-446E-A6EB-E686B9DCD95C}"/>
              </a:ext>
            </a:extLst>
          </p:cNvPr>
          <p:cNvSpPr/>
          <p:nvPr/>
        </p:nvSpPr>
        <p:spPr>
          <a:xfrm>
            <a:off x="4279576" y="1743904"/>
            <a:ext cx="1771800" cy="1752600"/>
          </a:xfrm>
          <a:prstGeom prst="roundRect">
            <a:avLst>
              <a:gd name="adj" fmla="val 15217"/>
            </a:avLst>
          </a:prstGeom>
          <a:solidFill>
            <a:srgbClr val="E99B27">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891;p25">
            <a:extLst>
              <a:ext uri="{FF2B5EF4-FFF2-40B4-BE49-F238E27FC236}">
                <a16:creationId xmlns:a16="http://schemas.microsoft.com/office/drawing/2014/main" id="{87972BD2-A0EF-4121-A18C-1D13379FF199}"/>
              </a:ext>
            </a:extLst>
          </p:cNvPr>
          <p:cNvGrpSpPr/>
          <p:nvPr/>
        </p:nvGrpSpPr>
        <p:grpSpPr>
          <a:xfrm>
            <a:off x="4451026" y="1743904"/>
            <a:ext cx="1538450" cy="1245158"/>
            <a:chOff x="2781250" y="962025"/>
            <a:chExt cx="1538450" cy="1245158"/>
          </a:xfrm>
        </p:grpSpPr>
        <p:sp>
          <p:nvSpPr>
            <p:cNvPr id="12" name="Google Shape;892;p25">
              <a:extLst>
                <a:ext uri="{FF2B5EF4-FFF2-40B4-BE49-F238E27FC236}">
                  <a16:creationId xmlns:a16="http://schemas.microsoft.com/office/drawing/2014/main" id="{42BDA800-299C-4AAA-A7CC-72B1A37D93D7}"/>
                </a:ext>
              </a:extLst>
            </p:cNvPr>
            <p:cNvSpPr/>
            <p:nvPr/>
          </p:nvSpPr>
          <p:spPr>
            <a:xfrm>
              <a:off x="2781250" y="1094550"/>
              <a:ext cx="924000" cy="2952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1960s</a:t>
              </a:r>
              <a:endParaRPr>
                <a:solidFill>
                  <a:schemeClr val="lt1"/>
                </a:solidFill>
              </a:endParaRPr>
            </a:p>
          </p:txBody>
        </p:sp>
        <p:sp>
          <p:nvSpPr>
            <p:cNvPr id="13" name="Google Shape;893;p25">
              <a:extLst>
                <a:ext uri="{FF2B5EF4-FFF2-40B4-BE49-F238E27FC236}">
                  <a16:creationId xmlns:a16="http://schemas.microsoft.com/office/drawing/2014/main" id="{E54CFDFD-5FD5-4D0F-A88C-06B0C3620BC5}"/>
                </a:ext>
              </a:extLst>
            </p:cNvPr>
            <p:cNvSpPr txBox="1"/>
            <p:nvPr/>
          </p:nvSpPr>
          <p:spPr>
            <a:xfrm>
              <a:off x="2805274" y="1601783"/>
              <a:ext cx="1467000" cy="605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b="1" dirty="0">
                  <a:latin typeface="Fira Sans Extra Condensed"/>
                  <a:ea typeface="Fira Sans Extra Condensed"/>
                  <a:cs typeface="Fira Sans Extra Condensed"/>
                  <a:sym typeface="Fira Sans Extra Condensed"/>
                </a:rPr>
                <a:t>Bayesian methods</a:t>
              </a:r>
              <a:endParaRPr sz="1600" b="1" dirty="0">
                <a:solidFill>
                  <a:srgbClr val="000000"/>
                </a:solidFill>
                <a:latin typeface="Fira Sans Extra Condensed"/>
                <a:ea typeface="Fira Sans Extra Condensed"/>
                <a:cs typeface="Fira Sans Extra Condensed"/>
                <a:sym typeface="Fira Sans Extra Condensed"/>
              </a:endParaRPr>
            </a:p>
          </p:txBody>
        </p:sp>
        <p:sp>
          <p:nvSpPr>
            <p:cNvPr id="15" name="Google Shape;895;p25">
              <a:extLst>
                <a:ext uri="{FF2B5EF4-FFF2-40B4-BE49-F238E27FC236}">
                  <a16:creationId xmlns:a16="http://schemas.microsoft.com/office/drawing/2014/main" id="{2534AF02-DA80-482A-BB5F-F8E54E6D7042}"/>
                </a:ext>
              </a:extLst>
            </p:cNvPr>
            <p:cNvSpPr txBox="1"/>
            <p:nvPr/>
          </p:nvSpPr>
          <p:spPr>
            <a:xfrm>
              <a:off x="3948000" y="962025"/>
              <a:ext cx="371700" cy="371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b="1" dirty="0">
                  <a:solidFill>
                    <a:schemeClr val="accent4"/>
                  </a:solidFill>
                  <a:latin typeface="Fira Sans Extra Condensed"/>
                  <a:ea typeface="Fira Sans Extra Condensed"/>
                  <a:cs typeface="Fira Sans Extra Condensed"/>
                  <a:sym typeface="Fira Sans Extra Condensed"/>
                </a:rPr>
                <a:t>2</a:t>
              </a:r>
              <a:endParaRPr b="1" dirty="0">
                <a:solidFill>
                  <a:schemeClr val="accent4"/>
                </a:solidFill>
                <a:latin typeface="Fira Sans Extra Condensed"/>
                <a:ea typeface="Fira Sans Extra Condensed"/>
                <a:cs typeface="Fira Sans Extra Condensed"/>
                <a:sym typeface="Fira Sans Extra Condensed"/>
              </a:endParaRPr>
            </a:p>
          </p:txBody>
        </p:sp>
      </p:grpSp>
      <p:sp>
        <p:nvSpPr>
          <p:cNvPr id="16" name="Google Shape;896;p25">
            <a:extLst>
              <a:ext uri="{FF2B5EF4-FFF2-40B4-BE49-F238E27FC236}">
                <a16:creationId xmlns:a16="http://schemas.microsoft.com/office/drawing/2014/main" id="{EC8405FB-D0EC-474E-8766-72F2729CD809}"/>
              </a:ext>
            </a:extLst>
          </p:cNvPr>
          <p:cNvSpPr/>
          <p:nvPr/>
        </p:nvSpPr>
        <p:spPr>
          <a:xfrm>
            <a:off x="6432176" y="1743904"/>
            <a:ext cx="1771800" cy="1752600"/>
          </a:xfrm>
          <a:prstGeom prst="roundRect">
            <a:avLst>
              <a:gd name="adj" fmla="val 15217"/>
            </a:avLst>
          </a:prstGeom>
          <a:solidFill>
            <a:srgbClr val="EA4827">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897;p25">
            <a:extLst>
              <a:ext uri="{FF2B5EF4-FFF2-40B4-BE49-F238E27FC236}">
                <a16:creationId xmlns:a16="http://schemas.microsoft.com/office/drawing/2014/main" id="{9E1E96B4-AC23-4CFC-9337-1DE77A25FB0D}"/>
              </a:ext>
            </a:extLst>
          </p:cNvPr>
          <p:cNvGrpSpPr/>
          <p:nvPr/>
        </p:nvGrpSpPr>
        <p:grpSpPr>
          <a:xfrm>
            <a:off x="6603626" y="1743904"/>
            <a:ext cx="1538450" cy="1271667"/>
            <a:chOff x="4933850" y="962025"/>
            <a:chExt cx="1538450" cy="1271667"/>
          </a:xfrm>
        </p:grpSpPr>
        <p:sp>
          <p:nvSpPr>
            <p:cNvPr id="18" name="Google Shape;898;p25">
              <a:extLst>
                <a:ext uri="{FF2B5EF4-FFF2-40B4-BE49-F238E27FC236}">
                  <a16:creationId xmlns:a16="http://schemas.microsoft.com/office/drawing/2014/main" id="{FA3F2752-6987-439D-B6AC-333187CA2278}"/>
                </a:ext>
              </a:extLst>
            </p:cNvPr>
            <p:cNvSpPr/>
            <p:nvPr/>
          </p:nvSpPr>
          <p:spPr>
            <a:xfrm>
              <a:off x="4933850" y="1094550"/>
              <a:ext cx="924000" cy="2952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1970s</a:t>
              </a:r>
              <a:endParaRPr>
                <a:solidFill>
                  <a:schemeClr val="lt1"/>
                </a:solidFill>
              </a:endParaRPr>
            </a:p>
          </p:txBody>
        </p:sp>
        <p:sp>
          <p:nvSpPr>
            <p:cNvPr id="19" name="Google Shape;899;p25">
              <a:extLst>
                <a:ext uri="{FF2B5EF4-FFF2-40B4-BE49-F238E27FC236}">
                  <a16:creationId xmlns:a16="http://schemas.microsoft.com/office/drawing/2014/main" id="{87197940-5651-4E56-9E12-2385D1BA0D3E}"/>
                </a:ext>
              </a:extLst>
            </p:cNvPr>
            <p:cNvSpPr txBox="1"/>
            <p:nvPr/>
          </p:nvSpPr>
          <p:spPr>
            <a:xfrm>
              <a:off x="4984373" y="1628292"/>
              <a:ext cx="1467000" cy="605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b="1" dirty="0">
                  <a:latin typeface="Fira Sans Extra Condensed"/>
                  <a:ea typeface="Fira Sans Extra Condensed"/>
                  <a:cs typeface="Fira Sans Extra Condensed"/>
                  <a:sym typeface="Fira Sans Extra Condensed"/>
                </a:rPr>
                <a:t>AI winter caused by pessimism</a:t>
              </a:r>
              <a:endParaRPr sz="1600" b="1" dirty="0">
                <a:solidFill>
                  <a:srgbClr val="000000"/>
                </a:solidFill>
                <a:latin typeface="Fira Sans Extra Condensed"/>
                <a:ea typeface="Fira Sans Extra Condensed"/>
                <a:cs typeface="Fira Sans Extra Condensed"/>
                <a:sym typeface="Fira Sans Extra Condensed"/>
              </a:endParaRPr>
            </a:p>
          </p:txBody>
        </p:sp>
        <p:sp>
          <p:nvSpPr>
            <p:cNvPr id="21" name="Google Shape;901;p25">
              <a:extLst>
                <a:ext uri="{FF2B5EF4-FFF2-40B4-BE49-F238E27FC236}">
                  <a16:creationId xmlns:a16="http://schemas.microsoft.com/office/drawing/2014/main" id="{9B0AE778-9F39-431B-A8C9-BD17F8587BA2}"/>
                </a:ext>
              </a:extLst>
            </p:cNvPr>
            <p:cNvSpPr txBox="1"/>
            <p:nvPr/>
          </p:nvSpPr>
          <p:spPr>
            <a:xfrm>
              <a:off x="6100600" y="962025"/>
              <a:ext cx="371700" cy="371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b="1" dirty="0">
                  <a:solidFill>
                    <a:schemeClr val="accent5"/>
                  </a:solidFill>
                  <a:latin typeface="Fira Sans Extra Condensed"/>
                  <a:ea typeface="Fira Sans Extra Condensed"/>
                  <a:cs typeface="Fira Sans Extra Condensed"/>
                  <a:sym typeface="Fira Sans Extra Condensed"/>
                </a:rPr>
                <a:t>3</a:t>
              </a:r>
              <a:endParaRPr b="1" dirty="0">
                <a:solidFill>
                  <a:schemeClr val="accent5"/>
                </a:solidFill>
                <a:latin typeface="Fira Sans Extra Condensed"/>
                <a:ea typeface="Fira Sans Extra Condensed"/>
                <a:cs typeface="Fira Sans Extra Condensed"/>
                <a:sym typeface="Fira Sans Extra Condensed"/>
              </a:endParaRPr>
            </a:p>
          </p:txBody>
        </p:sp>
      </p:grpSp>
      <p:sp>
        <p:nvSpPr>
          <p:cNvPr id="22" name="Google Shape;902;p25">
            <a:extLst>
              <a:ext uri="{FF2B5EF4-FFF2-40B4-BE49-F238E27FC236}">
                <a16:creationId xmlns:a16="http://schemas.microsoft.com/office/drawing/2014/main" id="{E8BEC191-5BD4-47B9-8533-C9C88D145C39}"/>
              </a:ext>
            </a:extLst>
          </p:cNvPr>
          <p:cNvSpPr/>
          <p:nvPr/>
        </p:nvSpPr>
        <p:spPr>
          <a:xfrm>
            <a:off x="8584776" y="1743904"/>
            <a:ext cx="1771800" cy="1752600"/>
          </a:xfrm>
          <a:prstGeom prst="roundRect">
            <a:avLst>
              <a:gd name="adj" fmla="val 15217"/>
            </a:avLst>
          </a:prstGeom>
          <a:solidFill>
            <a:srgbClr val="8027E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 name="Google Shape;903;p25">
            <a:extLst>
              <a:ext uri="{FF2B5EF4-FFF2-40B4-BE49-F238E27FC236}">
                <a16:creationId xmlns:a16="http://schemas.microsoft.com/office/drawing/2014/main" id="{BE2DA04D-F18F-412B-A848-E810E4F9D157}"/>
              </a:ext>
            </a:extLst>
          </p:cNvPr>
          <p:cNvGrpSpPr/>
          <p:nvPr/>
        </p:nvGrpSpPr>
        <p:grpSpPr>
          <a:xfrm>
            <a:off x="8756226" y="1743904"/>
            <a:ext cx="1538450" cy="1231906"/>
            <a:chOff x="7086450" y="962025"/>
            <a:chExt cx="1538450" cy="1231906"/>
          </a:xfrm>
        </p:grpSpPr>
        <p:sp>
          <p:nvSpPr>
            <p:cNvPr id="24" name="Google Shape;904;p25">
              <a:extLst>
                <a:ext uri="{FF2B5EF4-FFF2-40B4-BE49-F238E27FC236}">
                  <a16:creationId xmlns:a16="http://schemas.microsoft.com/office/drawing/2014/main" id="{16BFB837-BB83-4964-8CB5-62C0DC4853B5}"/>
                </a:ext>
              </a:extLst>
            </p:cNvPr>
            <p:cNvSpPr/>
            <p:nvPr/>
          </p:nvSpPr>
          <p:spPr>
            <a:xfrm>
              <a:off x="7086450" y="1094550"/>
              <a:ext cx="924000" cy="2952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1980s</a:t>
              </a:r>
              <a:endParaRPr>
                <a:solidFill>
                  <a:schemeClr val="lt1"/>
                </a:solidFill>
              </a:endParaRPr>
            </a:p>
          </p:txBody>
        </p:sp>
        <p:sp>
          <p:nvSpPr>
            <p:cNvPr id="25" name="Google Shape;905;p25">
              <a:extLst>
                <a:ext uri="{FF2B5EF4-FFF2-40B4-BE49-F238E27FC236}">
                  <a16:creationId xmlns:a16="http://schemas.microsoft.com/office/drawing/2014/main" id="{F9072457-3DC0-467E-AF11-A7C336593111}"/>
                </a:ext>
              </a:extLst>
            </p:cNvPr>
            <p:cNvSpPr txBox="1"/>
            <p:nvPr/>
          </p:nvSpPr>
          <p:spPr>
            <a:xfrm>
              <a:off x="7097216" y="1588531"/>
              <a:ext cx="1467000" cy="605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b="1" dirty="0">
                  <a:latin typeface="Fira Sans Extra Condensed"/>
                  <a:ea typeface="Fira Sans Extra Condensed"/>
                  <a:cs typeface="Fira Sans Extra Condensed"/>
                  <a:sym typeface="Fira Sans Extra Condensed"/>
                </a:rPr>
                <a:t>Resurgence in ML research</a:t>
              </a:r>
              <a:endParaRPr sz="1600" b="1" dirty="0">
                <a:solidFill>
                  <a:srgbClr val="000000"/>
                </a:solidFill>
                <a:latin typeface="Fira Sans Extra Condensed"/>
                <a:ea typeface="Fira Sans Extra Condensed"/>
                <a:cs typeface="Fira Sans Extra Condensed"/>
                <a:sym typeface="Fira Sans Extra Condensed"/>
              </a:endParaRPr>
            </a:p>
          </p:txBody>
        </p:sp>
        <p:sp>
          <p:nvSpPr>
            <p:cNvPr id="27" name="Google Shape;907;p25">
              <a:extLst>
                <a:ext uri="{FF2B5EF4-FFF2-40B4-BE49-F238E27FC236}">
                  <a16:creationId xmlns:a16="http://schemas.microsoft.com/office/drawing/2014/main" id="{5E4F46B0-2BAB-46AF-86C3-E3BB415005A4}"/>
                </a:ext>
              </a:extLst>
            </p:cNvPr>
            <p:cNvSpPr txBox="1"/>
            <p:nvPr/>
          </p:nvSpPr>
          <p:spPr>
            <a:xfrm>
              <a:off x="8253200" y="962025"/>
              <a:ext cx="371700" cy="371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b="1" dirty="0">
                  <a:solidFill>
                    <a:schemeClr val="accent6"/>
                  </a:solidFill>
                  <a:latin typeface="Fira Sans Extra Condensed"/>
                  <a:ea typeface="Fira Sans Extra Condensed"/>
                  <a:cs typeface="Fira Sans Extra Condensed"/>
                  <a:sym typeface="Fira Sans Extra Condensed"/>
                </a:rPr>
                <a:t>4</a:t>
              </a:r>
              <a:endParaRPr b="1" dirty="0">
                <a:solidFill>
                  <a:schemeClr val="accent6"/>
                </a:solidFill>
                <a:latin typeface="Fira Sans Extra Condensed"/>
                <a:ea typeface="Fira Sans Extra Condensed"/>
                <a:cs typeface="Fira Sans Extra Condensed"/>
                <a:sym typeface="Fira Sans Extra Condensed"/>
              </a:endParaRPr>
            </a:p>
          </p:txBody>
        </p:sp>
      </p:grpSp>
      <p:cxnSp>
        <p:nvCxnSpPr>
          <p:cNvPr id="28" name="Google Shape;908;p25">
            <a:extLst>
              <a:ext uri="{FF2B5EF4-FFF2-40B4-BE49-F238E27FC236}">
                <a16:creationId xmlns:a16="http://schemas.microsoft.com/office/drawing/2014/main" id="{E4332AEE-463A-44CB-B70A-38E0E4E9F32D}"/>
              </a:ext>
            </a:extLst>
          </p:cNvPr>
          <p:cNvCxnSpPr>
            <a:stCxn id="4" idx="3"/>
            <a:endCxn id="10" idx="1"/>
          </p:cNvCxnSpPr>
          <p:nvPr/>
        </p:nvCxnSpPr>
        <p:spPr>
          <a:xfrm>
            <a:off x="3898776" y="2620204"/>
            <a:ext cx="380700" cy="0"/>
          </a:xfrm>
          <a:prstGeom prst="straightConnector1">
            <a:avLst/>
          </a:prstGeom>
          <a:noFill/>
          <a:ln w="9525" cap="flat" cmpd="sng">
            <a:solidFill>
              <a:schemeClr val="dk2"/>
            </a:solidFill>
            <a:prstDash val="solid"/>
            <a:round/>
            <a:headEnd type="none" w="med" len="med"/>
            <a:tailEnd type="none" w="med" len="med"/>
          </a:ln>
        </p:spPr>
      </p:cxnSp>
      <p:cxnSp>
        <p:nvCxnSpPr>
          <p:cNvPr id="29" name="Google Shape;909;p25">
            <a:extLst>
              <a:ext uri="{FF2B5EF4-FFF2-40B4-BE49-F238E27FC236}">
                <a16:creationId xmlns:a16="http://schemas.microsoft.com/office/drawing/2014/main" id="{1766D2BD-F02E-490F-BF6D-A04C720EDB8A}"/>
              </a:ext>
            </a:extLst>
          </p:cNvPr>
          <p:cNvCxnSpPr>
            <a:stCxn id="10" idx="3"/>
            <a:endCxn id="16" idx="1"/>
          </p:cNvCxnSpPr>
          <p:nvPr/>
        </p:nvCxnSpPr>
        <p:spPr>
          <a:xfrm>
            <a:off x="6051376" y="2620204"/>
            <a:ext cx="380700" cy="0"/>
          </a:xfrm>
          <a:prstGeom prst="straightConnector1">
            <a:avLst/>
          </a:prstGeom>
          <a:noFill/>
          <a:ln w="9525" cap="flat" cmpd="sng">
            <a:solidFill>
              <a:schemeClr val="dk2"/>
            </a:solidFill>
            <a:prstDash val="solid"/>
            <a:round/>
            <a:headEnd type="none" w="med" len="med"/>
            <a:tailEnd type="none" w="med" len="med"/>
          </a:ln>
        </p:spPr>
      </p:cxnSp>
      <p:cxnSp>
        <p:nvCxnSpPr>
          <p:cNvPr id="30" name="Google Shape;910;p25">
            <a:extLst>
              <a:ext uri="{FF2B5EF4-FFF2-40B4-BE49-F238E27FC236}">
                <a16:creationId xmlns:a16="http://schemas.microsoft.com/office/drawing/2014/main" id="{31F2C236-FFC4-4D35-8F1E-D92DC53738DA}"/>
              </a:ext>
            </a:extLst>
          </p:cNvPr>
          <p:cNvCxnSpPr>
            <a:stCxn id="16" idx="3"/>
            <a:endCxn id="22" idx="1"/>
          </p:cNvCxnSpPr>
          <p:nvPr/>
        </p:nvCxnSpPr>
        <p:spPr>
          <a:xfrm>
            <a:off x="8203976" y="2620204"/>
            <a:ext cx="380700" cy="0"/>
          </a:xfrm>
          <a:prstGeom prst="straightConnector1">
            <a:avLst/>
          </a:prstGeom>
          <a:noFill/>
          <a:ln w="9525" cap="flat" cmpd="sng">
            <a:solidFill>
              <a:schemeClr val="dk2"/>
            </a:solidFill>
            <a:prstDash val="solid"/>
            <a:round/>
            <a:headEnd type="none" w="med" len="med"/>
            <a:tailEnd type="none" w="med" len="med"/>
          </a:ln>
        </p:spPr>
      </p:cxnSp>
      <p:sp>
        <p:nvSpPr>
          <p:cNvPr id="31" name="Google Shape;911;p25">
            <a:extLst>
              <a:ext uri="{FF2B5EF4-FFF2-40B4-BE49-F238E27FC236}">
                <a16:creationId xmlns:a16="http://schemas.microsoft.com/office/drawing/2014/main" id="{876D601B-4448-4F1C-8A74-39648E733203}"/>
              </a:ext>
            </a:extLst>
          </p:cNvPr>
          <p:cNvSpPr/>
          <p:nvPr/>
        </p:nvSpPr>
        <p:spPr>
          <a:xfrm>
            <a:off x="3203226" y="3875579"/>
            <a:ext cx="1771800" cy="1752600"/>
          </a:xfrm>
          <a:prstGeom prst="roundRect">
            <a:avLst>
              <a:gd name="adj" fmla="val 15217"/>
            </a:avLst>
          </a:prstGeom>
          <a:solidFill>
            <a:srgbClr val="2776E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912;p25">
            <a:extLst>
              <a:ext uri="{FF2B5EF4-FFF2-40B4-BE49-F238E27FC236}">
                <a16:creationId xmlns:a16="http://schemas.microsoft.com/office/drawing/2014/main" id="{2680569B-8AB7-4677-8607-3B707C64B9DE}"/>
              </a:ext>
            </a:extLst>
          </p:cNvPr>
          <p:cNvGrpSpPr/>
          <p:nvPr/>
        </p:nvGrpSpPr>
        <p:grpSpPr>
          <a:xfrm>
            <a:off x="3374676" y="3875579"/>
            <a:ext cx="1538450" cy="1258416"/>
            <a:chOff x="1704900" y="3093700"/>
            <a:chExt cx="1538450" cy="1258416"/>
          </a:xfrm>
        </p:grpSpPr>
        <p:sp>
          <p:nvSpPr>
            <p:cNvPr id="33" name="Google Shape;913;p25">
              <a:extLst>
                <a:ext uri="{FF2B5EF4-FFF2-40B4-BE49-F238E27FC236}">
                  <a16:creationId xmlns:a16="http://schemas.microsoft.com/office/drawing/2014/main" id="{5AEC48C7-2917-4C81-B220-709DFB5435F6}"/>
                </a:ext>
              </a:extLst>
            </p:cNvPr>
            <p:cNvSpPr/>
            <p:nvPr/>
          </p:nvSpPr>
          <p:spPr>
            <a:xfrm>
              <a:off x="1704900" y="3226225"/>
              <a:ext cx="924000" cy="295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1990s</a:t>
              </a:r>
              <a:endParaRPr>
                <a:solidFill>
                  <a:schemeClr val="lt1"/>
                </a:solidFill>
              </a:endParaRPr>
            </a:p>
          </p:txBody>
        </p:sp>
        <p:sp>
          <p:nvSpPr>
            <p:cNvPr id="34" name="Google Shape;914;p25">
              <a:extLst>
                <a:ext uri="{FF2B5EF4-FFF2-40B4-BE49-F238E27FC236}">
                  <a16:creationId xmlns:a16="http://schemas.microsoft.com/office/drawing/2014/main" id="{DC2851B9-25C0-42DD-B605-C27280CB8B33}"/>
                </a:ext>
              </a:extLst>
            </p:cNvPr>
            <p:cNvSpPr txBox="1"/>
            <p:nvPr/>
          </p:nvSpPr>
          <p:spPr>
            <a:xfrm>
              <a:off x="1728919" y="3746716"/>
              <a:ext cx="1467000" cy="605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b="1" dirty="0">
                  <a:latin typeface="Fira Sans Extra Condensed"/>
                  <a:ea typeface="Fira Sans Extra Condensed"/>
                  <a:cs typeface="Fira Sans Extra Condensed"/>
                  <a:sym typeface="Fira Sans Extra Condensed"/>
                </a:rPr>
                <a:t>Data-driven approach</a:t>
              </a:r>
              <a:endParaRPr sz="1600" b="1" dirty="0">
                <a:solidFill>
                  <a:srgbClr val="000000"/>
                </a:solidFill>
                <a:latin typeface="Fira Sans Extra Condensed"/>
                <a:ea typeface="Fira Sans Extra Condensed"/>
                <a:cs typeface="Fira Sans Extra Condensed"/>
                <a:sym typeface="Fira Sans Extra Condensed"/>
              </a:endParaRPr>
            </a:p>
          </p:txBody>
        </p:sp>
        <p:sp>
          <p:nvSpPr>
            <p:cNvPr id="36" name="Google Shape;916;p25">
              <a:extLst>
                <a:ext uri="{FF2B5EF4-FFF2-40B4-BE49-F238E27FC236}">
                  <a16:creationId xmlns:a16="http://schemas.microsoft.com/office/drawing/2014/main" id="{197DA2E1-334F-452B-8F07-763BCE299FAD}"/>
                </a:ext>
              </a:extLst>
            </p:cNvPr>
            <p:cNvSpPr txBox="1"/>
            <p:nvPr/>
          </p:nvSpPr>
          <p:spPr>
            <a:xfrm>
              <a:off x="2871650" y="3093700"/>
              <a:ext cx="371700" cy="371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b="1" dirty="0">
                  <a:solidFill>
                    <a:schemeClr val="accent3"/>
                  </a:solidFill>
                  <a:latin typeface="Fira Sans Extra Condensed"/>
                  <a:ea typeface="Fira Sans Extra Condensed"/>
                  <a:cs typeface="Fira Sans Extra Condensed"/>
                  <a:sym typeface="Fira Sans Extra Condensed"/>
                </a:rPr>
                <a:t>5</a:t>
              </a:r>
              <a:endParaRPr b="1" dirty="0">
                <a:solidFill>
                  <a:schemeClr val="accent3"/>
                </a:solidFill>
                <a:latin typeface="Fira Sans Extra Condensed"/>
                <a:ea typeface="Fira Sans Extra Condensed"/>
                <a:cs typeface="Fira Sans Extra Condensed"/>
                <a:sym typeface="Fira Sans Extra Condensed"/>
              </a:endParaRPr>
            </a:p>
          </p:txBody>
        </p:sp>
      </p:grpSp>
      <p:sp>
        <p:nvSpPr>
          <p:cNvPr id="37" name="Google Shape;917;p25">
            <a:extLst>
              <a:ext uri="{FF2B5EF4-FFF2-40B4-BE49-F238E27FC236}">
                <a16:creationId xmlns:a16="http://schemas.microsoft.com/office/drawing/2014/main" id="{A1BFD0B4-38D1-4781-96BB-6C196535CB56}"/>
              </a:ext>
            </a:extLst>
          </p:cNvPr>
          <p:cNvSpPr/>
          <p:nvPr/>
        </p:nvSpPr>
        <p:spPr>
          <a:xfrm>
            <a:off x="5355826" y="3875579"/>
            <a:ext cx="1771800" cy="1752600"/>
          </a:xfrm>
          <a:prstGeom prst="roundRect">
            <a:avLst>
              <a:gd name="adj" fmla="val 15217"/>
            </a:avLst>
          </a:prstGeom>
          <a:solidFill>
            <a:srgbClr val="26EAB8">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 name="Google Shape;918;p25">
            <a:extLst>
              <a:ext uri="{FF2B5EF4-FFF2-40B4-BE49-F238E27FC236}">
                <a16:creationId xmlns:a16="http://schemas.microsoft.com/office/drawing/2014/main" id="{6672E87A-E90C-4573-B8BE-90CE4C1CFF07}"/>
              </a:ext>
            </a:extLst>
          </p:cNvPr>
          <p:cNvGrpSpPr/>
          <p:nvPr/>
        </p:nvGrpSpPr>
        <p:grpSpPr>
          <a:xfrm>
            <a:off x="5527276" y="3875579"/>
            <a:ext cx="1538450" cy="1271661"/>
            <a:chOff x="3857500" y="3093700"/>
            <a:chExt cx="1538450" cy="1271661"/>
          </a:xfrm>
        </p:grpSpPr>
        <p:sp>
          <p:nvSpPr>
            <p:cNvPr id="39" name="Google Shape;919;p25">
              <a:extLst>
                <a:ext uri="{FF2B5EF4-FFF2-40B4-BE49-F238E27FC236}">
                  <a16:creationId xmlns:a16="http://schemas.microsoft.com/office/drawing/2014/main" id="{4522D932-ED54-4F43-B6D2-AEBC63F7C4E8}"/>
                </a:ext>
              </a:extLst>
            </p:cNvPr>
            <p:cNvSpPr/>
            <p:nvPr/>
          </p:nvSpPr>
          <p:spPr>
            <a:xfrm>
              <a:off x="3857500" y="3226225"/>
              <a:ext cx="924000" cy="2952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2000s</a:t>
              </a:r>
              <a:endParaRPr>
                <a:solidFill>
                  <a:schemeClr val="lt1"/>
                </a:solidFill>
              </a:endParaRPr>
            </a:p>
          </p:txBody>
        </p:sp>
        <p:sp>
          <p:nvSpPr>
            <p:cNvPr id="40" name="Google Shape;920;p25">
              <a:extLst>
                <a:ext uri="{FF2B5EF4-FFF2-40B4-BE49-F238E27FC236}">
                  <a16:creationId xmlns:a16="http://schemas.microsoft.com/office/drawing/2014/main" id="{601BD256-9CBB-4245-8746-12B0BBE61A07}"/>
                </a:ext>
              </a:extLst>
            </p:cNvPr>
            <p:cNvSpPr txBox="1"/>
            <p:nvPr/>
          </p:nvSpPr>
          <p:spPr>
            <a:xfrm>
              <a:off x="3868266" y="3759961"/>
              <a:ext cx="1467000" cy="605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b="1" dirty="0">
                  <a:latin typeface="Fira Sans Extra Condensed"/>
                  <a:ea typeface="Fira Sans Extra Condensed"/>
                  <a:cs typeface="Fira Sans Extra Condensed"/>
                  <a:sym typeface="Fira Sans Extra Condensed"/>
                </a:rPr>
                <a:t>Support-Vector Clustering</a:t>
              </a:r>
              <a:endParaRPr sz="1600" b="1" dirty="0">
                <a:solidFill>
                  <a:srgbClr val="000000"/>
                </a:solidFill>
                <a:latin typeface="Fira Sans Extra Condensed"/>
                <a:ea typeface="Fira Sans Extra Condensed"/>
                <a:cs typeface="Fira Sans Extra Condensed"/>
                <a:sym typeface="Fira Sans Extra Condensed"/>
              </a:endParaRPr>
            </a:p>
          </p:txBody>
        </p:sp>
        <p:sp>
          <p:nvSpPr>
            <p:cNvPr id="42" name="Google Shape;922;p25">
              <a:extLst>
                <a:ext uri="{FF2B5EF4-FFF2-40B4-BE49-F238E27FC236}">
                  <a16:creationId xmlns:a16="http://schemas.microsoft.com/office/drawing/2014/main" id="{0591A02F-7097-4982-BCD2-35581C4547F4}"/>
                </a:ext>
              </a:extLst>
            </p:cNvPr>
            <p:cNvSpPr txBox="1"/>
            <p:nvPr/>
          </p:nvSpPr>
          <p:spPr>
            <a:xfrm>
              <a:off x="5024250" y="3093700"/>
              <a:ext cx="371700" cy="371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b="1" dirty="0">
                  <a:solidFill>
                    <a:schemeClr val="accent2"/>
                  </a:solidFill>
                  <a:latin typeface="Fira Sans Extra Condensed"/>
                  <a:ea typeface="Fira Sans Extra Condensed"/>
                  <a:cs typeface="Fira Sans Extra Condensed"/>
                  <a:sym typeface="Fira Sans Extra Condensed"/>
                </a:rPr>
                <a:t>6</a:t>
              </a:r>
              <a:endParaRPr b="1" dirty="0">
                <a:solidFill>
                  <a:schemeClr val="accent2"/>
                </a:solidFill>
                <a:latin typeface="Fira Sans Extra Condensed"/>
                <a:ea typeface="Fira Sans Extra Condensed"/>
                <a:cs typeface="Fira Sans Extra Condensed"/>
                <a:sym typeface="Fira Sans Extra Condensed"/>
              </a:endParaRPr>
            </a:p>
          </p:txBody>
        </p:sp>
      </p:grpSp>
      <p:sp>
        <p:nvSpPr>
          <p:cNvPr id="43" name="Google Shape;923;p25">
            <a:extLst>
              <a:ext uri="{FF2B5EF4-FFF2-40B4-BE49-F238E27FC236}">
                <a16:creationId xmlns:a16="http://schemas.microsoft.com/office/drawing/2014/main" id="{0E44605B-972F-4889-8305-215BE0D515DA}"/>
              </a:ext>
            </a:extLst>
          </p:cNvPr>
          <p:cNvSpPr/>
          <p:nvPr/>
        </p:nvSpPr>
        <p:spPr>
          <a:xfrm>
            <a:off x="7508426" y="3875579"/>
            <a:ext cx="1771800" cy="1752600"/>
          </a:xfrm>
          <a:prstGeom prst="roundRect">
            <a:avLst>
              <a:gd name="adj" fmla="val 15217"/>
            </a:avLst>
          </a:prstGeom>
          <a:solidFill>
            <a:srgbClr val="E4EA27">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 name="Google Shape;924;p25">
            <a:extLst>
              <a:ext uri="{FF2B5EF4-FFF2-40B4-BE49-F238E27FC236}">
                <a16:creationId xmlns:a16="http://schemas.microsoft.com/office/drawing/2014/main" id="{AE4F94C9-2D24-4766-B3A2-BC82B9F22EF1}"/>
              </a:ext>
            </a:extLst>
          </p:cNvPr>
          <p:cNvGrpSpPr/>
          <p:nvPr/>
        </p:nvGrpSpPr>
        <p:grpSpPr>
          <a:xfrm>
            <a:off x="7679876" y="3875579"/>
            <a:ext cx="1538450" cy="1258411"/>
            <a:chOff x="6010100" y="3093700"/>
            <a:chExt cx="1538450" cy="1258411"/>
          </a:xfrm>
        </p:grpSpPr>
        <p:sp>
          <p:nvSpPr>
            <p:cNvPr id="45" name="Google Shape;925;p25">
              <a:extLst>
                <a:ext uri="{FF2B5EF4-FFF2-40B4-BE49-F238E27FC236}">
                  <a16:creationId xmlns:a16="http://schemas.microsoft.com/office/drawing/2014/main" id="{7028B9FF-C29B-4C2C-A3A5-920401EBCFBD}"/>
                </a:ext>
              </a:extLst>
            </p:cNvPr>
            <p:cNvSpPr/>
            <p:nvPr/>
          </p:nvSpPr>
          <p:spPr>
            <a:xfrm>
              <a:off x="6010100" y="3226225"/>
              <a:ext cx="924000" cy="2952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2010s</a:t>
              </a:r>
              <a:endParaRPr>
                <a:solidFill>
                  <a:schemeClr val="lt1"/>
                </a:solidFill>
              </a:endParaRPr>
            </a:p>
          </p:txBody>
        </p:sp>
        <p:sp>
          <p:nvSpPr>
            <p:cNvPr id="46" name="Google Shape;926;p25">
              <a:extLst>
                <a:ext uri="{FF2B5EF4-FFF2-40B4-BE49-F238E27FC236}">
                  <a16:creationId xmlns:a16="http://schemas.microsoft.com/office/drawing/2014/main" id="{E4B3AD44-ED92-4E2E-8E8E-83EB52855CAD}"/>
                </a:ext>
              </a:extLst>
            </p:cNvPr>
            <p:cNvSpPr txBox="1"/>
            <p:nvPr/>
          </p:nvSpPr>
          <p:spPr>
            <a:xfrm>
              <a:off x="6060622" y="3746711"/>
              <a:ext cx="1467000" cy="605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b="1" dirty="0">
                  <a:latin typeface="Fira Sans Extra Condensed"/>
                  <a:ea typeface="Fira Sans Extra Condensed"/>
                  <a:cs typeface="Fira Sans Extra Condensed"/>
                  <a:sym typeface="Fira Sans Extra Condensed"/>
                </a:rPr>
                <a:t>Deep learning popularity</a:t>
              </a:r>
              <a:endParaRPr sz="1600" b="1" dirty="0">
                <a:solidFill>
                  <a:srgbClr val="000000"/>
                </a:solidFill>
                <a:latin typeface="Fira Sans Extra Condensed"/>
                <a:ea typeface="Fira Sans Extra Condensed"/>
                <a:cs typeface="Fira Sans Extra Condensed"/>
                <a:sym typeface="Fira Sans Extra Condensed"/>
              </a:endParaRPr>
            </a:p>
          </p:txBody>
        </p:sp>
        <p:sp>
          <p:nvSpPr>
            <p:cNvPr id="48" name="Google Shape;928;p25">
              <a:extLst>
                <a:ext uri="{FF2B5EF4-FFF2-40B4-BE49-F238E27FC236}">
                  <a16:creationId xmlns:a16="http://schemas.microsoft.com/office/drawing/2014/main" id="{773D39FE-9C54-4C88-82A1-77632A1B725F}"/>
                </a:ext>
              </a:extLst>
            </p:cNvPr>
            <p:cNvSpPr txBox="1"/>
            <p:nvPr/>
          </p:nvSpPr>
          <p:spPr>
            <a:xfrm>
              <a:off x="7176850" y="3093700"/>
              <a:ext cx="371700" cy="371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b="1" dirty="0">
                  <a:solidFill>
                    <a:schemeClr val="accent1"/>
                  </a:solidFill>
                  <a:latin typeface="Fira Sans Extra Condensed"/>
                  <a:ea typeface="Fira Sans Extra Condensed"/>
                  <a:cs typeface="Fira Sans Extra Condensed"/>
                  <a:sym typeface="Fira Sans Extra Condensed"/>
                </a:rPr>
                <a:t>7</a:t>
              </a:r>
              <a:endParaRPr b="1" dirty="0">
                <a:solidFill>
                  <a:schemeClr val="accent1"/>
                </a:solidFill>
                <a:latin typeface="Fira Sans Extra Condensed"/>
                <a:ea typeface="Fira Sans Extra Condensed"/>
                <a:cs typeface="Fira Sans Extra Condensed"/>
                <a:sym typeface="Fira Sans Extra Condensed"/>
              </a:endParaRPr>
            </a:p>
          </p:txBody>
        </p:sp>
      </p:grpSp>
      <p:cxnSp>
        <p:nvCxnSpPr>
          <p:cNvPr id="49" name="Google Shape;929;p25">
            <a:extLst>
              <a:ext uri="{FF2B5EF4-FFF2-40B4-BE49-F238E27FC236}">
                <a16:creationId xmlns:a16="http://schemas.microsoft.com/office/drawing/2014/main" id="{61085D00-92B9-4B1A-96C8-E2C46D6A2023}"/>
              </a:ext>
            </a:extLst>
          </p:cNvPr>
          <p:cNvCxnSpPr>
            <a:stCxn id="31" idx="3"/>
            <a:endCxn id="37" idx="1"/>
          </p:cNvCxnSpPr>
          <p:nvPr/>
        </p:nvCxnSpPr>
        <p:spPr>
          <a:xfrm>
            <a:off x="4975026" y="4751879"/>
            <a:ext cx="380700" cy="0"/>
          </a:xfrm>
          <a:prstGeom prst="straightConnector1">
            <a:avLst/>
          </a:prstGeom>
          <a:noFill/>
          <a:ln w="9525" cap="flat" cmpd="sng">
            <a:solidFill>
              <a:schemeClr val="dk2"/>
            </a:solidFill>
            <a:prstDash val="solid"/>
            <a:round/>
            <a:headEnd type="none" w="med" len="med"/>
            <a:tailEnd type="none" w="med" len="med"/>
          </a:ln>
        </p:spPr>
      </p:cxnSp>
      <p:cxnSp>
        <p:nvCxnSpPr>
          <p:cNvPr id="50" name="Google Shape;930;p25">
            <a:extLst>
              <a:ext uri="{FF2B5EF4-FFF2-40B4-BE49-F238E27FC236}">
                <a16:creationId xmlns:a16="http://schemas.microsoft.com/office/drawing/2014/main" id="{4158E62E-8804-4104-8670-38E3D3CF7069}"/>
              </a:ext>
            </a:extLst>
          </p:cNvPr>
          <p:cNvCxnSpPr>
            <a:stCxn id="37" idx="3"/>
            <a:endCxn id="43" idx="1"/>
          </p:cNvCxnSpPr>
          <p:nvPr/>
        </p:nvCxnSpPr>
        <p:spPr>
          <a:xfrm>
            <a:off x="7127626" y="4751879"/>
            <a:ext cx="380700" cy="0"/>
          </a:xfrm>
          <a:prstGeom prst="straightConnector1">
            <a:avLst/>
          </a:prstGeom>
          <a:noFill/>
          <a:ln w="9525" cap="flat" cmpd="sng">
            <a:solidFill>
              <a:schemeClr val="dk2"/>
            </a:solidFill>
            <a:prstDash val="solid"/>
            <a:round/>
            <a:headEnd type="none" w="med" len="med"/>
            <a:tailEnd type="none" w="med" len="med"/>
          </a:ln>
        </p:spPr>
      </p:cxnSp>
      <p:cxnSp>
        <p:nvCxnSpPr>
          <p:cNvPr id="51" name="Google Shape;931;p25">
            <a:extLst>
              <a:ext uri="{FF2B5EF4-FFF2-40B4-BE49-F238E27FC236}">
                <a16:creationId xmlns:a16="http://schemas.microsoft.com/office/drawing/2014/main" id="{F541CBE3-4CEC-4181-8C48-2FC4478B008A}"/>
              </a:ext>
            </a:extLst>
          </p:cNvPr>
          <p:cNvCxnSpPr>
            <a:stCxn id="22" idx="2"/>
            <a:endCxn id="31" idx="0"/>
          </p:cNvCxnSpPr>
          <p:nvPr/>
        </p:nvCxnSpPr>
        <p:spPr>
          <a:xfrm rot="5400000">
            <a:off x="6590376" y="995404"/>
            <a:ext cx="379200" cy="5381400"/>
          </a:xfrm>
          <a:prstGeom prst="bentConnector3">
            <a:avLst>
              <a:gd name="adj1" fmla="val 49984"/>
            </a:avLst>
          </a:prstGeom>
          <a:noFill/>
          <a:ln w="9525" cap="flat" cmpd="sng">
            <a:solidFill>
              <a:schemeClr val="dk2"/>
            </a:solidFill>
            <a:prstDash val="solid"/>
            <a:round/>
            <a:headEnd type="none" w="med" len="med"/>
            <a:tailEnd type="none" w="med" len="med"/>
          </a:ln>
        </p:spPr>
      </p:cxnSp>
    </p:spTree>
    <p:extLst>
      <p:ext uri="{BB962C8B-B14F-4D97-AF65-F5344CB8AC3E}">
        <p14:creationId xmlns:p14="http://schemas.microsoft.com/office/powerpoint/2010/main" val="30580411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936;p26">
            <a:extLst>
              <a:ext uri="{FF2B5EF4-FFF2-40B4-BE49-F238E27FC236}">
                <a16:creationId xmlns:a16="http://schemas.microsoft.com/office/drawing/2014/main" id="{942D3BA3-4A80-41EA-9C42-220821873029}"/>
              </a:ext>
            </a:extLst>
          </p:cNvPr>
          <p:cNvSpPr txBox="1">
            <a:spLocks/>
          </p:cNvSpPr>
          <p:nvPr/>
        </p:nvSpPr>
        <p:spPr>
          <a:xfrm>
            <a:off x="2034208" y="451231"/>
            <a:ext cx="8229600" cy="371400"/>
          </a:xfrm>
          <a:prstGeom prst="rect">
            <a:avLst/>
          </a:prstGeom>
        </p:spPr>
        <p:txBody>
          <a:bodyPr spcFirstLastPara="1" wrap="square" lIns="91425" tIns="91425" rIns="91425" bIns="91425"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lvl="0" indent="0" algn="ctr" rtl="0">
              <a:spcBef>
                <a:spcPts val="0"/>
              </a:spcBef>
              <a:spcAft>
                <a:spcPts val="0"/>
              </a:spcAft>
              <a:buNone/>
            </a:pPr>
            <a:r>
              <a:rPr lang="en-US" sz="4400" b="1" dirty="0">
                <a:latin typeface="Fira Sans Extra Condensed"/>
                <a:ea typeface="Fira Sans Extra Condensed"/>
                <a:cs typeface="Fira Sans Extra Condensed"/>
                <a:sym typeface="Fira Sans Extra Condensed"/>
              </a:rPr>
              <a:t>Machine learning disadvantages</a:t>
            </a:r>
            <a:endParaRPr lang="en-US" sz="4400" b="1" dirty="0">
              <a:solidFill>
                <a:srgbClr val="000000"/>
              </a:solidFill>
              <a:latin typeface="Fira Sans Extra Condensed"/>
              <a:ea typeface="Fira Sans Extra Condensed"/>
              <a:cs typeface="Fira Sans Extra Condensed"/>
              <a:sym typeface="Fira Sans Extra Condensed"/>
            </a:endParaRPr>
          </a:p>
        </p:txBody>
      </p:sp>
      <p:grpSp>
        <p:nvGrpSpPr>
          <p:cNvPr id="4" name="Google Shape;937;p26">
            <a:extLst>
              <a:ext uri="{FF2B5EF4-FFF2-40B4-BE49-F238E27FC236}">
                <a16:creationId xmlns:a16="http://schemas.microsoft.com/office/drawing/2014/main" id="{6A61AD94-01AE-479B-A6F6-8294E878164E}"/>
              </a:ext>
            </a:extLst>
          </p:cNvPr>
          <p:cNvGrpSpPr/>
          <p:nvPr/>
        </p:nvGrpSpPr>
        <p:grpSpPr>
          <a:xfrm>
            <a:off x="7082142" y="2077198"/>
            <a:ext cx="2943318" cy="3039142"/>
            <a:chOff x="5449625" y="1389325"/>
            <a:chExt cx="3237261" cy="3342655"/>
          </a:xfrm>
        </p:grpSpPr>
        <p:sp>
          <p:nvSpPr>
            <p:cNvPr id="5" name="Google Shape;938;p26">
              <a:extLst>
                <a:ext uri="{FF2B5EF4-FFF2-40B4-BE49-F238E27FC236}">
                  <a16:creationId xmlns:a16="http://schemas.microsoft.com/office/drawing/2014/main" id="{B49E8E57-8A8E-4691-81FC-582D44460757}"/>
                </a:ext>
              </a:extLst>
            </p:cNvPr>
            <p:cNvSpPr/>
            <p:nvPr/>
          </p:nvSpPr>
          <p:spPr>
            <a:xfrm>
              <a:off x="6533088" y="4360137"/>
              <a:ext cx="1749195" cy="185374"/>
            </a:xfrm>
            <a:custGeom>
              <a:avLst/>
              <a:gdLst/>
              <a:ahLst/>
              <a:cxnLst/>
              <a:rect l="l" t="t" r="r" b="b"/>
              <a:pathLst>
                <a:path w="44472" h="4713" extrusionOk="0">
                  <a:moveTo>
                    <a:pt x="21091" y="0"/>
                  </a:moveTo>
                  <a:lnTo>
                    <a:pt x="19961" y="10"/>
                  </a:lnTo>
                  <a:lnTo>
                    <a:pt x="18850" y="29"/>
                  </a:lnTo>
                  <a:lnTo>
                    <a:pt x="17758" y="48"/>
                  </a:lnTo>
                  <a:lnTo>
                    <a:pt x="16676" y="77"/>
                  </a:lnTo>
                  <a:lnTo>
                    <a:pt x="15622" y="105"/>
                  </a:lnTo>
                  <a:lnTo>
                    <a:pt x="14587" y="144"/>
                  </a:lnTo>
                  <a:lnTo>
                    <a:pt x="13582" y="182"/>
                  </a:lnTo>
                  <a:lnTo>
                    <a:pt x="12595" y="230"/>
                  </a:lnTo>
                  <a:lnTo>
                    <a:pt x="11637" y="287"/>
                  </a:lnTo>
                  <a:lnTo>
                    <a:pt x="10708" y="335"/>
                  </a:lnTo>
                  <a:lnTo>
                    <a:pt x="9808" y="402"/>
                  </a:lnTo>
                  <a:lnTo>
                    <a:pt x="8936" y="469"/>
                  </a:lnTo>
                  <a:lnTo>
                    <a:pt x="8094" y="536"/>
                  </a:lnTo>
                  <a:lnTo>
                    <a:pt x="7289" y="613"/>
                  </a:lnTo>
                  <a:lnTo>
                    <a:pt x="6513" y="690"/>
                  </a:lnTo>
                  <a:lnTo>
                    <a:pt x="5776" y="776"/>
                  </a:lnTo>
                  <a:lnTo>
                    <a:pt x="5076" y="852"/>
                  </a:lnTo>
                  <a:lnTo>
                    <a:pt x="4416" y="948"/>
                  </a:lnTo>
                  <a:lnTo>
                    <a:pt x="3803" y="1034"/>
                  </a:lnTo>
                  <a:lnTo>
                    <a:pt x="3218" y="1130"/>
                  </a:lnTo>
                  <a:lnTo>
                    <a:pt x="2682" y="1236"/>
                  </a:lnTo>
                  <a:lnTo>
                    <a:pt x="2193" y="1331"/>
                  </a:lnTo>
                  <a:lnTo>
                    <a:pt x="1753" y="1437"/>
                  </a:lnTo>
                  <a:lnTo>
                    <a:pt x="1351" y="1542"/>
                  </a:lnTo>
                  <a:lnTo>
                    <a:pt x="1006" y="1657"/>
                  </a:lnTo>
                  <a:lnTo>
                    <a:pt x="699" y="1772"/>
                  </a:lnTo>
                  <a:lnTo>
                    <a:pt x="575" y="1829"/>
                  </a:lnTo>
                  <a:lnTo>
                    <a:pt x="450" y="1877"/>
                  </a:lnTo>
                  <a:lnTo>
                    <a:pt x="345" y="1944"/>
                  </a:lnTo>
                  <a:lnTo>
                    <a:pt x="259" y="2002"/>
                  </a:lnTo>
                  <a:lnTo>
                    <a:pt x="182" y="2059"/>
                  </a:lnTo>
                  <a:lnTo>
                    <a:pt x="115" y="2117"/>
                  </a:lnTo>
                  <a:lnTo>
                    <a:pt x="67" y="2174"/>
                  </a:lnTo>
                  <a:lnTo>
                    <a:pt x="29" y="2232"/>
                  </a:lnTo>
                  <a:lnTo>
                    <a:pt x="10" y="2299"/>
                  </a:lnTo>
                  <a:lnTo>
                    <a:pt x="0" y="2356"/>
                  </a:lnTo>
                  <a:lnTo>
                    <a:pt x="10" y="2423"/>
                  </a:lnTo>
                  <a:lnTo>
                    <a:pt x="29" y="2481"/>
                  </a:lnTo>
                  <a:lnTo>
                    <a:pt x="67" y="2538"/>
                  </a:lnTo>
                  <a:lnTo>
                    <a:pt x="115" y="2596"/>
                  </a:lnTo>
                  <a:lnTo>
                    <a:pt x="182" y="2663"/>
                  </a:lnTo>
                  <a:lnTo>
                    <a:pt x="259" y="2720"/>
                  </a:lnTo>
                  <a:lnTo>
                    <a:pt x="345" y="2778"/>
                  </a:lnTo>
                  <a:lnTo>
                    <a:pt x="450" y="2835"/>
                  </a:lnTo>
                  <a:lnTo>
                    <a:pt x="575" y="2893"/>
                  </a:lnTo>
                  <a:lnTo>
                    <a:pt x="699" y="2950"/>
                  </a:lnTo>
                  <a:lnTo>
                    <a:pt x="1006" y="3055"/>
                  </a:lnTo>
                  <a:lnTo>
                    <a:pt x="1351" y="3170"/>
                  </a:lnTo>
                  <a:lnTo>
                    <a:pt x="1753" y="3276"/>
                  </a:lnTo>
                  <a:lnTo>
                    <a:pt x="2193" y="3381"/>
                  </a:lnTo>
                  <a:lnTo>
                    <a:pt x="2682" y="3486"/>
                  </a:lnTo>
                  <a:lnTo>
                    <a:pt x="3218" y="3582"/>
                  </a:lnTo>
                  <a:lnTo>
                    <a:pt x="3803" y="3678"/>
                  </a:lnTo>
                  <a:lnTo>
                    <a:pt x="4416" y="3774"/>
                  </a:lnTo>
                  <a:lnTo>
                    <a:pt x="5076" y="3860"/>
                  </a:lnTo>
                  <a:lnTo>
                    <a:pt x="5776" y="3946"/>
                  </a:lnTo>
                  <a:lnTo>
                    <a:pt x="6513" y="4023"/>
                  </a:lnTo>
                  <a:lnTo>
                    <a:pt x="7289" y="4099"/>
                  </a:lnTo>
                  <a:lnTo>
                    <a:pt x="8094" y="4176"/>
                  </a:lnTo>
                  <a:lnTo>
                    <a:pt x="8936" y="4253"/>
                  </a:lnTo>
                  <a:lnTo>
                    <a:pt x="9808" y="4310"/>
                  </a:lnTo>
                  <a:lnTo>
                    <a:pt x="10708" y="4377"/>
                  </a:lnTo>
                  <a:lnTo>
                    <a:pt x="11637" y="4435"/>
                  </a:lnTo>
                  <a:lnTo>
                    <a:pt x="12595" y="4483"/>
                  </a:lnTo>
                  <a:lnTo>
                    <a:pt x="13582" y="4530"/>
                  </a:lnTo>
                  <a:lnTo>
                    <a:pt x="14587" y="4578"/>
                  </a:lnTo>
                  <a:lnTo>
                    <a:pt x="15622" y="4607"/>
                  </a:lnTo>
                  <a:lnTo>
                    <a:pt x="16676" y="4645"/>
                  </a:lnTo>
                  <a:lnTo>
                    <a:pt x="17758" y="4665"/>
                  </a:lnTo>
                  <a:lnTo>
                    <a:pt x="18850" y="4693"/>
                  </a:lnTo>
                  <a:lnTo>
                    <a:pt x="19961" y="4703"/>
                  </a:lnTo>
                  <a:lnTo>
                    <a:pt x="21091" y="4712"/>
                  </a:lnTo>
                  <a:lnTo>
                    <a:pt x="23380" y="4712"/>
                  </a:lnTo>
                  <a:lnTo>
                    <a:pt x="24510" y="4703"/>
                  </a:lnTo>
                  <a:lnTo>
                    <a:pt x="25621" y="4693"/>
                  </a:lnTo>
                  <a:lnTo>
                    <a:pt x="26713" y="4665"/>
                  </a:lnTo>
                  <a:lnTo>
                    <a:pt x="27796" y="4645"/>
                  </a:lnTo>
                  <a:lnTo>
                    <a:pt x="28849" y="4607"/>
                  </a:lnTo>
                  <a:lnTo>
                    <a:pt x="29884" y="4578"/>
                  </a:lnTo>
                  <a:lnTo>
                    <a:pt x="30889" y="4530"/>
                  </a:lnTo>
                  <a:lnTo>
                    <a:pt x="31876" y="4483"/>
                  </a:lnTo>
                  <a:lnTo>
                    <a:pt x="32834" y="4435"/>
                  </a:lnTo>
                  <a:lnTo>
                    <a:pt x="33763" y="4377"/>
                  </a:lnTo>
                  <a:lnTo>
                    <a:pt x="34663" y="4310"/>
                  </a:lnTo>
                  <a:lnTo>
                    <a:pt x="35535" y="4253"/>
                  </a:lnTo>
                  <a:lnTo>
                    <a:pt x="36378" y="4176"/>
                  </a:lnTo>
                  <a:lnTo>
                    <a:pt x="37182" y="4099"/>
                  </a:lnTo>
                  <a:lnTo>
                    <a:pt x="37958" y="4023"/>
                  </a:lnTo>
                  <a:lnTo>
                    <a:pt x="38696" y="3946"/>
                  </a:lnTo>
                  <a:lnTo>
                    <a:pt x="39395" y="3860"/>
                  </a:lnTo>
                  <a:lnTo>
                    <a:pt x="40056" y="3774"/>
                  </a:lnTo>
                  <a:lnTo>
                    <a:pt x="40669" y="3678"/>
                  </a:lnTo>
                  <a:lnTo>
                    <a:pt x="41253" y="3582"/>
                  </a:lnTo>
                  <a:lnTo>
                    <a:pt x="41789" y="3486"/>
                  </a:lnTo>
                  <a:lnTo>
                    <a:pt x="42278" y="3381"/>
                  </a:lnTo>
                  <a:lnTo>
                    <a:pt x="42718" y="3276"/>
                  </a:lnTo>
                  <a:lnTo>
                    <a:pt x="43121" y="3170"/>
                  </a:lnTo>
                  <a:lnTo>
                    <a:pt x="43465" y="3055"/>
                  </a:lnTo>
                  <a:lnTo>
                    <a:pt x="43772" y="2950"/>
                  </a:lnTo>
                  <a:lnTo>
                    <a:pt x="43896" y="2893"/>
                  </a:lnTo>
                  <a:lnTo>
                    <a:pt x="44021" y="2835"/>
                  </a:lnTo>
                  <a:lnTo>
                    <a:pt x="44126" y="2778"/>
                  </a:lnTo>
                  <a:lnTo>
                    <a:pt x="44213" y="2720"/>
                  </a:lnTo>
                  <a:lnTo>
                    <a:pt x="44289" y="2663"/>
                  </a:lnTo>
                  <a:lnTo>
                    <a:pt x="44356" y="2596"/>
                  </a:lnTo>
                  <a:lnTo>
                    <a:pt x="44404" y="2538"/>
                  </a:lnTo>
                  <a:lnTo>
                    <a:pt x="44442" y="2481"/>
                  </a:lnTo>
                  <a:lnTo>
                    <a:pt x="44462" y="2423"/>
                  </a:lnTo>
                  <a:lnTo>
                    <a:pt x="44471" y="2356"/>
                  </a:lnTo>
                  <a:lnTo>
                    <a:pt x="44462" y="2299"/>
                  </a:lnTo>
                  <a:lnTo>
                    <a:pt x="44442" y="2232"/>
                  </a:lnTo>
                  <a:lnTo>
                    <a:pt x="44404" y="2174"/>
                  </a:lnTo>
                  <a:lnTo>
                    <a:pt x="44356" y="2117"/>
                  </a:lnTo>
                  <a:lnTo>
                    <a:pt x="44289" y="2059"/>
                  </a:lnTo>
                  <a:lnTo>
                    <a:pt x="44213" y="2002"/>
                  </a:lnTo>
                  <a:lnTo>
                    <a:pt x="44126" y="1944"/>
                  </a:lnTo>
                  <a:lnTo>
                    <a:pt x="44021" y="1877"/>
                  </a:lnTo>
                  <a:lnTo>
                    <a:pt x="43896" y="1829"/>
                  </a:lnTo>
                  <a:lnTo>
                    <a:pt x="43772" y="1772"/>
                  </a:lnTo>
                  <a:lnTo>
                    <a:pt x="43465" y="1657"/>
                  </a:lnTo>
                  <a:lnTo>
                    <a:pt x="43121" y="1542"/>
                  </a:lnTo>
                  <a:lnTo>
                    <a:pt x="42718" y="1437"/>
                  </a:lnTo>
                  <a:lnTo>
                    <a:pt x="42278" y="1331"/>
                  </a:lnTo>
                  <a:lnTo>
                    <a:pt x="41789" y="1236"/>
                  </a:lnTo>
                  <a:lnTo>
                    <a:pt x="41253" y="1130"/>
                  </a:lnTo>
                  <a:lnTo>
                    <a:pt x="40669" y="1034"/>
                  </a:lnTo>
                  <a:lnTo>
                    <a:pt x="40056" y="948"/>
                  </a:lnTo>
                  <a:lnTo>
                    <a:pt x="39395" y="852"/>
                  </a:lnTo>
                  <a:lnTo>
                    <a:pt x="38696" y="776"/>
                  </a:lnTo>
                  <a:lnTo>
                    <a:pt x="37958" y="690"/>
                  </a:lnTo>
                  <a:lnTo>
                    <a:pt x="37182" y="613"/>
                  </a:lnTo>
                  <a:lnTo>
                    <a:pt x="36378" y="536"/>
                  </a:lnTo>
                  <a:lnTo>
                    <a:pt x="35535" y="469"/>
                  </a:lnTo>
                  <a:lnTo>
                    <a:pt x="34663" y="402"/>
                  </a:lnTo>
                  <a:lnTo>
                    <a:pt x="33763" y="335"/>
                  </a:lnTo>
                  <a:lnTo>
                    <a:pt x="32834" y="287"/>
                  </a:lnTo>
                  <a:lnTo>
                    <a:pt x="31876" y="230"/>
                  </a:lnTo>
                  <a:lnTo>
                    <a:pt x="30889" y="182"/>
                  </a:lnTo>
                  <a:lnTo>
                    <a:pt x="29884" y="144"/>
                  </a:lnTo>
                  <a:lnTo>
                    <a:pt x="28849" y="105"/>
                  </a:lnTo>
                  <a:lnTo>
                    <a:pt x="27796" y="77"/>
                  </a:lnTo>
                  <a:lnTo>
                    <a:pt x="26713" y="48"/>
                  </a:lnTo>
                  <a:lnTo>
                    <a:pt x="25621" y="29"/>
                  </a:lnTo>
                  <a:lnTo>
                    <a:pt x="24510" y="10"/>
                  </a:lnTo>
                  <a:lnTo>
                    <a:pt x="23380" y="0"/>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939;p26">
              <a:extLst>
                <a:ext uri="{FF2B5EF4-FFF2-40B4-BE49-F238E27FC236}">
                  <a16:creationId xmlns:a16="http://schemas.microsoft.com/office/drawing/2014/main" id="{42AB3FF5-2535-4301-B972-3ACFB125AA95}"/>
                </a:ext>
              </a:extLst>
            </p:cNvPr>
            <p:cNvSpPr/>
            <p:nvPr/>
          </p:nvSpPr>
          <p:spPr>
            <a:xfrm>
              <a:off x="5449625" y="4579763"/>
              <a:ext cx="3237261" cy="152217"/>
            </a:xfrm>
            <a:custGeom>
              <a:avLst/>
              <a:gdLst/>
              <a:ahLst/>
              <a:cxnLst/>
              <a:rect l="l" t="t" r="r" b="b"/>
              <a:pathLst>
                <a:path w="82305" h="3870" extrusionOk="0">
                  <a:moveTo>
                    <a:pt x="41148" y="0"/>
                  </a:moveTo>
                  <a:lnTo>
                    <a:pt x="36943" y="10"/>
                  </a:lnTo>
                  <a:lnTo>
                    <a:pt x="32853" y="38"/>
                  </a:lnTo>
                  <a:lnTo>
                    <a:pt x="28907" y="86"/>
                  </a:lnTo>
                  <a:lnTo>
                    <a:pt x="25133" y="153"/>
                  </a:lnTo>
                  <a:lnTo>
                    <a:pt x="21532" y="230"/>
                  </a:lnTo>
                  <a:lnTo>
                    <a:pt x="18141" y="335"/>
                  </a:lnTo>
                  <a:lnTo>
                    <a:pt x="14971" y="441"/>
                  </a:lnTo>
                  <a:lnTo>
                    <a:pt x="13477" y="508"/>
                  </a:lnTo>
                  <a:lnTo>
                    <a:pt x="12050" y="565"/>
                  </a:lnTo>
                  <a:lnTo>
                    <a:pt x="10690" y="632"/>
                  </a:lnTo>
                  <a:lnTo>
                    <a:pt x="9397" y="709"/>
                  </a:lnTo>
                  <a:lnTo>
                    <a:pt x="8171" y="776"/>
                  </a:lnTo>
                  <a:lnTo>
                    <a:pt x="7021" y="853"/>
                  </a:lnTo>
                  <a:lnTo>
                    <a:pt x="5958" y="929"/>
                  </a:lnTo>
                  <a:lnTo>
                    <a:pt x="4962" y="1015"/>
                  </a:lnTo>
                  <a:lnTo>
                    <a:pt x="4052" y="1092"/>
                  </a:lnTo>
                  <a:lnTo>
                    <a:pt x="3228" y="1178"/>
                  </a:lnTo>
                  <a:lnTo>
                    <a:pt x="2491" y="1264"/>
                  </a:lnTo>
                  <a:lnTo>
                    <a:pt x="1849" y="1360"/>
                  </a:lnTo>
                  <a:lnTo>
                    <a:pt x="1294" y="1446"/>
                  </a:lnTo>
                  <a:lnTo>
                    <a:pt x="834" y="1542"/>
                  </a:lnTo>
                  <a:lnTo>
                    <a:pt x="642" y="1590"/>
                  </a:lnTo>
                  <a:lnTo>
                    <a:pt x="470" y="1638"/>
                  </a:lnTo>
                  <a:lnTo>
                    <a:pt x="326" y="1686"/>
                  </a:lnTo>
                  <a:lnTo>
                    <a:pt x="211" y="1734"/>
                  </a:lnTo>
                  <a:lnTo>
                    <a:pt x="115" y="1782"/>
                  </a:lnTo>
                  <a:lnTo>
                    <a:pt x="48" y="1829"/>
                  </a:lnTo>
                  <a:lnTo>
                    <a:pt x="10" y="1887"/>
                  </a:lnTo>
                  <a:lnTo>
                    <a:pt x="0" y="1906"/>
                  </a:lnTo>
                  <a:lnTo>
                    <a:pt x="0" y="1935"/>
                  </a:lnTo>
                  <a:lnTo>
                    <a:pt x="0" y="1954"/>
                  </a:lnTo>
                  <a:lnTo>
                    <a:pt x="10" y="1983"/>
                  </a:lnTo>
                  <a:lnTo>
                    <a:pt x="48" y="2031"/>
                  </a:lnTo>
                  <a:lnTo>
                    <a:pt x="115" y="2079"/>
                  </a:lnTo>
                  <a:lnTo>
                    <a:pt x="211" y="2126"/>
                  </a:lnTo>
                  <a:lnTo>
                    <a:pt x="326" y="2184"/>
                  </a:lnTo>
                  <a:lnTo>
                    <a:pt x="470" y="2232"/>
                  </a:lnTo>
                  <a:lnTo>
                    <a:pt x="642" y="2280"/>
                  </a:lnTo>
                  <a:lnTo>
                    <a:pt x="834" y="2318"/>
                  </a:lnTo>
                  <a:lnTo>
                    <a:pt x="1294" y="2414"/>
                  </a:lnTo>
                  <a:lnTo>
                    <a:pt x="1849" y="2510"/>
                  </a:lnTo>
                  <a:lnTo>
                    <a:pt x="2491" y="2596"/>
                  </a:lnTo>
                  <a:lnTo>
                    <a:pt x="3228" y="2682"/>
                  </a:lnTo>
                  <a:lnTo>
                    <a:pt x="4052" y="2768"/>
                  </a:lnTo>
                  <a:lnTo>
                    <a:pt x="4962" y="2854"/>
                  </a:lnTo>
                  <a:lnTo>
                    <a:pt x="5958" y="2931"/>
                  </a:lnTo>
                  <a:lnTo>
                    <a:pt x="7021" y="3017"/>
                  </a:lnTo>
                  <a:lnTo>
                    <a:pt x="8171" y="3094"/>
                  </a:lnTo>
                  <a:lnTo>
                    <a:pt x="9397" y="3161"/>
                  </a:lnTo>
                  <a:lnTo>
                    <a:pt x="10690" y="3228"/>
                  </a:lnTo>
                  <a:lnTo>
                    <a:pt x="12050" y="3295"/>
                  </a:lnTo>
                  <a:lnTo>
                    <a:pt x="13477" y="3362"/>
                  </a:lnTo>
                  <a:lnTo>
                    <a:pt x="14971" y="3419"/>
                  </a:lnTo>
                  <a:lnTo>
                    <a:pt x="18141" y="3534"/>
                  </a:lnTo>
                  <a:lnTo>
                    <a:pt x="21532" y="3630"/>
                  </a:lnTo>
                  <a:lnTo>
                    <a:pt x="25133" y="3716"/>
                  </a:lnTo>
                  <a:lnTo>
                    <a:pt x="28907" y="3774"/>
                  </a:lnTo>
                  <a:lnTo>
                    <a:pt x="32853" y="3822"/>
                  </a:lnTo>
                  <a:lnTo>
                    <a:pt x="36943" y="3860"/>
                  </a:lnTo>
                  <a:lnTo>
                    <a:pt x="41148" y="3870"/>
                  </a:lnTo>
                  <a:lnTo>
                    <a:pt x="45353" y="3860"/>
                  </a:lnTo>
                  <a:lnTo>
                    <a:pt x="49443" y="3822"/>
                  </a:lnTo>
                  <a:lnTo>
                    <a:pt x="53389" y="3774"/>
                  </a:lnTo>
                  <a:lnTo>
                    <a:pt x="57172" y="3716"/>
                  </a:lnTo>
                  <a:lnTo>
                    <a:pt x="60764" y="3630"/>
                  </a:lnTo>
                  <a:lnTo>
                    <a:pt x="64155" y="3534"/>
                  </a:lnTo>
                  <a:lnTo>
                    <a:pt x="67325" y="3419"/>
                  </a:lnTo>
                  <a:lnTo>
                    <a:pt x="68819" y="3362"/>
                  </a:lnTo>
                  <a:lnTo>
                    <a:pt x="70246" y="3295"/>
                  </a:lnTo>
                  <a:lnTo>
                    <a:pt x="71616" y="3228"/>
                  </a:lnTo>
                  <a:lnTo>
                    <a:pt x="72909" y="3161"/>
                  </a:lnTo>
                  <a:lnTo>
                    <a:pt x="74125" y="3094"/>
                  </a:lnTo>
                  <a:lnTo>
                    <a:pt x="75275" y="3017"/>
                  </a:lnTo>
                  <a:lnTo>
                    <a:pt x="76347" y="2931"/>
                  </a:lnTo>
                  <a:lnTo>
                    <a:pt x="77334" y="2854"/>
                  </a:lnTo>
                  <a:lnTo>
                    <a:pt x="78244" y="2768"/>
                  </a:lnTo>
                  <a:lnTo>
                    <a:pt x="79068" y="2682"/>
                  </a:lnTo>
                  <a:lnTo>
                    <a:pt x="79805" y="2596"/>
                  </a:lnTo>
                  <a:lnTo>
                    <a:pt x="80456" y="2510"/>
                  </a:lnTo>
                  <a:lnTo>
                    <a:pt x="81012" y="2414"/>
                  </a:lnTo>
                  <a:lnTo>
                    <a:pt x="81462" y="2318"/>
                  </a:lnTo>
                  <a:lnTo>
                    <a:pt x="81663" y="2280"/>
                  </a:lnTo>
                  <a:lnTo>
                    <a:pt x="81826" y="2232"/>
                  </a:lnTo>
                  <a:lnTo>
                    <a:pt x="81970" y="2184"/>
                  </a:lnTo>
                  <a:lnTo>
                    <a:pt x="82094" y="2126"/>
                  </a:lnTo>
                  <a:lnTo>
                    <a:pt x="82180" y="2079"/>
                  </a:lnTo>
                  <a:lnTo>
                    <a:pt x="82248" y="2031"/>
                  </a:lnTo>
                  <a:lnTo>
                    <a:pt x="82286" y="1983"/>
                  </a:lnTo>
                  <a:lnTo>
                    <a:pt x="82295" y="1954"/>
                  </a:lnTo>
                  <a:lnTo>
                    <a:pt x="82305" y="1935"/>
                  </a:lnTo>
                  <a:lnTo>
                    <a:pt x="82295" y="1906"/>
                  </a:lnTo>
                  <a:lnTo>
                    <a:pt x="82286" y="1887"/>
                  </a:lnTo>
                  <a:lnTo>
                    <a:pt x="82248" y="1829"/>
                  </a:lnTo>
                  <a:lnTo>
                    <a:pt x="82180" y="1782"/>
                  </a:lnTo>
                  <a:lnTo>
                    <a:pt x="82094" y="1734"/>
                  </a:lnTo>
                  <a:lnTo>
                    <a:pt x="81970" y="1686"/>
                  </a:lnTo>
                  <a:lnTo>
                    <a:pt x="81826" y="1638"/>
                  </a:lnTo>
                  <a:lnTo>
                    <a:pt x="81663" y="1590"/>
                  </a:lnTo>
                  <a:lnTo>
                    <a:pt x="81462" y="1542"/>
                  </a:lnTo>
                  <a:lnTo>
                    <a:pt x="81012" y="1446"/>
                  </a:lnTo>
                  <a:lnTo>
                    <a:pt x="80456" y="1360"/>
                  </a:lnTo>
                  <a:lnTo>
                    <a:pt x="79805" y="1264"/>
                  </a:lnTo>
                  <a:lnTo>
                    <a:pt x="79068" y="1178"/>
                  </a:lnTo>
                  <a:lnTo>
                    <a:pt x="78244" y="1092"/>
                  </a:lnTo>
                  <a:lnTo>
                    <a:pt x="77334" y="1015"/>
                  </a:lnTo>
                  <a:lnTo>
                    <a:pt x="76347" y="929"/>
                  </a:lnTo>
                  <a:lnTo>
                    <a:pt x="75275" y="853"/>
                  </a:lnTo>
                  <a:lnTo>
                    <a:pt x="74125" y="776"/>
                  </a:lnTo>
                  <a:lnTo>
                    <a:pt x="72909" y="709"/>
                  </a:lnTo>
                  <a:lnTo>
                    <a:pt x="71616" y="632"/>
                  </a:lnTo>
                  <a:lnTo>
                    <a:pt x="70246" y="565"/>
                  </a:lnTo>
                  <a:lnTo>
                    <a:pt x="68819" y="508"/>
                  </a:lnTo>
                  <a:lnTo>
                    <a:pt x="67325" y="441"/>
                  </a:lnTo>
                  <a:lnTo>
                    <a:pt x="64155" y="335"/>
                  </a:lnTo>
                  <a:lnTo>
                    <a:pt x="60764" y="230"/>
                  </a:lnTo>
                  <a:lnTo>
                    <a:pt x="57172" y="153"/>
                  </a:lnTo>
                  <a:lnTo>
                    <a:pt x="53389" y="86"/>
                  </a:lnTo>
                  <a:lnTo>
                    <a:pt x="49443" y="38"/>
                  </a:lnTo>
                  <a:lnTo>
                    <a:pt x="45353" y="10"/>
                  </a:lnTo>
                  <a:lnTo>
                    <a:pt x="41148" y="0"/>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940;p26">
              <a:extLst>
                <a:ext uri="{FF2B5EF4-FFF2-40B4-BE49-F238E27FC236}">
                  <a16:creationId xmlns:a16="http://schemas.microsoft.com/office/drawing/2014/main" id="{AB1BAA5B-4B80-488E-B743-82C0483511D6}"/>
                </a:ext>
              </a:extLst>
            </p:cNvPr>
            <p:cNvSpPr/>
            <p:nvPr/>
          </p:nvSpPr>
          <p:spPr>
            <a:xfrm>
              <a:off x="8191774" y="3231092"/>
              <a:ext cx="378261" cy="86296"/>
            </a:xfrm>
            <a:custGeom>
              <a:avLst/>
              <a:gdLst/>
              <a:ahLst/>
              <a:cxnLst/>
              <a:rect l="l" t="t" r="r" b="b"/>
              <a:pathLst>
                <a:path w="9617" h="2194" extrusionOk="0">
                  <a:moveTo>
                    <a:pt x="4473" y="0"/>
                  </a:moveTo>
                  <a:lnTo>
                    <a:pt x="4186" y="10"/>
                  </a:lnTo>
                  <a:lnTo>
                    <a:pt x="3860" y="29"/>
                  </a:lnTo>
                  <a:lnTo>
                    <a:pt x="3075" y="77"/>
                  </a:lnTo>
                  <a:lnTo>
                    <a:pt x="2223" y="154"/>
                  </a:lnTo>
                  <a:lnTo>
                    <a:pt x="1389" y="240"/>
                  </a:lnTo>
                  <a:lnTo>
                    <a:pt x="680" y="307"/>
                  </a:lnTo>
                  <a:lnTo>
                    <a:pt x="0" y="384"/>
                  </a:lnTo>
                  <a:lnTo>
                    <a:pt x="1657" y="1322"/>
                  </a:lnTo>
                  <a:lnTo>
                    <a:pt x="2184" y="1466"/>
                  </a:lnTo>
                  <a:lnTo>
                    <a:pt x="2730" y="1590"/>
                  </a:lnTo>
                  <a:lnTo>
                    <a:pt x="3305" y="1705"/>
                  </a:lnTo>
                  <a:lnTo>
                    <a:pt x="3899" y="1811"/>
                  </a:lnTo>
                  <a:lnTo>
                    <a:pt x="4502" y="1897"/>
                  </a:lnTo>
                  <a:lnTo>
                    <a:pt x="5096" y="1973"/>
                  </a:lnTo>
                  <a:lnTo>
                    <a:pt x="5690" y="2041"/>
                  </a:lnTo>
                  <a:lnTo>
                    <a:pt x="6264" y="2098"/>
                  </a:lnTo>
                  <a:lnTo>
                    <a:pt x="6820" y="2136"/>
                  </a:lnTo>
                  <a:lnTo>
                    <a:pt x="7337" y="2165"/>
                  </a:lnTo>
                  <a:lnTo>
                    <a:pt x="7826" y="2184"/>
                  </a:lnTo>
                  <a:lnTo>
                    <a:pt x="8266" y="2194"/>
                  </a:lnTo>
                  <a:lnTo>
                    <a:pt x="8649" y="2184"/>
                  </a:lnTo>
                  <a:lnTo>
                    <a:pt x="8975" y="2165"/>
                  </a:lnTo>
                  <a:lnTo>
                    <a:pt x="9234" y="2127"/>
                  </a:lnTo>
                  <a:lnTo>
                    <a:pt x="9339" y="2108"/>
                  </a:lnTo>
                  <a:lnTo>
                    <a:pt x="9416" y="2088"/>
                  </a:lnTo>
                  <a:lnTo>
                    <a:pt x="9483" y="2060"/>
                  </a:lnTo>
                  <a:lnTo>
                    <a:pt x="9531" y="2031"/>
                  </a:lnTo>
                  <a:lnTo>
                    <a:pt x="9569" y="2002"/>
                  </a:lnTo>
                  <a:lnTo>
                    <a:pt x="9598" y="1983"/>
                  </a:lnTo>
                  <a:lnTo>
                    <a:pt x="9617" y="1954"/>
                  </a:lnTo>
                  <a:lnTo>
                    <a:pt x="9617" y="1926"/>
                  </a:lnTo>
                  <a:lnTo>
                    <a:pt x="9617" y="1897"/>
                  </a:lnTo>
                  <a:lnTo>
                    <a:pt x="9598" y="1868"/>
                  </a:lnTo>
                  <a:lnTo>
                    <a:pt x="9578" y="1839"/>
                  </a:lnTo>
                  <a:lnTo>
                    <a:pt x="9540" y="1811"/>
                  </a:lnTo>
                  <a:lnTo>
                    <a:pt x="9464" y="1753"/>
                  </a:lnTo>
                  <a:lnTo>
                    <a:pt x="9349" y="1696"/>
                  </a:lnTo>
                  <a:lnTo>
                    <a:pt x="9224" y="1638"/>
                  </a:lnTo>
                  <a:lnTo>
                    <a:pt x="8927" y="1523"/>
                  </a:lnTo>
                  <a:lnTo>
                    <a:pt x="8611" y="1408"/>
                  </a:lnTo>
                  <a:lnTo>
                    <a:pt x="8314" y="1313"/>
                  </a:lnTo>
                  <a:lnTo>
                    <a:pt x="8190" y="1255"/>
                  </a:lnTo>
                  <a:lnTo>
                    <a:pt x="8084" y="1217"/>
                  </a:lnTo>
                  <a:lnTo>
                    <a:pt x="7605" y="997"/>
                  </a:lnTo>
                  <a:lnTo>
                    <a:pt x="7107" y="786"/>
                  </a:lnTo>
                  <a:lnTo>
                    <a:pt x="6628" y="604"/>
                  </a:lnTo>
                  <a:lnTo>
                    <a:pt x="6169" y="431"/>
                  </a:lnTo>
                  <a:lnTo>
                    <a:pt x="5747" y="288"/>
                  </a:lnTo>
                  <a:lnTo>
                    <a:pt x="5364" y="173"/>
                  </a:lnTo>
                  <a:lnTo>
                    <a:pt x="5058" y="77"/>
                  </a:lnTo>
                  <a:lnTo>
                    <a:pt x="4828" y="20"/>
                  </a:lnTo>
                  <a:lnTo>
                    <a:pt x="4761" y="10"/>
                  </a:lnTo>
                  <a:lnTo>
                    <a:pt x="4684" y="0"/>
                  </a:lnTo>
                  <a:close/>
                </a:path>
              </a:pathLst>
            </a:custGeom>
            <a:solidFill>
              <a:srgbClr val="EDC1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941;p26">
              <a:extLst>
                <a:ext uri="{FF2B5EF4-FFF2-40B4-BE49-F238E27FC236}">
                  <a16:creationId xmlns:a16="http://schemas.microsoft.com/office/drawing/2014/main" id="{0BF0A7BC-96AD-4571-BBE3-6ADAC2921A8D}"/>
                </a:ext>
              </a:extLst>
            </p:cNvPr>
            <p:cNvSpPr/>
            <p:nvPr/>
          </p:nvSpPr>
          <p:spPr>
            <a:xfrm>
              <a:off x="8252423" y="3224681"/>
              <a:ext cx="342114" cy="102500"/>
            </a:xfrm>
            <a:custGeom>
              <a:avLst/>
              <a:gdLst/>
              <a:ahLst/>
              <a:cxnLst/>
              <a:rect l="l" t="t" r="r" b="b"/>
              <a:pathLst>
                <a:path w="8698" h="2606" extrusionOk="0">
                  <a:moveTo>
                    <a:pt x="2998" y="1"/>
                  </a:moveTo>
                  <a:lnTo>
                    <a:pt x="2797" y="10"/>
                  </a:lnTo>
                  <a:lnTo>
                    <a:pt x="2558" y="20"/>
                  </a:lnTo>
                  <a:lnTo>
                    <a:pt x="2021" y="68"/>
                  </a:lnTo>
                  <a:lnTo>
                    <a:pt x="1456" y="144"/>
                  </a:lnTo>
                  <a:lnTo>
                    <a:pt x="901" y="211"/>
                  </a:lnTo>
                  <a:lnTo>
                    <a:pt x="441" y="278"/>
                  </a:lnTo>
                  <a:lnTo>
                    <a:pt x="0" y="345"/>
                  </a:lnTo>
                  <a:lnTo>
                    <a:pt x="0" y="403"/>
                  </a:lnTo>
                  <a:lnTo>
                    <a:pt x="249" y="432"/>
                  </a:lnTo>
                  <a:lnTo>
                    <a:pt x="489" y="479"/>
                  </a:lnTo>
                  <a:lnTo>
                    <a:pt x="728" y="527"/>
                  </a:lnTo>
                  <a:lnTo>
                    <a:pt x="949" y="594"/>
                  </a:lnTo>
                  <a:lnTo>
                    <a:pt x="1169" y="661"/>
                  </a:lnTo>
                  <a:lnTo>
                    <a:pt x="1380" y="748"/>
                  </a:lnTo>
                  <a:lnTo>
                    <a:pt x="1571" y="843"/>
                  </a:lnTo>
                  <a:lnTo>
                    <a:pt x="1763" y="949"/>
                  </a:lnTo>
                  <a:lnTo>
                    <a:pt x="1945" y="1064"/>
                  </a:lnTo>
                  <a:lnTo>
                    <a:pt x="2117" y="1188"/>
                  </a:lnTo>
                  <a:lnTo>
                    <a:pt x="2270" y="1322"/>
                  </a:lnTo>
                  <a:lnTo>
                    <a:pt x="2424" y="1476"/>
                  </a:lnTo>
                  <a:lnTo>
                    <a:pt x="2558" y="1638"/>
                  </a:lnTo>
                  <a:lnTo>
                    <a:pt x="2692" y="1811"/>
                  </a:lnTo>
                  <a:lnTo>
                    <a:pt x="2807" y="2002"/>
                  </a:lnTo>
                  <a:lnTo>
                    <a:pt x="2912" y="2204"/>
                  </a:lnTo>
                  <a:lnTo>
                    <a:pt x="4205" y="2347"/>
                  </a:lnTo>
                  <a:lnTo>
                    <a:pt x="4770" y="2414"/>
                  </a:lnTo>
                  <a:lnTo>
                    <a:pt x="5335" y="2472"/>
                  </a:lnTo>
                  <a:lnTo>
                    <a:pt x="5747" y="2500"/>
                  </a:lnTo>
                  <a:lnTo>
                    <a:pt x="6207" y="2539"/>
                  </a:lnTo>
                  <a:lnTo>
                    <a:pt x="6686" y="2568"/>
                  </a:lnTo>
                  <a:lnTo>
                    <a:pt x="7155" y="2587"/>
                  </a:lnTo>
                  <a:lnTo>
                    <a:pt x="7586" y="2606"/>
                  </a:lnTo>
                  <a:lnTo>
                    <a:pt x="7950" y="2606"/>
                  </a:lnTo>
                  <a:lnTo>
                    <a:pt x="8218" y="2596"/>
                  </a:lnTo>
                  <a:lnTo>
                    <a:pt x="8314" y="2587"/>
                  </a:lnTo>
                  <a:lnTo>
                    <a:pt x="8381" y="2577"/>
                  </a:lnTo>
                  <a:lnTo>
                    <a:pt x="8506" y="2520"/>
                  </a:lnTo>
                  <a:lnTo>
                    <a:pt x="8602" y="2462"/>
                  </a:lnTo>
                  <a:lnTo>
                    <a:pt x="8640" y="2433"/>
                  </a:lnTo>
                  <a:lnTo>
                    <a:pt x="8659" y="2395"/>
                  </a:lnTo>
                  <a:lnTo>
                    <a:pt x="8678" y="2366"/>
                  </a:lnTo>
                  <a:lnTo>
                    <a:pt x="8697" y="2328"/>
                  </a:lnTo>
                  <a:lnTo>
                    <a:pt x="8697" y="2290"/>
                  </a:lnTo>
                  <a:lnTo>
                    <a:pt x="8697" y="2251"/>
                  </a:lnTo>
                  <a:lnTo>
                    <a:pt x="8678" y="2213"/>
                  </a:lnTo>
                  <a:lnTo>
                    <a:pt x="8659" y="2175"/>
                  </a:lnTo>
                  <a:lnTo>
                    <a:pt x="8592" y="2089"/>
                  </a:lnTo>
                  <a:lnTo>
                    <a:pt x="8496" y="1993"/>
                  </a:lnTo>
                  <a:lnTo>
                    <a:pt x="8362" y="1897"/>
                  </a:lnTo>
                  <a:lnTo>
                    <a:pt x="8199" y="1792"/>
                  </a:lnTo>
                  <a:lnTo>
                    <a:pt x="8008" y="1677"/>
                  </a:lnTo>
                  <a:lnTo>
                    <a:pt x="7778" y="1562"/>
                  </a:lnTo>
                  <a:lnTo>
                    <a:pt x="7519" y="1437"/>
                  </a:lnTo>
                  <a:lnTo>
                    <a:pt x="7232" y="1303"/>
                  </a:lnTo>
                  <a:lnTo>
                    <a:pt x="6906" y="1169"/>
                  </a:lnTo>
                  <a:lnTo>
                    <a:pt x="6542" y="1016"/>
                  </a:lnTo>
                  <a:lnTo>
                    <a:pt x="6063" y="834"/>
                  </a:lnTo>
                  <a:lnTo>
                    <a:pt x="5565" y="671"/>
                  </a:lnTo>
                  <a:lnTo>
                    <a:pt x="5086" y="518"/>
                  </a:lnTo>
                  <a:lnTo>
                    <a:pt x="4627" y="374"/>
                  </a:lnTo>
                  <a:lnTo>
                    <a:pt x="4205" y="259"/>
                  </a:lnTo>
                  <a:lnTo>
                    <a:pt x="3832" y="154"/>
                  </a:lnTo>
                  <a:lnTo>
                    <a:pt x="3286" y="20"/>
                  </a:lnTo>
                  <a:lnTo>
                    <a:pt x="3171" y="10"/>
                  </a:lnTo>
                  <a:lnTo>
                    <a:pt x="299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42;p26">
              <a:extLst>
                <a:ext uri="{FF2B5EF4-FFF2-40B4-BE49-F238E27FC236}">
                  <a16:creationId xmlns:a16="http://schemas.microsoft.com/office/drawing/2014/main" id="{CC76A07A-CDA1-4BDD-B550-FCA2DB72C017}"/>
                </a:ext>
              </a:extLst>
            </p:cNvPr>
            <p:cNvSpPr/>
            <p:nvPr/>
          </p:nvSpPr>
          <p:spPr>
            <a:xfrm>
              <a:off x="7744222" y="3452213"/>
              <a:ext cx="62185" cy="898944"/>
            </a:xfrm>
            <a:custGeom>
              <a:avLst/>
              <a:gdLst/>
              <a:ahLst/>
              <a:cxnLst/>
              <a:rect l="l" t="t" r="r" b="b"/>
              <a:pathLst>
                <a:path w="1581" h="22855" extrusionOk="0">
                  <a:moveTo>
                    <a:pt x="1" y="1"/>
                  </a:moveTo>
                  <a:lnTo>
                    <a:pt x="1" y="22854"/>
                  </a:lnTo>
                  <a:lnTo>
                    <a:pt x="1581" y="22854"/>
                  </a:lnTo>
                  <a:lnTo>
                    <a:pt x="1581" y="1"/>
                  </a:lnTo>
                  <a:close/>
                </a:path>
              </a:pathLst>
            </a:custGeom>
            <a:solidFill>
              <a:srgbClr val="959D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943;p26">
              <a:extLst>
                <a:ext uri="{FF2B5EF4-FFF2-40B4-BE49-F238E27FC236}">
                  <a16:creationId xmlns:a16="http://schemas.microsoft.com/office/drawing/2014/main" id="{B35B4A1C-0BA3-4BD2-B76A-8A8FED0534A2}"/>
                </a:ext>
              </a:extLst>
            </p:cNvPr>
            <p:cNvSpPr/>
            <p:nvPr/>
          </p:nvSpPr>
          <p:spPr>
            <a:xfrm>
              <a:off x="7478656" y="4279862"/>
              <a:ext cx="592977" cy="160162"/>
            </a:xfrm>
            <a:custGeom>
              <a:avLst/>
              <a:gdLst/>
              <a:ahLst/>
              <a:cxnLst/>
              <a:rect l="l" t="t" r="r" b="b"/>
              <a:pathLst>
                <a:path w="15076" h="4072" extrusionOk="0">
                  <a:moveTo>
                    <a:pt x="4071" y="1"/>
                  </a:moveTo>
                  <a:lnTo>
                    <a:pt x="3860" y="10"/>
                  </a:lnTo>
                  <a:lnTo>
                    <a:pt x="3659" y="30"/>
                  </a:lnTo>
                  <a:lnTo>
                    <a:pt x="3458" y="49"/>
                  </a:lnTo>
                  <a:lnTo>
                    <a:pt x="3257" y="87"/>
                  </a:lnTo>
                  <a:lnTo>
                    <a:pt x="3055" y="135"/>
                  </a:lnTo>
                  <a:lnTo>
                    <a:pt x="2864" y="192"/>
                  </a:lnTo>
                  <a:lnTo>
                    <a:pt x="2672" y="250"/>
                  </a:lnTo>
                  <a:lnTo>
                    <a:pt x="2490" y="327"/>
                  </a:lnTo>
                  <a:lnTo>
                    <a:pt x="2308" y="403"/>
                  </a:lnTo>
                  <a:lnTo>
                    <a:pt x="2136" y="499"/>
                  </a:lnTo>
                  <a:lnTo>
                    <a:pt x="1964" y="595"/>
                  </a:lnTo>
                  <a:lnTo>
                    <a:pt x="1801" y="700"/>
                  </a:lnTo>
                  <a:lnTo>
                    <a:pt x="1638" y="815"/>
                  </a:lnTo>
                  <a:lnTo>
                    <a:pt x="1485" y="940"/>
                  </a:lnTo>
                  <a:lnTo>
                    <a:pt x="1341" y="1064"/>
                  </a:lnTo>
                  <a:lnTo>
                    <a:pt x="1197" y="1198"/>
                  </a:lnTo>
                  <a:lnTo>
                    <a:pt x="1063" y="1342"/>
                  </a:lnTo>
                  <a:lnTo>
                    <a:pt x="929" y="1485"/>
                  </a:lnTo>
                  <a:lnTo>
                    <a:pt x="814" y="1639"/>
                  </a:lnTo>
                  <a:lnTo>
                    <a:pt x="699" y="1802"/>
                  </a:lnTo>
                  <a:lnTo>
                    <a:pt x="594" y="1964"/>
                  </a:lnTo>
                  <a:lnTo>
                    <a:pt x="498" y="2137"/>
                  </a:lnTo>
                  <a:lnTo>
                    <a:pt x="402" y="2309"/>
                  </a:lnTo>
                  <a:lnTo>
                    <a:pt x="326" y="2491"/>
                  </a:lnTo>
                  <a:lnTo>
                    <a:pt x="249" y="2673"/>
                  </a:lnTo>
                  <a:lnTo>
                    <a:pt x="182" y="2865"/>
                  </a:lnTo>
                  <a:lnTo>
                    <a:pt x="134" y="3056"/>
                  </a:lnTo>
                  <a:lnTo>
                    <a:pt x="86" y="3257"/>
                  </a:lnTo>
                  <a:lnTo>
                    <a:pt x="48" y="3459"/>
                  </a:lnTo>
                  <a:lnTo>
                    <a:pt x="29" y="3660"/>
                  </a:lnTo>
                  <a:lnTo>
                    <a:pt x="10" y="3861"/>
                  </a:lnTo>
                  <a:lnTo>
                    <a:pt x="0" y="4072"/>
                  </a:lnTo>
                  <a:lnTo>
                    <a:pt x="1293" y="4072"/>
                  </a:lnTo>
                  <a:lnTo>
                    <a:pt x="1303" y="3928"/>
                  </a:lnTo>
                  <a:lnTo>
                    <a:pt x="1312" y="3794"/>
                  </a:lnTo>
                  <a:lnTo>
                    <a:pt x="1331" y="3650"/>
                  </a:lnTo>
                  <a:lnTo>
                    <a:pt x="1351" y="3516"/>
                  </a:lnTo>
                  <a:lnTo>
                    <a:pt x="1389" y="3382"/>
                  </a:lnTo>
                  <a:lnTo>
                    <a:pt x="1427" y="3248"/>
                  </a:lnTo>
                  <a:lnTo>
                    <a:pt x="1466" y="3123"/>
                  </a:lnTo>
                  <a:lnTo>
                    <a:pt x="1513" y="2999"/>
                  </a:lnTo>
                  <a:lnTo>
                    <a:pt x="1571" y="2874"/>
                  </a:lnTo>
                  <a:lnTo>
                    <a:pt x="1628" y="2750"/>
                  </a:lnTo>
                  <a:lnTo>
                    <a:pt x="1695" y="2635"/>
                  </a:lnTo>
                  <a:lnTo>
                    <a:pt x="1772" y="2520"/>
                  </a:lnTo>
                  <a:lnTo>
                    <a:pt x="1849" y="2415"/>
                  </a:lnTo>
                  <a:lnTo>
                    <a:pt x="1935" y="2309"/>
                  </a:lnTo>
                  <a:lnTo>
                    <a:pt x="2021" y="2213"/>
                  </a:lnTo>
                  <a:lnTo>
                    <a:pt x="2107" y="2108"/>
                  </a:lnTo>
                  <a:lnTo>
                    <a:pt x="2203" y="2022"/>
                  </a:lnTo>
                  <a:lnTo>
                    <a:pt x="2308" y="1936"/>
                  </a:lnTo>
                  <a:lnTo>
                    <a:pt x="2414" y="1849"/>
                  </a:lnTo>
                  <a:lnTo>
                    <a:pt x="2519" y="1773"/>
                  </a:lnTo>
                  <a:lnTo>
                    <a:pt x="2634" y="1706"/>
                  </a:lnTo>
                  <a:lnTo>
                    <a:pt x="2749" y="1639"/>
                  </a:lnTo>
                  <a:lnTo>
                    <a:pt x="2873" y="1572"/>
                  </a:lnTo>
                  <a:lnTo>
                    <a:pt x="2998" y="1514"/>
                  </a:lnTo>
                  <a:lnTo>
                    <a:pt x="3123" y="1466"/>
                  </a:lnTo>
                  <a:lnTo>
                    <a:pt x="3247" y="1428"/>
                  </a:lnTo>
                  <a:lnTo>
                    <a:pt x="3381" y="1390"/>
                  </a:lnTo>
                  <a:lnTo>
                    <a:pt x="3515" y="1351"/>
                  </a:lnTo>
                  <a:lnTo>
                    <a:pt x="3649" y="1332"/>
                  </a:lnTo>
                  <a:lnTo>
                    <a:pt x="3793" y="1313"/>
                  </a:lnTo>
                  <a:lnTo>
                    <a:pt x="3927" y="1304"/>
                  </a:lnTo>
                  <a:lnTo>
                    <a:pt x="11149" y="1304"/>
                  </a:lnTo>
                  <a:lnTo>
                    <a:pt x="11293" y="1313"/>
                  </a:lnTo>
                  <a:lnTo>
                    <a:pt x="11427" y="1332"/>
                  </a:lnTo>
                  <a:lnTo>
                    <a:pt x="11570" y="1351"/>
                  </a:lnTo>
                  <a:lnTo>
                    <a:pt x="11704" y="1390"/>
                  </a:lnTo>
                  <a:lnTo>
                    <a:pt x="11829" y="1428"/>
                  </a:lnTo>
                  <a:lnTo>
                    <a:pt x="11963" y="1466"/>
                  </a:lnTo>
                  <a:lnTo>
                    <a:pt x="12088" y="1514"/>
                  </a:lnTo>
                  <a:lnTo>
                    <a:pt x="12212" y="1572"/>
                  </a:lnTo>
                  <a:lnTo>
                    <a:pt x="12327" y="1639"/>
                  </a:lnTo>
                  <a:lnTo>
                    <a:pt x="12442" y="1706"/>
                  </a:lnTo>
                  <a:lnTo>
                    <a:pt x="12557" y="1773"/>
                  </a:lnTo>
                  <a:lnTo>
                    <a:pt x="12662" y="1849"/>
                  </a:lnTo>
                  <a:lnTo>
                    <a:pt x="12768" y="1936"/>
                  </a:lnTo>
                  <a:lnTo>
                    <a:pt x="12873" y="2022"/>
                  </a:lnTo>
                  <a:lnTo>
                    <a:pt x="12969" y="2108"/>
                  </a:lnTo>
                  <a:lnTo>
                    <a:pt x="13065" y="2213"/>
                  </a:lnTo>
                  <a:lnTo>
                    <a:pt x="13151" y="2309"/>
                  </a:lnTo>
                  <a:lnTo>
                    <a:pt x="13227" y="2415"/>
                  </a:lnTo>
                  <a:lnTo>
                    <a:pt x="13304" y="2520"/>
                  </a:lnTo>
                  <a:lnTo>
                    <a:pt x="13381" y="2635"/>
                  </a:lnTo>
                  <a:lnTo>
                    <a:pt x="13448" y="2750"/>
                  </a:lnTo>
                  <a:lnTo>
                    <a:pt x="13505" y="2874"/>
                  </a:lnTo>
                  <a:lnTo>
                    <a:pt x="13563" y="2999"/>
                  </a:lnTo>
                  <a:lnTo>
                    <a:pt x="13611" y="3123"/>
                  </a:lnTo>
                  <a:lnTo>
                    <a:pt x="13658" y="3248"/>
                  </a:lnTo>
                  <a:lnTo>
                    <a:pt x="13697" y="3382"/>
                  </a:lnTo>
                  <a:lnTo>
                    <a:pt x="13725" y="3516"/>
                  </a:lnTo>
                  <a:lnTo>
                    <a:pt x="13754" y="3650"/>
                  </a:lnTo>
                  <a:lnTo>
                    <a:pt x="13764" y="3794"/>
                  </a:lnTo>
                  <a:lnTo>
                    <a:pt x="13783" y="3928"/>
                  </a:lnTo>
                  <a:lnTo>
                    <a:pt x="13783" y="4072"/>
                  </a:lnTo>
                  <a:lnTo>
                    <a:pt x="15076" y="4072"/>
                  </a:lnTo>
                  <a:lnTo>
                    <a:pt x="15076" y="3861"/>
                  </a:lnTo>
                  <a:lnTo>
                    <a:pt x="15057" y="3660"/>
                  </a:lnTo>
                  <a:lnTo>
                    <a:pt x="15028" y="3459"/>
                  </a:lnTo>
                  <a:lnTo>
                    <a:pt x="14990" y="3257"/>
                  </a:lnTo>
                  <a:lnTo>
                    <a:pt x="14951" y="3056"/>
                  </a:lnTo>
                  <a:lnTo>
                    <a:pt x="14894" y="2865"/>
                  </a:lnTo>
                  <a:lnTo>
                    <a:pt x="14827" y="2673"/>
                  </a:lnTo>
                  <a:lnTo>
                    <a:pt x="14760" y="2491"/>
                  </a:lnTo>
                  <a:lnTo>
                    <a:pt x="14674" y="2309"/>
                  </a:lnTo>
                  <a:lnTo>
                    <a:pt x="14588" y="2137"/>
                  </a:lnTo>
                  <a:lnTo>
                    <a:pt x="14492" y="1964"/>
                  </a:lnTo>
                  <a:lnTo>
                    <a:pt x="14377" y="1802"/>
                  </a:lnTo>
                  <a:lnTo>
                    <a:pt x="14271" y="1639"/>
                  </a:lnTo>
                  <a:lnTo>
                    <a:pt x="14147" y="1485"/>
                  </a:lnTo>
                  <a:lnTo>
                    <a:pt x="14022" y="1342"/>
                  </a:lnTo>
                  <a:lnTo>
                    <a:pt x="13888" y="1198"/>
                  </a:lnTo>
                  <a:lnTo>
                    <a:pt x="13745" y="1064"/>
                  </a:lnTo>
                  <a:lnTo>
                    <a:pt x="13591" y="940"/>
                  </a:lnTo>
                  <a:lnTo>
                    <a:pt x="13438" y="815"/>
                  </a:lnTo>
                  <a:lnTo>
                    <a:pt x="13285" y="700"/>
                  </a:lnTo>
                  <a:lnTo>
                    <a:pt x="13112" y="595"/>
                  </a:lnTo>
                  <a:lnTo>
                    <a:pt x="12950" y="499"/>
                  </a:lnTo>
                  <a:lnTo>
                    <a:pt x="12768" y="403"/>
                  </a:lnTo>
                  <a:lnTo>
                    <a:pt x="12586" y="327"/>
                  </a:lnTo>
                  <a:lnTo>
                    <a:pt x="12404" y="250"/>
                  </a:lnTo>
                  <a:lnTo>
                    <a:pt x="12212" y="192"/>
                  </a:lnTo>
                  <a:lnTo>
                    <a:pt x="12021" y="135"/>
                  </a:lnTo>
                  <a:lnTo>
                    <a:pt x="11829" y="87"/>
                  </a:lnTo>
                  <a:lnTo>
                    <a:pt x="11628" y="49"/>
                  </a:lnTo>
                  <a:lnTo>
                    <a:pt x="11427" y="30"/>
                  </a:lnTo>
                  <a:lnTo>
                    <a:pt x="11216" y="10"/>
                  </a:lnTo>
                  <a:lnTo>
                    <a:pt x="1100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944;p26">
              <a:extLst>
                <a:ext uri="{FF2B5EF4-FFF2-40B4-BE49-F238E27FC236}">
                  <a16:creationId xmlns:a16="http://schemas.microsoft.com/office/drawing/2014/main" id="{E3E9AF4A-5CB4-424B-8CD4-F92F60D0DC90}"/>
                </a:ext>
              </a:extLst>
            </p:cNvPr>
            <p:cNvSpPr/>
            <p:nvPr/>
          </p:nvSpPr>
          <p:spPr>
            <a:xfrm>
              <a:off x="7708076" y="3426608"/>
              <a:ext cx="134517" cy="208738"/>
            </a:xfrm>
            <a:custGeom>
              <a:avLst/>
              <a:gdLst/>
              <a:ahLst/>
              <a:cxnLst/>
              <a:rect l="l" t="t" r="r" b="b"/>
              <a:pathLst>
                <a:path w="3420" h="5307" extrusionOk="0">
                  <a:moveTo>
                    <a:pt x="0" y="0"/>
                  </a:moveTo>
                  <a:lnTo>
                    <a:pt x="642" y="5307"/>
                  </a:lnTo>
                  <a:lnTo>
                    <a:pt x="2768" y="5307"/>
                  </a:lnTo>
                  <a:lnTo>
                    <a:pt x="34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945;p26">
              <a:extLst>
                <a:ext uri="{FF2B5EF4-FFF2-40B4-BE49-F238E27FC236}">
                  <a16:creationId xmlns:a16="http://schemas.microsoft.com/office/drawing/2014/main" id="{DD67ED79-67D9-4457-9586-C5A33F7D8BDA}"/>
                </a:ext>
              </a:extLst>
            </p:cNvPr>
            <p:cNvSpPr/>
            <p:nvPr/>
          </p:nvSpPr>
          <p:spPr>
            <a:xfrm>
              <a:off x="7343002" y="3414179"/>
              <a:ext cx="864646" cy="71624"/>
            </a:xfrm>
            <a:custGeom>
              <a:avLst/>
              <a:gdLst/>
              <a:ahLst/>
              <a:cxnLst/>
              <a:rect l="l" t="t" r="r" b="b"/>
              <a:pathLst>
                <a:path w="21983" h="1821" extrusionOk="0">
                  <a:moveTo>
                    <a:pt x="1" y="0"/>
                  </a:moveTo>
                  <a:lnTo>
                    <a:pt x="1" y="1820"/>
                  </a:lnTo>
                  <a:lnTo>
                    <a:pt x="21983" y="1820"/>
                  </a:lnTo>
                  <a:lnTo>
                    <a:pt x="219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946;p26">
              <a:extLst>
                <a:ext uri="{FF2B5EF4-FFF2-40B4-BE49-F238E27FC236}">
                  <a16:creationId xmlns:a16="http://schemas.microsoft.com/office/drawing/2014/main" id="{C4204D23-3199-4560-B697-E4A6695A7796}"/>
                </a:ext>
              </a:extLst>
            </p:cNvPr>
            <p:cNvSpPr/>
            <p:nvPr/>
          </p:nvSpPr>
          <p:spPr>
            <a:xfrm>
              <a:off x="7311733" y="3305310"/>
              <a:ext cx="926831" cy="137152"/>
            </a:xfrm>
            <a:custGeom>
              <a:avLst/>
              <a:gdLst/>
              <a:ahLst/>
              <a:cxnLst/>
              <a:rect l="l" t="t" r="r" b="b"/>
              <a:pathLst>
                <a:path w="23564" h="3487" extrusionOk="0">
                  <a:moveTo>
                    <a:pt x="3181" y="0"/>
                  </a:moveTo>
                  <a:lnTo>
                    <a:pt x="3008" y="19"/>
                  </a:lnTo>
                  <a:lnTo>
                    <a:pt x="2846" y="39"/>
                  </a:lnTo>
                  <a:lnTo>
                    <a:pt x="2683" y="67"/>
                  </a:lnTo>
                  <a:lnTo>
                    <a:pt x="2520" y="106"/>
                  </a:lnTo>
                  <a:lnTo>
                    <a:pt x="2357" y="154"/>
                  </a:lnTo>
                  <a:lnTo>
                    <a:pt x="2204" y="201"/>
                  </a:lnTo>
                  <a:lnTo>
                    <a:pt x="2051" y="259"/>
                  </a:lnTo>
                  <a:lnTo>
                    <a:pt x="1897" y="326"/>
                  </a:lnTo>
                  <a:lnTo>
                    <a:pt x="1754" y="403"/>
                  </a:lnTo>
                  <a:lnTo>
                    <a:pt x="1620" y="489"/>
                  </a:lnTo>
                  <a:lnTo>
                    <a:pt x="1476" y="575"/>
                  </a:lnTo>
                  <a:lnTo>
                    <a:pt x="1351" y="661"/>
                  </a:lnTo>
                  <a:lnTo>
                    <a:pt x="1227" y="767"/>
                  </a:lnTo>
                  <a:lnTo>
                    <a:pt x="1102" y="872"/>
                  </a:lnTo>
                  <a:lnTo>
                    <a:pt x="988" y="977"/>
                  </a:lnTo>
                  <a:lnTo>
                    <a:pt x="873" y="1092"/>
                  </a:lnTo>
                  <a:lnTo>
                    <a:pt x="767" y="1217"/>
                  </a:lnTo>
                  <a:lnTo>
                    <a:pt x="671" y="1341"/>
                  </a:lnTo>
                  <a:lnTo>
                    <a:pt x="576" y="1475"/>
                  </a:lnTo>
                  <a:lnTo>
                    <a:pt x="489" y="1609"/>
                  </a:lnTo>
                  <a:lnTo>
                    <a:pt x="403" y="1753"/>
                  </a:lnTo>
                  <a:lnTo>
                    <a:pt x="336" y="1897"/>
                  </a:lnTo>
                  <a:lnTo>
                    <a:pt x="269" y="2050"/>
                  </a:lnTo>
                  <a:lnTo>
                    <a:pt x="202" y="2194"/>
                  </a:lnTo>
                  <a:lnTo>
                    <a:pt x="154" y="2357"/>
                  </a:lnTo>
                  <a:lnTo>
                    <a:pt x="106" y="2510"/>
                  </a:lnTo>
                  <a:lnTo>
                    <a:pt x="68" y="2673"/>
                  </a:lnTo>
                  <a:lnTo>
                    <a:pt x="39" y="2835"/>
                  </a:lnTo>
                  <a:lnTo>
                    <a:pt x="20" y="3008"/>
                  </a:lnTo>
                  <a:lnTo>
                    <a:pt x="11" y="3180"/>
                  </a:lnTo>
                  <a:lnTo>
                    <a:pt x="1" y="3353"/>
                  </a:lnTo>
                  <a:lnTo>
                    <a:pt x="1" y="3487"/>
                  </a:lnTo>
                  <a:lnTo>
                    <a:pt x="23563" y="3487"/>
                  </a:lnTo>
                  <a:lnTo>
                    <a:pt x="23563" y="3353"/>
                  </a:lnTo>
                  <a:lnTo>
                    <a:pt x="23563" y="3180"/>
                  </a:lnTo>
                  <a:lnTo>
                    <a:pt x="23544" y="3008"/>
                  </a:lnTo>
                  <a:lnTo>
                    <a:pt x="23525" y="2835"/>
                  </a:lnTo>
                  <a:lnTo>
                    <a:pt x="23496" y="2673"/>
                  </a:lnTo>
                  <a:lnTo>
                    <a:pt x="23458" y="2510"/>
                  </a:lnTo>
                  <a:lnTo>
                    <a:pt x="23419" y="2357"/>
                  </a:lnTo>
                  <a:lnTo>
                    <a:pt x="23362" y="2194"/>
                  </a:lnTo>
                  <a:lnTo>
                    <a:pt x="23304" y="2050"/>
                  </a:lnTo>
                  <a:lnTo>
                    <a:pt x="23237" y="1897"/>
                  </a:lnTo>
                  <a:lnTo>
                    <a:pt x="23161" y="1753"/>
                  </a:lnTo>
                  <a:lnTo>
                    <a:pt x="23084" y="1609"/>
                  </a:lnTo>
                  <a:lnTo>
                    <a:pt x="22998" y="1475"/>
                  </a:lnTo>
                  <a:lnTo>
                    <a:pt x="22902" y="1341"/>
                  </a:lnTo>
                  <a:lnTo>
                    <a:pt x="22797" y="1217"/>
                  </a:lnTo>
                  <a:lnTo>
                    <a:pt x="22691" y="1092"/>
                  </a:lnTo>
                  <a:lnTo>
                    <a:pt x="22586" y="977"/>
                  </a:lnTo>
                  <a:lnTo>
                    <a:pt x="22471" y="872"/>
                  </a:lnTo>
                  <a:lnTo>
                    <a:pt x="22347" y="767"/>
                  </a:lnTo>
                  <a:lnTo>
                    <a:pt x="22222" y="661"/>
                  </a:lnTo>
                  <a:lnTo>
                    <a:pt x="22088" y="575"/>
                  </a:lnTo>
                  <a:lnTo>
                    <a:pt x="21954" y="489"/>
                  </a:lnTo>
                  <a:lnTo>
                    <a:pt x="21810" y="403"/>
                  </a:lnTo>
                  <a:lnTo>
                    <a:pt x="21667" y="326"/>
                  </a:lnTo>
                  <a:lnTo>
                    <a:pt x="21523" y="259"/>
                  </a:lnTo>
                  <a:lnTo>
                    <a:pt x="21370" y="201"/>
                  </a:lnTo>
                  <a:lnTo>
                    <a:pt x="21207" y="154"/>
                  </a:lnTo>
                  <a:lnTo>
                    <a:pt x="21054" y="106"/>
                  </a:lnTo>
                  <a:lnTo>
                    <a:pt x="20891" y="67"/>
                  </a:lnTo>
                  <a:lnTo>
                    <a:pt x="20728" y="39"/>
                  </a:lnTo>
                  <a:lnTo>
                    <a:pt x="20556" y="19"/>
                  </a:lnTo>
                  <a:lnTo>
                    <a:pt x="2038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947;p26">
              <a:extLst>
                <a:ext uri="{FF2B5EF4-FFF2-40B4-BE49-F238E27FC236}">
                  <a16:creationId xmlns:a16="http://schemas.microsoft.com/office/drawing/2014/main" id="{AD09262D-7E1C-4E6A-B379-8B477072EA68}"/>
                </a:ext>
              </a:extLst>
            </p:cNvPr>
            <p:cNvSpPr/>
            <p:nvPr/>
          </p:nvSpPr>
          <p:spPr>
            <a:xfrm>
              <a:off x="7532147" y="1433376"/>
              <a:ext cx="1154684" cy="1453100"/>
            </a:xfrm>
            <a:custGeom>
              <a:avLst/>
              <a:gdLst/>
              <a:ahLst/>
              <a:cxnLst/>
              <a:rect l="l" t="t" r="r" b="b"/>
              <a:pathLst>
                <a:path w="29357" h="36944" extrusionOk="0">
                  <a:moveTo>
                    <a:pt x="4818" y="1"/>
                  </a:moveTo>
                  <a:lnTo>
                    <a:pt x="3276" y="6399"/>
                  </a:lnTo>
                  <a:lnTo>
                    <a:pt x="3391" y="6351"/>
                  </a:lnTo>
                  <a:lnTo>
                    <a:pt x="3707" y="6236"/>
                  </a:lnTo>
                  <a:lnTo>
                    <a:pt x="3927" y="6159"/>
                  </a:lnTo>
                  <a:lnTo>
                    <a:pt x="4176" y="6083"/>
                  </a:lnTo>
                  <a:lnTo>
                    <a:pt x="4454" y="6006"/>
                  </a:lnTo>
                  <a:lnTo>
                    <a:pt x="4751" y="5929"/>
                  </a:lnTo>
                  <a:lnTo>
                    <a:pt x="5048" y="5862"/>
                  </a:lnTo>
                  <a:lnTo>
                    <a:pt x="5364" y="5815"/>
                  </a:lnTo>
                  <a:lnTo>
                    <a:pt x="5670" y="5776"/>
                  </a:lnTo>
                  <a:lnTo>
                    <a:pt x="5824" y="5767"/>
                  </a:lnTo>
                  <a:lnTo>
                    <a:pt x="6111" y="5767"/>
                  </a:lnTo>
                  <a:lnTo>
                    <a:pt x="6255" y="5776"/>
                  </a:lnTo>
                  <a:lnTo>
                    <a:pt x="6389" y="5795"/>
                  </a:lnTo>
                  <a:lnTo>
                    <a:pt x="6523" y="5824"/>
                  </a:lnTo>
                  <a:lnTo>
                    <a:pt x="6647" y="5853"/>
                  </a:lnTo>
                  <a:lnTo>
                    <a:pt x="6762" y="5901"/>
                  </a:lnTo>
                  <a:lnTo>
                    <a:pt x="6868" y="5958"/>
                  </a:lnTo>
                  <a:lnTo>
                    <a:pt x="6963" y="6016"/>
                  </a:lnTo>
                  <a:lnTo>
                    <a:pt x="7059" y="6092"/>
                  </a:lnTo>
                  <a:lnTo>
                    <a:pt x="7145" y="6169"/>
                  </a:lnTo>
                  <a:lnTo>
                    <a:pt x="7318" y="6341"/>
                  </a:lnTo>
                  <a:lnTo>
                    <a:pt x="7471" y="6533"/>
                  </a:lnTo>
                  <a:lnTo>
                    <a:pt x="7615" y="6744"/>
                  </a:lnTo>
                  <a:lnTo>
                    <a:pt x="7739" y="6964"/>
                  </a:lnTo>
                  <a:lnTo>
                    <a:pt x="7854" y="7203"/>
                  </a:lnTo>
                  <a:lnTo>
                    <a:pt x="7940" y="7452"/>
                  </a:lnTo>
                  <a:lnTo>
                    <a:pt x="7979" y="7587"/>
                  </a:lnTo>
                  <a:lnTo>
                    <a:pt x="8017" y="7711"/>
                  </a:lnTo>
                  <a:lnTo>
                    <a:pt x="8036" y="7845"/>
                  </a:lnTo>
                  <a:lnTo>
                    <a:pt x="8065" y="7979"/>
                  </a:lnTo>
                  <a:lnTo>
                    <a:pt x="8074" y="8113"/>
                  </a:lnTo>
                  <a:lnTo>
                    <a:pt x="8084" y="8247"/>
                  </a:lnTo>
                  <a:lnTo>
                    <a:pt x="8084" y="8381"/>
                  </a:lnTo>
                  <a:lnTo>
                    <a:pt x="8084" y="8525"/>
                  </a:lnTo>
                  <a:lnTo>
                    <a:pt x="8065" y="8659"/>
                  </a:lnTo>
                  <a:lnTo>
                    <a:pt x="8046" y="8793"/>
                  </a:lnTo>
                  <a:lnTo>
                    <a:pt x="8027" y="8927"/>
                  </a:lnTo>
                  <a:lnTo>
                    <a:pt x="7988" y="9062"/>
                  </a:lnTo>
                  <a:lnTo>
                    <a:pt x="7950" y="9196"/>
                  </a:lnTo>
                  <a:lnTo>
                    <a:pt x="7893" y="9330"/>
                  </a:lnTo>
                  <a:lnTo>
                    <a:pt x="7835" y="9464"/>
                  </a:lnTo>
                  <a:lnTo>
                    <a:pt x="7768" y="9588"/>
                  </a:lnTo>
                  <a:lnTo>
                    <a:pt x="7691" y="9713"/>
                  </a:lnTo>
                  <a:lnTo>
                    <a:pt x="7605" y="9837"/>
                  </a:lnTo>
                  <a:lnTo>
                    <a:pt x="7270" y="10288"/>
                  </a:lnTo>
                  <a:lnTo>
                    <a:pt x="6839" y="10833"/>
                  </a:lnTo>
                  <a:lnTo>
                    <a:pt x="5757" y="12194"/>
                  </a:lnTo>
                  <a:lnTo>
                    <a:pt x="5134" y="12989"/>
                  </a:lnTo>
                  <a:lnTo>
                    <a:pt x="4492" y="13841"/>
                  </a:lnTo>
                  <a:lnTo>
                    <a:pt x="4167" y="14291"/>
                  </a:lnTo>
                  <a:lnTo>
                    <a:pt x="3831" y="14751"/>
                  </a:lnTo>
                  <a:lnTo>
                    <a:pt x="3506" y="15220"/>
                  </a:lnTo>
                  <a:lnTo>
                    <a:pt x="3180" y="15699"/>
                  </a:lnTo>
                  <a:lnTo>
                    <a:pt x="2864" y="16188"/>
                  </a:lnTo>
                  <a:lnTo>
                    <a:pt x="2548" y="16686"/>
                  </a:lnTo>
                  <a:lnTo>
                    <a:pt x="2241" y="17184"/>
                  </a:lnTo>
                  <a:lnTo>
                    <a:pt x="1945" y="17691"/>
                  </a:lnTo>
                  <a:lnTo>
                    <a:pt x="1667" y="18209"/>
                  </a:lnTo>
                  <a:lnTo>
                    <a:pt x="1399" y="18716"/>
                  </a:lnTo>
                  <a:lnTo>
                    <a:pt x="1150" y="19233"/>
                  </a:lnTo>
                  <a:lnTo>
                    <a:pt x="920" y="19751"/>
                  </a:lnTo>
                  <a:lnTo>
                    <a:pt x="709" y="20268"/>
                  </a:lnTo>
                  <a:lnTo>
                    <a:pt x="527" y="20776"/>
                  </a:lnTo>
                  <a:lnTo>
                    <a:pt x="441" y="21034"/>
                  </a:lnTo>
                  <a:lnTo>
                    <a:pt x="364" y="21283"/>
                  </a:lnTo>
                  <a:lnTo>
                    <a:pt x="297" y="21532"/>
                  </a:lnTo>
                  <a:lnTo>
                    <a:pt x="230" y="21791"/>
                  </a:lnTo>
                  <a:lnTo>
                    <a:pt x="173" y="22040"/>
                  </a:lnTo>
                  <a:lnTo>
                    <a:pt x="125" y="22289"/>
                  </a:lnTo>
                  <a:lnTo>
                    <a:pt x="86" y="22528"/>
                  </a:lnTo>
                  <a:lnTo>
                    <a:pt x="48" y="22777"/>
                  </a:lnTo>
                  <a:lnTo>
                    <a:pt x="29" y="23017"/>
                  </a:lnTo>
                  <a:lnTo>
                    <a:pt x="10" y="23256"/>
                  </a:lnTo>
                  <a:lnTo>
                    <a:pt x="0" y="23496"/>
                  </a:lnTo>
                  <a:lnTo>
                    <a:pt x="0" y="23735"/>
                  </a:lnTo>
                  <a:lnTo>
                    <a:pt x="10" y="23908"/>
                  </a:lnTo>
                  <a:lnTo>
                    <a:pt x="19" y="24080"/>
                  </a:lnTo>
                  <a:lnTo>
                    <a:pt x="48" y="24272"/>
                  </a:lnTo>
                  <a:lnTo>
                    <a:pt x="77" y="24473"/>
                  </a:lnTo>
                  <a:lnTo>
                    <a:pt x="153" y="24894"/>
                  </a:lnTo>
                  <a:lnTo>
                    <a:pt x="259" y="25344"/>
                  </a:lnTo>
                  <a:lnTo>
                    <a:pt x="402" y="25823"/>
                  </a:lnTo>
                  <a:lnTo>
                    <a:pt x="565" y="26321"/>
                  </a:lnTo>
                  <a:lnTo>
                    <a:pt x="766" y="26839"/>
                  </a:lnTo>
                  <a:lnTo>
                    <a:pt x="996" y="27384"/>
                  </a:lnTo>
                  <a:lnTo>
                    <a:pt x="1245" y="27930"/>
                  </a:lnTo>
                  <a:lnTo>
                    <a:pt x="1389" y="28218"/>
                  </a:lnTo>
                  <a:lnTo>
                    <a:pt x="1542" y="28496"/>
                  </a:lnTo>
                  <a:lnTo>
                    <a:pt x="1695" y="28783"/>
                  </a:lnTo>
                  <a:lnTo>
                    <a:pt x="1858" y="29070"/>
                  </a:lnTo>
                  <a:lnTo>
                    <a:pt x="2031" y="29348"/>
                  </a:lnTo>
                  <a:lnTo>
                    <a:pt x="2213" y="29635"/>
                  </a:lnTo>
                  <a:lnTo>
                    <a:pt x="2395" y="29923"/>
                  </a:lnTo>
                  <a:lnTo>
                    <a:pt x="2586" y="30210"/>
                  </a:lnTo>
                  <a:lnTo>
                    <a:pt x="2797" y="30497"/>
                  </a:lnTo>
                  <a:lnTo>
                    <a:pt x="3008" y="30785"/>
                  </a:lnTo>
                  <a:lnTo>
                    <a:pt x="3218" y="31072"/>
                  </a:lnTo>
                  <a:lnTo>
                    <a:pt x="3448" y="31350"/>
                  </a:lnTo>
                  <a:lnTo>
                    <a:pt x="3688" y="31628"/>
                  </a:lnTo>
                  <a:lnTo>
                    <a:pt x="3927" y="31905"/>
                  </a:lnTo>
                  <a:lnTo>
                    <a:pt x="4176" y="32183"/>
                  </a:lnTo>
                  <a:lnTo>
                    <a:pt x="4444" y="32451"/>
                  </a:lnTo>
                  <a:lnTo>
                    <a:pt x="4703" y="32719"/>
                  </a:lnTo>
                  <a:lnTo>
                    <a:pt x="4981" y="32978"/>
                  </a:lnTo>
                  <a:lnTo>
                    <a:pt x="5268" y="33237"/>
                  </a:lnTo>
                  <a:lnTo>
                    <a:pt x="5565" y="33495"/>
                  </a:lnTo>
                  <a:lnTo>
                    <a:pt x="5862" y="33735"/>
                  </a:lnTo>
                  <a:lnTo>
                    <a:pt x="6168" y="33984"/>
                  </a:lnTo>
                  <a:lnTo>
                    <a:pt x="6494" y="34214"/>
                  </a:lnTo>
                  <a:lnTo>
                    <a:pt x="6820" y="34444"/>
                  </a:lnTo>
                  <a:lnTo>
                    <a:pt x="7155" y="34664"/>
                  </a:lnTo>
                  <a:lnTo>
                    <a:pt x="7500" y="34875"/>
                  </a:lnTo>
                  <a:lnTo>
                    <a:pt x="7845" y="35076"/>
                  </a:lnTo>
                  <a:lnTo>
                    <a:pt x="8209" y="35277"/>
                  </a:lnTo>
                  <a:lnTo>
                    <a:pt x="8582" y="35468"/>
                  </a:lnTo>
                  <a:lnTo>
                    <a:pt x="8956" y="35641"/>
                  </a:lnTo>
                  <a:lnTo>
                    <a:pt x="9339" y="35813"/>
                  </a:lnTo>
                  <a:lnTo>
                    <a:pt x="9741" y="35966"/>
                  </a:lnTo>
                  <a:lnTo>
                    <a:pt x="10143" y="36120"/>
                  </a:lnTo>
                  <a:lnTo>
                    <a:pt x="10555" y="36254"/>
                  </a:lnTo>
                  <a:lnTo>
                    <a:pt x="10977" y="36388"/>
                  </a:lnTo>
                  <a:lnTo>
                    <a:pt x="11408" y="36503"/>
                  </a:lnTo>
                  <a:lnTo>
                    <a:pt x="11848" y="36599"/>
                  </a:lnTo>
                  <a:lnTo>
                    <a:pt x="12298" y="36694"/>
                  </a:lnTo>
                  <a:lnTo>
                    <a:pt x="12758" y="36771"/>
                  </a:lnTo>
                  <a:lnTo>
                    <a:pt x="13228" y="36828"/>
                  </a:lnTo>
                  <a:lnTo>
                    <a:pt x="13697" y="36886"/>
                  </a:lnTo>
                  <a:lnTo>
                    <a:pt x="14185" y="36915"/>
                  </a:lnTo>
                  <a:lnTo>
                    <a:pt x="14683" y="36943"/>
                  </a:lnTo>
                  <a:lnTo>
                    <a:pt x="15699" y="36943"/>
                  </a:lnTo>
                  <a:lnTo>
                    <a:pt x="16216" y="36915"/>
                  </a:lnTo>
                  <a:lnTo>
                    <a:pt x="16570" y="36886"/>
                  </a:lnTo>
                  <a:lnTo>
                    <a:pt x="16915" y="36857"/>
                  </a:lnTo>
                  <a:lnTo>
                    <a:pt x="17260" y="36819"/>
                  </a:lnTo>
                  <a:lnTo>
                    <a:pt x="17595" y="36771"/>
                  </a:lnTo>
                  <a:lnTo>
                    <a:pt x="17930" y="36723"/>
                  </a:lnTo>
                  <a:lnTo>
                    <a:pt x="18266" y="36666"/>
                  </a:lnTo>
                  <a:lnTo>
                    <a:pt x="18591" y="36599"/>
                  </a:lnTo>
                  <a:lnTo>
                    <a:pt x="18907" y="36532"/>
                  </a:lnTo>
                  <a:lnTo>
                    <a:pt x="19233" y="36455"/>
                  </a:lnTo>
                  <a:lnTo>
                    <a:pt x="19539" y="36369"/>
                  </a:lnTo>
                  <a:lnTo>
                    <a:pt x="19856" y="36283"/>
                  </a:lnTo>
                  <a:lnTo>
                    <a:pt x="20152" y="36187"/>
                  </a:lnTo>
                  <a:lnTo>
                    <a:pt x="20459" y="36081"/>
                  </a:lnTo>
                  <a:lnTo>
                    <a:pt x="20756" y="35976"/>
                  </a:lnTo>
                  <a:lnTo>
                    <a:pt x="21043" y="35861"/>
                  </a:lnTo>
                  <a:lnTo>
                    <a:pt x="21331" y="35746"/>
                  </a:lnTo>
                  <a:lnTo>
                    <a:pt x="21608" y="35622"/>
                  </a:lnTo>
                  <a:lnTo>
                    <a:pt x="21886" y="35497"/>
                  </a:lnTo>
                  <a:lnTo>
                    <a:pt x="22164" y="35363"/>
                  </a:lnTo>
                  <a:lnTo>
                    <a:pt x="22432" y="35229"/>
                  </a:lnTo>
                  <a:lnTo>
                    <a:pt x="22700" y="35085"/>
                  </a:lnTo>
                  <a:lnTo>
                    <a:pt x="22959" y="34932"/>
                  </a:lnTo>
                  <a:lnTo>
                    <a:pt x="23208" y="34788"/>
                  </a:lnTo>
                  <a:lnTo>
                    <a:pt x="23457" y="34626"/>
                  </a:lnTo>
                  <a:lnTo>
                    <a:pt x="23706" y="34463"/>
                  </a:lnTo>
                  <a:lnTo>
                    <a:pt x="23945" y="34300"/>
                  </a:lnTo>
                  <a:lnTo>
                    <a:pt x="24185" y="34127"/>
                  </a:lnTo>
                  <a:lnTo>
                    <a:pt x="24415" y="33955"/>
                  </a:lnTo>
                  <a:lnTo>
                    <a:pt x="24635" y="33773"/>
                  </a:lnTo>
                  <a:lnTo>
                    <a:pt x="24855" y="33591"/>
                  </a:lnTo>
                  <a:lnTo>
                    <a:pt x="25076" y="33409"/>
                  </a:lnTo>
                  <a:lnTo>
                    <a:pt x="25286" y="33218"/>
                  </a:lnTo>
                  <a:lnTo>
                    <a:pt x="25497" y="33026"/>
                  </a:lnTo>
                  <a:lnTo>
                    <a:pt x="25698" y="32825"/>
                  </a:lnTo>
                  <a:lnTo>
                    <a:pt x="25890" y="32624"/>
                  </a:lnTo>
                  <a:lnTo>
                    <a:pt x="26081" y="32423"/>
                  </a:lnTo>
                  <a:lnTo>
                    <a:pt x="26273" y="32212"/>
                  </a:lnTo>
                  <a:lnTo>
                    <a:pt x="26455" y="32001"/>
                  </a:lnTo>
                  <a:lnTo>
                    <a:pt x="26627" y="31790"/>
                  </a:lnTo>
                  <a:lnTo>
                    <a:pt x="26800" y="31570"/>
                  </a:lnTo>
                  <a:lnTo>
                    <a:pt x="26962" y="31350"/>
                  </a:lnTo>
                  <a:lnTo>
                    <a:pt x="27125" y="31130"/>
                  </a:lnTo>
                  <a:lnTo>
                    <a:pt x="27279" y="30909"/>
                  </a:lnTo>
                  <a:lnTo>
                    <a:pt x="27432" y="30679"/>
                  </a:lnTo>
                  <a:lnTo>
                    <a:pt x="27575" y="30449"/>
                  </a:lnTo>
                  <a:lnTo>
                    <a:pt x="27719" y="30220"/>
                  </a:lnTo>
                  <a:lnTo>
                    <a:pt x="27978" y="29741"/>
                  </a:lnTo>
                  <a:lnTo>
                    <a:pt x="28217" y="29262"/>
                  </a:lnTo>
                  <a:lnTo>
                    <a:pt x="28438" y="28773"/>
                  </a:lnTo>
                  <a:lnTo>
                    <a:pt x="28639" y="28285"/>
                  </a:lnTo>
                  <a:lnTo>
                    <a:pt x="28811" y="27787"/>
                  </a:lnTo>
                  <a:lnTo>
                    <a:pt x="28964" y="27279"/>
                  </a:lnTo>
                  <a:lnTo>
                    <a:pt x="29098" y="26771"/>
                  </a:lnTo>
                  <a:lnTo>
                    <a:pt x="29156" y="26513"/>
                  </a:lnTo>
                  <a:lnTo>
                    <a:pt x="29204" y="26264"/>
                  </a:lnTo>
                  <a:lnTo>
                    <a:pt x="29252" y="26005"/>
                  </a:lnTo>
                  <a:lnTo>
                    <a:pt x="29290" y="25747"/>
                  </a:lnTo>
                  <a:lnTo>
                    <a:pt x="29319" y="25536"/>
                  </a:lnTo>
                  <a:lnTo>
                    <a:pt x="29338" y="25325"/>
                  </a:lnTo>
                  <a:lnTo>
                    <a:pt x="29347" y="25105"/>
                  </a:lnTo>
                  <a:lnTo>
                    <a:pt x="29357" y="24885"/>
                  </a:lnTo>
                  <a:lnTo>
                    <a:pt x="29357" y="24664"/>
                  </a:lnTo>
                  <a:lnTo>
                    <a:pt x="29347" y="24444"/>
                  </a:lnTo>
                  <a:lnTo>
                    <a:pt x="29328" y="24214"/>
                  </a:lnTo>
                  <a:lnTo>
                    <a:pt x="29309" y="23994"/>
                  </a:lnTo>
                  <a:lnTo>
                    <a:pt x="29280" y="23764"/>
                  </a:lnTo>
                  <a:lnTo>
                    <a:pt x="29252" y="23524"/>
                  </a:lnTo>
                  <a:lnTo>
                    <a:pt x="29165" y="23055"/>
                  </a:lnTo>
                  <a:lnTo>
                    <a:pt x="29060" y="22586"/>
                  </a:lnTo>
                  <a:lnTo>
                    <a:pt x="28926" y="22097"/>
                  </a:lnTo>
                  <a:lnTo>
                    <a:pt x="28773" y="21609"/>
                  </a:lnTo>
                  <a:lnTo>
                    <a:pt x="28600" y="21111"/>
                  </a:lnTo>
                  <a:lnTo>
                    <a:pt x="28409" y="20613"/>
                  </a:lnTo>
                  <a:lnTo>
                    <a:pt x="28188" y="20105"/>
                  </a:lnTo>
                  <a:lnTo>
                    <a:pt x="27959" y="19597"/>
                  </a:lnTo>
                  <a:lnTo>
                    <a:pt x="27710" y="19080"/>
                  </a:lnTo>
                  <a:lnTo>
                    <a:pt x="27441" y="18563"/>
                  </a:lnTo>
                  <a:lnTo>
                    <a:pt x="27154" y="18046"/>
                  </a:lnTo>
                  <a:lnTo>
                    <a:pt x="26857" y="17519"/>
                  </a:lnTo>
                  <a:lnTo>
                    <a:pt x="26541" y="17002"/>
                  </a:lnTo>
                  <a:lnTo>
                    <a:pt x="26215" y="16475"/>
                  </a:lnTo>
                  <a:lnTo>
                    <a:pt x="25871" y="15948"/>
                  </a:lnTo>
                  <a:lnTo>
                    <a:pt x="25526" y="15431"/>
                  </a:lnTo>
                  <a:lnTo>
                    <a:pt x="25152" y="14904"/>
                  </a:lnTo>
                  <a:lnTo>
                    <a:pt x="24779" y="14387"/>
                  </a:lnTo>
                  <a:lnTo>
                    <a:pt x="24396" y="13860"/>
                  </a:lnTo>
                  <a:lnTo>
                    <a:pt x="24003" y="13353"/>
                  </a:lnTo>
                  <a:lnTo>
                    <a:pt x="23601" y="12835"/>
                  </a:lnTo>
                  <a:lnTo>
                    <a:pt x="23189" y="12328"/>
                  </a:lnTo>
                  <a:lnTo>
                    <a:pt x="22767" y="11820"/>
                  </a:lnTo>
                  <a:lnTo>
                    <a:pt x="22346" y="11312"/>
                  </a:lnTo>
                  <a:lnTo>
                    <a:pt x="21924" y="10824"/>
                  </a:lnTo>
                  <a:lnTo>
                    <a:pt x="21493" y="10326"/>
                  </a:lnTo>
                  <a:lnTo>
                    <a:pt x="21053" y="9847"/>
                  </a:lnTo>
                  <a:lnTo>
                    <a:pt x="20622" y="9368"/>
                  </a:lnTo>
                  <a:lnTo>
                    <a:pt x="20181" y="8899"/>
                  </a:lnTo>
                  <a:lnTo>
                    <a:pt x="19741" y="8439"/>
                  </a:lnTo>
                  <a:lnTo>
                    <a:pt x="19300" y="7989"/>
                  </a:lnTo>
                  <a:lnTo>
                    <a:pt x="18859" y="7539"/>
                  </a:lnTo>
                  <a:lnTo>
                    <a:pt x="18419" y="7108"/>
                  </a:lnTo>
                  <a:lnTo>
                    <a:pt x="17547" y="6265"/>
                  </a:lnTo>
                  <a:lnTo>
                    <a:pt x="16695" y="5479"/>
                  </a:lnTo>
                  <a:lnTo>
                    <a:pt x="15871" y="4732"/>
                  </a:lnTo>
                  <a:lnTo>
                    <a:pt x="15066" y="4052"/>
                  </a:lnTo>
                  <a:lnTo>
                    <a:pt x="14674" y="3727"/>
                  </a:lnTo>
                  <a:lnTo>
                    <a:pt x="14300" y="3420"/>
                  </a:lnTo>
                  <a:lnTo>
                    <a:pt x="13927" y="3133"/>
                  </a:lnTo>
                  <a:lnTo>
                    <a:pt x="13572" y="2855"/>
                  </a:lnTo>
                  <a:lnTo>
                    <a:pt x="13228" y="2596"/>
                  </a:lnTo>
                  <a:lnTo>
                    <a:pt x="12892" y="2357"/>
                  </a:lnTo>
                  <a:lnTo>
                    <a:pt x="12576" y="2137"/>
                  </a:lnTo>
                  <a:lnTo>
                    <a:pt x="12270" y="1926"/>
                  </a:lnTo>
                  <a:lnTo>
                    <a:pt x="11982" y="1744"/>
                  </a:lnTo>
                  <a:lnTo>
                    <a:pt x="11705" y="1581"/>
                  </a:lnTo>
                  <a:lnTo>
                    <a:pt x="11446" y="1437"/>
                  </a:lnTo>
                  <a:lnTo>
                    <a:pt x="11207" y="1313"/>
                  </a:lnTo>
                  <a:lnTo>
                    <a:pt x="10986" y="1207"/>
                  </a:lnTo>
                  <a:lnTo>
                    <a:pt x="10785" y="1131"/>
                  </a:lnTo>
                  <a:lnTo>
                    <a:pt x="10603" y="1073"/>
                  </a:lnTo>
                  <a:lnTo>
                    <a:pt x="10450" y="1035"/>
                  </a:lnTo>
                  <a:lnTo>
                    <a:pt x="10306" y="1025"/>
                  </a:lnTo>
                  <a:lnTo>
                    <a:pt x="10249" y="1025"/>
                  </a:lnTo>
                  <a:lnTo>
                    <a:pt x="10191" y="1035"/>
                  </a:lnTo>
                  <a:lnTo>
                    <a:pt x="9981" y="1083"/>
                  </a:lnTo>
                  <a:lnTo>
                    <a:pt x="9760" y="1112"/>
                  </a:lnTo>
                  <a:lnTo>
                    <a:pt x="9540" y="1131"/>
                  </a:lnTo>
                  <a:lnTo>
                    <a:pt x="9320" y="1140"/>
                  </a:lnTo>
                  <a:lnTo>
                    <a:pt x="9090" y="1140"/>
                  </a:lnTo>
                  <a:lnTo>
                    <a:pt x="8869" y="1131"/>
                  </a:lnTo>
                  <a:lnTo>
                    <a:pt x="8640" y="1121"/>
                  </a:lnTo>
                  <a:lnTo>
                    <a:pt x="8410" y="1093"/>
                  </a:lnTo>
                  <a:lnTo>
                    <a:pt x="8180" y="1064"/>
                  </a:lnTo>
                  <a:lnTo>
                    <a:pt x="7950" y="1025"/>
                  </a:lnTo>
                  <a:lnTo>
                    <a:pt x="7509" y="939"/>
                  </a:lnTo>
                  <a:lnTo>
                    <a:pt x="7078" y="834"/>
                  </a:lnTo>
                  <a:lnTo>
                    <a:pt x="6667" y="719"/>
                  </a:lnTo>
                  <a:lnTo>
                    <a:pt x="6283" y="594"/>
                  </a:lnTo>
                  <a:lnTo>
                    <a:pt x="5929" y="470"/>
                  </a:lnTo>
                  <a:lnTo>
                    <a:pt x="5613" y="345"/>
                  </a:lnTo>
                  <a:lnTo>
                    <a:pt x="5345" y="240"/>
                  </a:lnTo>
                  <a:lnTo>
                    <a:pt x="4962" y="68"/>
                  </a:lnTo>
                  <a:lnTo>
                    <a:pt x="481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948;p26">
              <a:extLst>
                <a:ext uri="{FF2B5EF4-FFF2-40B4-BE49-F238E27FC236}">
                  <a16:creationId xmlns:a16="http://schemas.microsoft.com/office/drawing/2014/main" id="{15067600-F873-4846-A704-1D8CD7A71B7B}"/>
                </a:ext>
              </a:extLst>
            </p:cNvPr>
            <p:cNvSpPr/>
            <p:nvPr/>
          </p:nvSpPr>
          <p:spPr>
            <a:xfrm>
              <a:off x="7128685" y="1433376"/>
              <a:ext cx="722971" cy="837900"/>
            </a:xfrm>
            <a:custGeom>
              <a:avLst/>
              <a:gdLst/>
              <a:ahLst/>
              <a:cxnLst/>
              <a:rect l="l" t="t" r="r" b="b"/>
              <a:pathLst>
                <a:path w="18381" h="21303" extrusionOk="0">
                  <a:moveTo>
                    <a:pt x="11551" y="1"/>
                  </a:moveTo>
                  <a:lnTo>
                    <a:pt x="10919" y="403"/>
                  </a:lnTo>
                  <a:lnTo>
                    <a:pt x="10306" y="815"/>
                  </a:lnTo>
                  <a:lnTo>
                    <a:pt x="9703" y="1236"/>
                  </a:lnTo>
                  <a:lnTo>
                    <a:pt x="9118" y="1658"/>
                  </a:lnTo>
                  <a:lnTo>
                    <a:pt x="8553" y="2079"/>
                  </a:lnTo>
                  <a:lnTo>
                    <a:pt x="8007" y="2501"/>
                  </a:lnTo>
                  <a:lnTo>
                    <a:pt x="7471" y="2932"/>
                  </a:lnTo>
                  <a:lnTo>
                    <a:pt x="6954" y="3353"/>
                  </a:lnTo>
                  <a:lnTo>
                    <a:pt x="6456" y="3784"/>
                  </a:lnTo>
                  <a:lnTo>
                    <a:pt x="5977" y="4205"/>
                  </a:lnTo>
                  <a:lnTo>
                    <a:pt x="5507" y="4627"/>
                  </a:lnTo>
                  <a:lnTo>
                    <a:pt x="5067" y="5039"/>
                  </a:lnTo>
                  <a:lnTo>
                    <a:pt x="4636" y="5451"/>
                  </a:lnTo>
                  <a:lnTo>
                    <a:pt x="4224" y="5862"/>
                  </a:lnTo>
                  <a:lnTo>
                    <a:pt x="3831" y="6265"/>
                  </a:lnTo>
                  <a:lnTo>
                    <a:pt x="3458" y="6657"/>
                  </a:lnTo>
                  <a:lnTo>
                    <a:pt x="3103" y="7041"/>
                  </a:lnTo>
                  <a:lnTo>
                    <a:pt x="2768" y="7405"/>
                  </a:lnTo>
                  <a:lnTo>
                    <a:pt x="2442" y="7768"/>
                  </a:lnTo>
                  <a:lnTo>
                    <a:pt x="2146" y="8123"/>
                  </a:lnTo>
                  <a:lnTo>
                    <a:pt x="1868" y="8458"/>
                  </a:lnTo>
                  <a:lnTo>
                    <a:pt x="1600" y="8784"/>
                  </a:lnTo>
                  <a:lnTo>
                    <a:pt x="1360" y="9090"/>
                  </a:lnTo>
                  <a:lnTo>
                    <a:pt x="1130" y="9387"/>
                  </a:lnTo>
                  <a:lnTo>
                    <a:pt x="929" y="9665"/>
                  </a:lnTo>
                  <a:lnTo>
                    <a:pt x="747" y="9924"/>
                  </a:lnTo>
                  <a:lnTo>
                    <a:pt x="584" y="10173"/>
                  </a:lnTo>
                  <a:lnTo>
                    <a:pt x="441" y="10393"/>
                  </a:lnTo>
                  <a:lnTo>
                    <a:pt x="316" y="10594"/>
                  </a:lnTo>
                  <a:lnTo>
                    <a:pt x="211" y="10776"/>
                  </a:lnTo>
                  <a:lnTo>
                    <a:pt x="125" y="10929"/>
                  </a:lnTo>
                  <a:lnTo>
                    <a:pt x="57" y="11063"/>
                  </a:lnTo>
                  <a:lnTo>
                    <a:pt x="29" y="11159"/>
                  </a:lnTo>
                  <a:lnTo>
                    <a:pt x="10" y="11255"/>
                  </a:lnTo>
                  <a:lnTo>
                    <a:pt x="0" y="11351"/>
                  </a:lnTo>
                  <a:lnTo>
                    <a:pt x="0" y="11446"/>
                  </a:lnTo>
                  <a:lnTo>
                    <a:pt x="19" y="11542"/>
                  </a:lnTo>
                  <a:lnTo>
                    <a:pt x="48" y="11638"/>
                  </a:lnTo>
                  <a:lnTo>
                    <a:pt x="86" y="11734"/>
                  </a:lnTo>
                  <a:lnTo>
                    <a:pt x="144" y="11810"/>
                  </a:lnTo>
                  <a:lnTo>
                    <a:pt x="498" y="12299"/>
                  </a:lnTo>
                  <a:lnTo>
                    <a:pt x="862" y="12778"/>
                  </a:lnTo>
                  <a:lnTo>
                    <a:pt x="1226" y="13228"/>
                  </a:lnTo>
                  <a:lnTo>
                    <a:pt x="1580" y="13669"/>
                  </a:lnTo>
                  <a:lnTo>
                    <a:pt x="1944" y="14090"/>
                  </a:lnTo>
                  <a:lnTo>
                    <a:pt x="2308" y="14492"/>
                  </a:lnTo>
                  <a:lnTo>
                    <a:pt x="2672" y="14885"/>
                  </a:lnTo>
                  <a:lnTo>
                    <a:pt x="3027" y="15268"/>
                  </a:lnTo>
                  <a:lnTo>
                    <a:pt x="3391" y="15623"/>
                  </a:lnTo>
                  <a:lnTo>
                    <a:pt x="3745" y="15967"/>
                  </a:lnTo>
                  <a:lnTo>
                    <a:pt x="4109" y="16303"/>
                  </a:lnTo>
                  <a:lnTo>
                    <a:pt x="4463" y="16619"/>
                  </a:lnTo>
                  <a:lnTo>
                    <a:pt x="4818" y="16925"/>
                  </a:lnTo>
                  <a:lnTo>
                    <a:pt x="5172" y="17222"/>
                  </a:lnTo>
                  <a:lnTo>
                    <a:pt x="5517" y="17500"/>
                  </a:lnTo>
                  <a:lnTo>
                    <a:pt x="5871" y="17758"/>
                  </a:lnTo>
                  <a:lnTo>
                    <a:pt x="6216" y="18017"/>
                  </a:lnTo>
                  <a:lnTo>
                    <a:pt x="6561" y="18257"/>
                  </a:lnTo>
                  <a:lnTo>
                    <a:pt x="6896" y="18486"/>
                  </a:lnTo>
                  <a:lnTo>
                    <a:pt x="7241" y="18707"/>
                  </a:lnTo>
                  <a:lnTo>
                    <a:pt x="7576" y="18908"/>
                  </a:lnTo>
                  <a:lnTo>
                    <a:pt x="7902" y="19099"/>
                  </a:lnTo>
                  <a:lnTo>
                    <a:pt x="8228" y="19291"/>
                  </a:lnTo>
                  <a:lnTo>
                    <a:pt x="8553" y="19463"/>
                  </a:lnTo>
                  <a:lnTo>
                    <a:pt x="8879" y="19626"/>
                  </a:lnTo>
                  <a:lnTo>
                    <a:pt x="9195" y="19779"/>
                  </a:lnTo>
                  <a:lnTo>
                    <a:pt x="9501" y="19923"/>
                  </a:lnTo>
                  <a:lnTo>
                    <a:pt x="9808" y="20057"/>
                  </a:lnTo>
                  <a:lnTo>
                    <a:pt x="10114" y="20182"/>
                  </a:lnTo>
                  <a:lnTo>
                    <a:pt x="10411" y="20306"/>
                  </a:lnTo>
                  <a:lnTo>
                    <a:pt x="10699" y="20412"/>
                  </a:lnTo>
                  <a:lnTo>
                    <a:pt x="10986" y="20517"/>
                  </a:lnTo>
                  <a:lnTo>
                    <a:pt x="11542" y="20689"/>
                  </a:lnTo>
                  <a:lnTo>
                    <a:pt x="12068" y="20843"/>
                  </a:lnTo>
                  <a:lnTo>
                    <a:pt x="12576" y="20967"/>
                  </a:lnTo>
                  <a:lnTo>
                    <a:pt x="13055" y="21072"/>
                  </a:lnTo>
                  <a:lnTo>
                    <a:pt x="13505" y="21149"/>
                  </a:lnTo>
                  <a:lnTo>
                    <a:pt x="13917" y="21207"/>
                  </a:lnTo>
                  <a:lnTo>
                    <a:pt x="14310" y="21245"/>
                  </a:lnTo>
                  <a:lnTo>
                    <a:pt x="14664" y="21274"/>
                  </a:lnTo>
                  <a:lnTo>
                    <a:pt x="14980" y="21293"/>
                  </a:lnTo>
                  <a:lnTo>
                    <a:pt x="15258" y="21302"/>
                  </a:lnTo>
                  <a:lnTo>
                    <a:pt x="15497" y="21302"/>
                  </a:lnTo>
                  <a:lnTo>
                    <a:pt x="15699" y="21293"/>
                  </a:lnTo>
                  <a:lnTo>
                    <a:pt x="15976" y="21274"/>
                  </a:lnTo>
                  <a:lnTo>
                    <a:pt x="16072" y="21264"/>
                  </a:lnTo>
                  <a:lnTo>
                    <a:pt x="16369" y="21235"/>
                  </a:lnTo>
                  <a:lnTo>
                    <a:pt x="16647" y="21187"/>
                  </a:lnTo>
                  <a:lnTo>
                    <a:pt x="16905" y="21130"/>
                  </a:lnTo>
                  <a:lnTo>
                    <a:pt x="17135" y="21053"/>
                  </a:lnTo>
                  <a:lnTo>
                    <a:pt x="17356" y="20958"/>
                  </a:lnTo>
                  <a:lnTo>
                    <a:pt x="17547" y="20852"/>
                  </a:lnTo>
                  <a:lnTo>
                    <a:pt x="17719" y="20728"/>
                  </a:lnTo>
                  <a:lnTo>
                    <a:pt x="17873" y="20594"/>
                  </a:lnTo>
                  <a:lnTo>
                    <a:pt x="18007" y="20450"/>
                  </a:lnTo>
                  <a:lnTo>
                    <a:pt x="18122" y="20297"/>
                  </a:lnTo>
                  <a:lnTo>
                    <a:pt x="18218" y="20134"/>
                  </a:lnTo>
                  <a:lnTo>
                    <a:pt x="18285" y="19961"/>
                  </a:lnTo>
                  <a:lnTo>
                    <a:pt x="18342" y="19779"/>
                  </a:lnTo>
                  <a:lnTo>
                    <a:pt x="18371" y="19588"/>
                  </a:lnTo>
                  <a:lnTo>
                    <a:pt x="18380" y="19396"/>
                  </a:lnTo>
                  <a:lnTo>
                    <a:pt x="18371" y="19195"/>
                  </a:lnTo>
                  <a:lnTo>
                    <a:pt x="18342" y="18994"/>
                  </a:lnTo>
                  <a:lnTo>
                    <a:pt x="18294" y="18793"/>
                  </a:lnTo>
                  <a:lnTo>
                    <a:pt x="18227" y="18582"/>
                  </a:lnTo>
                  <a:lnTo>
                    <a:pt x="18141" y="18371"/>
                  </a:lnTo>
                  <a:lnTo>
                    <a:pt x="18026" y="18161"/>
                  </a:lnTo>
                  <a:lnTo>
                    <a:pt x="17901" y="17940"/>
                  </a:lnTo>
                  <a:lnTo>
                    <a:pt x="17748" y="17730"/>
                  </a:lnTo>
                  <a:lnTo>
                    <a:pt x="17585" y="17529"/>
                  </a:lnTo>
                  <a:lnTo>
                    <a:pt x="17394" y="17318"/>
                  </a:lnTo>
                  <a:lnTo>
                    <a:pt x="17183" y="17117"/>
                  </a:lnTo>
                  <a:lnTo>
                    <a:pt x="16963" y="16916"/>
                  </a:lnTo>
                  <a:lnTo>
                    <a:pt x="16714" y="16724"/>
                  </a:lnTo>
                  <a:lnTo>
                    <a:pt x="16446" y="16532"/>
                  </a:lnTo>
                  <a:lnTo>
                    <a:pt x="16158" y="16360"/>
                  </a:lnTo>
                  <a:lnTo>
                    <a:pt x="15852" y="16188"/>
                  </a:lnTo>
                  <a:lnTo>
                    <a:pt x="15526" y="16025"/>
                  </a:lnTo>
                  <a:lnTo>
                    <a:pt x="14817" y="15699"/>
                  </a:lnTo>
                  <a:lnTo>
                    <a:pt x="14022" y="15345"/>
                  </a:lnTo>
                  <a:lnTo>
                    <a:pt x="13179" y="14981"/>
                  </a:lnTo>
                  <a:lnTo>
                    <a:pt x="12289" y="14607"/>
                  </a:lnTo>
                  <a:lnTo>
                    <a:pt x="10459" y="13851"/>
                  </a:lnTo>
                  <a:lnTo>
                    <a:pt x="8659" y="13132"/>
                  </a:lnTo>
                  <a:lnTo>
                    <a:pt x="7021" y="12491"/>
                  </a:lnTo>
                  <a:lnTo>
                    <a:pt x="5689" y="11973"/>
                  </a:lnTo>
                  <a:lnTo>
                    <a:pt x="4463" y="11494"/>
                  </a:lnTo>
                  <a:lnTo>
                    <a:pt x="10804" y="2175"/>
                  </a:lnTo>
                  <a:lnTo>
                    <a:pt x="11015" y="1868"/>
                  </a:lnTo>
                  <a:lnTo>
                    <a:pt x="11216" y="1533"/>
                  </a:lnTo>
                  <a:lnTo>
                    <a:pt x="11408" y="1188"/>
                  </a:lnTo>
                  <a:lnTo>
                    <a:pt x="11494" y="1016"/>
                  </a:lnTo>
                  <a:lnTo>
                    <a:pt x="11561" y="853"/>
                  </a:lnTo>
                  <a:lnTo>
                    <a:pt x="11628" y="700"/>
                  </a:lnTo>
                  <a:lnTo>
                    <a:pt x="11666" y="556"/>
                  </a:lnTo>
                  <a:lnTo>
                    <a:pt x="11704" y="422"/>
                  </a:lnTo>
                  <a:lnTo>
                    <a:pt x="11714" y="298"/>
                  </a:lnTo>
                  <a:lnTo>
                    <a:pt x="11704" y="192"/>
                  </a:lnTo>
                  <a:lnTo>
                    <a:pt x="11695" y="144"/>
                  </a:lnTo>
                  <a:lnTo>
                    <a:pt x="11676" y="106"/>
                  </a:lnTo>
                  <a:lnTo>
                    <a:pt x="11657" y="68"/>
                  </a:lnTo>
                  <a:lnTo>
                    <a:pt x="11628" y="39"/>
                  </a:lnTo>
                  <a:lnTo>
                    <a:pt x="11590" y="20"/>
                  </a:lnTo>
                  <a:lnTo>
                    <a:pt x="11551" y="1"/>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949;p26">
              <a:extLst>
                <a:ext uri="{FF2B5EF4-FFF2-40B4-BE49-F238E27FC236}">
                  <a16:creationId xmlns:a16="http://schemas.microsoft.com/office/drawing/2014/main" id="{A5502598-8A91-4BA1-90CC-99AE86E49C13}"/>
                </a:ext>
              </a:extLst>
            </p:cNvPr>
            <p:cNvSpPr/>
            <p:nvPr/>
          </p:nvSpPr>
          <p:spPr>
            <a:xfrm>
              <a:off x="7365617" y="1934024"/>
              <a:ext cx="505226" cy="418222"/>
            </a:xfrm>
            <a:custGeom>
              <a:avLst/>
              <a:gdLst/>
              <a:ahLst/>
              <a:cxnLst/>
              <a:rect l="l" t="t" r="r" b="b"/>
              <a:pathLst>
                <a:path w="12845" h="10633" extrusionOk="0">
                  <a:moveTo>
                    <a:pt x="1619" y="1"/>
                  </a:moveTo>
                  <a:lnTo>
                    <a:pt x="1" y="6667"/>
                  </a:lnTo>
                  <a:lnTo>
                    <a:pt x="547" y="6964"/>
                  </a:lnTo>
                  <a:lnTo>
                    <a:pt x="1093" y="7242"/>
                  </a:lnTo>
                  <a:lnTo>
                    <a:pt x="1629" y="7510"/>
                  </a:lnTo>
                  <a:lnTo>
                    <a:pt x="2156" y="7759"/>
                  </a:lnTo>
                  <a:lnTo>
                    <a:pt x="2673" y="7999"/>
                  </a:lnTo>
                  <a:lnTo>
                    <a:pt x="3181" y="8229"/>
                  </a:lnTo>
                  <a:lnTo>
                    <a:pt x="3679" y="8439"/>
                  </a:lnTo>
                  <a:lnTo>
                    <a:pt x="4177" y="8640"/>
                  </a:lnTo>
                  <a:lnTo>
                    <a:pt x="4656" y="8832"/>
                  </a:lnTo>
                  <a:lnTo>
                    <a:pt x="5125" y="9014"/>
                  </a:lnTo>
                  <a:lnTo>
                    <a:pt x="5575" y="9177"/>
                  </a:lnTo>
                  <a:lnTo>
                    <a:pt x="6016" y="9330"/>
                  </a:lnTo>
                  <a:lnTo>
                    <a:pt x="6859" y="9608"/>
                  </a:lnTo>
                  <a:lnTo>
                    <a:pt x="7634" y="9857"/>
                  </a:lnTo>
                  <a:lnTo>
                    <a:pt x="8343" y="10058"/>
                  </a:lnTo>
                  <a:lnTo>
                    <a:pt x="8975" y="10221"/>
                  </a:lnTo>
                  <a:lnTo>
                    <a:pt x="9531" y="10355"/>
                  </a:lnTo>
                  <a:lnTo>
                    <a:pt x="10000" y="10460"/>
                  </a:lnTo>
                  <a:lnTo>
                    <a:pt x="10374" y="10537"/>
                  </a:lnTo>
                  <a:lnTo>
                    <a:pt x="10642" y="10594"/>
                  </a:lnTo>
                  <a:lnTo>
                    <a:pt x="10872" y="10633"/>
                  </a:lnTo>
                  <a:lnTo>
                    <a:pt x="11025" y="10614"/>
                  </a:lnTo>
                  <a:lnTo>
                    <a:pt x="11169" y="10594"/>
                  </a:lnTo>
                  <a:lnTo>
                    <a:pt x="11303" y="10566"/>
                  </a:lnTo>
                  <a:lnTo>
                    <a:pt x="11437" y="10527"/>
                  </a:lnTo>
                  <a:lnTo>
                    <a:pt x="11561" y="10489"/>
                  </a:lnTo>
                  <a:lnTo>
                    <a:pt x="11686" y="10441"/>
                  </a:lnTo>
                  <a:lnTo>
                    <a:pt x="11801" y="10384"/>
                  </a:lnTo>
                  <a:lnTo>
                    <a:pt x="11906" y="10326"/>
                  </a:lnTo>
                  <a:lnTo>
                    <a:pt x="12012" y="10259"/>
                  </a:lnTo>
                  <a:lnTo>
                    <a:pt x="12098" y="10182"/>
                  </a:lnTo>
                  <a:lnTo>
                    <a:pt x="12194" y="10106"/>
                  </a:lnTo>
                  <a:lnTo>
                    <a:pt x="12270" y="10020"/>
                  </a:lnTo>
                  <a:lnTo>
                    <a:pt x="12356" y="9933"/>
                  </a:lnTo>
                  <a:lnTo>
                    <a:pt x="12423" y="9838"/>
                  </a:lnTo>
                  <a:lnTo>
                    <a:pt x="12490" y="9742"/>
                  </a:lnTo>
                  <a:lnTo>
                    <a:pt x="12548" y="9637"/>
                  </a:lnTo>
                  <a:lnTo>
                    <a:pt x="12605" y="9531"/>
                  </a:lnTo>
                  <a:lnTo>
                    <a:pt x="12653" y="9416"/>
                  </a:lnTo>
                  <a:lnTo>
                    <a:pt x="12692" y="9301"/>
                  </a:lnTo>
                  <a:lnTo>
                    <a:pt x="12730" y="9177"/>
                  </a:lnTo>
                  <a:lnTo>
                    <a:pt x="12768" y="9052"/>
                  </a:lnTo>
                  <a:lnTo>
                    <a:pt x="12787" y="8928"/>
                  </a:lnTo>
                  <a:lnTo>
                    <a:pt x="12816" y="8794"/>
                  </a:lnTo>
                  <a:lnTo>
                    <a:pt x="12826" y="8660"/>
                  </a:lnTo>
                  <a:lnTo>
                    <a:pt x="12845" y="8391"/>
                  </a:lnTo>
                  <a:lnTo>
                    <a:pt x="12835" y="8104"/>
                  </a:lnTo>
                  <a:lnTo>
                    <a:pt x="12807" y="7817"/>
                  </a:lnTo>
                  <a:lnTo>
                    <a:pt x="12759" y="7520"/>
                  </a:lnTo>
                  <a:lnTo>
                    <a:pt x="12692" y="7213"/>
                  </a:lnTo>
                  <a:lnTo>
                    <a:pt x="12605" y="6916"/>
                  </a:lnTo>
                  <a:lnTo>
                    <a:pt x="12500" y="6610"/>
                  </a:lnTo>
                  <a:lnTo>
                    <a:pt x="12376" y="6303"/>
                  </a:lnTo>
                  <a:lnTo>
                    <a:pt x="12232" y="5997"/>
                  </a:lnTo>
                  <a:lnTo>
                    <a:pt x="12069" y="5700"/>
                  </a:lnTo>
                  <a:lnTo>
                    <a:pt x="11887" y="5413"/>
                  </a:lnTo>
                  <a:lnTo>
                    <a:pt x="11686" y="5125"/>
                  </a:lnTo>
                  <a:lnTo>
                    <a:pt x="11475" y="4847"/>
                  </a:lnTo>
                  <a:lnTo>
                    <a:pt x="11236" y="4579"/>
                  </a:lnTo>
                  <a:lnTo>
                    <a:pt x="10987" y="4321"/>
                  </a:lnTo>
                  <a:lnTo>
                    <a:pt x="10719" y="4081"/>
                  </a:lnTo>
                  <a:lnTo>
                    <a:pt x="10441" y="3861"/>
                  </a:lnTo>
                  <a:lnTo>
                    <a:pt x="10297" y="3756"/>
                  </a:lnTo>
                  <a:lnTo>
                    <a:pt x="10144" y="3650"/>
                  </a:lnTo>
                  <a:lnTo>
                    <a:pt x="9991" y="3554"/>
                  </a:lnTo>
                  <a:lnTo>
                    <a:pt x="9828" y="3459"/>
                  </a:lnTo>
                  <a:lnTo>
                    <a:pt x="9665" y="3372"/>
                  </a:lnTo>
                  <a:lnTo>
                    <a:pt x="9502" y="3296"/>
                  </a:lnTo>
                  <a:lnTo>
                    <a:pt x="8525" y="2846"/>
                  </a:lnTo>
                  <a:lnTo>
                    <a:pt x="7529" y="2405"/>
                  </a:lnTo>
                  <a:lnTo>
                    <a:pt x="6514" y="1964"/>
                  </a:lnTo>
                  <a:lnTo>
                    <a:pt x="5498" y="1543"/>
                  </a:lnTo>
                  <a:lnTo>
                    <a:pt x="4493" y="1131"/>
                  </a:lnTo>
                  <a:lnTo>
                    <a:pt x="3497" y="738"/>
                  </a:lnTo>
                  <a:lnTo>
                    <a:pt x="161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950;p26">
              <a:extLst>
                <a:ext uri="{FF2B5EF4-FFF2-40B4-BE49-F238E27FC236}">
                  <a16:creationId xmlns:a16="http://schemas.microsoft.com/office/drawing/2014/main" id="{9404A0C4-DC4E-4388-AAC5-76E6D3E399B8}"/>
                </a:ext>
              </a:extLst>
            </p:cNvPr>
            <p:cNvSpPr/>
            <p:nvPr/>
          </p:nvSpPr>
          <p:spPr>
            <a:xfrm>
              <a:off x="7778519" y="1446945"/>
              <a:ext cx="622397" cy="789679"/>
            </a:xfrm>
            <a:custGeom>
              <a:avLst/>
              <a:gdLst/>
              <a:ahLst/>
              <a:cxnLst/>
              <a:rect l="l" t="t" r="r" b="b"/>
              <a:pathLst>
                <a:path w="15824" h="20077" extrusionOk="0">
                  <a:moveTo>
                    <a:pt x="546" y="0"/>
                  </a:moveTo>
                  <a:lnTo>
                    <a:pt x="412" y="163"/>
                  </a:lnTo>
                  <a:lnTo>
                    <a:pt x="307" y="336"/>
                  </a:lnTo>
                  <a:lnTo>
                    <a:pt x="211" y="508"/>
                  </a:lnTo>
                  <a:lnTo>
                    <a:pt x="144" y="690"/>
                  </a:lnTo>
                  <a:lnTo>
                    <a:pt x="86" y="882"/>
                  </a:lnTo>
                  <a:lnTo>
                    <a:pt x="39" y="1073"/>
                  </a:lnTo>
                  <a:lnTo>
                    <a:pt x="19" y="1274"/>
                  </a:lnTo>
                  <a:lnTo>
                    <a:pt x="0" y="1475"/>
                  </a:lnTo>
                  <a:lnTo>
                    <a:pt x="11475" y="6629"/>
                  </a:lnTo>
                  <a:lnTo>
                    <a:pt x="10900" y="7328"/>
                  </a:lnTo>
                  <a:lnTo>
                    <a:pt x="10249" y="8123"/>
                  </a:lnTo>
                  <a:lnTo>
                    <a:pt x="9444" y="9148"/>
                  </a:lnTo>
                  <a:lnTo>
                    <a:pt x="8515" y="10345"/>
                  </a:lnTo>
                  <a:lnTo>
                    <a:pt x="8036" y="10987"/>
                  </a:lnTo>
                  <a:lnTo>
                    <a:pt x="7538" y="11657"/>
                  </a:lnTo>
                  <a:lnTo>
                    <a:pt x="7040" y="12337"/>
                  </a:lnTo>
                  <a:lnTo>
                    <a:pt x="6542" y="13036"/>
                  </a:lnTo>
                  <a:lnTo>
                    <a:pt x="6063" y="13735"/>
                  </a:lnTo>
                  <a:lnTo>
                    <a:pt x="5603" y="14425"/>
                  </a:lnTo>
                  <a:lnTo>
                    <a:pt x="5498" y="14597"/>
                  </a:lnTo>
                  <a:lnTo>
                    <a:pt x="5393" y="14770"/>
                  </a:lnTo>
                  <a:lnTo>
                    <a:pt x="5297" y="14942"/>
                  </a:lnTo>
                  <a:lnTo>
                    <a:pt x="5211" y="15115"/>
                  </a:lnTo>
                  <a:lnTo>
                    <a:pt x="5134" y="15278"/>
                  </a:lnTo>
                  <a:lnTo>
                    <a:pt x="5057" y="15450"/>
                  </a:lnTo>
                  <a:lnTo>
                    <a:pt x="4990" y="15613"/>
                  </a:lnTo>
                  <a:lnTo>
                    <a:pt x="4933" y="15776"/>
                  </a:lnTo>
                  <a:lnTo>
                    <a:pt x="4875" y="15938"/>
                  </a:lnTo>
                  <a:lnTo>
                    <a:pt x="4837" y="16101"/>
                  </a:lnTo>
                  <a:lnTo>
                    <a:pt x="4789" y="16264"/>
                  </a:lnTo>
                  <a:lnTo>
                    <a:pt x="4761" y="16417"/>
                  </a:lnTo>
                  <a:lnTo>
                    <a:pt x="4732" y="16580"/>
                  </a:lnTo>
                  <a:lnTo>
                    <a:pt x="4713" y="16733"/>
                  </a:lnTo>
                  <a:lnTo>
                    <a:pt x="4703" y="16887"/>
                  </a:lnTo>
                  <a:lnTo>
                    <a:pt x="4693" y="17030"/>
                  </a:lnTo>
                  <a:lnTo>
                    <a:pt x="4684" y="17184"/>
                  </a:lnTo>
                  <a:lnTo>
                    <a:pt x="4693" y="17327"/>
                  </a:lnTo>
                  <a:lnTo>
                    <a:pt x="4703" y="17471"/>
                  </a:lnTo>
                  <a:lnTo>
                    <a:pt x="4713" y="17605"/>
                  </a:lnTo>
                  <a:lnTo>
                    <a:pt x="4761" y="17883"/>
                  </a:lnTo>
                  <a:lnTo>
                    <a:pt x="4818" y="18141"/>
                  </a:lnTo>
                  <a:lnTo>
                    <a:pt x="4904" y="18381"/>
                  </a:lnTo>
                  <a:lnTo>
                    <a:pt x="5010" y="18620"/>
                  </a:lnTo>
                  <a:lnTo>
                    <a:pt x="5134" y="18841"/>
                  </a:lnTo>
                  <a:lnTo>
                    <a:pt x="5278" y="19042"/>
                  </a:lnTo>
                  <a:lnTo>
                    <a:pt x="5431" y="19233"/>
                  </a:lnTo>
                  <a:lnTo>
                    <a:pt x="5603" y="19396"/>
                  </a:lnTo>
                  <a:lnTo>
                    <a:pt x="5690" y="19482"/>
                  </a:lnTo>
                  <a:lnTo>
                    <a:pt x="5785" y="19549"/>
                  </a:lnTo>
                  <a:lnTo>
                    <a:pt x="5891" y="19626"/>
                  </a:lnTo>
                  <a:lnTo>
                    <a:pt x="5987" y="19693"/>
                  </a:lnTo>
                  <a:lnTo>
                    <a:pt x="6092" y="19751"/>
                  </a:lnTo>
                  <a:lnTo>
                    <a:pt x="6207" y="19808"/>
                  </a:lnTo>
                  <a:lnTo>
                    <a:pt x="6312" y="19856"/>
                  </a:lnTo>
                  <a:lnTo>
                    <a:pt x="6427" y="19904"/>
                  </a:lnTo>
                  <a:lnTo>
                    <a:pt x="6552" y="19942"/>
                  </a:lnTo>
                  <a:lnTo>
                    <a:pt x="6667" y="19980"/>
                  </a:lnTo>
                  <a:lnTo>
                    <a:pt x="6791" y="20009"/>
                  </a:lnTo>
                  <a:lnTo>
                    <a:pt x="6916" y="20028"/>
                  </a:lnTo>
                  <a:lnTo>
                    <a:pt x="7040" y="20047"/>
                  </a:lnTo>
                  <a:lnTo>
                    <a:pt x="7174" y="20067"/>
                  </a:lnTo>
                  <a:lnTo>
                    <a:pt x="7308" y="20067"/>
                  </a:lnTo>
                  <a:lnTo>
                    <a:pt x="7442" y="20076"/>
                  </a:lnTo>
                  <a:lnTo>
                    <a:pt x="7576" y="20067"/>
                  </a:lnTo>
                  <a:lnTo>
                    <a:pt x="7720" y="20057"/>
                  </a:lnTo>
                  <a:lnTo>
                    <a:pt x="7854" y="20038"/>
                  </a:lnTo>
                  <a:lnTo>
                    <a:pt x="7998" y="20019"/>
                  </a:lnTo>
                  <a:lnTo>
                    <a:pt x="8142" y="19990"/>
                  </a:lnTo>
                  <a:lnTo>
                    <a:pt x="8285" y="19952"/>
                  </a:lnTo>
                  <a:lnTo>
                    <a:pt x="8429" y="19904"/>
                  </a:lnTo>
                  <a:lnTo>
                    <a:pt x="8582" y="19856"/>
                  </a:lnTo>
                  <a:lnTo>
                    <a:pt x="8726" y="19798"/>
                  </a:lnTo>
                  <a:lnTo>
                    <a:pt x="8879" y="19741"/>
                  </a:lnTo>
                  <a:lnTo>
                    <a:pt x="9032" y="19664"/>
                  </a:lnTo>
                  <a:lnTo>
                    <a:pt x="9186" y="19588"/>
                  </a:lnTo>
                  <a:lnTo>
                    <a:pt x="9262" y="19530"/>
                  </a:lnTo>
                  <a:lnTo>
                    <a:pt x="9492" y="19348"/>
                  </a:lnTo>
                  <a:lnTo>
                    <a:pt x="9856" y="19042"/>
                  </a:lnTo>
                  <a:lnTo>
                    <a:pt x="10076" y="18841"/>
                  </a:lnTo>
                  <a:lnTo>
                    <a:pt x="10316" y="18611"/>
                  </a:lnTo>
                  <a:lnTo>
                    <a:pt x="10574" y="18352"/>
                  </a:lnTo>
                  <a:lnTo>
                    <a:pt x="10862" y="18065"/>
                  </a:lnTo>
                  <a:lnTo>
                    <a:pt x="11149" y="17749"/>
                  </a:lnTo>
                  <a:lnTo>
                    <a:pt x="11465" y="17404"/>
                  </a:lnTo>
                  <a:lnTo>
                    <a:pt x="11781" y="17030"/>
                  </a:lnTo>
                  <a:lnTo>
                    <a:pt x="12097" y="16618"/>
                  </a:lnTo>
                  <a:lnTo>
                    <a:pt x="12423" y="16187"/>
                  </a:lnTo>
                  <a:lnTo>
                    <a:pt x="12749" y="15718"/>
                  </a:lnTo>
                  <a:lnTo>
                    <a:pt x="13074" y="15230"/>
                  </a:lnTo>
                  <a:lnTo>
                    <a:pt x="13400" y="14703"/>
                  </a:lnTo>
                  <a:lnTo>
                    <a:pt x="13706" y="14157"/>
                  </a:lnTo>
                  <a:lnTo>
                    <a:pt x="13860" y="13870"/>
                  </a:lnTo>
                  <a:lnTo>
                    <a:pt x="14003" y="13573"/>
                  </a:lnTo>
                  <a:lnTo>
                    <a:pt x="14157" y="13276"/>
                  </a:lnTo>
                  <a:lnTo>
                    <a:pt x="14300" y="12969"/>
                  </a:lnTo>
                  <a:lnTo>
                    <a:pt x="14434" y="12653"/>
                  </a:lnTo>
                  <a:lnTo>
                    <a:pt x="14569" y="12327"/>
                  </a:lnTo>
                  <a:lnTo>
                    <a:pt x="14693" y="12002"/>
                  </a:lnTo>
                  <a:lnTo>
                    <a:pt x="14818" y="11667"/>
                  </a:lnTo>
                  <a:lnTo>
                    <a:pt x="14932" y="11322"/>
                  </a:lnTo>
                  <a:lnTo>
                    <a:pt x="15047" y="10967"/>
                  </a:lnTo>
                  <a:lnTo>
                    <a:pt x="15153" y="10613"/>
                  </a:lnTo>
                  <a:lnTo>
                    <a:pt x="15258" y="10249"/>
                  </a:lnTo>
                  <a:lnTo>
                    <a:pt x="15344" y="9875"/>
                  </a:lnTo>
                  <a:lnTo>
                    <a:pt x="15431" y="9492"/>
                  </a:lnTo>
                  <a:lnTo>
                    <a:pt x="15507" y="9109"/>
                  </a:lnTo>
                  <a:lnTo>
                    <a:pt x="15584" y="8717"/>
                  </a:lnTo>
                  <a:lnTo>
                    <a:pt x="15641" y="8314"/>
                  </a:lnTo>
                  <a:lnTo>
                    <a:pt x="15699" y="7912"/>
                  </a:lnTo>
                  <a:lnTo>
                    <a:pt x="15737" y="7500"/>
                  </a:lnTo>
                  <a:lnTo>
                    <a:pt x="15775" y="7079"/>
                  </a:lnTo>
                  <a:lnTo>
                    <a:pt x="15804" y="6648"/>
                  </a:lnTo>
                  <a:lnTo>
                    <a:pt x="15814" y="6217"/>
                  </a:lnTo>
                  <a:lnTo>
                    <a:pt x="15823" y="5776"/>
                  </a:lnTo>
                  <a:lnTo>
                    <a:pt x="15814" y="5326"/>
                  </a:lnTo>
                  <a:lnTo>
                    <a:pt x="15795" y="4866"/>
                  </a:lnTo>
                  <a:lnTo>
                    <a:pt x="15766" y="4406"/>
                  </a:lnTo>
                  <a:lnTo>
                    <a:pt x="15756" y="4291"/>
                  </a:lnTo>
                  <a:lnTo>
                    <a:pt x="15737" y="4186"/>
                  </a:lnTo>
                  <a:lnTo>
                    <a:pt x="15708" y="4081"/>
                  </a:lnTo>
                  <a:lnTo>
                    <a:pt x="15670" y="3975"/>
                  </a:lnTo>
                  <a:lnTo>
                    <a:pt x="15622" y="3880"/>
                  </a:lnTo>
                  <a:lnTo>
                    <a:pt x="15565" y="3793"/>
                  </a:lnTo>
                  <a:lnTo>
                    <a:pt x="15488" y="3717"/>
                  </a:lnTo>
                  <a:lnTo>
                    <a:pt x="15402" y="3650"/>
                  </a:lnTo>
                  <a:lnTo>
                    <a:pt x="15124" y="3458"/>
                  </a:lnTo>
                  <a:lnTo>
                    <a:pt x="14760" y="3238"/>
                  </a:lnTo>
                  <a:lnTo>
                    <a:pt x="14319" y="2979"/>
                  </a:lnTo>
                  <a:lnTo>
                    <a:pt x="13802" y="2711"/>
                  </a:lnTo>
                  <a:lnTo>
                    <a:pt x="13505" y="2567"/>
                  </a:lnTo>
                  <a:lnTo>
                    <a:pt x="13189" y="2414"/>
                  </a:lnTo>
                  <a:lnTo>
                    <a:pt x="12854" y="2270"/>
                  </a:lnTo>
                  <a:lnTo>
                    <a:pt x="12500" y="2117"/>
                  </a:lnTo>
                  <a:lnTo>
                    <a:pt x="12126" y="1964"/>
                  </a:lnTo>
                  <a:lnTo>
                    <a:pt x="11724" y="1811"/>
                  </a:lnTo>
                  <a:lnTo>
                    <a:pt x="11302" y="1667"/>
                  </a:lnTo>
                  <a:lnTo>
                    <a:pt x="10862" y="1514"/>
                  </a:lnTo>
                  <a:lnTo>
                    <a:pt x="10392" y="1370"/>
                  </a:lnTo>
                  <a:lnTo>
                    <a:pt x="9904" y="1226"/>
                  </a:lnTo>
                  <a:lnTo>
                    <a:pt x="9387" y="1083"/>
                  </a:lnTo>
                  <a:lnTo>
                    <a:pt x="8850" y="949"/>
                  </a:lnTo>
                  <a:lnTo>
                    <a:pt x="8295" y="824"/>
                  </a:lnTo>
                  <a:lnTo>
                    <a:pt x="7711" y="700"/>
                  </a:lnTo>
                  <a:lnTo>
                    <a:pt x="7107" y="585"/>
                  </a:lnTo>
                  <a:lnTo>
                    <a:pt x="6475" y="479"/>
                  </a:lnTo>
                  <a:lnTo>
                    <a:pt x="5824" y="374"/>
                  </a:lnTo>
                  <a:lnTo>
                    <a:pt x="5144" y="288"/>
                  </a:lnTo>
                  <a:lnTo>
                    <a:pt x="4435" y="211"/>
                  </a:lnTo>
                  <a:lnTo>
                    <a:pt x="3707" y="144"/>
                  </a:lnTo>
                  <a:lnTo>
                    <a:pt x="2960" y="87"/>
                  </a:lnTo>
                  <a:lnTo>
                    <a:pt x="2174" y="39"/>
                  </a:lnTo>
                  <a:lnTo>
                    <a:pt x="1370" y="10"/>
                  </a:lnTo>
                  <a:lnTo>
                    <a:pt x="546" y="0"/>
                  </a:lnTo>
                  <a:close/>
                </a:path>
              </a:pathLst>
            </a:custGeom>
            <a:solidFill>
              <a:srgbClr val="FF8C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951;p26">
              <a:extLst>
                <a:ext uri="{FF2B5EF4-FFF2-40B4-BE49-F238E27FC236}">
                  <a16:creationId xmlns:a16="http://schemas.microsoft.com/office/drawing/2014/main" id="{8697F7F4-15AD-4C35-9DE1-A1A2BCF993B1}"/>
                </a:ext>
              </a:extLst>
            </p:cNvPr>
            <p:cNvSpPr/>
            <p:nvPr/>
          </p:nvSpPr>
          <p:spPr>
            <a:xfrm>
              <a:off x="7069137" y="2926707"/>
              <a:ext cx="1213132" cy="381643"/>
            </a:xfrm>
            <a:custGeom>
              <a:avLst/>
              <a:gdLst/>
              <a:ahLst/>
              <a:cxnLst/>
              <a:rect l="l" t="t" r="r" b="b"/>
              <a:pathLst>
                <a:path w="30843" h="9703" extrusionOk="0">
                  <a:moveTo>
                    <a:pt x="5479" y="0"/>
                  </a:moveTo>
                  <a:lnTo>
                    <a:pt x="5163" y="19"/>
                  </a:lnTo>
                  <a:lnTo>
                    <a:pt x="4857" y="39"/>
                  </a:lnTo>
                  <a:lnTo>
                    <a:pt x="4560" y="67"/>
                  </a:lnTo>
                  <a:lnTo>
                    <a:pt x="4282" y="106"/>
                  </a:lnTo>
                  <a:lnTo>
                    <a:pt x="4004" y="144"/>
                  </a:lnTo>
                  <a:lnTo>
                    <a:pt x="3736" y="201"/>
                  </a:lnTo>
                  <a:lnTo>
                    <a:pt x="3478" y="249"/>
                  </a:lnTo>
                  <a:lnTo>
                    <a:pt x="3228" y="316"/>
                  </a:lnTo>
                  <a:lnTo>
                    <a:pt x="2989" y="383"/>
                  </a:lnTo>
                  <a:lnTo>
                    <a:pt x="2759" y="460"/>
                  </a:lnTo>
                  <a:lnTo>
                    <a:pt x="2539" y="537"/>
                  </a:lnTo>
                  <a:lnTo>
                    <a:pt x="2328" y="623"/>
                  </a:lnTo>
                  <a:lnTo>
                    <a:pt x="2127" y="719"/>
                  </a:lnTo>
                  <a:lnTo>
                    <a:pt x="1935" y="824"/>
                  </a:lnTo>
                  <a:lnTo>
                    <a:pt x="1744" y="929"/>
                  </a:lnTo>
                  <a:lnTo>
                    <a:pt x="1571" y="1044"/>
                  </a:lnTo>
                  <a:lnTo>
                    <a:pt x="1409" y="1159"/>
                  </a:lnTo>
                  <a:lnTo>
                    <a:pt x="1255" y="1284"/>
                  </a:lnTo>
                  <a:lnTo>
                    <a:pt x="1112" y="1418"/>
                  </a:lnTo>
                  <a:lnTo>
                    <a:pt x="968" y="1552"/>
                  </a:lnTo>
                  <a:lnTo>
                    <a:pt x="844" y="1696"/>
                  </a:lnTo>
                  <a:lnTo>
                    <a:pt x="729" y="1849"/>
                  </a:lnTo>
                  <a:lnTo>
                    <a:pt x="614" y="2002"/>
                  </a:lnTo>
                  <a:lnTo>
                    <a:pt x="518" y="2165"/>
                  </a:lnTo>
                  <a:lnTo>
                    <a:pt x="422" y="2328"/>
                  </a:lnTo>
                  <a:lnTo>
                    <a:pt x="336" y="2500"/>
                  </a:lnTo>
                  <a:lnTo>
                    <a:pt x="269" y="2682"/>
                  </a:lnTo>
                  <a:lnTo>
                    <a:pt x="202" y="2864"/>
                  </a:lnTo>
                  <a:lnTo>
                    <a:pt x="144" y="3046"/>
                  </a:lnTo>
                  <a:lnTo>
                    <a:pt x="96" y="3247"/>
                  </a:lnTo>
                  <a:lnTo>
                    <a:pt x="68" y="3448"/>
                  </a:lnTo>
                  <a:lnTo>
                    <a:pt x="39" y="3650"/>
                  </a:lnTo>
                  <a:lnTo>
                    <a:pt x="20" y="3860"/>
                  </a:lnTo>
                  <a:lnTo>
                    <a:pt x="1" y="4081"/>
                  </a:lnTo>
                  <a:lnTo>
                    <a:pt x="1" y="4301"/>
                  </a:lnTo>
                  <a:lnTo>
                    <a:pt x="10" y="4531"/>
                  </a:lnTo>
                  <a:lnTo>
                    <a:pt x="29" y="4761"/>
                  </a:lnTo>
                  <a:lnTo>
                    <a:pt x="49" y="5000"/>
                  </a:lnTo>
                  <a:lnTo>
                    <a:pt x="87" y="5240"/>
                  </a:lnTo>
                  <a:lnTo>
                    <a:pt x="125" y="5489"/>
                  </a:lnTo>
                  <a:lnTo>
                    <a:pt x="183" y="5738"/>
                  </a:lnTo>
                  <a:lnTo>
                    <a:pt x="211" y="5881"/>
                  </a:lnTo>
                  <a:lnTo>
                    <a:pt x="259" y="6025"/>
                  </a:lnTo>
                  <a:lnTo>
                    <a:pt x="317" y="6159"/>
                  </a:lnTo>
                  <a:lnTo>
                    <a:pt x="384" y="6293"/>
                  </a:lnTo>
                  <a:lnTo>
                    <a:pt x="460" y="6418"/>
                  </a:lnTo>
                  <a:lnTo>
                    <a:pt x="547" y="6542"/>
                  </a:lnTo>
                  <a:lnTo>
                    <a:pt x="642" y="6667"/>
                  </a:lnTo>
                  <a:lnTo>
                    <a:pt x="738" y="6791"/>
                  </a:lnTo>
                  <a:lnTo>
                    <a:pt x="844" y="6906"/>
                  </a:lnTo>
                  <a:lnTo>
                    <a:pt x="968" y="7011"/>
                  </a:lnTo>
                  <a:lnTo>
                    <a:pt x="1093" y="7126"/>
                  </a:lnTo>
                  <a:lnTo>
                    <a:pt x="1217" y="7232"/>
                  </a:lnTo>
                  <a:lnTo>
                    <a:pt x="1351" y="7328"/>
                  </a:lnTo>
                  <a:lnTo>
                    <a:pt x="1495" y="7433"/>
                  </a:lnTo>
                  <a:lnTo>
                    <a:pt x="1801" y="7615"/>
                  </a:lnTo>
                  <a:lnTo>
                    <a:pt x="2127" y="7797"/>
                  </a:lnTo>
                  <a:lnTo>
                    <a:pt x="2462" y="7960"/>
                  </a:lnTo>
                  <a:lnTo>
                    <a:pt x="2817" y="8113"/>
                  </a:lnTo>
                  <a:lnTo>
                    <a:pt x="3190" y="8257"/>
                  </a:lnTo>
                  <a:lnTo>
                    <a:pt x="3564" y="8391"/>
                  </a:lnTo>
                  <a:lnTo>
                    <a:pt x="3947" y="8515"/>
                  </a:lnTo>
                  <a:lnTo>
                    <a:pt x="4330" y="8630"/>
                  </a:lnTo>
                  <a:lnTo>
                    <a:pt x="4713" y="8736"/>
                  </a:lnTo>
                  <a:lnTo>
                    <a:pt x="5106" y="8831"/>
                  </a:lnTo>
                  <a:lnTo>
                    <a:pt x="5479" y="8918"/>
                  </a:lnTo>
                  <a:lnTo>
                    <a:pt x="5853" y="8994"/>
                  </a:lnTo>
                  <a:lnTo>
                    <a:pt x="6217" y="9061"/>
                  </a:lnTo>
                  <a:lnTo>
                    <a:pt x="6897" y="9176"/>
                  </a:lnTo>
                  <a:lnTo>
                    <a:pt x="7510" y="9272"/>
                  </a:lnTo>
                  <a:lnTo>
                    <a:pt x="8018" y="9329"/>
                  </a:lnTo>
                  <a:lnTo>
                    <a:pt x="8410" y="9377"/>
                  </a:lnTo>
                  <a:lnTo>
                    <a:pt x="8755" y="9406"/>
                  </a:lnTo>
                  <a:lnTo>
                    <a:pt x="29884" y="9703"/>
                  </a:lnTo>
                  <a:lnTo>
                    <a:pt x="30028" y="9588"/>
                  </a:lnTo>
                  <a:lnTo>
                    <a:pt x="30153" y="9463"/>
                  </a:lnTo>
                  <a:lnTo>
                    <a:pt x="30267" y="9329"/>
                  </a:lnTo>
                  <a:lnTo>
                    <a:pt x="30363" y="9195"/>
                  </a:lnTo>
                  <a:lnTo>
                    <a:pt x="30449" y="9052"/>
                  </a:lnTo>
                  <a:lnTo>
                    <a:pt x="30516" y="8908"/>
                  </a:lnTo>
                  <a:lnTo>
                    <a:pt x="30574" y="8755"/>
                  </a:lnTo>
                  <a:lnTo>
                    <a:pt x="30631" y="8611"/>
                  </a:lnTo>
                  <a:lnTo>
                    <a:pt x="30670" y="8458"/>
                  </a:lnTo>
                  <a:lnTo>
                    <a:pt x="30708" y="8314"/>
                  </a:lnTo>
                  <a:lnTo>
                    <a:pt x="30766" y="8027"/>
                  </a:lnTo>
                  <a:lnTo>
                    <a:pt x="30842" y="7529"/>
                  </a:lnTo>
                  <a:lnTo>
                    <a:pt x="30660" y="7414"/>
                  </a:lnTo>
                  <a:lnTo>
                    <a:pt x="30421" y="7280"/>
                  </a:lnTo>
                  <a:lnTo>
                    <a:pt x="30076" y="7088"/>
                  </a:lnTo>
                  <a:lnTo>
                    <a:pt x="29616" y="6849"/>
                  </a:lnTo>
                  <a:lnTo>
                    <a:pt x="29041" y="6561"/>
                  </a:lnTo>
                  <a:lnTo>
                    <a:pt x="28342" y="6236"/>
                  </a:lnTo>
                  <a:lnTo>
                    <a:pt x="27509" y="5862"/>
                  </a:lnTo>
                  <a:lnTo>
                    <a:pt x="26542" y="5450"/>
                  </a:lnTo>
                  <a:lnTo>
                    <a:pt x="25431" y="5000"/>
                  </a:lnTo>
                  <a:lnTo>
                    <a:pt x="24827" y="4761"/>
                  </a:lnTo>
                  <a:lnTo>
                    <a:pt x="24176" y="4521"/>
                  </a:lnTo>
                  <a:lnTo>
                    <a:pt x="23486" y="4263"/>
                  </a:lnTo>
                  <a:lnTo>
                    <a:pt x="22758" y="4004"/>
                  </a:lnTo>
                  <a:lnTo>
                    <a:pt x="21992" y="3736"/>
                  </a:lnTo>
                  <a:lnTo>
                    <a:pt x="21187" y="3458"/>
                  </a:lnTo>
                  <a:lnTo>
                    <a:pt x="20335" y="3171"/>
                  </a:lnTo>
                  <a:lnTo>
                    <a:pt x="19444" y="2883"/>
                  </a:lnTo>
                  <a:lnTo>
                    <a:pt x="18506" y="2577"/>
                  </a:lnTo>
                  <a:lnTo>
                    <a:pt x="17529" y="2280"/>
                  </a:lnTo>
                  <a:lnTo>
                    <a:pt x="16504" y="1964"/>
                  </a:lnTo>
                  <a:lnTo>
                    <a:pt x="15431" y="1657"/>
                  </a:lnTo>
                  <a:lnTo>
                    <a:pt x="14358" y="1351"/>
                  </a:lnTo>
                  <a:lnTo>
                    <a:pt x="13324" y="1083"/>
                  </a:lnTo>
                  <a:lnTo>
                    <a:pt x="12328" y="843"/>
                  </a:lnTo>
                  <a:lnTo>
                    <a:pt x="11379" y="632"/>
                  </a:lnTo>
                  <a:lnTo>
                    <a:pt x="10460" y="450"/>
                  </a:lnTo>
                  <a:lnTo>
                    <a:pt x="9588" y="307"/>
                  </a:lnTo>
                  <a:lnTo>
                    <a:pt x="9167" y="240"/>
                  </a:lnTo>
                  <a:lnTo>
                    <a:pt x="8755" y="182"/>
                  </a:lnTo>
                  <a:lnTo>
                    <a:pt x="8353" y="134"/>
                  </a:lnTo>
                  <a:lnTo>
                    <a:pt x="7960" y="96"/>
                  </a:lnTo>
                  <a:lnTo>
                    <a:pt x="7577" y="58"/>
                  </a:lnTo>
                  <a:lnTo>
                    <a:pt x="7203" y="39"/>
                  </a:lnTo>
                  <a:lnTo>
                    <a:pt x="6839" y="10"/>
                  </a:lnTo>
                  <a:lnTo>
                    <a:pt x="6485" y="0"/>
                  </a:lnTo>
                  <a:close/>
                </a:path>
              </a:pathLst>
            </a:custGeom>
            <a:solidFill>
              <a:srgbClr val="0A58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952;p26">
              <a:extLst>
                <a:ext uri="{FF2B5EF4-FFF2-40B4-BE49-F238E27FC236}">
                  <a16:creationId xmlns:a16="http://schemas.microsoft.com/office/drawing/2014/main" id="{DBAA941E-489C-4910-8348-999F5A35AAA9}"/>
                </a:ext>
              </a:extLst>
            </p:cNvPr>
            <p:cNvSpPr/>
            <p:nvPr/>
          </p:nvSpPr>
          <p:spPr>
            <a:xfrm>
              <a:off x="6683374" y="4178898"/>
              <a:ext cx="242642" cy="241148"/>
            </a:xfrm>
            <a:custGeom>
              <a:avLst/>
              <a:gdLst/>
              <a:ahLst/>
              <a:cxnLst/>
              <a:rect l="l" t="t" r="r" b="b"/>
              <a:pathLst>
                <a:path w="6169" h="6131" extrusionOk="0">
                  <a:moveTo>
                    <a:pt x="5173" y="1"/>
                  </a:moveTo>
                  <a:lnTo>
                    <a:pt x="4761" y="346"/>
                  </a:lnTo>
                  <a:lnTo>
                    <a:pt x="4330" y="719"/>
                  </a:lnTo>
                  <a:lnTo>
                    <a:pt x="3899" y="1122"/>
                  </a:lnTo>
                  <a:lnTo>
                    <a:pt x="3478" y="1543"/>
                  </a:lnTo>
                  <a:lnTo>
                    <a:pt x="3047" y="1974"/>
                  </a:lnTo>
                  <a:lnTo>
                    <a:pt x="2635" y="2415"/>
                  </a:lnTo>
                  <a:lnTo>
                    <a:pt x="2242" y="2855"/>
                  </a:lnTo>
                  <a:lnTo>
                    <a:pt x="1859" y="3286"/>
                  </a:lnTo>
                  <a:lnTo>
                    <a:pt x="1504" y="3717"/>
                  </a:lnTo>
                  <a:lnTo>
                    <a:pt x="1169" y="4120"/>
                  </a:lnTo>
                  <a:lnTo>
                    <a:pt x="872" y="4503"/>
                  </a:lnTo>
                  <a:lnTo>
                    <a:pt x="614" y="4857"/>
                  </a:lnTo>
                  <a:lnTo>
                    <a:pt x="393" y="5183"/>
                  </a:lnTo>
                  <a:lnTo>
                    <a:pt x="221" y="5451"/>
                  </a:lnTo>
                  <a:lnTo>
                    <a:pt x="96" y="5681"/>
                  </a:lnTo>
                  <a:lnTo>
                    <a:pt x="58" y="5777"/>
                  </a:lnTo>
                  <a:lnTo>
                    <a:pt x="29" y="5863"/>
                  </a:lnTo>
                  <a:lnTo>
                    <a:pt x="10" y="5930"/>
                  </a:lnTo>
                  <a:lnTo>
                    <a:pt x="1" y="5978"/>
                  </a:lnTo>
                  <a:lnTo>
                    <a:pt x="1" y="6026"/>
                  </a:lnTo>
                  <a:lnTo>
                    <a:pt x="10" y="6064"/>
                  </a:lnTo>
                  <a:lnTo>
                    <a:pt x="20" y="6093"/>
                  </a:lnTo>
                  <a:lnTo>
                    <a:pt x="39" y="6112"/>
                  </a:lnTo>
                  <a:lnTo>
                    <a:pt x="68" y="6131"/>
                  </a:lnTo>
                  <a:lnTo>
                    <a:pt x="135" y="6131"/>
                  </a:lnTo>
                  <a:lnTo>
                    <a:pt x="173" y="6121"/>
                  </a:lnTo>
                  <a:lnTo>
                    <a:pt x="269" y="6083"/>
                  </a:lnTo>
                  <a:lnTo>
                    <a:pt x="384" y="6035"/>
                  </a:lnTo>
                  <a:lnTo>
                    <a:pt x="508" y="5959"/>
                  </a:lnTo>
                  <a:lnTo>
                    <a:pt x="777" y="5786"/>
                  </a:lnTo>
                  <a:lnTo>
                    <a:pt x="1045" y="5595"/>
                  </a:lnTo>
                  <a:lnTo>
                    <a:pt x="1303" y="5422"/>
                  </a:lnTo>
                  <a:lnTo>
                    <a:pt x="1409" y="5346"/>
                  </a:lnTo>
                  <a:lnTo>
                    <a:pt x="1514" y="5288"/>
                  </a:lnTo>
                  <a:lnTo>
                    <a:pt x="1974" y="5020"/>
                  </a:lnTo>
                  <a:lnTo>
                    <a:pt x="2424" y="4742"/>
                  </a:lnTo>
                  <a:lnTo>
                    <a:pt x="2865" y="4464"/>
                  </a:lnTo>
                  <a:lnTo>
                    <a:pt x="3267" y="4187"/>
                  </a:lnTo>
                  <a:lnTo>
                    <a:pt x="3631" y="3928"/>
                  </a:lnTo>
                  <a:lnTo>
                    <a:pt x="3947" y="3689"/>
                  </a:lnTo>
                  <a:lnTo>
                    <a:pt x="4196" y="3487"/>
                  </a:lnTo>
                  <a:lnTo>
                    <a:pt x="4387" y="3334"/>
                  </a:lnTo>
                  <a:lnTo>
                    <a:pt x="4474" y="3248"/>
                  </a:lnTo>
                  <a:lnTo>
                    <a:pt x="4579" y="3123"/>
                  </a:lnTo>
                  <a:lnTo>
                    <a:pt x="4694" y="2951"/>
                  </a:lnTo>
                  <a:lnTo>
                    <a:pt x="4828" y="2759"/>
                  </a:lnTo>
                  <a:lnTo>
                    <a:pt x="5125" y="2309"/>
                  </a:lnTo>
                  <a:lnTo>
                    <a:pt x="5422" y="1830"/>
                  </a:lnTo>
                  <a:lnTo>
                    <a:pt x="5949" y="959"/>
                  </a:lnTo>
                  <a:lnTo>
                    <a:pt x="6169" y="576"/>
                  </a:lnTo>
                  <a:lnTo>
                    <a:pt x="5173" y="1"/>
                  </a:lnTo>
                  <a:close/>
                </a:path>
              </a:pathLst>
            </a:custGeom>
            <a:solidFill>
              <a:srgbClr val="EDC1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953;p26">
              <a:extLst>
                <a:ext uri="{FF2B5EF4-FFF2-40B4-BE49-F238E27FC236}">
                  <a16:creationId xmlns:a16="http://schemas.microsoft.com/office/drawing/2014/main" id="{87E1CA8A-91D2-43F7-AE3D-7D3293F4695A}"/>
                </a:ext>
              </a:extLst>
            </p:cNvPr>
            <p:cNvSpPr/>
            <p:nvPr/>
          </p:nvSpPr>
          <p:spPr>
            <a:xfrm>
              <a:off x="6660798" y="4200373"/>
              <a:ext cx="265219" cy="235877"/>
            </a:xfrm>
            <a:custGeom>
              <a:avLst/>
              <a:gdLst/>
              <a:ahLst/>
              <a:cxnLst/>
              <a:rect l="l" t="t" r="r" b="b"/>
              <a:pathLst>
                <a:path w="6743" h="5997" extrusionOk="0">
                  <a:moveTo>
                    <a:pt x="6695" y="1"/>
                  </a:moveTo>
                  <a:lnTo>
                    <a:pt x="6523" y="183"/>
                  </a:lnTo>
                  <a:lnTo>
                    <a:pt x="6350" y="355"/>
                  </a:lnTo>
                  <a:lnTo>
                    <a:pt x="6168" y="518"/>
                  </a:lnTo>
                  <a:lnTo>
                    <a:pt x="5986" y="662"/>
                  </a:lnTo>
                  <a:lnTo>
                    <a:pt x="5804" y="796"/>
                  </a:lnTo>
                  <a:lnTo>
                    <a:pt x="5613" y="911"/>
                  </a:lnTo>
                  <a:lnTo>
                    <a:pt x="5421" y="1026"/>
                  </a:lnTo>
                  <a:lnTo>
                    <a:pt x="5230" y="1112"/>
                  </a:lnTo>
                  <a:lnTo>
                    <a:pt x="5029" y="1189"/>
                  </a:lnTo>
                  <a:lnTo>
                    <a:pt x="4827" y="1256"/>
                  </a:lnTo>
                  <a:lnTo>
                    <a:pt x="4617" y="1304"/>
                  </a:lnTo>
                  <a:lnTo>
                    <a:pt x="4406" y="1342"/>
                  </a:lnTo>
                  <a:lnTo>
                    <a:pt x="4195" y="1351"/>
                  </a:lnTo>
                  <a:lnTo>
                    <a:pt x="3985" y="1351"/>
                  </a:lnTo>
                  <a:lnTo>
                    <a:pt x="3764" y="1342"/>
                  </a:lnTo>
                  <a:lnTo>
                    <a:pt x="3544" y="1304"/>
                  </a:lnTo>
                  <a:lnTo>
                    <a:pt x="2663" y="2280"/>
                  </a:lnTo>
                  <a:lnTo>
                    <a:pt x="2280" y="2692"/>
                  </a:lnTo>
                  <a:lnTo>
                    <a:pt x="1906" y="3123"/>
                  </a:lnTo>
                  <a:lnTo>
                    <a:pt x="1628" y="3439"/>
                  </a:lnTo>
                  <a:lnTo>
                    <a:pt x="1341" y="3794"/>
                  </a:lnTo>
                  <a:lnTo>
                    <a:pt x="1034" y="4167"/>
                  </a:lnTo>
                  <a:lnTo>
                    <a:pt x="747" y="4531"/>
                  </a:lnTo>
                  <a:lnTo>
                    <a:pt x="479" y="4867"/>
                  </a:lnTo>
                  <a:lnTo>
                    <a:pt x="268" y="5164"/>
                  </a:lnTo>
                  <a:lnTo>
                    <a:pt x="115" y="5393"/>
                  </a:lnTo>
                  <a:lnTo>
                    <a:pt x="67" y="5470"/>
                  </a:lnTo>
                  <a:lnTo>
                    <a:pt x="38" y="5527"/>
                  </a:lnTo>
                  <a:lnTo>
                    <a:pt x="10" y="5662"/>
                  </a:lnTo>
                  <a:lnTo>
                    <a:pt x="0" y="5777"/>
                  </a:lnTo>
                  <a:lnTo>
                    <a:pt x="10" y="5824"/>
                  </a:lnTo>
                  <a:lnTo>
                    <a:pt x="19" y="5863"/>
                  </a:lnTo>
                  <a:lnTo>
                    <a:pt x="38" y="5901"/>
                  </a:lnTo>
                  <a:lnTo>
                    <a:pt x="57" y="5930"/>
                  </a:lnTo>
                  <a:lnTo>
                    <a:pt x="86" y="5958"/>
                  </a:lnTo>
                  <a:lnTo>
                    <a:pt x="115" y="5968"/>
                  </a:lnTo>
                  <a:lnTo>
                    <a:pt x="163" y="5987"/>
                  </a:lnTo>
                  <a:lnTo>
                    <a:pt x="201" y="5997"/>
                  </a:lnTo>
                  <a:lnTo>
                    <a:pt x="316" y="5987"/>
                  </a:lnTo>
                  <a:lnTo>
                    <a:pt x="441" y="5968"/>
                  </a:lnTo>
                  <a:lnTo>
                    <a:pt x="603" y="5920"/>
                  </a:lnTo>
                  <a:lnTo>
                    <a:pt x="785" y="5844"/>
                  </a:lnTo>
                  <a:lnTo>
                    <a:pt x="987" y="5757"/>
                  </a:lnTo>
                  <a:lnTo>
                    <a:pt x="1216" y="5642"/>
                  </a:lnTo>
                  <a:lnTo>
                    <a:pt x="1465" y="5499"/>
                  </a:lnTo>
                  <a:lnTo>
                    <a:pt x="1743" y="5336"/>
                  </a:lnTo>
                  <a:lnTo>
                    <a:pt x="2050" y="5154"/>
                  </a:lnTo>
                  <a:lnTo>
                    <a:pt x="2375" y="4953"/>
                  </a:lnTo>
                  <a:lnTo>
                    <a:pt x="2806" y="4665"/>
                  </a:lnTo>
                  <a:lnTo>
                    <a:pt x="3228" y="4359"/>
                  </a:lnTo>
                  <a:lnTo>
                    <a:pt x="3640" y="4062"/>
                  </a:lnTo>
                  <a:lnTo>
                    <a:pt x="4013" y="3765"/>
                  </a:lnTo>
                  <a:lnTo>
                    <a:pt x="4358" y="3497"/>
                  </a:lnTo>
                  <a:lnTo>
                    <a:pt x="4655" y="3248"/>
                  </a:lnTo>
                  <a:lnTo>
                    <a:pt x="5086" y="2884"/>
                  </a:lnTo>
                  <a:lnTo>
                    <a:pt x="5172" y="2798"/>
                  </a:lnTo>
                  <a:lnTo>
                    <a:pt x="5268" y="2664"/>
                  </a:lnTo>
                  <a:lnTo>
                    <a:pt x="5383" y="2501"/>
                  </a:lnTo>
                  <a:lnTo>
                    <a:pt x="5507" y="2300"/>
                  </a:lnTo>
                  <a:lnTo>
                    <a:pt x="5785" y="1830"/>
                  </a:lnTo>
                  <a:lnTo>
                    <a:pt x="6063" y="1332"/>
                  </a:lnTo>
                  <a:lnTo>
                    <a:pt x="6322" y="844"/>
                  </a:lnTo>
                  <a:lnTo>
                    <a:pt x="6542" y="422"/>
                  </a:lnTo>
                  <a:lnTo>
                    <a:pt x="6743" y="30"/>
                  </a:lnTo>
                  <a:lnTo>
                    <a:pt x="669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954;p26">
              <a:extLst>
                <a:ext uri="{FF2B5EF4-FFF2-40B4-BE49-F238E27FC236}">
                  <a16:creationId xmlns:a16="http://schemas.microsoft.com/office/drawing/2014/main" id="{B7570C59-A39A-435D-B7E5-56E403F2553D}"/>
                </a:ext>
              </a:extLst>
            </p:cNvPr>
            <p:cNvSpPr/>
            <p:nvPr/>
          </p:nvSpPr>
          <p:spPr>
            <a:xfrm>
              <a:off x="7608607" y="1993179"/>
              <a:ext cx="739176" cy="1192404"/>
            </a:xfrm>
            <a:custGeom>
              <a:avLst/>
              <a:gdLst/>
              <a:ahLst/>
              <a:cxnLst/>
              <a:rect l="l" t="t" r="r" b="b"/>
              <a:pathLst>
                <a:path w="18793" h="30316" extrusionOk="0">
                  <a:moveTo>
                    <a:pt x="9310" y="1"/>
                  </a:moveTo>
                  <a:lnTo>
                    <a:pt x="9081" y="10"/>
                  </a:lnTo>
                  <a:lnTo>
                    <a:pt x="8870" y="20"/>
                  </a:lnTo>
                  <a:lnTo>
                    <a:pt x="8669" y="49"/>
                  </a:lnTo>
                  <a:lnTo>
                    <a:pt x="8496" y="68"/>
                  </a:lnTo>
                  <a:lnTo>
                    <a:pt x="8190" y="125"/>
                  </a:lnTo>
                  <a:lnTo>
                    <a:pt x="7960" y="183"/>
                  </a:lnTo>
                  <a:lnTo>
                    <a:pt x="7816" y="231"/>
                  </a:lnTo>
                  <a:lnTo>
                    <a:pt x="7768" y="250"/>
                  </a:lnTo>
                  <a:lnTo>
                    <a:pt x="7653" y="355"/>
                  </a:lnTo>
                  <a:lnTo>
                    <a:pt x="7500" y="460"/>
                  </a:lnTo>
                  <a:lnTo>
                    <a:pt x="7318" y="566"/>
                  </a:lnTo>
                  <a:lnTo>
                    <a:pt x="7117" y="681"/>
                  </a:lnTo>
                  <a:lnTo>
                    <a:pt x="6887" y="796"/>
                  </a:lnTo>
                  <a:lnTo>
                    <a:pt x="6629" y="901"/>
                  </a:lnTo>
                  <a:lnTo>
                    <a:pt x="6351" y="1016"/>
                  </a:lnTo>
                  <a:lnTo>
                    <a:pt x="6044" y="1121"/>
                  </a:lnTo>
                  <a:lnTo>
                    <a:pt x="5719" y="1227"/>
                  </a:lnTo>
                  <a:lnTo>
                    <a:pt x="5383" y="1322"/>
                  </a:lnTo>
                  <a:lnTo>
                    <a:pt x="5019" y="1418"/>
                  </a:lnTo>
                  <a:lnTo>
                    <a:pt x="4646" y="1504"/>
                  </a:lnTo>
                  <a:lnTo>
                    <a:pt x="4253" y="1581"/>
                  </a:lnTo>
                  <a:lnTo>
                    <a:pt x="3851" y="1658"/>
                  </a:lnTo>
                  <a:lnTo>
                    <a:pt x="3439" y="1715"/>
                  </a:lnTo>
                  <a:lnTo>
                    <a:pt x="3008" y="1773"/>
                  </a:lnTo>
                  <a:lnTo>
                    <a:pt x="2807" y="1801"/>
                  </a:lnTo>
                  <a:lnTo>
                    <a:pt x="2615" y="1849"/>
                  </a:lnTo>
                  <a:lnTo>
                    <a:pt x="2520" y="1878"/>
                  </a:lnTo>
                  <a:lnTo>
                    <a:pt x="2433" y="1907"/>
                  </a:lnTo>
                  <a:lnTo>
                    <a:pt x="2357" y="1955"/>
                  </a:lnTo>
                  <a:lnTo>
                    <a:pt x="2280" y="1993"/>
                  </a:lnTo>
                  <a:lnTo>
                    <a:pt x="2203" y="2041"/>
                  </a:lnTo>
                  <a:lnTo>
                    <a:pt x="2136" y="2098"/>
                  </a:lnTo>
                  <a:lnTo>
                    <a:pt x="2069" y="2156"/>
                  </a:lnTo>
                  <a:lnTo>
                    <a:pt x="2002" y="2223"/>
                  </a:lnTo>
                  <a:lnTo>
                    <a:pt x="1945" y="2299"/>
                  </a:lnTo>
                  <a:lnTo>
                    <a:pt x="1887" y="2376"/>
                  </a:lnTo>
                  <a:lnTo>
                    <a:pt x="1840" y="2462"/>
                  </a:lnTo>
                  <a:lnTo>
                    <a:pt x="1782" y="2548"/>
                  </a:lnTo>
                  <a:lnTo>
                    <a:pt x="1696" y="2759"/>
                  </a:lnTo>
                  <a:lnTo>
                    <a:pt x="1619" y="2989"/>
                  </a:lnTo>
                  <a:lnTo>
                    <a:pt x="1552" y="3248"/>
                  </a:lnTo>
                  <a:lnTo>
                    <a:pt x="1495" y="3545"/>
                  </a:lnTo>
                  <a:lnTo>
                    <a:pt x="1447" y="3861"/>
                  </a:lnTo>
                  <a:lnTo>
                    <a:pt x="1418" y="4225"/>
                  </a:lnTo>
                  <a:lnTo>
                    <a:pt x="1389" y="4617"/>
                  </a:lnTo>
                  <a:lnTo>
                    <a:pt x="1370" y="5048"/>
                  </a:lnTo>
                  <a:lnTo>
                    <a:pt x="1361" y="5527"/>
                  </a:lnTo>
                  <a:lnTo>
                    <a:pt x="1361" y="6035"/>
                  </a:lnTo>
                  <a:lnTo>
                    <a:pt x="1370" y="6590"/>
                  </a:lnTo>
                  <a:lnTo>
                    <a:pt x="1380" y="7184"/>
                  </a:lnTo>
                  <a:lnTo>
                    <a:pt x="1418" y="8516"/>
                  </a:lnTo>
                  <a:lnTo>
                    <a:pt x="1476" y="10039"/>
                  </a:lnTo>
                  <a:lnTo>
                    <a:pt x="1638" y="13697"/>
                  </a:lnTo>
                  <a:lnTo>
                    <a:pt x="1725" y="15862"/>
                  </a:lnTo>
                  <a:lnTo>
                    <a:pt x="1820" y="18266"/>
                  </a:lnTo>
                  <a:lnTo>
                    <a:pt x="1820" y="18716"/>
                  </a:lnTo>
                  <a:lnTo>
                    <a:pt x="1811" y="19157"/>
                  </a:lnTo>
                  <a:lnTo>
                    <a:pt x="1782" y="19598"/>
                  </a:lnTo>
                  <a:lnTo>
                    <a:pt x="1744" y="20029"/>
                  </a:lnTo>
                  <a:lnTo>
                    <a:pt x="1686" y="20469"/>
                  </a:lnTo>
                  <a:lnTo>
                    <a:pt x="1619" y="20900"/>
                  </a:lnTo>
                  <a:lnTo>
                    <a:pt x="1543" y="21322"/>
                  </a:lnTo>
                  <a:lnTo>
                    <a:pt x="1456" y="21743"/>
                  </a:lnTo>
                  <a:lnTo>
                    <a:pt x="1361" y="22164"/>
                  </a:lnTo>
                  <a:lnTo>
                    <a:pt x="1265" y="22586"/>
                  </a:lnTo>
                  <a:lnTo>
                    <a:pt x="1054" y="23410"/>
                  </a:lnTo>
                  <a:lnTo>
                    <a:pt x="614" y="24990"/>
                  </a:lnTo>
                  <a:lnTo>
                    <a:pt x="412" y="25747"/>
                  </a:lnTo>
                  <a:lnTo>
                    <a:pt x="326" y="26120"/>
                  </a:lnTo>
                  <a:lnTo>
                    <a:pt x="240" y="26484"/>
                  </a:lnTo>
                  <a:lnTo>
                    <a:pt x="173" y="26848"/>
                  </a:lnTo>
                  <a:lnTo>
                    <a:pt x="106" y="27203"/>
                  </a:lnTo>
                  <a:lnTo>
                    <a:pt x="58" y="27547"/>
                  </a:lnTo>
                  <a:lnTo>
                    <a:pt x="29" y="27883"/>
                  </a:lnTo>
                  <a:lnTo>
                    <a:pt x="10" y="28218"/>
                  </a:lnTo>
                  <a:lnTo>
                    <a:pt x="1" y="28544"/>
                  </a:lnTo>
                  <a:lnTo>
                    <a:pt x="20" y="28860"/>
                  </a:lnTo>
                  <a:lnTo>
                    <a:pt x="58" y="29166"/>
                  </a:lnTo>
                  <a:lnTo>
                    <a:pt x="77" y="29319"/>
                  </a:lnTo>
                  <a:lnTo>
                    <a:pt x="115" y="29463"/>
                  </a:lnTo>
                  <a:lnTo>
                    <a:pt x="154" y="29616"/>
                  </a:lnTo>
                  <a:lnTo>
                    <a:pt x="192" y="29760"/>
                  </a:lnTo>
                  <a:lnTo>
                    <a:pt x="240" y="29904"/>
                  </a:lnTo>
                  <a:lnTo>
                    <a:pt x="297" y="30047"/>
                  </a:lnTo>
                  <a:lnTo>
                    <a:pt x="355" y="30181"/>
                  </a:lnTo>
                  <a:lnTo>
                    <a:pt x="422" y="30315"/>
                  </a:lnTo>
                  <a:lnTo>
                    <a:pt x="15881" y="27394"/>
                  </a:lnTo>
                  <a:lnTo>
                    <a:pt x="16015" y="27318"/>
                  </a:lnTo>
                  <a:lnTo>
                    <a:pt x="16149" y="27222"/>
                  </a:lnTo>
                  <a:lnTo>
                    <a:pt x="16283" y="27107"/>
                  </a:lnTo>
                  <a:lnTo>
                    <a:pt x="16417" y="26973"/>
                  </a:lnTo>
                  <a:lnTo>
                    <a:pt x="16551" y="26819"/>
                  </a:lnTo>
                  <a:lnTo>
                    <a:pt x="16676" y="26647"/>
                  </a:lnTo>
                  <a:lnTo>
                    <a:pt x="16800" y="26465"/>
                  </a:lnTo>
                  <a:lnTo>
                    <a:pt x="16925" y="26254"/>
                  </a:lnTo>
                  <a:lnTo>
                    <a:pt x="17040" y="26034"/>
                  </a:lnTo>
                  <a:lnTo>
                    <a:pt x="17155" y="25804"/>
                  </a:lnTo>
                  <a:lnTo>
                    <a:pt x="17270" y="25555"/>
                  </a:lnTo>
                  <a:lnTo>
                    <a:pt x="17385" y="25287"/>
                  </a:lnTo>
                  <a:lnTo>
                    <a:pt x="17490" y="25000"/>
                  </a:lnTo>
                  <a:lnTo>
                    <a:pt x="17595" y="24712"/>
                  </a:lnTo>
                  <a:lnTo>
                    <a:pt x="17701" y="24406"/>
                  </a:lnTo>
                  <a:lnTo>
                    <a:pt x="17797" y="24080"/>
                  </a:lnTo>
                  <a:lnTo>
                    <a:pt x="17892" y="23745"/>
                  </a:lnTo>
                  <a:lnTo>
                    <a:pt x="17979" y="23410"/>
                  </a:lnTo>
                  <a:lnTo>
                    <a:pt x="18065" y="23046"/>
                  </a:lnTo>
                  <a:lnTo>
                    <a:pt x="18151" y="22682"/>
                  </a:lnTo>
                  <a:lnTo>
                    <a:pt x="18228" y="22308"/>
                  </a:lnTo>
                  <a:lnTo>
                    <a:pt x="18295" y="21925"/>
                  </a:lnTo>
                  <a:lnTo>
                    <a:pt x="18371" y="21523"/>
                  </a:lnTo>
                  <a:lnTo>
                    <a:pt x="18429" y="21120"/>
                  </a:lnTo>
                  <a:lnTo>
                    <a:pt x="18496" y="20709"/>
                  </a:lnTo>
                  <a:lnTo>
                    <a:pt x="18544" y="20287"/>
                  </a:lnTo>
                  <a:lnTo>
                    <a:pt x="18592" y="19866"/>
                  </a:lnTo>
                  <a:lnTo>
                    <a:pt x="18639" y="19425"/>
                  </a:lnTo>
                  <a:lnTo>
                    <a:pt x="18678" y="18985"/>
                  </a:lnTo>
                  <a:lnTo>
                    <a:pt x="18716" y="18544"/>
                  </a:lnTo>
                  <a:lnTo>
                    <a:pt x="18745" y="18094"/>
                  </a:lnTo>
                  <a:lnTo>
                    <a:pt x="18764" y="17634"/>
                  </a:lnTo>
                  <a:lnTo>
                    <a:pt x="18783" y="17174"/>
                  </a:lnTo>
                  <a:lnTo>
                    <a:pt x="18793" y="16715"/>
                  </a:lnTo>
                  <a:lnTo>
                    <a:pt x="18793" y="16245"/>
                  </a:lnTo>
                  <a:lnTo>
                    <a:pt x="18793" y="15776"/>
                  </a:lnTo>
                  <a:lnTo>
                    <a:pt x="18783" y="15307"/>
                  </a:lnTo>
                  <a:lnTo>
                    <a:pt x="18774" y="14837"/>
                  </a:lnTo>
                  <a:lnTo>
                    <a:pt x="18754" y="14368"/>
                  </a:lnTo>
                  <a:lnTo>
                    <a:pt x="18726" y="13889"/>
                  </a:lnTo>
                  <a:lnTo>
                    <a:pt x="18687" y="13420"/>
                  </a:lnTo>
                  <a:lnTo>
                    <a:pt x="18649" y="12941"/>
                  </a:lnTo>
                  <a:lnTo>
                    <a:pt x="18592" y="12471"/>
                  </a:lnTo>
                  <a:lnTo>
                    <a:pt x="18534" y="12002"/>
                  </a:lnTo>
                  <a:lnTo>
                    <a:pt x="18477" y="11533"/>
                  </a:lnTo>
                  <a:lnTo>
                    <a:pt x="18400" y="11063"/>
                  </a:lnTo>
                  <a:lnTo>
                    <a:pt x="18323" y="10594"/>
                  </a:lnTo>
                  <a:lnTo>
                    <a:pt x="18237" y="10134"/>
                  </a:lnTo>
                  <a:lnTo>
                    <a:pt x="18141" y="9684"/>
                  </a:lnTo>
                  <a:lnTo>
                    <a:pt x="18036" y="9234"/>
                  </a:lnTo>
                  <a:lnTo>
                    <a:pt x="17921" y="8784"/>
                  </a:lnTo>
                  <a:lnTo>
                    <a:pt x="17806" y="8343"/>
                  </a:lnTo>
                  <a:lnTo>
                    <a:pt x="17672" y="7903"/>
                  </a:lnTo>
                  <a:lnTo>
                    <a:pt x="17538" y="7481"/>
                  </a:lnTo>
                  <a:lnTo>
                    <a:pt x="17394" y="7060"/>
                  </a:lnTo>
                  <a:lnTo>
                    <a:pt x="17231" y="6638"/>
                  </a:lnTo>
                  <a:lnTo>
                    <a:pt x="17069" y="6236"/>
                  </a:lnTo>
                  <a:lnTo>
                    <a:pt x="16896" y="5834"/>
                  </a:lnTo>
                  <a:lnTo>
                    <a:pt x="16714" y="5451"/>
                  </a:lnTo>
                  <a:lnTo>
                    <a:pt x="16523" y="5068"/>
                  </a:lnTo>
                  <a:lnTo>
                    <a:pt x="16322" y="4704"/>
                  </a:lnTo>
                  <a:lnTo>
                    <a:pt x="16101" y="4349"/>
                  </a:lnTo>
                  <a:lnTo>
                    <a:pt x="15881" y="3995"/>
                  </a:lnTo>
                  <a:lnTo>
                    <a:pt x="15651" y="3660"/>
                  </a:lnTo>
                  <a:lnTo>
                    <a:pt x="15479" y="3430"/>
                  </a:lnTo>
                  <a:lnTo>
                    <a:pt x="15306" y="3209"/>
                  </a:lnTo>
                  <a:lnTo>
                    <a:pt x="15134" y="2999"/>
                  </a:lnTo>
                  <a:lnTo>
                    <a:pt x="14961" y="2798"/>
                  </a:lnTo>
                  <a:lnTo>
                    <a:pt x="14789" y="2596"/>
                  </a:lnTo>
                  <a:lnTo>
                    <a:pt x="14617" y="2414"/>
                  </a:lnTo>
                  <a:lnTo>
                    <a:pt x="14444" y="2232"/>
                  </a:lnTo>
                  <a:lnTo>
                    <a:pt x="14272" y="2070"/>
                  </a:lnTo>
                  <a:lnTo>
                    <a:pt x="14099" y="1907"/>
                  </a:lnTo>
                  <a:lnTo>
                    <a:pt x="13927" y="1754"/>
                  </a:lnTo>
                  <a:lnTo>
                    <a:pt x="13745" y="1610"/>
                  </a:lnTo>
                  <a:lnTo>
                    <a:pt x="13573" y="1476"/>
                  </a:lnTo>
                  <a:lnTo>
                    <a:pt x="13228" y="1227"/>
                  </a:lnTo>
                  <a:lnTo>
                    <a:pt x="12893" y="1006"/>
                  </a:lnTo>
                  <a:lnTo>
                    <a:pt x="12548" y="805"/>
                  </a:lnTo>
                  <a:lnTo>
                    <a:pt x="12213" y="633"/>
                  </a:lnTo>
                  <a:lnTo>
                    <a:pt x="11887" y="489"/>
                  </a:lnTo>
                  <a:lnTo>
                    <a:pt x="11561" y="365"/>
                  </a:lnTo>
                  <a:lnTo>
                    <a:pt x="11245" y="259"/>
                  </a:lnTo>
                  <a:lnTo>
                    <a:pt x="10939" y="183"/>
                  </a:lnTo>
                  <a:lnTo>
                    <a:pt x="10642" y="116"/>
                  </a:lnTo>
                  <a:lnTo>
                    <a:pt x="10345" y="68"/>
                  </a:lnTo>
                  <a:lnTo>
                    <a:pt x="10067" y="29"/>
                  </a:lnTo>
                  <a:lnTo>
                    <a:pt x="9799" y="10"/>
                  </a:lnTo>
                  <a:lnTo>
                    <a:pt x="955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955;p26">
              <a:extLst>
                <a:ext uri="{FF2B5EF4-FFF2-40B4-BE49-F238E27FC236}">
                  <a16:creationId xmlns:a16="http://schemas.microsoft.com/office/drawing/2014/main" id="{D73CA625-28BB-4B8F-8899-B6BECD220CF1}"/>
                </a:ext>
              </a:extLst>
            </p:cNvPr>
            <p:cNvSpPr/>
            <p:nvPr/>
          </p:nvSpPr>
          <p:spPr>
            <a:xfrm>
              <a:off x="7525342" y="3053669"/>
              <a:ext cx="716599" cy="360561"/>
            </a:xfrm>
            <a:custGeom>
              <a:avLst/>
              <a:gdLst/>
              <a:ahLst/>
              <a:cxnLst/>
              <a:rect l="l" t="t" r="r" b="b"/>
              <a:pathLst>
                <a:path w="18219" h="9167" extrusionOk="0">
                  <a:moveTo>
                    <a:pt x="1265" y="0"/>
                  </a:moveTo>
                  <a:lnTo>
                    <a:pt x="1208" y="163"/>
                  </a:lnTo>
                  <a:lnTo>
                    <a:pt x="1141" y="355"/>
                  </a:lnTo>
                  <a:lnTo>
                    <a:pt x="1016" y="805"/>
                  </a:lnTo>
                  <a:lnTo>
                    <a:pt x="882" y="1341"/>
                  </a:lnTo>
                  <a:lnTo>
                    <a:pt x="748" y="1954"/>
                  </a:lnTo>
                  <a:lnTo>
                    <a:pt x="623" y="2615"/>
                  </a:lnTo>
                  <a:lnTo>
                    <a:pt x="489" y="3314"/>
                  </a:lnTo>
                  <a:lnTo>
                    <a:pt x="374" y="4033"/>
                  </a:lnTo>
                  <a:lnTo>
                    <a:pt x="269" y="4770"/>
                  </a:lnTo>
                  <a:lnTo>
                    <a:pt x="173" y="5498"/>
                  </a:lnTo>
                  <a:lnTo>
                    <a:pt x="97" y="6207"/>
                  </a:lnTo>
                  <a:lnTo>
                    <a:pt x="39" y="6877"/>
                  </a:lnTo>
                  <a:lnTo>
                    <a:pt x="10" y="7490"/>
                  </a:lnTo>
                  <a:lnTo>
                    <a:pt x="1" y="7778"/>
                  </a:lnTo>
                  <a:lnTo>
                    <a:pt x="1" y="8046"/>
                  </a:lnTo>
                  <a:lnTo>
                    <a:pt x="10" y="8295"/>
                  </a:lnTo>
                  <a:lnTo>
                    <a:pt x="29" y="8525"/>
                  </a:lnTo>
                  <a:lnTo>
                    <a:pt x="49" y="8726"/>
                  </a:lnTo>
                  <a:lnTo>
                    <a:pt x="77" y="8898"/>
                  </a:lnTo>
                  <a:lnTo>
                    <a:pt x="125" y="9051"/>
                  </a:lnTo>
                  <a:lnTo>
                    <a:pt x="173" y="9166"/>
                  </a:lnTo>
                  <a:lnTo>
                    <a:pt x="10795" y="7318"/>
                  </a:lnTo>
                  <a:lnTo>
                    <a:pt x="11130" y="7251"/>
                  </a:lnTo>
                  <a:lnTo>
                    <a:pt x="11466" y="7174"/>
                  </a:lnTo>
                  <a:lnTo>
                    <a:pt x="11801" y="7078"/>
                  </a:lnTo>
                  <a:lnTo>
                    <a:pt x="12127" y="6983"/>
                  </a:lnTo>
                  <a:lnTo>
                    <a:pt x="12452" y="6868"/>
                  </a:lnTo>
                  <a:lnTo>
                    <a:pt x="12768" y="6743"/>
                  </a:lnTo>
                  <a:lnTo>
                    <a:pt x="13084" y="6609"/>
                  </a:lnTo>
                  <a:lnTo>
                    <a:pt x="13391" y="6456"/>
                  </a:lnTo>
                  <a:lnTo>
                    <a:pt x="13688" y="6303"/>
                  </a:lnTo>
                  <a:lnTo>
                    <a:pt x="13985" y="6130"/>
                  </a:lnTo>
                  <a:lnTo>
                    <a:pt x="14263" y="5958"/>
                  </a:lnTo>
                  <a:lnTo>
                    <a:pt x="14550" y="5766"/>
                  </a:lnTo>
                  <a:lnTo>
                    <a:pt x="14818" y="5575"/>
                  </a:lnTo>
                  <a:lnTo>
                    <a:pt x="15086" y="5364"/>
                  </a:lnTo>
                  <a:lnTo>
                    <a:pt x="15335" y="5144"/>
                  </a:lnTo>
                  <a:lnTo>
                    <a:pt x="15584" y="4923"/>
                  </a:lnTo>
                  <a:lnTo>
                    <a:pt x="15824" y="4693"/>
                  </a:lnTo>
                  <a:lnTo>
                    <a:pt x="16054" y="4444"/>
                  </a:lnTo>
                  <a:lnTo>
                    <a:pt x="16274" y="4195"/>
                  </a:lnTo>
                  <a:lnTo>
                    <a:pt x="16494" y="3937"/>
                  </a:lnTo>
                  <a:lnTo>
                    <a:pt x="16695" y="3669"/>
                  </a:lnTo>
                  <a:lnTo>
                    <a:pt x="16887" y="3400"/>
                  </a:lnTo>
                  <a:lnTo>
                    <a:pt x="17069" y="3113"/>
                  </a:lnTo>
                  <a:lnTo>
                    <a:pt x="17241" y="2826"/>
                  </a:lnTo>
                  <a:lnTo>
                    <a:pt x="17404" y="2529"/>
                  </a:lnTo>
                  <a:lnTo>
                    <a:pt x="17548" y="2222"/>
                  </a:lnTo>
                  <a:lnTo>
                    <a:pt x="17691" y="1916"/>
                  </a:lnTo>
                  <a:lnTo>
                    <a:pt x="17816" y="1600"/>
                  </a:lnTo>
                  <a:lnTo>
                    <a:pt x="17931" y="1284"/>
                  </a:lnTo>
                  <a:lnTo>
                    <a:pt x="18036" y="948"/>
                  </a:lnTo>
                  <a:lnTo>
                    <a:pt x="18123" y="623"/>
                  </a:lnTo>
                  <a:lnTo>
                    <a:pt x="18199" y="278"/>
                  </a:lnTo>
                  <a:lnTo>
                    <a:pt x="18218" y="211"/>
                  </a:lnTo>
                  <a:lnTo>
                    <a:pt x="17749" y="182"/>
                  </a:lnTo>
                  <a:lnTo>
                    <a:pt x="17136" y="163"/>
                  </a:lnTo>
                  <a:lnTo>
                    <a:pt x="15575" y="125"/>
                  </a:lnTo>
                  <a:lnTo>
                    <a:pt x="13611" y="86"/>
                  </a:lnTo>
                  <a:lnTo>
                    <a:pt x="11351" y="58"/>
                  </a:lnTo>
                  <a:lnTo>
                    <a:pt x="8889" y="29"/>
                  </a:lnTo>
                  <a:lnTo>
                    <a:pt x="6322" y="10"/>
                  </a:lnTo>
                  <a:lnTo>
                    <a:pt x="37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956;p26">
              <a:extLst>
                <a:ext uri="{FF2B5EF4-FFF2-40B4-BE49-F238E27FC236}">
                  <a16:creationId xmlns:a16="http://schemas.microsoft.com/office/drawing/2014/main" id="{EA45BB6A-3E90-4EF7-803A-AA8F4E0EF427}"/>
                </a:ext>
              </a:extLst>
            </p:cNvPr>
            <p:cNvSpPr/>
            <p:nvPr/>
          </p:nvSpPr>
          <p:spPr>
            <a:xfrm>
              <a:off x="7773602" y="1679393"/>
              <a:ext cx="218925" cy="431399"/>
            </a:xfrm>
            <a:custGeom>
              <a:avLst/>
              <a:gdLst/>
              <a:ahLst/>
              <a:cxnLst/>
              <a:rect l="l" t="t" r="r" b="b"/>
              <a:pathLst>
                <a:path w="5566" h="10968" extrusionOk="0">
                  <a:moveTo>
                    <a:pt x="2204" y="0"/>
                  </a:moveTo>
                  <a:lnTo>
                    <a:pt x="1" y="3314"/>
                  </a:lnTo>
                  <a:lnTo>
                    <a:pt x="96" y="3669"/>
                  </a:lnTo>
                  <a:lnTo>
                    <a:pt x="173" y="4004"/>
                  </a:lnTo>
                  <a:lnTo>
                    <a:pt x="250" y="4339"/>
                  </a:lnTo>
                  <a:lnTo>
                    <a:pt x="317" y="4665"/>
                  </a:lnTo>
                  <a:lnTo>
                    <a:pt x="374" y="4981"/>
                  </a:lnTo>
                  <a:lnTo>
                    <a:pt x="422" y="5297"/>
                  </a:lnTo>
                  <a:lnTo>
                    <a:pt x="499" y="5881"/>
                  </a:lnTo>
                  <a:lnTo>
                    <a:pt x="556" y="6437"/>
                  </a:lnTo>
                  <a:lnTo>
                    <a:pt x="585" y="6954"/>
                  </a:lnTo>
                  <a:lnTo>
                    <a:pt x="595" y="7433"/>
                  </a:lnTo>
                  <a:lnTo>
                    <a:pt x="595" y="7864"/>
                  </a:lnTo>
                  <a:lnTo>
                    <a:pt x="575" y="8247"/>
                  </a:lnTo>
                  <a:lnTo>
                    <a:pt x="556" y="8592"/>
                  </a:lnTo>
                  <a:lnTo>
                    <a:pt x="528" y="8889"/>
                  </a:lnTo>
                  <a:lnTo>
                    <a:pt x="499" y="9128"/>
                  </a:lnTo>
                  <a:lnTo>
                    <a:pt x="441" y="9463"/>
                  </a:lnTo>
                  <a:lnTo>
                    <a:pt x="413" y="9578"/>
                  </a:lnTo>
                  <a:lnTo>
                    <a:pt x="413" y="9770"/>
                  </a:lnTo>
                  <a:lnTo>
                    <a:pt x="422" y="9952"/>
                  </a:lnTo>
                  <a:lnTo>
                    <a:pt x="451" y="10115"/>
                  </a:lnTo>
                  <a:lnTo>
                    <a:pt x="489" y="10258"/>
                  </a:lnTo>
                  <a:lnTo>
                    <a:pt x="528" y="10392"/>
                  </a:lnTo>
                  <a:lnTo>
                    <a:pt x="585" y="10507"/>
                  </a:lnTo>
                  <a:lnTo>
                    <a:pt x="652" y="10603"/>
                  </a:lnTo>
                  <a:lnTo>
                    <a:pt x="729" y="10699"/>
                  </a:lnTo>
                  <a:lnTo>
                    <a:pt x="815" y="10766"/>
                  </a:lnTo>
                  <a:lnTo>
                    <a:pt x="911" y="10833"/>
                  </a:lnTo>
                  <a:lnTo>
                    <a:pt x="1006" y="10881"/>
                  </a:lnTo>
                  <a:lnTo>
                    <a:pt x="1112" y="10919"/>
                  </a:lnTo>
                  <a:lnTo>
                    <a:pt x="1227" y="10948"/>
                  </a:lnTo>
                  <a:lnTo>
                    <a:pt x="1351" y="10958"/>
                  </a:lnTo>
                  <a:lnTo>
                    <a:pt x="1476" y="10967"/>
                  </a:lnTo>
                  <a:lnTo>
                    <a:pt x="1610" y="10958"/>
                  </a:lnTo>
                  <a:lnTo>
                    <a:pt x="1744" y="10948"/>
                  </a:lnTo>
                  <a:lnTo>
                    <a:pt x="1888" y="10919"/>
                  </a:lnTo>
                  <a:lnTo>
                    <a:pt x="2031" y="10890"/>
                  </a:lnTo>
                  <a:lnTo>
                    <a:pt x="2175" y="10852"/>
                  </a:lnTo>
                  <a:lnTo>
                    <a:pt x="2328" y="10804"/>
                  </a:lnTo>
                  <a:lnTo>
                    <a:pt x="2481" y="10747"/>
                  </a:lnTo>
                  <a:lnTo>
                    <a:pt x="2788" y="10622"/>
                  </a:lnTo>
                  <a:lnTo>
                    <a:pt x="3094" y="10469"/>
                  </a:lnTo>
                  <a:lnTo>
                    <a:pt x="3401" y="10297"/>
                  </a:lnTo>
                  <a:lnTo>
                    <a:pt x="3707" y="10105"/>
                  </a:lnTo>
                  <a:lnTo>
                    <a:pt x="3995" y="9904"/>
                  </a:lnTo>
                  <a:lnTo>
                    <a:pt x="4177" y="9770"/>
                  </a:lnTo>
                  <a:lnTo>
                    <a:pt x="4349" y="9636"/>
                  </a:lnTo>
                  <a:lnTo>
                    <a:pt x="4512" y="9492"/>
                  </a:lnTo>
                  <a:lnTo>
                    <a:pt x="4656" y="9348"/>
                  </a:lnTo>
                  <a:lnTo>
                    <a:pt x="4799" y="9205"/>
                  </a:lnTo>
                  <a:lnTo>
                    <a:pt x="4924" y="9071"/>
                  </a:lnTo>
                  <a:lnTo>
                    <a:pt x="5154" y="8802"/>
                  </a:lnTo>
                  <a:lnTo>
                    <a:pt x="5336" y="8573"/>
                  </a:lnTo>
                  <a:lnTo>
                    <a:pt x="5460" y="8391"/>
                  </a:lnTo>
                  <a:lnTo>
                    <a:pt x="5566" y="8237"/>
                  </a:lnTo>
                  <a:lnTo>
                    <a:pt x="5336" y="7998"/>
                  </a:lnTo>
                  <a:lnTo>
                    <a:pt x="5115" y="7739"/>
                  </a:lnTo>
                  <a:lnTo>
                    <a:pt x="4895" y="7471"/>
                  </a:lnTo>
                  <a:lnTo>
                    <a:pt x="4694" y="7184"/>
                  </a:lnTo>
                  <a:lnTo>
                    <a:pt x="4502" y="6887"/>
                  </a:lnTo>
                  <a:lnTo>
                    <a:pt x="4311" y="6571"/>
                  </a:lnTo>
                  <a:lnTo>
                    <a:pt x="4138" y="6255"/>
                  </a:lnTo>
                  <a:lnTo>
                    <a:pt x="3966" y="5919"/>
                  </a:lnTo>
                  <a:lnTo>
                    <a:pt x="3813" y="5584"/>
                  </a:lnTo>
                  <a:lnTo>
                    <a:pt x="3660" y="5249"/>
                  </a:lnTo>
                  <a:lnTo>
                    <a:pt x="3516" y="4904"/>
                  </a:lnTo>
                  <a:lnTo>
                    <a:pt x="3382" y="4559"/>
                  </a:lnTo>
                  <a:lnTo>
                    <a:pt x="3257" y="4215"/>
                  </a:lnTo>
                  <a:lnTo>
                    <a:pt x="3142" y="3879"/>
                  </a:lnTo>
                  <a:lnTo>
                    <a:pt x="3037" y="3544"/>
                  </a:lnTo>
                  <a:lnTo>
                    <a:pt x="2932" y="3209"/>
                  </a:lnTo>
                  <a:lnTo>
                    <a:pt x="2750" y="2567"/>
                  </a:lnTo>
                  <a:lnTo>
                    <a:pt x="2596" y="1964"/>
                  </a:lnTo>
                  <a:lnTo>
                    <a:pt x="2472" y="1427"/>
                  </a:lnTo>
                  <a:lnTo>
                    <a:pt x="2376" y="948"/>
                  </a:lnTo>
                  <a:lnTo>
                    <a:pt x="2299" y="556"/>
                  </a:lnTo>
                  <a:lnTo>
                    <a:pt x="2242" y="259"/>
                  </a:lnTo>
                  <a:lnTo>
                    <a:pt x="2204" y="0"/>
                  </a:lnTo>
                  <a:close/>
                </a:path>
              </a:pathLst>
            </a:custGeom>
            <a:solidFill>
              <a:srgbClr val="FF96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957;p26">
              <a:extLst>
                <a:ext uri="{FF2B5EF4-FFF2-40B4-BE49-F238E27FC236}">
                  <a16:creationId xmlns:a16="http://schemas.microsoft.com/office/drawing/2014/main" id="{8F04D6C2-7CB7-410B-9CA7-57863D0B0CFD}"/>
                </a:ext>
              </a:extLst>
            </p:cNvPr>
            <p:cNvSpPr/>
            <p:nvPr/>
          </p:nvSpPr>
          <p:spPr>
            <a:xfrm>
              <a:off x="7603337" y="1639826"/>
              <a:ext cx="309350" cy="325516"/>
            </a:xfrm>
            <a:custGeom>
              <a:avLst/>
              <a:gdLst/>
              <a:ahLst/>
              <a:cxnLst/>
              <a:rect l="l" t="t" r="r" b="b"/>
              <a:pathLst>
                <a:path w="7865" h="8276" extrusionOk="0">
                  <a:moveTo>
                    <a:pt x="6169" y="0"/>
                  </a:moveTo>
                  <a:lnTo>
                    <a:pt x="6015" y="29"/>
                  </a:lnTo>
                  <a:lnTo>
                    <a:pt x="5853" y="58"/>
                  </a:lnTo>
                  <a:lnTo>
                    <a:pt x="5517" y="154"/>
                  </a:lnTo>
                  <a:lnTo>
                    <a:pt x="5335" y="192"/>
                  </a:lnTo>
                  <a:lnTo>
                    <a:pt x="5153" y="230"/>
                  </a:lnTo>
                  <a:lnTo>
                    <a:pt x="4962" y="259"/>
                  </a:lnTo>
                  <a:lnTo>
                    <a:pt x="4761" y="278"/>
                  </a:lnTo>
                  <a:lnTo>
                    <a:pt x="4358" y="297"/>
                  </a:lnTo>
                  <a:lnTo>
                    <a:pt x="3947" y="326"/>
                  </a:lnTo>
                  <a:lnTo>
                    <a:pt x="3535" y="364"/>
                  </a:lnTo>
                  <a:lnTo>
                    <a:pt x="3123" y="412"/>
                  </a:lnTo>
                  <a:lnTo>
                    <a:pt x="2721" y="470"/>
                  </a:lnTo>
                  <a:lnTo>
                    <a:pt x="2328" y="527"/>
                  </a:lnTo>
                  <a:lnTo>
                    <a:pt x="1590" y="652"/>
                  </a:lnTo>
                  <a:lnTo>
                    <a:pt x="949" y="767"/>
                  </a:lnTo>
                  <a:lnTo>
                    <a:pt x="451" y="872"/>
                  </a:lnTo>
                  <a:lnTo>
                    <a:pt x="0" y="968"/>
                  </a:lnTo>
                  <a:lnTo>
                    <a:pt x="144" y="1408"/>
                  </a:lnTo>
                  <a:lnTo>
                    <a:pt x="508" y="2510"/>
                  </a:lnTo>
                  <a:lnTo>
                    <a:pt x="738" y="3190"/>
                  </a:lnTo>
                  <a:lnTo>
                    <a:pt x="997" y="3908"/>
                  </a:lnTo>
                  <a:lnTo>
                    <a:pt x="1265" y="4617"/>
                  </a:lnTo>
                  <a:lnTo>
                    <a:pt x="1533" y="5268"/>
                  </a:lnTo>
                  <a:lnTo>
                    <a:pt x="1638" y="5508"/>
                  </a:lnTo>
                  <a:lnTo>
                    <a:pt x="1763" y="5757"/>
                  </a:lnTo>
                  <a:lnTo>
                    <a:pt x="1916" y="5996"/>
                  </a:lnTo>
                  <a:lnTo>
                    <a:pt x="2079" y="6255"/>
                  </a:lnTo>
                  <a:lnTo>
                    <a:pt x="2261" y="6494"/>
                  </a:lnTo>
                  <a:lnTo>
                    <a:pt x="2452" y="6743"/>
                  </a:lnTo>
                  <a:lnTo>
                    <a:pt x="2654" y="6983"/>
                  </a:lnTo>
                  <a:lnTo>
                    <a:pt x="2874" y="7203"/>
                  </a:lnTo>
                  <a:lnTo>
                    <a:pt x="3094" y="7414"/>
                  </a:lnTo>
                  <a:lnTo>
                    <a:pt x="3324" y="7615"/>
                  </a:lnTo>
                  <a:lnTo>
                    <a:pt x="3563" y="7787"/>
                  </a:lnTo>
                  <a:lnTo>
                    <a:pt x="3803" y="7941"/>
                  </a:lnTo>
                  <a:lnTo>
                    <a:pt x="3927" y="8008"/>
                  </a:lnTo>
                  <a:lnTo>
                    <a:pt x="4052" y="8075"/>
                  </a:lnTo>
                  <a:lnTo>
                    <a:pt x="4176" y="8123"/>
                  </a:lnTo>
                  <a:lnTo>
                    <a:pt x="4291" y="8171"/>
                  </a:lnTo>
                  <a:lnTo>
                    <a:pt x="4416" y="8209"/>
                  </a:lnTo>
                  <a:lnTo>
                    <a:pt x="4540" y="8238"/>
                  </a:lnTo>
                  <a:lnTo>
                    <a:pt x="4665" y="8257"/>
                  </a:lnTo>
                  <a:lnTo>
                    <a:pt x="4780" y="8276"/>
                  </a:lnTo>
                  <a:lnTo>
                    <a:pt x="4943" y="8276"/>
                  </a:lnTo>
                  <a:lnTo>
                    <a:pt x="5106" y="8257"/>
                  </a:lnTo>
                  <a:lnTo>
                    <a:pt x="5259" y="8218"/>
                  </a:lnTo>
                  <a:lnTo>
                    <a:pt x="5412" y="8171"/>
                  </a:lnTo>
                  <a:lnTo>
                    <a:pt x="5556" y="8113"/>
                  </a:lnTo>
                  <a:lnTo>
                    <a:pt x="5709" y="8036"/>
                  </a:lnTo>
                  <a:lnTo>
                    <a:pt x="5843" y="7950"/>
                  </a:lnTo>
                  <a:lnTo>
                    <a:pt x="5987" y="7855"/>
                  </a:lnTo>
                  <a:lnTo>
                    <a:pt x="6111" y="7749"/>
                  </a:lnTo>
                  <a:lnTo>
                    <a:pt x="6236" y="7634"/>
                  </a:lnTo>
                  <a:lnTo>
                    <a:pt x="6360" y="7519"/>
                  </a:lnTo>
                  <a:lnTo>
                    <a:pt x="6475" y="7395"/>
                  </a:lnTo>
                  <a:lnTo>
                    <a:pt x="6581" y="7280"/>
                  </a:lnTo>
                  <a:lnTo>
                    <a:pt x="6676" y="7155"/>
                  </a:lnTo>
                  <a:lnTo>
                    <a:pt x="6849" y="6906"/>
                  </a:lnTo>
                  <a:lnTo>
                    <a:pt x="7021" y="6629"/>
                  </a:lnTo>
                  <a:lnTo>
                    <a:pt x="7174" y="6360"/>
                  </a:lnTo>
                  <a:lnTo>
                    <a:pt x="7308" y="6083"/>
                  </a:lnTo>
                  <a:lnTo>
                    <a:pt x="7423" y="5814"/>
                  </a:lnTo>
                  <a:lnTo>
                    <a:pt x="7529" y="5556"/>
                  </a:lnTo>
                  <a:lnTo>
                    <a:pt x="7615" y="5288"/>
                  </a:lnTo>
                  <a:lnTo>
                    <a:pt x="7682" y="5029"/>
                  </a:lnTo>
                  <a:lnTo>
                    <a:pt x="7749" y="4780"/>
                  </a:lnTo>
                  <a:lnTo>
                    <a:pt x="7787" y="4531"/>
                  </a:lnTo>
                  <a:lnTo>
                    <a:pt x="7826" y="4282"/>
                  </a:lnTo>
                  <a:lnTo>
                    <a:pt x="7845" y="4042"/>
                  </a:lnTo>
                  <a:lnTo>
                    <a:pt x="7854" y="3813"/>
                  </a:lnTo>
                  <a:lnTo>
                    <a:pt x="7864" y="3583"/>
                  </a:lnTo>
                  <a:lnTo>
                    <a:pt x="7854" y="3372"/>
                  </a:lnTo>
                  <a:lnTo>
                    <a:pt x="7845" y="3161"/>
                  </a:lnTo>
                  <a:lnTo>
                    <a:pt x="7826" y="2960"/>
                  </a:lnTo>
                  <a:lnTo>
                    <a:pt x="7797" y="2759"/>
                  </a:lnTo>
                  <a:lnTo>
                    <a:pt x="7768" y="2577"/>
                  </a:lnTo>
                  <a:lnTo>
                    <a:pt x="7701" y="2242"/>
                  </a:lnTo>
                  <a:lnTo>
                    <a:pt x="7625" y="1945"/>
                  </a:lnTo>
                  <a:lnTo>
                    <a:pt x="7548" y="1686"/>
                  </a:lnTo>
                  <a:lnTo>
                    <a:pt x="7471" y="1485"/>
                  </a:lnTo>
                  <a:lnTo>
                    <a:pt x="7404" y="1341"/>
                  </a:lnTo>
                  <a:lnTo>
                    <a:pt x="7347" y="1217"/>
                  </a:lnTo>
                  <a:lnTo>
                    <a:pt x="7270" y="987"/>
                  </a:lnTo>
                  <a:lnTo>
                    <a:pt x="7194" y="776"/>
                  </a:lnTo>
                  <a:lnTo>
                    <a:pt x="7136" y="661"/>
                  </a:lnTo>
                  <a:lnTo>
                    <a:pt x="7079" y="546"/>
                  </a:lnTo>
                  <a:lnTo>
                    <a:pt x="7031" y="451"/>
                  </a:lnTo>
                  <a:lnTo>
                    <a:pt x="6964" y="364"/>
                  </a:lnTo>
                  <a:lnTo>
                    <a:pt x="6906" y="288"/>
                  </a:lnTo>
                  <a:lnTo>
                    <a:pt x="6849" y="221"/>
                  </a:lnTo>
                  <a:lnTo>
                    <a:pt x="6782" y="173"/>
                  </a:lnTo>
                  <a:lnTo>
                    <a:pt x="6724" y="125"/>
                  </a:lnTo>
                  <a:lnTo>
                    <a:pt x="6657" y="87"/>
                  </a:lnTo>
                  <a:lnTo>
                    <a:pt x="6590" y="48"/>
                  </a:lnTo>
                  <a:lnTo>
                    <a:pt x="6523" y="29"/>
                  </a:lnTo>
                  <a:lnTo>
                    <a:pt x="6456" y="10"/>
                  </a:lnTo>
                  <a:lnTo>
                    <a:pt x="6389" y="0"/>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958;p26">
              <a:extLst>
                <a:ext uri="{FF2B5EF4-FFF2-40B4-BE49-F238E27FC236}">
                  <a16:creationId xmlns:a16="http://schemas.microsoft.com/office/drawing/2014/main" id="{0390C5F7-2972-46DB-AB03-8EF216872B57}"/>
                </a:ext>
              </a:extLst>
            </p:cNvPr>
            <p:cNvSpPr/>
            <p:nvPr/>
          </p:nvSpPr>
          <p:spPr>
            <a:xfrm>
              <a:off x="7868902" y="1648479"/>
              <a:ext cx="64112" cy="110052"/>
            </a:xfrm>
            <a:custGeom>
              <a:avLst/>
              <a:gdLst/>
              <a:ahLst/>
              <a:cxnLst/>
              <a:rect l="l" t="t" r="r" b="b"/>
              <a:pathLst>
                <a:path w="1630" h="2798" extrusionOk="0">
                  <a:moveTo>
                    <a:pt x="624" y="1"/>
                  </a:moveTo>
                  <a:lnTo>
                    <a:pt x="547" y="10"/>
                  </a:lnTo>
                  <a:lnTo>
                    <a:pt x="470" y="29"/>
                  </a:lnTo>
                  <a:lnTo>
                    <a:pt x="394" y="68"/>
                  </a:lnTo>
                  <a:lnTo>
                    <a:pt x="327" y="116"/>
                  </a:lnTo>
                  <a:lnTo>
                    <a:pt x="269" y="173"/>
                  </a:lnTo>
                  <a:lnTo>
                    <a:pt x="212" y="240"/>
                  </a:lnTo>
                  <a:lnTo>
                    <a:pt x="164" y="326"/>
                  </a:lnTo>
                  <a:lnTo>
                    <a:pt x="116" y="422"/>
                  </a:lnTo>
                  <a:lnTo>
                    <a:pt x="78" y="518"/>
                  </a:lnTo>
                  <a:lnTo>
                    <a:pt x="49" y="623"/>
                  </a:lnTo>
                  <a:lnTo>
                    <a:pt x="20" y="738"/>
                  </a:lnTo>
                  <a:lnTo>
                    <a:pt x="11" y="863"/>
                  </a:lnTo>
                  <a:lnTo>
                    <a:pt x="1" y="997"/>
                  </a:lnTo>
                  <a:lnTo>
                    <a:pt x="1" y="1121"/>
                  </a:lnTo>
                  <a:lnTo>
                    <a:pt x="1" y="1265"/>
                  </a:lnTo>
                  <a:lnTo>
                    <a:pt x="20" y="1399"/>
                  </a:lnTo>
                  <a:lnTo>
                    <a:pt x="39" y="1543"/>
                  </a:lnTo>
                  <a:lnTo>
                    <a:pt x="68" y="1686"/>
                  </a:lnTo>
                  <a:lnTo>
                    <a:pt x="106" y="1821"/>
                  </a:lnTo>
                  <a:lnTo>
                    <a:pt x="154" y="1955"/>
                  </a:lnTo>
                  <a:lnTo>
                    <a:pt x="202" y="2079"/>
                  </a:lnTo>
                  <a:lnTo>
                    <a:pt x="260" y="2194"/>
                  </a:lnTo>
                  <a:lnTo>
                    <a:pt x="327" y="2299"/>
                  </a:lnTo>
                  <a:lnTo>
                    <a:pt x="384" y="2395"/>
                  </a:lnTo>
                  <a:lnTo>
                    <a:pt x="461" y="2491"/>
                  </a:lnTo>
                  <a:lnTo>
                    <a:pt x="528" y="2568"/>
                  </a:lnTo>
                  <a:lnTo>
                    <a:pt x="604" y="2635"/>
                  </a:lnTo>
                  <a:lnTo>
                    <a:pt x="681" y="2692"/>
                  </a:lnTo>
                  <a:lnTo>
                    <a:pt x="758" y="2740"/>
                  </a:lnTo>
                  <a:lnTo>
                    <a:pt x="844" y="2769"/>
                  </a:lnTo>
                  <a:lnTo>
                    <a:pt x="920" y="2798"/>
                  </a:lnTo>
                  <a:lnTo>
                    <a:pt x="997" y="2798"/>
                  </a:lnTo>
                  <a:lnTo>
                    <a:pt x="1083" y="2788"/>
                  </a:lnTo>
                  <a:lnTo>
                    <a:pt x="1160" y="2769"/>
                  </a:lnTo>
                  <a:lnTo>
                    <a:pt x="1237" y="2731"/>
                  </a:lnTo>
                  <a:lnTo>
                    <a:pt x="1304" y="2683"/>
                  </a:lnTo>
                  <a:lnTo>
                    <a:pt x="1361" y="2625"/>
                  </a:lnTo>
                  <a:lnTo>
                    <a:pt x="1419" y="2549"/>
                  </a:lnTo>
                  <a:lnTo>
                    <a:pt x="1466" y="2472"/>
                  </a:lnTo>
                  <a:lnTo>
                    <a:pt x="1514" y="2376"/>
                  </a:lnTo>
                  <a:lnTo>
                    <a:pt x="1553" y="2280"/>
                  </a:lnTo>
                  <a:lnTo>
                    <a:pt x="1581" y="2175"/>
                  </a:lnTo>
                  <a:lnTo>
                    <a:pt x="1601" y="2050"/>
                  </a:lnTo>
                  <a:lnTo>
                    <a:pt x="1620" y="1936"/>
                  </a:lnTo>
                  <a:lnTo>
                    <a:pt x="1629" y="1801"/>
                  </a:lnTo>
                  <a:lnTo>
                    <a:pt x="1629" y="1667"/>
                  </a:lnTo>
                  <a:lnTo>
                    <a:pt x="1629" y="1533"/>
                  </a:lnTo>
                  <a:lnTo>
                    <a:pt x="1610" y="1390"/>
                  </a:lnTo>
                  <a:lnTo>
                    <a:pt x="1591" y="1246"/>
                  </a:lnTo>
                  <a:lnTo>
                    <a:pt x="1553" y="1112"/>
                  </a:lnTo>
                  <a:lnTo>
                    <a:pt x="1514" y="968"/>
                  </a:lnTo>
                  <a:lnTo>
                    <a:pt x="1476" y="844"/>
                  </a:lnTo>
                  <a:lnTo>
                    <a:pt x="1419" y="719"/>
                  </a:lnTo>
                  <a:lnTo>
                    <a:pt x="1371" y="604"/>
                  </a:lnTo>
                  <a:lnTo>
                    <a:pt x="1304" y="499"/>
                  </a:lnTo>
                  <a:lnTo>
                    <a:pt x="1237" y="393"/>
                  </a:lnTo>
                  <a:lnTo>
                    <a:pt x="1169" y="307"/>
                  </a:lnTo>
                  <a:lnTo>
                    <a:pt x="1102" y="231"/>
                  </a:lnTo>
                  <a:lnTo>
                    <a:pt x="1026" y="164"/>
                  </a:lnTo>
                  <a:lnTo>
                    <a:pt x="949" y="106"/>
                  </a:lnTo>
                  <a:lnTo>
                    <a:pt x="873" y="58"/>
                  </a:lnTo>
                  <a:lnTo>
                    <a:pt x="786" y="20"/>
                  </a:lnTo>
                  <a:lnTo>
                    <a:pt x="710" y="1"/>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959;p26">
              <a:extLst>
                <a:ext uri="{FF2B5EF4-FFF2-40B4-BE49-F238E27FC236}">
                  <a16:creationId xmlns:a16="http://schemas.microsoft.com/office/drawing/2014/main" id="{8A7B5704-5AF2-4BAE-9AB1-D65D24950509}"/>
                </a:ext>
              </a:extLst>
            </p:cNvPr>
            <p:cNvSpPr/>
            <p:nvPr/>
          </p:nvSpPr>
          <p:spPr>
            <a:xfrm>
              <a:off x="7730652" y="1771311"/>
              <a:ext cx="42243" cy="79884"/>
            </a:xfrm>
            <a:custGeom>
              <a:avLst/>
              <a:gdLst/>
              <a:ahLst/>
              <a:cxnLst/>
              <a:rect l="l" t="t" r="r" b="b"/>
              <a:pathLst>
                <a:path w="1074" h="2031" extrusionOk="0">
                  <a:moveTo>
                    <a:pt x="1" y="0"/>
                  </a:moveTo>
                  <a:lnTo>
                    <a:pt x="77" y="211"/>
                  </a:lnTo>
                  <a:lnTo>
                    <a:pt x="144" y="422"/>
                  </a:lnTo>
                  <a:lnTo>
                    <a:pt x="192" y="632"/>
                  </a:lnTo>
                  <a:lnTo>
                    <a:pt x="231" y="843"/>
                  </a:lnTo>
                  <a:lnTo>
                    <a:pt x="259" y="1063"/>
                  </a:lnTo>
                  <a:lnTo>
                    <a:pt x="269" y="1274"/>
                  </a:lnTo>
                  <a:lnTo>
                    <a:pt x="279" y="1494"/>
                  </a:lnTo>
                  <a:lnTo>
                    <a:pt x="269" y="1705"/>
                  </a:lnTo>
                  <a:lnTo>
                    <a:pt x="298" y="1791"/>
                  </a:lnTo>
                  <a:lnTo>
                    <a:pt x="336" y="1868"/>
                  </a:lnTo>
                  <a:lnTo>
                    <a:pt x="394" y="1935"/>
                  </a:lnTo>
                  <a:lnTo>
                    <a:pt x="461" y="1983"/>
                  </a:lnTo>
                  <a:lnTo>
                    <a:pt x="537" y="2021"/>
                  </a:lnTo>
                  <a:lnTo>
                    <a:pt x="623" y="2031"/>
                  </a:lnTo>
                  <a:lnTo>
                    <a:pt x="710" y="2031"/>
                  </a:lnTo>
                  <a:lnTo>
                    <a:pt x="796" y="2012"/>
                  </a:lnTo>
                  <a:lnTo>
                    <a:pt x="882" y="1973"/>
                  </a:lnTo>
                  <a:lnTo>
                    <a:pt x="959" y="1916"/>
                  </a:lnTo>
                  <a:lnTo>
                    <a:pt x="1016" y="1849"/>
                  </a:lnTo>
                  <a:lnTo>
                    <a:pt x="1054" y="1772"/>
                  </a:lnTo>
                  <a:lnTo>
                    <a:pt x="1074" y="1686"/>
                  </a:lnTo>
                  <a:lnTo>
                    <a:pt x="1074" y="1590"/>
                  </a:lnTo>
                  <a:lnTo>
                    <a:pt x="1054" y="1504"/>
                  </a:lnTo>
                  <a:lnTo>
                    <a:pt x="1016" y="1418"/>
                  </a:lnTo>
                  <a:lnTo>
                    <a:pt x="1" y="0"/>
                  </a:lnTo>
                  <a:close/>
                </a:path>
              </a:pathLst>
            </a:custGeom>
            <a:solidFill>
              <a:srgbClr val="FF64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960;p26">
              <a:extLst>
                <a:ext uri="{FF2B5EF4-FFF2-40B4-BE49-F238E27FC236}">
                  <a16:creationId xmlns:a16="http://schemas.microsoft.com/office/drawing/2014/main" id="{20740757-2A3D-4206-9567-B1FF84EAAEAF}"/>
                </a:ext>
              </a:extLst>
            </p:cNvPr>
            <p:cNvSpPr/>
            <p:nvPr/>
          </p:nvSpPr>
          <p:spPr>
            <a:xfrm>
              <a:off x="7484280" y="1425864"/>
              <a:ext cx="326656" cy="355644"/>
            </a:xfrm>
            <a:custGeom>
              <a:avLst/>
              <a:gdLst/>
              <a:ahLst/>
              <a:cxnLst/>
              <a:rect l="l" t="t" r="r" b="b"/>
              <a:pathLst>
                <a:path w="8305" h="9042" extrusionOk="0">
                  <a:moveTo>
                    <a:pt x="4502" y="0"/>
                  </a:moveTo>
                  <a:lnTo>
                    <a:pt x="4225" y="29"/>
                  </a:lnTo>
                  <a:lnTo>
                    <a:pt x="3937" y="58"/>
                  </a:lnTo>
                  <a:lnTo>
                    <a:pt x="3640" y="115"/>
                  </a:lnTo>
                  <a:lnTo>
                    <a:pt x="3487" y="153"/>
                  </a:lnTo>
                  <a:lnTo>
                    <a:pt x="3343" y="192"/>
                  </a:lnTo>
                  <a:lnTo>
                    <a:pt x="3200" y="249"/>
                  </a:lnTo>
                  <a:lnTo>
                    <a:pt x="3056" y="307"/>
                  </a:lnTo>
                  <a:lnTo>
                    <a:pt x="2912" y="374"/>
                  </a:lnTo>
                  <a:lnTo>
                    <a:pt x="2769" y="450"/>
                  </a:lnTo>
                  <a:lnTo>
                    <a:pt x="2635" y="527"/>
                  </a:lnTo>
                  <a:lnTo>
                    <a:pt x="2501" y="623"/>
                  </a:lnTo>
                  <a:lnTo>
                    <a:pt x="2367" y="718"/>
                  </a:lnTo>
                  <a:lnTo>
                    <a:pt x="2232" y="824"/>
                  </a:lnTo>
                  <a:lnTo>
                    <a:pt x="2108" y="929"/>
                  </a:lnTo>
                  <a:lnTo>
                    <a:pt x="1983" y="1044"/>
                  </a:lnTo>
                  <a:lnTo>
                    <a:pt x="1859" y="1159"/>
                  </a:lnTo>
                  <a:lnTo>
                    <a:pt x="1734" y="1284"/>
                  </a:lnTo>
                  <a:lnTo>
                    <a:pt x="1504" y="1552"/>
                  </a:lnTo>
                  <a:lnTo>
                    <a:pt x="1284" y="1839"/>
                  </a:lnTo>
                  <a:lnTo>
                    <a:pt x="1083" y="2136"/>
                  </a:lnTo>
                  <a:lnTo>
                    <a:pt x="892" y="2452"/>
                  </a:lnTo>
                  <a:lnTo>
                    <a:pt x="719" y="2787"/>
                  </a:lnTo>
                  <a:lnTo>
                    <a:pt x="566" y="3123"/>
                  </a:lnTo>
                  <a:lnTo>
                    <a:pt x="422" y="3467"/>
                  </a:lnTo>
                  <a:lnTo>
                    <a:pt x="298" y="3822"/>
                  </a:lnTo>
                  <a:lnTo>
                    <a:pt x="202" y="4176"/>
                  </a:lnTo>
                  <a:lnTo>
                    <a:pt x="116" y="4531"/>
                  </a:lnTo>
                  <a:lnTo>
                    <a:pt x="58" y="4894"/>
                  </a:lnTo>
                  <a:lnTo>
                    <a:pt x="10" y="5249"/>
                  </a:lnTo>
                  <a:lnTo>
                    <a:pt x="1" y="5603"/>
                  </a:lnTo>
                  <a:lnTo>
                    <a:pt x="1" y="5776"/>
                  </a:lnTo>
                  <a:lnTo>
                    <a:pt x="1" y="5948"/>
                  </a:lnTo>
                  <a:lnTo>
                    <a:pt x="10" y="6120"/>
                  </a:lnTo>
                  <a:lnTo>
                    <a:pt x="29" y="6283"/>
                  </a:lnTo>
                  <a:lnTo>
                    <a:pt x="58" y="6446"/>
                  </a:lnTo>
                  <a:lnTo>
                    <a:pt x="87" y="6609"/>
                  </a:lnTo>
                  <a:lnTo>
                    <a:pt x="125" y="6772"/>
                  </a:lnTo>
                  <a:lnTo>
                    <a:pt x="173" y="6925"/>
                  </a:lnTo>
                  <a:lnTo>
                    <a:pt x="221" y="7078"/>
                  </a:lnTo>
                  <a:lnTo>
                    <a:pt x="279" y="7222"/>
                  </a:lnTo>
                  <a:lnTo>
                    <a:pt x="346" y="7366"/>
                  </a:lnTo>
                  <a:lnTo>
                    <a:pt x="413" y="7509"/>
                  </a:lnTo>
                  <a:lnTo>
                    <a:pt x="499" y="7643"/>
                  </a:lnTo>
                  <a:lnTo>
                    <a:pt x="585" y="7778"/>
                  </a:lnTo>
                  <a:lnTo>
                    <a:pt x="671" y="7902"/>
                  </a:lnTo>
                  <a:lnTo>
                    <a:pt x="777" y="8017"/>
                  </a:lnTo>
                  <a:lnTo>
                    <a:pt x="882" y="8132"/>
                  </a:lnTo>
                  <a:lnTo>
                    <a:pt x="1006" y="8237"/>
                  </a:lnTo>
                  <a:lnTo>
                    <a:pt x="1131" y="8343"/>
                  </a:lnTo>
                  <a:lnTo>
                    <a:pt x="1255" y="8438"/>
                  </a:lnTo>
                  <a:lnTo>
                    <a:pt x="1399" y="8525"/>
                  </a:lnTo>
                  <a:lnTo>
                    <a:pt x="1552" y="8601"/>
                  </a:lnTo>
                  <a:lnTo>
                    <a:pt x="1706" y="8678"/>
                  </a:lnTo>
                  <a:lnTo>
                    <a:pt x="1868" y="8745"/>
                  </a:lnTo>
                  <a:lnTo>
                    <a:pt x="2041" y="8802"/>
                  </a:lnTo>
                  <a:lnTo>
                    <a:pt x="2204" y="8860"/>
                  </a:lnTo>
                  <a:lnTo>
                    <a:pt x="2367" y="8908"/>
                  </a:lnTo>
                  <a:lnTo>
                    <a:pt x="2529" y="8946"/>
                  </a:lnTo>
                  <a:lnTo>
                    <a:pt x="2692" y="8975"/>
                  </a:lnTo>
                  <a:lnTo>
                    <a:pt x="2855" y="9004"/>
                  </a:lnTo>
                  <a:lnTo>
                    <a:pt x="3008" y="9023"/>
                  </a:lnTo>
                  <a:lnTo>
                    <a:pt x="3162" y="9032"/>
                  </a:lnTo>
                  <a:lnTo>
                    <a:pt x="3315" y="9042"/>
                  </a:lnTo>
                  <a:lnTo>
                    <a:pt x="3621" y="9042"/>
                  </a:lnTo>
                  <a:lnTo>
                    <a:pt x="3765" y="9032"/>
                  </a:lnTo>
                  <a:lnTo>
                    <a:pt x="4052" y="8994"/>
                  </a:lnTo>
                  <a:lnTo>
                    <a:pt x="4330" y="8936"/>
                  </a:lnTo>
                  <a:lnTo>
                    <a:pt x="4598" y="8860"/>
                  </a:lnTo>
                  <a:lnTo>
                    <a:pt x="4857" y="8754"/>
                  </a:lnTo>
                  <a:lnTo>
                    <a:pt x="5115" y="8640"/>
                  </a:lnTo>
                  <a:lnTo>
                    <a:pt x="5355" y="8505"/>
                  </a:lnTo>
                  <a:lnTo>
                    <a:pt x="5594" y="8362"/>
                  </a:lnTo>
                  <a:lnTo>
                    <a:pt x="5824" y="8189"/>
                  </a:lnTo>
                  <a:lnTo>
                    <a:pt x="6035" y="8007"/>
                  </a:lnTo>
                  <a:lnTo>
                    <a:pt x="6246" y="7816"/>
                  </a:lnTo>
                  <a:lnTo>
                    <a:pt x="6447" y="7605"/>
                  </a:lnTo>
                  <a:lnTo>
                    <a:pt x="6638" y="7394"/>
                  </a:lnTo>
                  <a:lnTo>
                    <a:pt x="6811" y="7165"/>
                  </a:lnTo>
                  <a:lnTo>
                    <a:pt x="6983" y="6925"/>
                  </a:lnTo>
                  <a:lnTo>
                    <a:pt x="7146" y="6676"/>
                  </a:lnTo>
                  <a:lnTo>
                    <a:pt x="7299" y="6417"/>
                  </a:lnTo>
                  <a:lnTo>
                    <a:pt x="7443" y="6149"/>
                  </a:lnTo>
                  <a:lnTo>
                    <a:pt x="7577" y="5881"/>
                  </a:lnTo>
                  <a:lnTo>
                    <a:pt x="7702" y="5613"/>
                  </a:lnTo>
                  <a:lnTo>
                    <a:pt x="7807" y="5335"/>
                  </a:lnTo>
                  <a:lnTo>
                    <a:pt x="7912" y="5048"/>
                  </a:lnTo>
                  <a:lnTo>
                    <a:pt x="8008" y="4770"/>
                  </a:lnTo>
                  <a:lnTo>
                    <a:pt x="8085" y="4483"/>
                  </a:lnTo>
                  <a:lnTo>
                    <a:pt x="8161" y="4195"/>
                  </a:lnTo>
                  <a:lnTo>
                    <a:pt x="8219" y="3908"/>
                  </a:lnTo>
                  <a:lnTo>
                    <a:pt x="8276" y="3630"/>
                  </a:lnTo>
                  <a:lnTo>
                    <a:pt x="8295" y="3458"/>
                  </a:lnTo>
                  <a:lnTo>
                    <a:pt x="8305" y="3285"/>
                  </a:lnTo>
                  <a:lnTo>
                    <a:pt x="8305" y="3103"/>
                  </a:lnTo>
                  <a:lnTo>
                    <a:pt x="8286" y="2921"/>
                  </a:lnTo>
                  <a:lnTo>
                    <a:pt x="8267" y="2749"/>
                  </a:lnTo>
                  <a:lnTo>
                    <a:pt x="8228" y="2567"/>
                  </a:lnTo>
                  <a:lnTo>
                    <a:pt x="8180" y="2395"/>
                  </a:lnTo>
                  <a:lnTo>
                    <a:pt x="8123" y="2213"/>
                  </a:lnTo>
                  <a:lnTo>
                    <a:pt x="8056" y="2040"/>
                  </a:lnTo>
                  <a:lnTo>
                    <a:pt x="7970" y="1868"/>
                  </a:lnTo>
                  <a:lnTo>
                    <a:pt x="7884" y="1705"/>
                  </a:lnTo>
                  <a:lnTo>
                    <a:pt x="7778" y="1542"/>
                  </a:lnTo>
                  <a:lnTo>
                    <a:pt x="7673" y="1379"/>
                  </a:lnTo>
                  <a:lnTo>
                    <a:pt x="7548" y="1226"/>
                  </a:lnTo>
                  <a:lnTo>
                    <a:pt x="7414" y="1073"/>
                  </a:lnTo>
                  <a:lnTo>
                    <a:pt x="7271" y="939"/>
                  </a:lnTo>
                  <a:lnTo>
                    <a:pt x="7117" y="805"/>
                  </a:lnTo>
                  <a:lnTo>
                    <a:pt x="6954" y="680"/>
                  </a:lnTo>
                  <a:lnTo>
                    <a:pt x="6772" y="556"/>
                  </a:lnTo>
                  <a:lnTo>
                    <a:pt x="6590" y="450"/>
                  </a:lnTo>
                  <a:lnTo>
                    <a:pt x="6399" y="354"/>
                  </a:lnTo>
                  <a:lnTo>
                    <a:pt x="6198" y="268"/>
                  </a:lnTo>
                  <a:lnTo>
                    <a:pt x="5977" y="192"/>
                  </a:lnTo>
                  <a:lnTo>
                    <a:pt x="5757" y="125"/>
                  </a:lnTo>
                  <a:lnTo>
                    <a:pt x="5527" y="77"/>
                  </a:lnTo>
                  <a:lnTo>
                    <a:pt x="5278" y="38"/>
                  </a:lnTo>
                  <a:lnTo>
                    <a:pt x="5029" y="10"/>
                  </a:lnTo>
                  <a:lnTo>
                    <a:pt x="477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961;p26">
              <a:extLst>
                <a:ext uri="{FF2B5EF4-FFF2-40B4-BE49-F238E27FC236}">
                  <a16:creationId xmlns:a16="http://schemas.microsoft.com/office/drawing/2014/main" id="{5AC2691E-E0E3-4FD2-8939-4576845CA65B}"/>
                </a:ext>
              </a:extLst>
            </p:cNvPr>
            <p:cNvSpPr/>
            <p:nvPr/>
          </p:nvSpPr>
          <p:spPr>
            <a:xfrm>
              <a:off x="7748352" y="1861340"/>
              <a:ext cx="54672" cy="30168"/>
            </a:xfrm>
            <a:custGeom>
              <a:avLst/>
              <a:gdLst/>
              <a:ahLst/>
              <a:cxnLst/>
              <a:rect l="l" t="t" r="r" b="b"/>
              <a:pathLst>
                <a:path w="1390" h="767" extrusionOk="0">
                  <a:moveTo>
                    <a:pt x="796" y="0"/>
                  </a:moveTo>
                  <a:lnTo>
                    <a:pt x="700" y="10"/>
                  </a:lnTo>
                  <a:lnTo>
                    <a:pt x="595" y="29"/>
                  </a:lnTo>
                  <a:lnTo>
                    <a:pt x="489" y="58"/>
                  </a:lnTo>
                  <a:lnTo>
                    <a:pt x="394" y="115"/>
                  </a:lnTo>
                  <a:lnTo>
                    <a:pt x="298" y="173"/>
                  </a:lnTo>
                  <a:lnTo>
                    <a:pt x="221" y="249"/>
                  </a:lnTo>
                  <a:lnTo>
                    <a:pt x="145" y="326"/>
                  </a:lnTo>
                  <a:lnTo>
                    <a:pt x="87" y="422"/>
                  </a:lnTo>
                  <a:lnTo>
                    <a:pt x="39" y="518"/>
                  </a:lnTo>
                  <a:lnTo>
                    <a:pt x="1" y="633"/>
                  </a:lnTo>
                  <a:lnTo>
                    <a:pt x="1" y="671"/>
                  </a:lnTo>
                  <a:lnTo>
                    <a:pt x="20" y="709"/>
                  </a:lnTo>
                  <a:lnTo>
                    <a:pt x="49" y="747"/>
                  </a:lnTo>
                  <a:lnTo>
                    <a:pt x="87" y="767"/>
                  </a:lnTo>
                  <a:lnTo>
                    <a:pt x="116" y="767"/>
                  </a:lnTo>
                  <a:lnTo>
                    <a:pt x="145" y="757"/>
                  </a:lnTo>
                  <a:lnTo>
                    <a:pt x="183" y="747"/>
                  </a:lnTo>
                  <a:lnTo>
                    <a:pt x="202" y="719"/>
                  </a:lnTo>
                  <a:lnTo>
                    <a:pt x="221" y="680"/>
                  </a:lnTo>
                  <a:lnTo>
                    <a:pt x="250" y="604"/>
                  </a:lnTo>
                  <a:lnTo>
                    <a:pt x="279" y="527"/>
                  </a:lnTo>
                  <a:lnTo>
                    <a:pt x="327" y="460"/>
                  </a:lnTo>
                  <a:lnTo>
                    <a:pt x="375" y="403"/>
                  </a:lnTo>
                  <a:lnTo>
                    <a:pt x="442" y="345"/>
                  </a:lnTo>
                  <a:lnTo>
                    <a:pt x="499" y="307"/>
                  </a:lnTo>
                  <a:lnTo>
                    <a:pt x="576" y="269"/>
                  </a:lnTo>
                  <a:lnTo>
                    <a:pt x="652" y="240"/>
                  </a:lnTo>
                  <a:lnTo>
                    <a:pt x="729" y="230"/>
                  </a:lnTo>
                  <a:lnTo>
                    <a:pt x="806" y="221"/>
                  </a:lnTo>
                  <a:lnTo>
                    <a:pt x="873" y="230"/>
                  </a:lnTo>
                  <a:lnTo>
                    <a:pt x="949" y="240"/>
                  </a:lnTo>
                  <a:lnTo>
                    <a:pt x="1016" y="259"/>
                  </a:lnTo>
                  <a:lnTo>
                    <a:pt x="1083" y="288"/>
                  </a:lnTo>
                  <a:lnTo>
                    <a:pt x="1150" y="326"/>
                  </a:lnTo>
                  <a:lnTo>
                    <a:pt x="1208" y="374"/>
                  </a:lnTo>
                  <a:lnTo>
                    <a:pt x="1246" y="393"/>
                  </a:lnTo>
                  <a:lnTo>
                    <a:pt x="1284" y="403"/>
                  </a:lnTo>
                  <a:lnTo>
                    <a:pt x="1323" y="393"/>
                  </a:lnTo>
                  <a:lnTo>
                    <a:pt x="1361" y="364"/>
                  </a:lnTo>
                  <a:lnTo>
                    <a:pt x="1380" y="326"/>
                  </a:lnTo>
                  <a:lnTo>
                    <a:pt x="1390" y="288"/>
                  </a:lnTo>
                  <a:lnTo>
                    <a:pt x="1380" y="240"/>
                  </a:lnTo>
                  <a:lnTo>
                    <a:pt x="1351" y="211"/>
                  </a:lnTo>
                  <a:lnTo>
                    <a:pt x="1275" y="144"/>
                  </a:lnTo>
                  <a:lnTo>
                    <a:pt x="1189" y="96"/>
                  </a:lnTo>
                  <a:lnTo>
                    <a:pt x="1093" y="48"/>
                  </a:lnTo>
                  <a:lnTo>
                    <a:pt x="997" y="20"/>
                  </a:lnTo>
                  <a:lnTo>
                    <a:pt x="901" y="10"/>
                  </a:lnTo>
                  <a:lnTo>
                    <a:pt x="796" y="0"/>
                  </a:lnTo>
                  <a:close/>
                </a:path>
              </a:pathLst>
            </a:custGeom>
            <a:solidFill>
              <a:srgbClr val="A56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962;p26">
              <a:extLst>
                <a:ext uri="{FF2B5EF4-FFF2-40B4-BE49-F238E27FC236}">
                  <a16:creationId xmlns:a16="http://schemas.microsoft.com/office/drawing/2014/main" id="{09C42338-BF4E-4A15-B364-68A202B445C6}"/>
                </a:ext>
              </a:extLst>
            </p:cNvPr>
            <p:cNvSpPr/>
            <p:nvPr/>
          </p:nvSpPr>
          <p:spPr>
            <a:xfrm>
              <a:off x="7754763" y="1746060"/>
              <a:ext cx="51290" cy="29027"/>
            </a:xfrm>
            <a:custGeom>
              <a:avLst/>
              <a:gdLst/>
              <a:ahLst/>
              <a:cxnLst/>
              <a:rect l="l" t="t" r="r" b="b"/>
              <a:pathLst>
                <a:path w="1304" h="738" extrusionOk="0">
                  <a:moveTo>
                    <a:pt x="1198" y="0"/>
                  </a:moveTo>
                  <a:lnTo>
                    <a:pt x="1160" y="10"/>
                  </a:lnTo>
                  <a:lnTo>
                    <a:pt x="1121" y="29"/>
                  </a:lnTo>
                  <a:lnTo>
                    <a:pt x="1093" y="58"/>
                  </a:lnTo>
                  <a:lnTo>
                    <a:pt x="1007" y="192"/>
                  </a:lnTo>
                  <a:lnTo>
                    <a:pt x="911" y="297"/>
                  </a:lnTo>
                  <a:lnTo>
                    <a:pt x="815" y="384"/>
                  </a:lnTo>
                  <a:lnTo>
                    <a:pt x="757" y="412"/>
                  </a:lnTo>
                  <a:lnTo>
                    <a:pt x="700" y="441"/>
                  </a:lnTo>
                  <a:lnTo>
                    <a:pt x="643" y="470"/>
                  </a:lnTo>
                  <a:lnTo>
                    <a:pt x="575" y="489"/>
                  </a:lnTo>
                  <a:lnTo>
                    <a:pt x="441" y="508"/>
                  </a:lnTo>
                  <a:lnTo>
                    <a:pt x="298" y="508"/>
                  </a:lnTo>
                  <a:lnTo>
                    <a:pt x="135" y="489"/>
                  </a:lnTo>
                  <a:lnTo>
                    <a:pt x="87" y="489"/>
                  </a:lnTo>
                  <a:lnTo>
                    <a:pt x="49" y="508"/>
                  </a:lnTo>
                  <a:lnTo>
                    <a:pt x="20" y="537"/>
                  </a:lnTo>
                  <a:lnTo>
                    <a:pt x="1" y="585"/>
                  </a:lnTo>
                  <a:lnTo>
                    <a:pt x="1" y="623"/>
                  </a:lnTo>
                  <a:lnTo>
                    <a:pt x="20" y="661"/>
                  </a:lnTo>
                  <a:lnTo>
                    <a:pt x="58" y="700"/>
                  </a:lnTo>
                  <a:lnTo>
                    <a:pt x="97" y="709"/>
                  </a:lnTo>
                  <a:lnTo>
                    <a:pt x="231" y="728"/>
                  </a:lnTo>
                  <a:lnTo>
                    <a:pt x="355" y="738"/>
                  </a:lnTo>
                  <a:lnTo>
                    <a:pt x="499" y="728"/>
                  </a:lnTo>
                  <a:lnTo>
                    <a:pt x="643" y="700"/>
                  </a:lnTo>
                  <a:lnTo>
                    <a:pt x="767" y="652"/>
                  </a:lnTo>
                  <a:lnTo>
                    <a:pt x="892" y="594"/>
                  </a:lnTo>
                  <a:lnTo>
                    <a:pt x="1007" y="518"/>
                  </a:lnTo>
                  <a:lnTo>
                    <a:pt x="1102" y="412"/>
                  </a:lnTo>
                  <a:lnTo>
                    <a:pt x="1198" y="297"/>
                  </a:lnTo>
                  <a:lnTo>
                    <a:pt x="1284" y="173"/>
                  </a:lnTo>
                  <a:lnTo>
                    <a:pt x="1303" y="125"/>
                  </a:lnTo>
                  <a:lnTo>
                    <a:pt x="1294" y="87"/>
                  </a:lnTo>
                  <a:lnTo>
                    <a:pt x="1275" y="48"/>
                  </a:lnTo>
                  <a:lnTo>
                    <a:pt x="1246" y="20"/>
                  </a:lnTo>
                  <a:lnTo>
                    <a:pt x="1198" y="0"/>
                  </a:lnTo>
                  <a:close/>
                </a:path>
              </a:pathLst>
            </a:custGeom>
            <a:solidFill>
              <a:srgbClr val="A56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963;p26">
              <a:extLst>
                <a:ext uri="{FF2B5EF4-FFF2-40B4-BE49-F238E27FC236}">
                  <a16:creationId xmlns:a16="http://schemas.microsoft.com/office/drawing/2014/main" id="{9C2B87F9-EEBD-4B76-9A15-8F253E5C8C35}"/>
                </a:ext>
              </a:extLst>
            </p:cNvPr>
            <p:cNvSpPr/>
            <p:nvPr/>
          </p:nvSpPr>
          <p:spPr>
            <a:xfrm>
              <a:off x="7744222" y="1708027"/>
              <a:ext cx="46373" cy="40316"/>
            </a:xfrm>
            <a:custGeom>
              <a:avLst/>
              <a:gdLst/>
              <a:ahLst/>
              <a:cxnLst/>
              <a:rect l="l" t="t" r="r" b="b"/>
              <a:pathLst>
                <a:path w="1179" h="1025" extrusionOk="0">
                  <a:moveTo>
                    <a:pt x="1035" y="0"/>
                  </a:moveTo>
                  <a:lnTo>
                    <a:pt x="997" y="19"/>
                  </a:lnTo>
                  <a:lnTo>
                    <a:pt x="39" y="833"/>
                  </a:lnTo>
                  <a:lnTo>
                    <a:pt x="10" y="862"/>
                  </a:lnTo>
                  <a:lnTo>
                    <a:pt x="1" y="910"/>
                  </a:lnTo>
                  <a:lnTo>
                    <a:pt x="1" y="948"/>
                  </a:lnTo>
                  <a:lnTo>
                    <a:pt x="29" y="987"/>
                  </a:lnTo>
                  <a:lnTo>
                    <a:pt x="68" y="1015"/>
                  </a:lnTo>
                  <a:lnTo>
                    <a:pt x="106" y="1025"/>
                  </a:lnTo>
                  <a:lnTo>
                    <a:pt x="144" y="1025"/>
                  </a:lnTo>
                  <a:lnTo>
                    <a:pt x="183" y="1006"/>
                  </a:lnTo>
                  <a:lnTo>
                    <a:pt x="1140" y="192"/>
                  </a:lnTo>
                  <a:lnTo>
                    <a:pt x="1169" y="163"/>
                  </a:lnTo>
                  <a:lnTo>
                    <a:pt x="1179" y="115"/>
                  </a:lnTo>
                  <a:lnTo>
                    <a:pt x="1179" y="77"/>
                  </a:lnTo>
                  <a:lnTo>
                    <a:pt x="1160" y="38"/>
                  </a:lnTo>
                  <a:lnTo>
                    <a:pt x="1121" y="10"/>
                  </a:lnTo>
                  <a:lnTo>
                    <a:pt x="1083" y="0"/>
                  </a:lnTo>
                  <a:close/>
                </a:path>
              </a:pathLst>
            </a:custGeom>
            <a:solidFill>
              <a:srgbClr val="9650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964;p26">
              <a:extLst>
                <a:ext uri="{FF2B5EF4-FFF2-40B4-BE49-F238E27FC236}">
                  <a16:creationId xmlns:a16="http://schemas.microsoft.com/office/drawing/2014/main" id="{29C86714-293D-4A06-BC83-DA783AB58205}"/>
                </a:ext>
              </a:extLst>
            </p:cNvPr>
            <p:cNvSpPr/>
            <p:nvPr/>
          </p:nvSpPr>
          <p:spPr>
            <a:xfrm>
              <a:off x="7671891" y="1787122"/>
              <a:ext cx="51290" cy="29067"/>
            </a:xfrm>
            <a:custGeom>
              <a:avLst/>
              <a:gdLst/>
              <a:ahLst/>
              <a:cxnLst/>
              <a:rect l="l" t="t" r="r" b="b"/>
              <a:pathLst>
                <a:path w="1304" h="739" extrusionOk="0">
                  <a:moveTo>
                    <a:pt x="1198" y="0"/>
                  </a:moveTo>
                  <a:lnTo>
                    <a:pt x="1160" y="10"/>
                  </a:lnTo>
                  <a:lnTo>
                    <a:pt x="1121" y="29"/>
                  </a:lnTo>
                  <a:lnTo>
                    <a:pt x="1093" y="58"/>
                  </a:lnTo>
                  <a:lnTo>
                    <a:pt x="1006" y="192"/>
                  </a:lnTo>
                  <a:lnTo>
                    <a:pt x="911" y="297"/>
                  </a:lnTo>
                  <a:lnTo>
                    <a:pt x="815" y="384"/>
                  </a:lnTo>
                  <a:lnTo>
                    <a:pt x="757" y="412"/>
                  </a:lnTo>
                  <a:lnTo>
                    <a:pt x="700" y="441"/>
                  </a:lnTo>
                  <a:lnTo>
                    <a:pt x="642" y="470"/>
                  </a:lnTo>
                  <a:lnTo>
                    <a:pt x="575" y="489"/>
                  </a:lnTo>
                  <a:lnTo>
                    <a:pt x="441" y="508"/>
                  </a:lnTo>
                  <a:lnTo>
                    <a:pt x="298" y="508"/>
                  </a:lnTo>
                  <a:lnTo>
                    <a:pt x="135" y="489"/>
                  </a:lnTo>
                  <a:lnTo>
                    <a:pt x="87" y="499"/>
                  </a:lnTo>
                  <a:lnTo>
                    <a:pt x="49" y="508"/>
                  </a:lnTo>
                  <a:lnTo>
                    <a:pt x="20" y="546"/>
                  </a:lnTo>
                  <a:lnTo>
                    <a:pt x="1" y="585"/>
                  </a:lnTo>
                  <a:lnTo>
                    <a:pt x="1" y="623"/>
                  </a:lnTo>
                  <a:lnTo>
                    <a:pt x="20" y="671"/>
                  </a:lnTo>
                  <a:lnTo>
                    <a:pt x="58" y="700"/>
                  </a:lnTo>
                  <a:lnTo>
                    <a:pt x="96" y="709"/>
                  </a:lnTo>
                  <a:lnTo>
                    <a:pt x="231" y="728"/>
                  </a:lnTo>
                  <a:lnTo>
                    <a:pt x="355" y="738"/>
                  </a:lnTo>
                  <a:lnTo>
                    <a:pt x="499" y="728"/>
                  </a:lnTo>
                  <a:lnTo>
                    <a:pt x="642" y="700"/>
                  </a:lnTo>
                  <a:lnTo>
                    <a:pt x="767" y="661"/>
                  </a:lnTo>
                  <a:lnTo>
                    <a:pt x="891" y="594"/>
                  </a:lnTo>
                  <a:lnTo>
                    <a:pt x="1006" y="518"/>
                  </a:lnTo>
                  <a:lnTo>
                    <a:pt x="1102" y="422"/>
                  </a:lnTo>
                  <a:lnTo>
                    <a:pt x="1198" y="307"/>
                  </a:lnTo>
                  <a:lnTo>
                    <a:pt x="1284" y="173"/>
                  </a:lnTo>
                  <a:lnTo>
                    <a:pt x="1303" y="125"/>
                  </a:lnTo>
                  <a:lnTo>
                    <a:pt x="1294" y="87"/>
                  </a:lnTo>
                  <a:lnTo>
                    <a:pt x="1275" y="48"/>
                  </a:lnTo>
                  <a:lnTo>
                    <a:pt x="1246" y="20"/>
                  </a:lnTo>
                  <a:lnTo>
                    <a:pt x="1198" y="0"/>
                  </a:lnTo>
                  <a:close/>
                </a:path>
              </a:pathLst>
            </a:custGeom>
            <a:solidFill>
              <a:srgbClr val="A56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965;p26">
              <a:extLst>
                <a:ext uri="{FF2B5EF4-FFF2-40B4-BE49-F238E27FC236}">
                  <a16:creationId xmlns:a16="http://schemas.microsoft.com/office/drawing/2014/main" id="{0D34A8D4-711B-4302-9547-975B644E2FD9}"/>
                </a:ext>
              </a:extLst>
            </p:cNvPr>
            <p:cNvSpPr/>
            <p:nvPr/>
          </p:nvSpPr>
          <p:spPr>
            <a:xfrm>
              <a:off x="7651557" y="1763012"/>
              <a:ext cx="61831" cy="18132"/>
            </a:xfrm>
            <a:custGeom>
              <a:avLst/>
              <a:gdLst/>
              <a:ahLst/>
              <a:cxnLst/>
              <a:rect l="l" t="t" r="r" b="b"/>
              <a:pathLst>
                <a:path w="1572" h="461" extrusionOk="0">
                  <a:moveTo>
                    <a:pt x="1447" y="0"/>
                  </a:moveTo>
                  <a:lnTo>
                    <a:pt x="96" y="240"/>
                  </a:lnTo>
                  <a:lnTo>
                    <a:pt x="48" y="259"/>
                  </a:lnTo>
                  <a:lnTo>
                    <a:pt x="20" y="288"/>
                  </a:lnTo>
                  <a:lnTo>
                    <a:pt x="0" y="326"/>
                  </a:lnTo>
                  <a:lnTo>
                    <a:pt x="0" y="374"/>
                  </a:lnTo>
                  <a:lnTo>
                    <a:pt x="20" y="412"/>
                  </a:lnTo>
                  <a:lnTo>
                    <a:pt x="39" y="441"/>
                  </a:lnTo>
                  <a:lnTo>
                    <a:pt x="77" y="460"/>
                  </a:lnTo>
                  <a:lnTo>
                    <a:pt x="135" y="460"/>
                  </a:lnTo>
                  <a:lnTo>
                    <a:pt x="1485" y="221"/>
                  </a:lnTo>
                  <a:lnTo>
                    <a:pt x="1523" y="211"/>
                  </a:lnTo>
                  <a:lnTo>
                    <a:pt x="1552" y="182"/>
                  </a:lnTo>
                  <a:lnTo>
                    <a:pt x="1571" y="135"/>
                  </a:lnTo>
                  <a:lnTo>
                    <a:pt x="1571" y="96"/>
                  </a:lnTo>
                  <a:lnTo>
                    <a:pt x="1562" y="58"/>
                  </a:lnTo>
                  <a:lnTo>
                    <a:pt x="1533" y="20"/>
                  </a:lnTo>
                  <a:lnTo>
                    <a:pt x="1495" y="10"/>
                  </a:lnTo>
                  <a:lnTo>
                    <a:pt x="1447" y="0"/>
                  </a:lnTo>
                  <a:close/>
                </a:path>
              </a:pathLst>
            </a:custGeom>
            <a:solidFill>
              <a:srgbClr val="9650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966;p26">
              <a:extLst>
                <a:ext uri="{FF2B5EF4-FFF2-40B4-BE49-F238E27FC236}">
                  <a16:creationId xmlns:a16="http://schemas.microsoft.com/office/drawing/2014/main" id="{74B82EBA-7E14-4FA8-B179-004C9B762DC3}"/>
                </a:ext>
              </a:extLst>
            </p:cNvPr>
            <p:cNvSpPr/>
            <p:nvPr/>
          </p:nvSpPr>
          <p:spPr>
            <a:xfrm>
              <a:off x="6851005" y="3053669"/>
              <a:ext cx="875974" cy="1164871"/>
            </a:xfrm>
            <a:custGeom>
              <a:avLst/>
              <a:gdLst/>
              <a:ahLst/>
              <a:cxnLst/>
              <a:rect l="l" t="t" r="r" b="b"/>
              <a:pathLst>
                <a:path w="22271" h="29616" extrusionOk="0">
                  <a:moveTo>
                    <a:pt x="17807" y="0"/>
                  </a:moveTo>
                  <a:lnTo>
                    <a:pt x="17615" y="19"/>
                  </a:lnTo>
                  <a:lnTo>
                    <a:pt x="17424" y="48"/>
                  </a:lnTo>
                  <a:lnTo>
                    <a:pt x="17242" y="96"/>
                  </a:lnTo>
                  <a:lnTo>
                    <a:pt x="17050" y="144"/>
                  </a:lnTo>
                  <a:lnTo>
                    <a:pt x="16858" y="201"/>
                  </a:lnTo>
                  <a:lnTo>
                    <a:pt x="16676" y="278"/>
                  </a:lnTo>
                  <a:lnTo>
                    <a:pt x="16485" y="364"/>
                  </a:lnTo>
                  <a:lnTo>
                    <a:pt x="16303" y="450"/>
                  </a:lnTo>
                  <a:lnTo>
                    <a:pt x="16111" y="556"/>
                  </a:lnTo>
                  <a:lnTo>
                    <a:pt x="15929" y="671"/>
                  </a:lnTo>
                  <a:lnTo>
                    <a:pt x="15738" y="805"/>
                  </a:lnTo>
                  <a:lnTo>
                    <a:pt x="15546" y="939"/>
                  </a:lnTo>
                  <a:lnTo>
                    <a:pt x="15364" y="1082"/>
                  </a:lnTo>
                  <a:lnTo>
                    <a:pt x="15173" y="1245"/>
                  </a:lnTo>
                  <a:lnTo>
                    <a:pt x="14981" y="1408"/>
                  </a:lnTo>
                  <a:lnTo>
                    <a:pt x="14799" y="1590"/>
                  </a:lnTo>
                  <a:lnTo>
                    <a:pt x="14608" y="1782"/>
                  </a:lnTo>
                  <a:lnTo>
                    <a:pt x="14416" y="1983"/>
                  </a:lnTo>
                  <a:lnTo>
                    <a:pt x="14224" y="2184"/>
                  </a:lnTo>
                  <a:lnTo>
                    <a:pt x="14033" y="2404"/>
                  </a:lnTo>
                  <a:lnTo>
                    <a:pt x="13841" y="2644"/>
                  </a:lnTo>
                  <a:lnTo>
                    <a:pt x="13449" y="3132"/>
                  </a:lnTo>
                  <a:lnTo>
                    <a:pt x="13046" y="3659"/>
                  </a:lnTo>
                  <a:lnTo>
                    <a:pt x="12654" y="4234"/>
                  </a:lnTo>
                  <a:lnTo>
                    <a:pt x="12242" y="4847"/>
                  </a:lnTo>
                  <a:lnTo>
                    <a:pt x="11830" y="5498"/>
                  </a:lnTo>
                  <a:lnTo>
                    <a:pt x="11399" y="6188"/>
                  </a:lnTo>
                  <a:lnTo>
                    <a:pt x="10968" y="6925"/>
                  </a:lnTo>
                  <a:lnTo>
                    <a:pt x="10537" y="7691"/>
                  </a:lnTo>
                  <a:lnTo>
                    <a:pt x="10087" y="8496"/>
                  </a:lnTo>
                  <a:lnTo>
                    <a:pt x="9617" y="9348"/>
                  </a:lnTo>
                  <a:lnTo>
                    <a:pt x="9148" y="10230"/>
                  </a:lnTo>
                  <a:lnTo>
                    <a:pt x="8669" y="11149"/>
                  </a:lnTo>
                  <a:lnTo>
                    <a:pt x="7663" y="13113"/>
                  </a:lnTo>
                  <a:lnTo>
                    <a:pt x="6208" y="15976"/>
                  </a:lnTo>
                  <a:lnTo>
                    <a:pt x="4819" y="18764"/>
                  </a:lnTo>
                  <a:lnTo>
                    <a:pt x="3526" y="21369"/>
                  </a:lnTo>
                  <a:lnTo>
                    <a:pt x="2367" y="23716"/>
                  </a:lnTo>
                  <a:lnTo>
                    <a:pt x="652" y="27231"/>
                  </a:lnTo>
                  <a:lnTo>
                    <a:pt x="1" y="28572"/>
                  </a:lnTo>
                  <a:lnTo>
                    <a:pt x="365" y="28907"/>
                  </a:lnTo>
                  <a:lnTo>
                    <a:pt x="585" y="29079"/>
                  </a:lnTo>
                  <a:lnTo>
                    <a:pt x="700" y="29165"/>
                  </a:lnTo>
                  <a:lnTo>
                    <a:pt x="815" y="29252"/>
                  </a:lnTo>
                  <a:lnTo>
                    <a:pt x="949" y="29328"/>
                  </a:lnTo>
                  <a:lnTo>
                    <a:pt x="1083" y="29405"/>
                  </a:lnTo>
                  <a:lnTo>
                    <a:pt x="1217" y="29472"/>
                  </a:lnTo>
                  <a:lnTo>
                    <a:pt x="1371" y="29520"/>
                  </a:lnTo>
                  <a:lnTo>
                    <a:pt x="1524" y="29568"/>
                  </a:lnTo>
                  <a:lnTo>
                    <a:pt x="1696" y="29596"/>
                  </a:lnTo>
                  <a:lnTo>
                    <a:pt x="1869" y="29616"/>
                  </a:lnTo>
                  <a:lnTo>
                    <a:pt x="2051" y="29616"/>
                  </a:lnTo>
                  <a:lnTo>
                    <a:pt x="18333" y="11034"/>
                  </a:lnTo>
                  <a:lnTo>
                    <a:pt x="18410" y="10957"/>
                  </a:lnTo>
                  <a:lnTo>
                    <a:pt x="18621" y="10747"/>
                  </a:lnTo>
                  <a:lnTo>
                    <a:pt x="18937" y="10402"/>
                  </a:lnTo>
                  <a:lnTo>
                    <a:pt x="19339" y="9942"/>
                  </a:lnTo>
                  <a:lnTo>
                    <a:pt x="19559" y="9674"/>
                  </a:lnTo>
                  <a:lnTo>
                    <a:pt x="19789" y="9387"/>
                  </a:lnTo>
                  <a:lnTo>
                    <a:pt x="20029" y="9080"/>
                  </a:lnTo>
                  <a:lnTo>
                    <a:pt x="20268" y="8745"/>
                  </a:lnTo>
                  <a:lnTo>
                    <a:pt x="20517" y="8400"/>
                  </a:lnTo>
                  <a:lnTo>
                    <a:pt x="20757" y="8046"/>
                  </a:lnTo>
                  <a:lnTo>
                    <a:pt x="20987" y="7672"/>
                  </a:lnTo>
                  <a:lnTo>
                    <a:pt x="21216" y="7279"/>
                  </a:lnTo>
                  <a:lnTo>
                    <a:pt x="21427" y="6887"/>
                  </a:lnTo>
                  <a:lnTo>
                    <a:pt x="21619" y="6484"/>
                  </a:lnTo>
                  <a:lnTo>
                    <a:pt x="21801" y="6073"/>
                  </a:lnTo>
                  <a:lnTo>
                    <a:pt x="21877" y="5871"/>
                  </a:lnTo>
                  <a:lnTo>
                    <a:pt x="21954" y="5661"/>
                  </a:lnTo>
                  <a:lnTo>
                    <a:pt x="22021" y="5460"/>
                  </a:lnTo>
                  <a:lnTo>
                    <a:pt x="22078" y="5249"/>
                  </a:lnTo>
                  <a:lnTo>
                    <a:pt x="22126" y="5038"/>
                  </a:lnTo>
                  <a:lnTo>
                    <a:pt x="22174" y="4837"/>
                  </a:lnTo>
                  <a:lnTo>
                    <a:pt x="22213" y="4626"/>
                  </a:lnTo>
                  <a:lnTo>
                    <a:pt x="22241" y="4416"/>
                  </a:lnTo>
                  <a:lnTo>
                    <a:pt x="22260" y="4214"/>
                  </a:lnTo>
                  <a:lnTo>
                    <a:pt x="22270" y="4004"/>
                  </a:lnTo>
                  <a:lnTo>
                    <a:pt x="22270" y="3803"/>
                  </a:lnTo>
                  <a:lnTo>
                    <a:pt x="22251" y="3601"/>
                  </a:lnTo>
                  <a:lnTo>
                    <a:pt x="22232" y="3400"/>
                  </a:lnTo>
                  <a:lnTo>
                    <a:pt x="22203" y="3209"/>
                  </a:lnTo>
                  <a:lnTo>
                    <a:pt x="22155" y="3008"/>
                  </a:lnTo>
                  <a:lnTo>
                    <a:pt x="22098" y="2816"/>
                  </a:lnTo>
                  <a:lnTo>
                    <a:pt x="22031" y="2625"/>
                  </a:lnTo>
                  <a:lnTo>
                    <a:pt x="21944" y="2433"/>
                  </a:lnTo>
                  <a:lnTo>
                    <a:pt x="21849" y="2251"/>
                  </a:lnTo>
                  <a:lnTo>
                    <a:pt x="21743" y="2069"/>
                  </a:lnTo>
                  <a:lnTo>
                    <a:pt x="21619" y="1887"/>
                  </a:lnTo>
                  <a:lnTo>
                    <a:pt x="21485" y="1715"/>
                  </a:lnTo>
                  <a:lnTo>
                    <a:pt x="21331" y="1552"/>
                  </a:lnTo>
                  <a:lnTo>
                    <a:pt x="21159" y="1379"/>
                  </a:lnTo>
                  <a:lnTo>
                    <a:pt x="20977" y="1217"/>
                  </a:lnTo>
                  <a:lnTo>
                    <a:pt x="20785" y="1063"/>
                  </a:lnTo>
                  <a:lnTo>
                    <a:pt x="20575" y="910"/>
                  </a:lnTo>
                  <a:lnTo>
                    <a:pt x="20364" y="776"/>
                  </a:lnTo>
                  <a:lnTo>
                    <a:pt x="20163" y="651"/>
                  </a:lnTo>
                  <a:lnTo>
                    <a:pt x="19952" y="536"/>
                  </a:lnTo>
                  <a:lnTo>
                    <a:pt x="19751" y="431"/>
                  </a:lnTo>
                  <a:lnTo>
                    <a:pt x="19550" y="335"/>
                  </a:lnTo>
                  <a:lnTo>
                    <a:pt x="19358" y="259"/>
                  </a:lnTo>
                  <a:lnTo>
                    <a:pt x="19157" y="182"/>
                  </a:lnTo>
                  <a:lnTo>
                    <a:pt x="18966" y="125"/>
                  </a:lnTo>
                  <a:lnTo>
                    <a:pt x="18764" y="77"/>
                  </a:lnTo>
                  <a:lnTo>
                    <a:pt x="18573" y="38"/>
                  </a:lnTo>
                  <a:lnTo>
                    <a:pt x="18381" y="10"/>
                  </a:lnTo>
                  <a:lnTo>
                    <a:pt x="1819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967;p26">
              <a:extLst>
                <a:ext uri="{FF2B5EF4-FFF2-40B4-BE49-F238E27FC236}">
                  <a16:creationId xmlns:a16="http://schemas.microsoft.com/office/drawing/2014/main" id="{661D5326-79B3-45D1-B1E4-4B49A11FB511}"/>
                </a:ext>
              </a:extLst>
            </p:cNvPr>
            <p:cNvSpPr/>
            <p:nvPr/>
          </p:nvSpPr>
          <p:spPr>
            <a:xfrm>
              <a:off x="7694507" y="1602894"/>
              <a:ext cx="201579" cy="123976"/>
            </a:xfrm>
            <a:custGeom>
              <a:avLst/>
              <a:gdLst/>
              <a:ahLst/>
              <a:cxnLst/>
              <a:rect l="l" t="t" r="r" b="b"/>
              <a:pathLst>
                <a:path w="5125" h="3152" extrusionOk="0">
                  <a:moveTo>
                    <a:pt x="3190" y="1"/>
                  </a:moveTo>
                  <a:lnTo>
                    <a:pt x="2998" y="10"/>
                  </a:lnTo>
                  <a:lnTo>
                    <a:pt x="2797" y="20"/>
                  </a:lnTo>
                  <a:lnTo>
                    <a:pt x="2596" y="39"/>
                  </a:lnTo>
                  <a:lnTo>
                    <a:pt x="2395" y="58"/>
                  </a:lnTo>
                  <a:lnTo>
                    <a:pt x="2203" y="87"/>
                  </a:lnTo>
                  <a:lnTo>
                    <a:pt x="2002" y="116"/>
                  </a:lnTo>
                  <a:lnTo>
                    <a:pt x="1820" y="154"/>
                  </a:lnTo>
                  <a:lnTo>
                    <a:pt x="1629" y="202"/>
                  </a:lnTo>
                  <a:lnTo>
                    <a:pt x="1456" y="250"/>
                  </a:lnTo>
                  <a:lnTo>
                    <a:pt x="1284" y="298"/>
                  </a:lnTo>
                  <a:lnTo>
                    <a:pt x="1121" y="355"/>
                  </a:lnTo>
                  <a:lnTo>
                    <a:pt x="977" y="413"/>
                  </a:lnTo>
                  <a:lnTo>
                    <a:pt x="834" y="480"/>
                  </a:lnTo>
                  <a:lnTo>
                    <a:pt x="709" y="547"/>
                  </a:lnTo>
                  <a:lnTo>
                    <a:pt x="604" y="614"/>
                  </a:lnTo>
                  <a:lnTo>
                    <a:pt x="422" y="757"/>
                  </a:lnTo>
                  <a:lnTo>
                    <a:pt x="269" y="872"/>
                  </a:lnTo>
                  <a:lnTo>
                    <a:pt x="163" y="978"/>
                  </a:lnTo>
                  <a:lnTo>
                    <a:pt x="87" y="1074"/>
                  </a:lnTo>
                  <a:lnTo>
                    <a:pt x="39" y="1150"/>
                  </a:lnTo>
                  <a:lnTo>
                    <a:pt x="10" y="1208"/>
                  </a:lnTo>
                  <a:lnTo>
                    <a:pt x="0" y="1265"/>
                  </a:lnTo>
                  <a:lnTo>
                    <a:pt x="19" y="1313"/>
                  </a:lnTo>
                  <a:lnTo>
                    <a:pt x="39" y="1342"/>
                  </a:lnTo>
                  <a:lnTo>
                    <a:pt x="77" y="1370"/>
                  </a:lnTo>
                  <a:lnTo>
                    <a:pt x="115" y="1390"/>
                  </a:lnTo>
                  <a:lnTo>
                    <a:pt x="154" y="1409"/>
                  </a:lnTo>
                  <a:lnTo>
                    <a:pt x="221" y="1428"/>
                  </a:lnTo>
                  <a:lnTo>
                    <a:pt x="259" y="1428"/>
                  </a:lnTo>
                  <a:lnTo>
                    <a:pt x="527" y="1409"/>
                  </a:lnTo>
                  <a:lnTo>
                    <a:pt x="1044" y="1409"/>
                  </a:lnTo>
                  <a:lnTo>
                    <a:pt x="1284" y="1428"/>
                  </a:lnTo>
                  <a:lnTo>
                    <a:pt x="1514" y="1457"/>
                  </a:lnTo>
                  <a:lnTo>
                    <a:pt x="1724" y="1495"/>
                  </a:lnTo>
                  <a:lnTo>
                    <a:pt x="1935" y="1533"/>
                  </a:lnTo>
                  <a:lnTo>
                    <a:pt x="2127" y="1591"/>
                  </a:lnTo>
                  <a:lnTo>
                    <a:pt x="2309" y="1648"/>
                  </a:lnTo>
                  <a:lnTo>
                    <a:pt x="2481" y="1715"/>
                  </a:lnTo>
                  <a:lnTo>
                    <a:pt x="2644" y="1782"/>
                  </a:lnTo>
                  <a:lnTo>
                    <a:pt x="2797" y="1859"/>
                  </a:lnTo>
                  <a:lnTo>
                    <a:pt x="2941" y="1936"/>
                  </a:lnTo>
                  <a:lnTo>
                    <a:pt x="3075" y="2022"/>
                  </a:lnTo>
                  <a:lnTo>
                    <a:pt x="3199" y="2108"/>
                  </a:lnTo>
                  <a:lnTo>
                    <a:pt x="3324" y="2194"/>
                  </a:lnTo>
                  <a:lnTo>
                    <a:pt x="3525" y="2367"/>
                  </a:lnTo>
                  <a:lnTo>
                    <a:pt x="3697" y="2539"/>
                  </a:lnTo>
                  <a:lnTo>
                    <a:pt x="3841" y="2702"/>
                  </a:lnTo>
                  <a:lnTo>
                    <a:pt x="3956" y="2845"/>
                  </a:lnTo>
                  <a:lnTo>
                    <a:pt x="4033" y="2970"/>
                  </a:lnTo>
                  <a:lnTo>
                    <a:pt x="4090" y="3066"/>
                  </a:lnTo>
                  <a:lnTo>
                    <a:pt x="4138" y="3152"/>
                  </a:lnTo>
                  <a:lnTo>
                    <a:pt x="4464" y="3123"/>
                  </a:lnTo>
                  <a:lnTo>
                    <a:pt x="4502" y="2750"/>
                  </a:lnTo>
                  <a:lnTo>
                    <a:pt x="4550" y="2434"/>
                  </a:lnTo>
                  <a:lnTo>
                    <a:pt x="4607" y="2156"/>
                  </a:lnTo>
                  <a:lnTo>
                    <a:pt x="4655" y="1926"/>
                  </a:lnTo>
                  <a:lnTo>
                    <a:pt x="4713" y="1734"/>
                  </a:lnTo>
                  <a:lnTo>
                    <a:pt x="4770" y="1572"/>
                  </a:lnTo>
                  <a:lnTo>
                    <a:pt x="4818" y="1447"/>
                  </a:lnTo>
                  <a:lnTo>
                    <a:pt x="4866" y="1342"/>
                  </a:lnTo>
                  <a:lnTo>
                    <a:pt x="4914" y="1265"/>
                  </a:lnTo>
                  <a:lnTo>
                    <a:pt x="4962" y="1217"/>
                  </a:lnTo>
                  <a:lnTo>
                    <a:pt x="5000" y="1179"/>
                  </a:lnTo>
                  <a:lnTo>
                    <a:pt x="5038" y="1150"/>
                  </a:lnTo>
                  <a:lnTo>
                    <a:pt x="5067" y="1141"/>
                  </a:lnTo>
                  <a:lnTo>
                    <a:pt x="5105" y="1141"/>
                  </a:lnTo>
                  <a:lnTo>
                    <a:pt x="5125" y="997"/>
                  </a:lnTo>
                  <a:lnTo>
                    <a:pt x="5125" y="872"/>
                  </a:lnTo>
                  <a:lnTo>
                    <a:pt x="5096" y="748"/>
                  </a:lnTo>
                  <a:lnTo>
                    <a:pt x="5048" y="643"/>
                  </a:lnTo>
                  <a:lnTo>
                    <a:pt x="4990" y="537"/>
                  </a:lnTo>
                  <a:lnTo>
                    <a:pt x="4904" y="451"/>
                  </a:lnTo>
                  <a:lnTo>
                    <a:pt x="4809" y="365"/>
                  </a:lnTo>
                  <a:lnTo>
                    <a:pt x="4694" y="298"/>
                  </a:lnTo>
                  <a:lnTo>
                    <a:pt x="4569" y="231"/>
                  </a:lnTo>
                  <a:lnTo>
                    <a:pt x="4425" y="173"/>
                  </a:lnTo>
                  <a:lnTo>
                    <a:pt x="4272" y="125"/>
                  </a:lnTo>
                  <a:lnTo>
                    <a:pt x="4109" y="87"/>
                  </a:lnTo>
                  <a:lnTo>
                    <a:pt x="3946" y="58"/>
                  </a:lnTo>
                  <a:lnTo>
                    <a:pt x="3765" y="30"/>
                  </a:lnTo>
                  <a:lnTo>
                    <a:pt x="3583" y="20"/>
                  </a:lnTo>
                  <a:lnTo>
                    <a:pt x="3391" y="10"/>
                  </a:lnTo>
                  <a:lnTo>
                    <a:pt x="319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968;p26">
              <a:extLst>
                <a:ext uri="{FF2B5EF4-FFF2-40B4-BE49-F238E27FC236}">
                  <a16:creationId xmlns:a16="http://schemas.microsoft.com/office/drawing/2014/main" id="{6E8973EB-0FC7-48DE-8C03-EF6E8DFA5DCA}"/>
                </a:ext>
              </a:extLst>
            </p:cNvPr>
            <p:cNvSpPr/>
            <p:nvPr/>
          </p:nvSpPr>
          <p:spPr>
            <a:xfrm>
              <a:off x="7778519" y="1446945"/>
              <a:ext cx="622397" cy="789679"/>
            </a:xfrm>
            <a:custGeom>
              <a:avLst/>
              <a:gdLst/>
              <a:ahLst/>
              <a:cxnLst/>
              <a:rect l="l" t="t" r="r" b="b"/>
              <a:pathLst>
                <a:path w="15824" h="20077" extrusionOk="0">
                  <a:moveTo>
                    <a:pt x="546" y="0"/>
                  </a:moveTo>
                  <a:lnTo>
                    <a:pt x="412" y="163"/>
                  </a:lnTo>
                  <a:lnTo>
                    <a:pt x="307" y="336"/>
                  </a:lnTo>
                  <a:lnTo>
                    <a:pt x="211" y="508"/>
                  </a:lnTo>
                  <a:lnTo>
                    <a:pt x="144" y="690"/>
                  </a:lnTo>
                  <a:lnTo>
                    <a:pt x="86" y="882"/>
                  </a:lnTo>
                  <a:lnTo>
                    <a:pt x="39" y="1073"/>
                  </a:lnTo>
                  <a:lnTo>
                    <a:pt x="19" y="1274"/>
                  </a:lnTo>
                  <a:lnTo>
                    <a:pt x="0" y="1475"/>
                  </a:lnTo>
                  <a:lnTo>
                    <a:pt x="11475" y="6629"/>
                  </a:lnTo>
                  <a:lnTo>
                    <a:pt x="10900" y="7328"/>
                  </a:lnTo>
                  <a:lnTo>
                    <a:pt x="10249" y="8123"/>
                  </a:lnTo>
                  <a:lnTo>
                    <a:pt x="9444" y="9148"/>
                  </a:lnTo>
                  <a:lnTo>
                    <a:pt x="8515" y="10345"/>
                  </a:lnTo>
                  <a:lnTo>
                    <a:pt x="8036" y="10987"/>
                  </a:lnTo>
                  <a:lnTo>
                    <a:pt x="7538" y="11657"/>
                  </a:lnTo>
                  <a:lnTo>
                    <a:pt x="7040" y="12337"/>
                  </a:lnTo>
                  <a:lnTo>
                    <a:pt x="6542" y="13036"/>
                  </a:lnTo>
                  <a:lnTo>
                    <a:pt x="6063" y="13735"/>
                  </a:lnTo>
                  <a:lnTo>
                    <a:pt x="5603" y="14425"/>
                  </a:lnTo>
                  <a:lnTo>
                    <a:pt x="5498" y="14597"/>
                  </a:lnTo>
                  <a:lnTo>
                    <a:pt x="5393" y="14770"/>
                  </a:lnTo>
                  <a:lnTo>
                    <a:pt x="5297" y="14942"/>
                  </a:lnTo>
                  <a:lnTo>
                    <a:pt x="5211" y="15115"/>
                  </a:lnTo>
                  <a:lnTo>
                    <a:pt x="5134" y="15278"/>
                  </a:lnTo>
                  <a:lnTo>
                    <a:pt x="5057" y="15450"/>
                  </a:lnTo>
                  <a:lnTo>
                    <a:pt x="4990" y="15613"/>
                  </a:lnTo>
                  <a:lnTo>
                    <a:pt x="4933" y="15776"/>
                  </a:lnTo>
                  <a:lnTo>
                    <a:pt x="4875" y="15938"/>
                  </a:lnTo>
                  <a:lnTo>
                    <a:pt x="4837" y="16101"/>
                  </a:lnTo>
                  <a:lnTo>
                    <a:pt x="4789" y="16264"/>
                  </a:lnTo>
                  <a:lnTo>
                    <a:pt x="4761" y="16417"/>
                  </a:lnTo>
                  <a:lnTo>
                    <a:pt x="4732" y="16580"/>
                  </a:lnTo>
                  <a:lnTo>
                    <a:pt x="4713" y="16733"/>
                  </a:lnTo>
                  <a:lnTo>
                    <a:pt x="4703" y="16887"/>
                  </a:lnTo>
                  <a:lnTo>
                    <a:pt x="4693" y="17030"/>
                  </a:lnTo>
                  <a:lnTo>
                    <a:pt x="4684" y="17184"/>
                  </a:lnTo>
                  <a:lnTo>
                    <a:pt x="4693" y="17327"/>
                  </a:lnTo>
                  <a:lnTo>
                    <a:pt x="4703" y="17471"/>
                  </a:lnTo>
                  <a:lnTo>
                    <a:pt x="4713" y="17605"/>
                  </a:lnTo>
                  <a:lnTo>
                    <a:pt x="4761" y="17883"/>
                  </a:lnTo>
                  <a:lnTo>
                    <a:pt x="4818" y="18141"/>
                  </a:lnTo>
                  <a:lnTo>
                    <a:pt x="4904" y="18381"/>
                  </a:lnTo>
                  <a:lnTo>
                    <a:pt x="5010" y="18620"/>
                  </a:lnTo>
                  <a:lnTo>
                    <a:pt x="5134" y="18841"/>
                  </a:lnTo>
                  <a:lnTo>
                    <a:pt x="5278" y="19042"/>
                  </a:lnTo>
                  <a:lnTo>
                    <a:pt x="5431" y="19233"/>
                  </a:lnTo>
                  <a:lnTo>
                    <a:pt x="5603" y="19396"/>
                  </a:lnTo>
                  <a:lnTo>
                    <a:pt x="5690" y="19482"/>
                  </a:lnTo>
                  <a:lnTo>
                    <a:pt x="5785" y="19549"/>
                  </a:lnTo>
                  <a:lnTo>
                    <a:pt x="5891" y="19626"/>
                  </a:lnTo>
                  <a:lnTo>
                    <a:pt x="5987" y="19693"/>
                  </a:lnTo>
                  <a:lnTo>
                    <a:pt x="6092" y="19751"/>
                  </a:lnTo>
                  <a:lnTo>
                    <a:pt x="6207" y="19808"/>
                  </a:lnTo>
                  <a:lnTo>
                    <a:pt x="6312" y="19856"/>
                  </a:lnTo>
                  <a:lnTo>
                    <a:pt x="6427" y="19904"/>
                  </a:lnTo>
                  <a:lnTo>
                    <a:pt x="6552" y="19942"/>
                  </a:lnTo>
                  <a:lnTo>
                    <a:pt x="6667" y="19980"/>
                  </a:lnTo>
                  <a:lnTo>
                    <a:pt x="6791" y="20009"/>
                  </a:lnTo>
                  <a:lnTo>
                    <a:pt x="6916" y="20028"/>
                  </a:lnTo>
                  <a:lnTo>
                    <a:pt x="7040" y="20047"/>
                  </a:lnTo>
                  <a:lnTo>
                    <a:pt x="7174" y="20067"/>
                  </a:lnTo>
                  <a:lnTo>
                    <a:pt x="7308" y="20067"/>
                  </a:lnTo>
                  <a:lnTo>
                    <a:pt x="7442" y="20076"/>
                  </a:lnTo>
                  <a:lnTo>
                    <a:pt x="7576" y="20067"/>
                  </a:lnTo>
                  <a:lnTo>
                    <a:pt x="7720" y="20057"/>
                  </a:lnTo>
                  <a:lnTo>
                    <a:pt x="7854" y="20038"/>
                  </a:lnTo>
                  <a:lnTo>
                    <a:pt x="7998" y="20019"/>
                  </a:lnTo>
                  <a:lnTo>
                    <a:pt x="8142" y="19990"/>
                  </a:lnTo>
                  <a:lnTo>
                    <a:pt x="8285" y="19952"/>
                  </a:lnTo>
                  <a:lnTo>
                    <a:pt x="8429" y="19904"/>
                  </a:lnTo>
                  <a:lnTo>
                    <a:pt x="8582" y="19856"/>
                  </a:lnTo>
                  <a:lnTo>
                    <a:pt x="8726" y="19798"/>
                  </a:lnTo>
                  <a:lnTo>
                    <a:pt x="8879" y="19741"/>
                  </a:lnTo>
                  <a:lnTo>
                    <a:pt x="9032" y="19664"/>
                  </a:lnTo>
                  <a:lnTo>
                    <a:pt x="9186" y="19588"/>
                  </a:lnTo>
                  <a:lnTo>
                    <a:pt x="9262" y="19530"/>
                  </a:lnTo>
                  <a:lnTo>
                    <a:pt x="9492" y="19348"/>
                  </a:lnTo>
                  <a:lnTo>
                    <a:pt x="9856" y="19042"/>
                  </a:lnTo>
                  <a:lnTo>
                    <a:pt x="10076" y="18841"/>
                  </a:lnTo>
                  <a:lnTo>
                    <a:pt x="10316" y="18611"/>
                  </a:lnTo>
                  <a:lnTo>
                    <a:pt x="10574" y="18352"/>
                  </a:lnTo>
                  <a:lnTo>
                    <a:pt x="10862" y="18065"/>
                  </a:lnTo>
                  <a:lnTo>
                    <a:pt x="11149" y="17749"/>
                  </a:lnTo>
                  <a:lnTo>
                    <a:pt x="11465" y="17404"/>
                  </a:lnTo>
                  <a:lnTo>
                    <a:pt x="11781" y="17030"/>
                  </a:lnTo>
                  <a:lnTo>
                    <a:pt x="12097" y="16618"/>
                  </a:lnTo>
                  <a:lnTo>
                    <a:pt x="12423" y="16187"/>
                  </a:lnTo>
                  <a:lnTo>
                    <a:pt x="12749" y="15718"/>
                  </a:lnTo>
                  <a:lnTo>
                    <a:pt x="13074" y="15230"/>
                  </a:lnTo>
                  <a:lnTo>
                    <a:pt x="13400" y="14703"/>
                  </a:lnTo>
                  <a:lnTo>
                    <a:pt x="13706" y="14157"/>
                  </a:lnTo>
                  <a:lnTo>
                    <a:pt x="13860" y="13870"/>
                  </a:lnTo>
                  <a:lnTo>
                    <a:pt x="14003" y="13573"/>
                  </a:lnTo>
                  <a:lnTo>
                    <a:pt x="14157" y="13276"/>
                  </a:lnTo>
                  <a:lnTo>
                    <a:pt x="14300" y="12969"/>
                  </a:lnTo>
                  <a:lnTo>
                    <a:pt x="14434" y="12653"/>
                  </a:lnTo>
                  <a:lnTo>
                    <a:pt x="14569" y="12327"/>
                  </a:lnTo>
                  <a:lnTo>
                    <a:pt x="14693" y="12002"/>
                  </a:lnTo>
                  <a:lnTo>
                    <a:pt x="14818" y="11667"/>
                  </a:lnTo>
                  <a:lnTo>
                    <a:pt x="14932" y="11322"/>
                  </a:lnTo>
                  <a:lnTo>
                    <a:pt x="15047" y="10967"/>
                  </a:lnTo>
                  <a:lnTo>
                    <a:pt x="15153" y="10613"/>
                  </a:lnTo>
                  <a:lnTo>
                    <a:pt x="15258" y="10249"/>
                  </a:lnTo>
                  <a:lnTo>
                    <a:pt x="15344" y="9875"/>
                  </a:lnTo>
                  <a:lnTo>
                    <a:pt x="15431" y="9492"/>
                  </a:lnTo>
                  <a:lnTo>
                    <a:pt x="15507" y="9109"/>
                  </a:lnTo>
                  <a:lnTo>
                    <a:pt x="15584" y="8717"/>
                  </a:lnTo>
                  <a:lnTo>
                    <a:pt x="15641" y="8314"/>
                  </a:lnTo>
                  <a:lnTo>
                    <a:pt x="15699" y="7912"/>
                  </a:lnTo>
                  <a:lnTo>
                    <a:pt x="15737" y="7500"/>
                  </a:lnTo>
                  <a:lnTo>
                    <a:pt x="15775" y="7079"/>
                  </a:lnTo>
                  <a:lnTo>
                    <a:pt x="15804" y="6648"/>
                  </a:lnTo>
                  <a:lnTo>
                    <a:pt x="15814" y="6217"/>
                  </a:lnTo>
                  <a:lnTo>
                    <a:pt x="15823" y="5776"/>
                  </a:lnTo>
                  <a:lnTo>
                    <a:pt x="15814" y="5326"/>
                  </a:lnTo>
                  <a:lnTo>
                    <a:pt x="15795" y="4866"/>
                  </a:lnTo>
                  <a:lnTo>
                    <a:pt x="15766" y="4406"/>
                  </a:lnTo>
                  <a:lnTo>
                    <a:pt x="15756" y="4291"/>
                  </a:lnTo>
                  <a:lnTo>
                    <a:pt x="15737" y="4186"/>
                  </a:lnTo>
                  <a:lnTo>
                    <a:pt x="15708" y="4081"/>
                  </a:lnTo>
                  <a:lnTo>
                    <a:pt x="15670" y="3975"/>
                  </a:lnTo>
                  <a:lnTo>
                    <a:pt x="15622" y="3880"/>
                  </a:lnTo>
                  <a:lnTo>
                    <a:pt x="15565" y="3793"/>
                  </a:lnTo>
                  <a:lnTo>
                    <a:pt x="15488" y="3717"/>
                  </a:lnTo>
                  <a:lnTo>
                    <a:pt x="15402" y="3650"/>
                  </a:lnTo>
                  <a:lnTo>
                    <a:pt x="15124" y="3458"/>
                  </a:lnTo>
                  <a:lnTo>
                    <a:pt x="14760" y="3238"/>
                  </a:lnTo>
                  <a:lnTo>
                    <a:pt x="14319" y="2979"/>
                  </a:lnTo>
                  <a:lnTo>
                    <a:pt x="13802" y="2711"/>
                  </a:lnTo>
                  <a:lnTo>
                    <a:pt x="13505" y="2567"/>
                  </a:lnTo>
                  <a:lnTo>
                    <a:pt x="13189" y="2414"/>
                  </a:lnTo>
                  <a:lnTo>
                    <a:pt x="12854" y="2270"/>
                  </a:lnTo>
                  <a:lnTo>
                    <a:pt x="12500" y="2117"/>
                  </a:lnTo>
                  <a:lnTo>
                    <a:pt x="12126" y="1964"/>
                  </a:lnTo>
                  <a:lnTo>
                    <a:pt x="11724" y="1811"/>
                  </a:lnTo>
                  <a:lnTo>
                    <a:pt x="11302" y="1667"/>
                  </a:lnTo>
                  <a:lnTo>
                    <a:pt x="10862" y="1514"/>
                  </a:lnTo>
                  <a:lnTo>
                    <a:pt x="10392" y="1370"/>
                  </a:lnTo>
                  <a:lnTo>
                    <a:pt x="9904" y="1226"/>
                  </a:lnTo>
                  <a:lnTo>
                    <a:pt x="9387" y="1083"/>
                  </a:lnTo>
                  <a:lnTo>
                    <a:pt x="8850" y="949"/>
                  </a:lnTo>
                  <a:lnTo>
                    <a:pt x="8295" y="824"/>
                  </a:lnTo>
                  <a:lnTo>
                    <a:pt x="7711" y="700"/>
                  </a:lnTo>
                  <a:lnTo>
                    <a:pt x="7107" y="585"/>
                  </a:lnTo>
                  <a:lnTo>
                    <a:pt x="6475" y="479"/>
                  </a:lnTo>
                  <a:lnTo>
                    <a:pt x="5824" y="374"/>
                  </a:lnTo>
                  <a:lnTo>
                    <a:pt x="5144" y="288"/>
                  </a:lnTo>
                  <a:lnTo>
                    <a:pt x="4435" y="211"/>
                  </a:lnTo>
                  <a:lnTo>
                    <a:pt x="3707" y="144"/>
                  </a:lnTo>
                  <a:lnTo>
                    <a:pt x="2960" y="87"/>
                  </a:lnTo>
                  <a:lnTo>
                    <a:pt x="2174" y="39"/>
                  </a:lnTo>
                  <a:lnTo>
                    <a:pt x="1370" y="10"/>
                  </a:lnTo>
                  <a:lnTo>
                    <a:pt x="546" y="0"/>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969;p26">
              <a:extLst>
                <a:ext uri="{FF2B5EF4-FFF2-40B4-BE49-F238E27FC236}">
                  <a16:creationId xmlns:a16="http://schemas.microsoft.com/office/drawing/2014/main" id="{9FDEB3B5-264F-4EB2-A1A3-2B257D5E8C5B}"/>
                </a:ext>
              </a:extLst>
            </p:cNvPr>
            <p:cNvSpPr/>
            <p:nvPr/>
          </p:nvSpPr>
          <p:spPr>
            <a:xfrm>
              <a:off x="7951420" y="1776188"/>
              <a:ext cx="441586" cy="528983"/>
            </a:xfrm>
            <a:custGeom>
              <a:avLst/>
              <a:gdLst/>
              <a:ahLst/>
              <a:cxnLst/>
              <a:rect l="l" t="t" r="r" b="b"/>
              <a:pathLst>
                <a:path w="11227" h="13449" extrusionOk="0">
                  <a:moveTo>
                    <a:pt x="5067" y="1"/>
                  </a:moveTo>
                  <a:lnTo>
                    <a:pt x="4818" y="355"/>
                  </a:lnTo>
                  <a:lnTo>
                    <a:pt x="4445" y="891"/>
                  </a:lnTo>
                  <a:lnTo>
                    <a:pt x="3468" y="2367"/>
                  </a:lnTo>
                  <a:lnTo>
                    <a:pt x="2884" y="3219"/>
                  </a:lnTo>
                  <a:lnTo>
                    <a:pt x="2280" y="4100"/>
                  </a:lnTo>
                  <a:lnTo>
                    <a:pt x="1658" y="4962"/>
                  </a:lnTo>
                  <a:lnTo>
                    <a:pt x="1351" y="5374"/>
                  </a:lnTo>
                  <a:lnTo>
                    <a:pt x="1045" y="5776"/>
                  </a:lnTo>
                  <a:lnTo>
                    <a:pt x="901" y="5968"/>
                  </a:lnTo>
                  <a:lnTo>
                    <a:pt x="767" y="6169"/>
                  </a:lnTo>
                  <a:lnTo>
                    <a:pt x="652" y="6361"/>
                  </a:lnTo>
                  <a:lnTo>
                    <a:pt x="537" y="6562"/>
                  </a:lnTo>
                  <a:lnTo>
                    <a:pt x="441" y="6763"/>
                  </a:lnTo>
                  <a:lnTo>
                    <a:pt x="355" y="6964"/>
                  </a:lnTo>
                  <a:lnTo>
                    <a:pt x="269" y="7175"/>
                  </a:lnTo>
                  <a:lnTo>
                    <a:pt x="202" y="7376"/>
                  </a:lnTo>
                  <a:lnTo>
                    <a:pt x="144" y="7577"/>
                  </a:lnTo>
                  <a:lnTo>
                    <a:pt x="96" y="7778"/>
                  </a:lnTo>
                  <a:lnTo>
                    <a:pt x="58" y="7989"/>
                  </a:lnTo>
                  <a:lnTo>
                    <a:pt x="29" y="8190"/>
                  </a:lnTo>
                  <a:lnTo>
                    <a:pt x="10" y="8391"/>
                  </a:lnTo>
                  <a:lnTo>
                    <a:pt x="1" y="8592"/>
                  </a:lnTo>
                  <a:lnTo>
                    <a:pt x="1" y="8793"/>
                  </a:lnTo>
                  <a:lnTo>
                    <a:pt x="10" y="8995"/>
                  </a:lnTo>
                  <a:lnTo>
                    <a:pt x="20" y="9196"/>
                  </a:lnTo>
                  <a:lnTo>
                    <a:pt x="39" y="9387"/>
                  </a:lnTo>
                  <a:lnTo>
                    <a:pt x="77" y="9588"/>
                  </a:lnTo>
                  <a:lnTo>
                    <a:pt x="116" y="9780"/>
                  </a:lnTo>
                  <a:lnTo>
                    <a:pt x="154" y="9972"/>
                  </a:lnTo>
                  <a:lnTo>
                    <a:pt x="211" y="10154"/>
                  </a:lnTo>
                  <a:lnTo>
                    <a:pt x="269" y="10345"/>
                  </a:lnTo>
                  <a:lnTo>
                    <a:pt x="336" y="10527"/>
                  </a:lnTo>
                  <a:lnTo>
                    <a:pt x="412" y="10699"/>
                  </a:lnTo>
                  <a:lnTo>
                    <a:pt x="489" y="10881"/>
                  </a:lnTo>
                  <a:lnTo>
                    <a:pt x="575" y="11044"/>
                  </a:lnTo>
                  <a:lnTo>
                    <a:pt x="661" y="11217"/>
                  </a:lnTo>
                  <a:lnTo>
                    <a:pt x="757" y="11380"/>
                  </a:lnTo>
                  <a:lnTo>
                    <a:pt x="863" y="11533"/>
                  </a:lnTo>
                  <a:lnTo>
                    <a:pt x="968" y="11696"/>
                  </a:lnTo>
                  <a:lnTo>
                    <a:pt x="1083" y="11839"/>
                  </a:lnTo>
                  <a:lnTo>
                    <a:pt x="1198" y="11983"/>
                  </a:lnTo>
                  <a:lnTo>
                    <a:pt x="1313" y="12127"/>
                  </a:lnTo>
                  <a:lnTo>
                    <a:pt x="1437" y="12261"/>
                  </a:lnTo>
                  <a:lnTo>
                    <a:pt x="1571" y="12385"/>
                  </a:lnTo>
                  <a:lnTo>
                    <a:pt x="1705" y="12500"/>
                  </a:lnTo>
                  <a:lnTo>
                    <a:pt x="1840" y="12615"/>
                  </a:lnTo>
                  <a:lnTo>
                    <a:pt x="1983" y="12730"/>
                  </a:lnTo>
                  <a:lnTo>
                    <a:pt x="2127" y="12826"/>
                  </a:lnTo>
                  <a:lnTo>
                    <a:pt x="2271" y="12922"/>
                  </a:lnTo>
                  <a:lnTo>
                    <a:pt x="2414" y="13017"/>
                  </a:lnTo>
                  <a:lnTo>
                    <a:pt x="2568" y="13094"/>
                  </a:lnTo>
                  <a:lnTo>
                    <a:pt x="2721" y="13171"/>
                  </a:lnTo>
                  <a:lnTo>
                    <a:pt x="2874" y="13228"/>
                  </a:lnTo>
                  <a:lnTo>
                    <a:pt x="3037" y="13286"/>
                  </a:lnTo>
                  <a:lnTo>
                    <a:pt x="3190" y="13343"/>
                  </a:lnTo>
                  <a:lnTo>
                    <a:pt x="3353" y="13381"/>
                  </a:lnTo>
                  <a:lnTo>
                    <a:pt x="3516" y="13410"/>
                  </a:lnTo>
                  <a:lnTo>
                    <a:pt x="3679" y="13429"/>
                  </a:lnTo>
                  <a:lnTo>
                    <a:pt x="3841" y="13448"/>
                  </a:lnTo>
                  <a:lnTo>
                    <a:pt x="4167" y="13448"/>
                  </a:lnTo>
                  <a:lnTo>
                    <a:pt x="4330" y="13429"/>
                  </a:lnTo>
                  <a:lnTo>
                    <a:pt x="4493" y="13401"/>
                  </a:lnTo>
                  <a:lnTo>
                    <a:pt x="4656" y="13372"/>
                  </a:lnTo>
                  <a:lnTo>
                    <a:pt x="4818" y="13324"/>
                  </a:lnTo>
                  <a:lnTo>
                    <a:pt x="4981" y="13266"/>
                  </a:lnTo>
                  <a:lnTo>
                    <a:pt x="5144" y="13199"/>
                  </a:lnTo>
                  <a:lnTo>
                    <a:pt x="5297" y="13123"/>
                  </a:lnTo>
                  <a:lnTo>
                    <a:pt x="5460" y="13027"/>
                  </a:lnTo>
                  <a:lnTo>
                    <a:pt x="5613" y="12931"/>
                  </a:lnTo>
                  <a:lnTo>
                    <a:pt x="5767" y="12816"/>
                  </a:lnTo>
                  <a:lnTo>
                    <a:pt x="5920" y="12692"/>
                  </a:lnTo>
                  <a:lnTo>
                    <a:pt x="6111" y="12500"/>
                  </a:lnTo>
                  <a:lnTo>
                    <a:pt x="6332" y="12261"/>
                  </a:lnTo>
                  <a:lnTo>
                    <a:pt x="6619" y="11945"/>
                  </a:lnTo>
                  <a:lnTo>
                    <a:pt x="6964" y="11542"/>
                  </a:lnTo>
                  <a:lnTo>
                    <a:pt x="7357" y="11054"/>
                  </a:lnTo>
                  <a:lnTo>
                    <a:pt x="7567" y="10786"/>
                  </a:lnTo>
                  <a:lnTo>
                    <a:pt x="7778" y="10498"/>
                  </a:lnTo>
                  <a:lnTo>
                    <a:pt x="7998" y="10192"/>
                  </a:lnTo>
                  <a:lnTo>
                    <a:pt x="8228" y="9866"/>
                  </a:lnTo>
                  <a:lnTo>
                    <a:pt x="8458" y="9521"/>
                  </a:lnTo>
                  <a:lnTo>
                    <a:pt x="8688" y="9167"/>
                  </a:lnTo>
                  <a:lnTo>
                    <a:pt x="8918" y="8793"/>
                  </a:lnTo>
                  <a:lnTo>
                    <a:pt x="9148" y="8401"/>
                  </a:lnTo>
                  <a:lnTo>
                    <a:pt x="9368" y="7998"/>
                  </a:lnTo>
                  <a:lnTo>
                    <a:pt x="9588" y="7577"/>
                  </a:lnTo>
                  <a:lnTo>
                    <a:pt x="9809" y="7146"/>
                  </a:lnTo>
                  <a:lnTo>
                    <a:pt x="10010" y="6696"/>
                  </a:lnTo>
                  <a:lnTo>
                    <a:pt x="10211" y="6236"/>
                  </a:lnTo>
                  <a:lnTo>
                    <a:pt x="10402" y="5767"/>
                  </a:lnTo>
                  <a:lnTo>
                    <a:pt x="10575" y="5278"/>
                  </a:lnTo>
                  <a:lnTo>
                    <a:pt x="10738" y="4780"/>
                  </a:lnTo>
                  <a:lnTo>
                    <a:pt x="10891" y="4273"/>
                  </a:lnTo>
                  <a:lnTo>
                    <a:pt x="11015" y="3746"/>
                  </a:lnTo>
                  <a:lnTo>
                    <a:pt x="11130" y="3219"/>
                  </a:lnTo>
                  <a:lnTo>
                    <a:pt x="11226" y="2673"/>
                  </a:lnTo>
                  <a:lnTo>
                    <a:pt x="506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970;p26">
              <a:extLst>
                <a:ext uri="{FF2B5EF4-FFF2-40B4-BE49-F238E27FC236}">
                  <a16:creationId xmlns:a16="http://schemas.microsoft.com/office/drawing/2014/main" id="{536CEA11-5467-418D-A91D-6832F1F86385}"/>
                </a:ext>
              </a:extLst>
            </p:cNvPr>
            <p:cNvSpPr/>
            <p:nvPr/>
          </p:nvSpPr>
          <p:spPr>
            <a:xfrm>
              <a:off x="7534389" y="1389325"/>
              <a:ext cx="265652" cy="115677"/>
            </a:xfrm>
            <a:custGeom>
              <a:avLst/>
              <a:gdLst/>
              <a:ahLst/>
              <a:cxnLst/>
              <a:rect l="l" t="t" r="r" b="b"/>
              <a:pathLst>
                <a:path w="6754" h="2941" extrusionOk="0">
                  <a:moveTo>
                    <a:pt x="3123" y="0"/>
                  </a:moveTo>
                  <a:lnTo>
                    <a:pt x="2970" y="10"/>
                  </a:lnTo>
                  <a:lnTo>
                    <a:pt x="2817" y="38"/>
                  </a:lnTo>
                  <a:lnTo>
                    <a:pt x="2673" y="67"/>
                  </a:lnTo>
                  <a:lnTo>
                    <a:pt x="2520" y="115"/>
                  </a:lnTo>
                  <a:lnTo>
                    <a:pt x="2376" y="172"/>
                  </a:lnTo>
                  <a:lnTo>
                    <a:pt x="2242" y="239"/>
                  </a:lnTo>
                  <a:lnTo>
                    <a:pt x="2098" y="316"/>
                  </a:lnTo>
                  <a:lnTo>
                    <a:pt x="1974" y="402"/>
                  </a:lnTo>
                  <a:lnTo>
                    <a:pt x="1840" y="498"/>
                  </a:lnTo>
                  <a:lnTo>
                    <a:pt x="1533" y="651"/>
                  </a:lnTo>
                  <a:lnTo>
                    <a:pt x="1217" y="824"/>
                  </a:lnTo>
                  <a:lnTo>
                    <a:pt x="1035" y="929"/>
                  </a:lnTo>
                  <a:lnTo>
                    <a:pt x="853" y="1034"/>
                  </a:lnTo>
                  <a:lnTo>
                    <a:pt x="681" y="1159"/>
                  </a:lnTo>
                  <a:lnTo>
                    <a:pt x="508" y="1274"/>
                  </a:lnTo>
                  <a:lnTo>
                    <a:pt x="355" y="1398"/>
                  </a:lnTo>
                  <a:lnTo>
                    <a:pt x="221" y="1523"/>
                  </a:lnTo>
                  <a:lnTo>
                    <a:pt x="116" y="1647"/>
                  </a:lnTo>
                  <a:lnTo>
                    <a:pt x="68" y="1714"/>
                  </a:lnTo>
                  <a:lnTo>
                    <a:pt x="39" y="1772"/>
                  </a:lnTo>
                  <a:lnTo>
                    <a:pt x="20" y="1829"/>
                  </a:lnTo>
                  <a:lnTo>
                    <a:pt x="1" y="1887"/>
                  </a:lnTo>
                  <a:lnTo>
                    <a:pt x="1" y="1944"/>
                  </a:lnTo>
                  <a:lnTo>
                    <a:pt x="20" y="1992"/>
                  </a:lnTo>
                  <a:lnTo>
                    <a:pt x="3315" y="1992"/>
                  </a:lnTo>
                  <a:lnTo>
                    <a:pt x="6207" y="2940"/>
                  </a:lnTo>
                  <a:lnTo>
                    <a:pt x="6753" y="1465"/>
                  </a:lnTo>
                  <a:lnTo>
                    <a:pt x="4177" y="220"/>
                  </a:lnTo>
                  <a:lnTo>
                    <a:pt x="4033" y="153"/>
                  </a:lnTo>
                  <a:lnTo>
                    <a:pt x="3889" y="105"/>
                  </a:lnTo>
                  <a:lnTo>
                    <a:pt x="3736" y="57"/>
                  </a:lnTo>
                  <a:lnTo>
                    <a:pt x="3583" y="29"/>
                  </a:lnTo>
                  <a:lnTo>
                    <a:pt x="3430" y="10"/>
                  </a:lnTo>
                  <a:lnTo>
                    <a:pt x="3276" y="0"/>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971;p26">
              <a:extLst>
                <a:ext uri="{FF2B5EF4-FFF2-40B4-BE49-F238E27FC236}">
                  <a16:creationId xmlns:a16="http://schemas.microsoft.com/office/drawing/2014/main" id="{B48DCC7A-DEAB-4615-B6CC-2A7E7538AE53}"/>
                </a:ext>
              </a:extLst>
            </p:cNvPr>
            <p:cNvSpPr/>
            <p:nvPr/>
          </p:nvSpPr>
          <p:spPr>
            <a:xfrm>
              <a:off x="6751575" y="2828733"/>
              <a:ext cx="442333" cy="90858"/>
            </a:xfrm>
            <a:custGeom>
              <a:avLst/>
              <a:gdLst/>
              <a:ahLst/>
              <a:cxnLst/>
              <a:rect l="l" t="t" r="r" b="b"/>
              <a:pathLst>
                <a:path w="11246" h="2310" extrusionOk="0">
                  <a:moveTo>
                    <a:pt x="2117" y="1"/>
                  </a:moveTo>
                  <a:lnTo>
                    <a:pt x="1897" y="20"/>
                  </a:lnTo>
                  <a:lnTo>
                    <a:pt x="1686" y="49"/>
                  </a:lnTo>
                  <a:lnTo>
                    <a:pt x="1485" y="97"/>
                  </a:lnTo>
                  <a:lnTo>
                    <a:pt x="1293" y="173"/>
                  </a:lnTo>
                  <a:lnTo>
                    <a:pt x="1111" y="260"/>
                  </a:lnTo>
                  <a:lnTo>
                    <a:pt x="939" y="365"/>
                  </a:lnTo>
                  <a:lnTo>
                    <a:pt x="776" y="489"/>
                  </a:lnTo>
                  <a:lnTo>
                    <a:pt x="623" y="624"/>
                  </a:lnTo>
                  <a:lnTo>
                    <a:pt x="489" y="777"/>
                  </a:lnTo>
                  <a:lnTo>
                    <a:pt x="364" y="940"/>
                  </a:lnTo>
                  <a:lnTo>
                    <a:pt x="259" y="1112"/>
                  </a:lnTo>
                  <a:lnTo>
                    <a:pt x="173" y="1294"/>
                  </a:lnTo>
                  <a:lnTo>
                    <a:pt x="96" y="1486"/>
                  </a:lnTo>
                  <a:lnTo>
                    <a:pt x="48" y="1687"/>
                  </a:lnTo>
                  <a:lnTo>
                    <a:pt x="20" y="1897"/>
                  </a:lnTo>
                  <a:lnTo>
                    <a:pt x="0" y="2118"/>
                  </a:lnTo>
                  <a:lnTo>
                    <a:pt x="0" y="2309"/>
                  </a:lnTo>
                  <a:lnTo>
                    <a:pt x="11245" y="2309"/>
                  </a:lnTo>
                  <a:lnTo>
                    <a:pt x="11245" y="2118"/>
                  </a:lnTo>
                  <a:lnTo>
                    <a:pt x="11235" y="1897"/>
                  </a:lnTo>
                  <a:lnTo>
                    <a:pt x="11207" y="1687"/>
                  </a:lnTo>
                  <a:lnTo>
                    <a:pt x="11149" y="1486"/>
                  </a:lnTo>
                  <a:lnTo>
                    <a:pt x="11082" y="1294"/>
                  </a:lnTo>
                  <a:lnTo>
                    <a:pt x="10986" y="1112"/>
                  </a:lnTo>
                  <a:lnTo>
                    <a:pt x="10881" y="940"/>
                  </a:lnTo>
                  <a:lnTo>
                    <a:pt x="10766" y="777"/>
                  </a:lnTo>
                  <a:lnTo>
                    <a:pt x="10622" y="624"/>
                  </a:lnTo>
                  <a:lnTo>
                    <a:pt x="10479" y="489"/>
                  </a:lnTo>
                  <a:lnTo>
                    <a:pt x="10316" y="365"/>
                  </a:lnTo>
                  <a:lnTo>
                    <a:pt x="10144" y="260"/>
                  </a:lnTo>
                  <a:lnTo>
                    <a:pt x="9952" y="173"/>
                  </a:lnTo>
                  <a:lnTo>
                    <a:pt x="9760" y="97"/>
                  </a:lnTo>
                  <a:lnTo>
                    <a:pt x="9559" y="49"/>
                  </a:lnTo>
                  <a:lnTo>
                    <a:pt x="9349" y="20"/>
                  </a:lnTo>
                  <a:lnTo>
                    <a:pt x="913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972;p26">
              <a:extLst>
                <a:ext uri="{FF2B5EF4-FFF2-40B4-BE49-F238E27FC236}">
                  <a16:creationId xmlns:a16="http://schemas.microsoft.com/office/drawing/2014/main" id="{6DB88A80-9368-4AD7-AC9B-2A76D7890586}"/>
                </a:ext>
              </a:extLst>
            </p:cNvPr>
            <p:cNvSpPr/>
            <p:nvPr/>
          </p:nvSpPr>
          <p:spPr>
            <a:xfrm>
              <a:off x="6644947" y="2603837"/>
              <a:ext cx="334208" cy="315761"/>
            </a:xfrm>
            <a:custGeom>
              <a:avLst/>
              <a:gdLst/>
              <a:ahLst/>
              <a:cxnLst/>
              <a:rect l="l" t="t" r="r" b="b"/>
              <a:pathLst>
                <a:path w="8497" h="8028" extrusionOk="0">
                  <a:moveTo>
                    <a:pt x="2041" y="1"/>
                  </a:moveTo>
                  <a:lnTo>
                    <a:pt x="1" y="8027"/>
                  </a:lnTo>
                  <a:lnTo>
                    <a:pt x="6456" y="8027"/>
                  </a:lnTo>
                  <a:lnTo>
                    <a:pt x="8497" y="1"/>
                  </a:ln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973;p26">
              <a:extLst>
                <a:ext uri="{FF2B5EF4-FFF2-40B4-BE49-F238E27FC236}">
                  <a16:creationId xmlns:a16="http://schemas.microsoft.com/office/drawing/2014/main" id="{8244AD5A-D747-4F5F-86F4-780B4EEFFF2B}"/>
                </a:ext>
              </a:extLst>
            </p:cNvPr>
            <p:cNvSpPr/>
            <p:nvPr/>
          </p:nvSpPr>
          <p:spPr>
            <a:xfrm>
              <a:off x="6143904" y="1766394"/>
              <a:ext cx="1389814" cy="897410"/>
            </a:xfrm>
            <a:custGeom>
              <a:avLst/>
              <a:gdLst/>
              <a:ahLst/>
              <a:cxnLst/>
              <a:rect l="l" t="t" r="r" b="b"/>
              <a:pathLst>
                <a:path w="35335" h="22816" extrusionOk="0">
                  <a:moveTo>
                    <a:pt x="1687" y="1"/>
                  </a:moveTo>
                  <a:lnTo>
                    <a:pt x="1514" y="10"/>
                  </a:lnTo>
                  <a:lnTo>
                    <a:pt x="1342" y="39"/>
                  </a:lnTo>
                  <a:lnTo>
                    <a:pt x="1179" y="77"/>
                  </a:lnTo>
                  <a:lnTo>
                    <a:pt x="1026" y="135"/>
                  </a:lnTo>
                  <a:lnTo>
                    <a:pt x="882" y="202"/>
                  </a:lnTo>
                  <a:lnTo>
                    <a:pt x="738" y="288"/>
                  </a:lnTo>
                  <a:lnTo>
                    <a:pt x="614" y="384"/>
                  </a:lnTo>
                  <a:lnTo>
                    <a:pt x="489" y="499"/>
                  </a:lnTo>
                  <a:lnTo>
                    <a:pt x="384" y="614"/>
                  </a:lnTo>
                  <a:lnTo>
                    <a:pt x="288" y="748"/>
                  </a:lnTo>
                  <a:lnTo>
                    <a:pt x="202" y="882"/>
                  </a:lnTo>
                  <a:lnTo>
                    <a:pt x="135" y="1026"/>
                  </a:lnTo>
                  <a:lnTo>
                    <a:pt x="78" y="1188"/>
                  </a:lnTo>
                  <a:lnTo>
                    <a:pt x="30" y="1342"/>
                  </a:lnTo>
                  <a:lnTo>
                    <a:pt x="10" y="1514"/>
                  </a:lnTo>
                  <a:lnTo>
                    <a:pt x="1" y="1686"/>
                  </a:lnTo>
                  <a:lnTo>
                    <a:pt x="2405" y="21130"/>
                  </a:lnTo>
                  <a:lnTo>
                    <a:pt x="2415" y="21302"/>
                  </a:lnTo>
                  <a:lnTo>
                    <a:pt x="2434" y="21475"/>
                  </a:lnTo>
                  <a:lnTo>
                    <a:pt x="2482" y="21638"/>
                  </a:lnTo>
                  <a:lnTo>
                    <a:pt x="2539" y="21791"/>
                  </a:lnTo>
                  <a:lnTo>
                    <a:pt x="2606" y="21935"/>
                  </a:lnTo>
                  <a:lnTo>
                    <a:pt x="2692" y="22078"/>
                  </a:lnTo>
                  <a:lnTo>
                    <a:pt x="2788" y="22203"/>
                  </a:lnTo>
                  <a:lnTo>
                    <a:pt x="2893" y="22327"/>
                  </a:lnTo>
                  <a:lnTo>
                    <a:pt x="3018" y="22433"/>
                  </a:lnTo>
                  <a:lnTo>
                    <a:pt x="3143" y="22528"/>
                  </a:lnTo>
                  <a:lnTo>
                    <a:pt x="3286" y="22615"/>
                  </a:lnTo>
                  <a:lnTo>
                    <a:pt x="3430" y="22682"/>
                  </a:lnTo>
                  <a:lnTo>
                    <a:pt x="3583" y="22739"/>
                  </a:lnTo>
                  <a:lnTo>
                    <a:pt x="3746" y="22787"/>
                  </a:lnTo>
                  <a:lnTo>
                    <a:pt x="3918" y="22806"/>
                  </a:lnTo>
                  <a:lnTo>
                    <a:pt x="4091" y="22816"/>
                  </a:lnTo>
                  <a:lnTo>
                    <a:pt x="33649" y="22816"/>
                  </a:lnTo>
                  <a:lnTo>
                    <a:pt x="33821" y="22806"/>
                  </a:lnTo>
                  <a:lnTo>
                    <a:pt x="33984" y="22787"/>
                  </a:lnTo>
                  <a:lnTo>
                    <a:pt x="34147" y="22739"/>
                  </a:lnTo>
                  <a:lnTo>
                    <a:pt x="34300" y="22682"/>
                  </a:lnTo>
                  <a:lnTo>
                    <a:pt x="34453" y="22615"/>
                  </a:lnTo>
                  <a:lnTo>
                    <a:pt x="34587" y="22528"/>
                  </a:lnTo>
                  <a:lnTo>
                    <a:pt x="34721" y="22433"/>
                  </a:lnTo>
                  <a:lnTo>
                    <a:pt x="34836" y="22327"/>
                  </a:lnTo>
                  <a:lnTo>
                    <a:pt x="34951" y="22203"/>
                  </a:lnTo>
                  <a:lnTo>
                    <a:pt x="35047" y="22078"/>
                  </a:lnTo>
                  <a:lnTo>
                    <a:pt x="35133" y="21935"/>
                  </a:lnTo>
                  <a:lnTo>
                    <a:pt x="35200" y="21791"/>
                  </a:lnTo>
                  <a:lnTo>
                    <a:pt x="35258" y="21638"/>
                  </a:lnTo>
                  <a:lnTo>
                    <a:pt x="35296" y="21475"/>
                  </a:lnTo>
                  <a:lnTo>
                    <a:pt x="35325" y="21302"/>
                  </a:lnTo>
                  <a:lnTo>
                    <a:pt x="35334" y="21130"/>
                  </a:lnTo>
                  <a:lnTo>
                    <a:pt x="32930" y="1686"/>
                  </a:lnTo>
                  <a:lnTo>
                    <a:pt x="32921" y="1514"/>
                  </a:lnTo>
                  <a:lnTo>
                    <a:pt x="32892" y="1342"/>
                  </a:lnTo>
                  <a:lnTo>
                    <a:pt x="32854" y="1188"/>
                  </a:lnTo>
                  <a:lnTo>
                    <a:pt x="32796" y="1026"/>
                  </a:lnTo>
                  <a:lnTo>
                    <a:pt x="32729" y="882"/>
                  </a:lnTo>
                  <a:lnTo>
                    <a:pt x="32643" y="748"/>
                  </a:lnTo>
                  <a:lnTo>
                    <a:pt x="32547" y="614"/>
                  </a:lnTo>
                  <a:lnTo>
                    <a:pt x="32432" y="499"/>
                  </a:lnTo>
                  <a:lnTo>
                    <a:pt x="32317" y="384"/>
                  </a:lnTo>
                  <a:lnTo>
                    <a:pt x="32183" y="288"/>
                  </a:lnTo>
                  <a:lnTo>
                    <a:pt x="32049" y="202"/>
                  </a:lnTo>
                  <a:lnTo>
                    <a:pt x="31896" y="135"/>
                  </a:lnTo>
                  <a:lnTo>
                    <a:pt x="31743" y="77"/>
                  </a:lnTo>
                  <a:lnTo>
                    <a:pt x="31580" y="39"/>
                  </a:lnTo>
                  <a:lnTo>
                    <a:pt x="31417" y="10"/>
                  </a:lnTo>
                  <a:lnTo>
                    <a:pt x="31245" y="1"/>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974;p26">
              <a:extLst>
                <a:ext uri="{FF2B5EF4-FFF2-40B4-BE49-F238E27FC236}">
                  <a16:creationId xmlns:a16="http://schemas.microsoft.com/office/drawing/2014/main" id="{46681F24-CE99-4E79-97FF-3151474847C8}"/>
                </a:ext>
              </a:extLst>
            </p:cNvPr>
            <p:cNvSpPr/>
            <p:nvPr/>
          </p:nvSpPr>
          <p:spPr>
            <a:xfrm>
              <a:off x="5860993" y="3031447"/>
              <a:ext cx="2330490" cy="50503"/>
            </a:xfrm>
            <a:custGeom>
              <a:avLst/>
              <a:gdLst/>
              <a:ahLst/>
              <a:cxnLst/>
              <a:rect l="l" t="t" r="r" b="b"/>
              <a:pathLst>
                <a:path w="59251" h="1284" extrusionOk="0">
                  <a:moveTo>
                    <a:pt x="1" y="0"/>
                  </a:moveTo>
                  <a:lnTo>
                    <a:pt x="1" y="1283"/>
                  </a:lnTo>
                  <a:lnTo>
                    <a:pt x="59251" y="1283"/>
                  </a:lnTo>
                  <a:lnTo>
                    <a:pt x="5925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975;p26">
              <a:extLst>
                <a:ext uri="{FF2B5EF4-FFF2-40B4-BE49-F238E27FC236}">
                  <a16:creationId xmlns:a16="http://schemas.microsoft.com/office/drawing/2014/main" id="{E90700AC-7396-4196-B556-1CAF619ADFD4}"/>
                </a:ext>
              </a:extLst>
            </p:cNvPr>
            <p:cNvSpPr/>
            <p:nvPr/>
          </p:nvSpPr>
          <p:spPr>
            <a:xfrm>
              <a:off x="5559242" y="2992233"/>
              <a:ext cx="603557" cy="1663686"/>
            </a:xfrm>
            <a:custGeom>
              <a:avLst/>
              <a:gdLst/>
              <a:ahLst/>
              <a:cxnLst/>
              <a:rect l="l" t="t" r="r" b="b"/>
              <a:pathLst>
                <a:path w="15345" h="42298" extrusionOk="0">
                  <a:moveTo>
                    <a:pt x="11341" y="1"/>
                  </a:moveTo>
                  <a:lnTo>
                    <a:pt x="1" y="42298"/>
                  </a:lnTo>
                  <a:lnTo>
                    <a:pt x="1437" y="42298"/>
                  </a:lnTo>
                  <a:lnTo>
                    <a:pt x="15345" y="394"/>
                  </a:lnTo>
                  <a:lnTo>
                    <a:pt x="1134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976;p26">
              <a:extLst>
                <a:ext uri="{FF2B5EF4-FFF2-40B4-BE49-F238E27FC236}">
                  <a16:creationId xmlns:a16="http://schemas.microsoft.com/office/drawing/2014/main" id="{C8CBEDAC-A11A-4441-8B52-805F34BF1A1E}"/>
                </a:ext>
              </a:extLst>
            </p:cNvPr>
            <p:cNvSpPr/>
            <p:nvPr/>
          </p:nvSpPr>
          <p:spPr>
            <a:xfrm>
              <a:off x="7855726" y="2992233"/>
              <a:ext cx="603557" cy="1663686"/>
            </a:xfrm>
            <a:custGeom>
              <a:avLst/>
              <a:gdLst/>
              <a:ahLst/>
              <a:cxnLst/>
              <a:rect l="l" t="t" r="r" b="b"/>
              <a:pathLst>
                <a:path w="15345" h="42298" extrusionOk="0">
                  <a:moveTo>
                    <a:pt x="4004" y="1"/>
                  </a:moveTo>
                  <a:lnTo>
                    <a:pt x="1" y="394"/>
                  </a:lnTo>
                  <a:lnTo>
                    <a:pt x="13908" y="42298"/>
                  </a:lnTo>
                  <a:lnTo>
                    <a:pt x="15345" y="42298"/>
                  </a:lnTo>
                  <a:lnTo>
                    <a:pt x="40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977;p26">
              <a:extLst>
                <a:ext uri="{FF2B5EF4-FFF2-40B4-BE49-F238E27FC236}">
                  <a16:creationId xmlns:a16="http://schemas.microsoft.com/office/drawing/2014/main" id="{A42F3DFA-4E8A-4610-A8EC-6C6F24D34AEB}"/>
                </a:ext>
              </a:extLst>
            </p:cNvPr>
            <p:cNvSpPr/>
            <p:nvPr/>
          </p:nvSpPr>
          <p:spPr>
            <a:xfrm>
              <a:off x="5745712" y="2913531"/>
              <a:ext cx="2567862" cy="129247"/>
            </a:xfrm>
            <a:custGeom>
              <a:avLst/>
              <a:gdLst/>
              <a:ahLst/>
              <a:cxnLst/>
              <a:rect l="l" t="t" r="r" b="b"/>
              <a:pathLst>
                <a:path w="65286" h="3286" extrusionOk="0">
                  <a:moveTo>
                    <a:pt x="1" y="0"/>
                  </a:moveTo>
                  <a:lnTo>
                    <a:pt x="1" y="3285"/>
                  </a:lnTo>
                  <a:lnTo>
                    <a:pt x="65285" y="3285"/>
                  </a:lnTo>
                  <a:lnTo>
                    <a:pt x="65285"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 name="Google Shape;978;p26">
            <a:extLst>
              <a:ext uri="{FF2B5EF4-FFF2-40B4-BE49-F238E27FC236}">
                <a16:creationId xmlns:a16="http://schemas.microsoft.com/office/drawing/2014/main" id="{F357354C-D450-492B-AD65-391656B640C5}"/>
              </a:ext>
            </a:extLst>
          </p:cNvPr>
          <p:cNvGrpSpPr/>
          <p:nvPr/>
        </p:nvGrpSpPr>
        <p:grpSpPr>
          <a:xfrm>
            <a:off x="1795669" y="1541960"/>
            <a:ext cx="3396549" cy="637888"/>
            <a:chOff x="457201" y="1157650"/>
            <a:chExt cx="3396549" cy="637888"/>
          </a:xfrm>
        </p:grpSpPr>
        <p:sp>
          <p:nvSpPr>
            <p:cNvPr id="46" name="Google Shape;979;p26">
              <a:extLst>
                <a:ext uri="{FF2B5EF4-FFF2-40B4-BE49-F238E27FC236}">
                  <a16:creationId xmlns:a16="http://schemas.microsoft.com/office/drawing/2014/main" id="{4409FABD-A3AF-422F-A219-6B950BD8DF85}"/>
                </a:ext>
              </a:extLst>
            </p:cNvPr>
            <p:cNvSpPr/>
            <p:nvPr/>
          </p:nvSpPr>
          <p:spPr>
            <a:xfrm>
              <a:off x="3249250" y="1191038"/>
              <a:ext cx="604500" cy="604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01</a:t>
              </a:r>
              <a:endParaRPr sz="1800" b="1">
                <a:solidFill>
                  <a:schemeClr val="lt1"/>
                </a:solidFill>
                <a:latin typeface="Fira Sans Extra Condensed"/>
                <a:ea typeface="Fira Sans Extra Condensed"/>
                <a:cs typeface="Fira Sans Extra Condensed"/>
                <a:sym typeface="Fira Sans Extra Condensed"/>
              </a:endParaRPr>
            </a:p>
          </p:txBody>
        </p:sp>
        <p:sp>
          <p:nvSpPr>
            <p:cNvPr id="47" name="Google Shape;980;p26">
              <a:extLst>
                <a:ext uri="{FF2B5EF4-FFF2-40B4-BE49-F238E27FC236}">
                  <a16:creationId xmlns:a16="http://schemas.microsoft.com/office/drawing/2014/main" id="{EAFCCE16-F7F7-4CAD-964E-8C464EAF80C6}"/>
                </a:ext>
              </a:extLst>
            </p:cNvPr>
            <p:cNvSpPr txBox="1"/>
            <p:nvPr/>
          </p:nvSpPr>
          <p:spPr>
            <a:xfrm>
              <a:off x="457201" y="1157650"/>
              <a:ext cx="24987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latin typeface="Fira Sans Extra Condensed"/>
                  <a:ea typeface="Fira Sans Extra Condensed"/>
                  <a:cs typeface="Fira Sans Extra Condensed"/>
                  <a:sym typeface="Fira Sans Extra Condensed"/>
                </a:rPr>
                <a:t>Continuous improvement</a:t>
              </a:r>
              <a:endParaRPr sz="1800" b="1">
                <a:solidFill>
                  <a:srgbClr val="000000"/>
                </a:solidFill>
                <a:latin typeface="Fira Sans Extra Condensed"/>
                <a:ea typeface="Fira Sans Extra Condensed"/>
                <a:cs typeface="Fira Sans Extra Condensed"/>
                <a:sym typeface="Fira Sans Extra Condensed"/>
              </a:endParaRPr>
            </a:p>
          </p:txBody>
        </p:sp>
      </p:grpSp>
      <p:grpSp>
        <p:nvGrpSpPr>
          <p:cNvPr id="49" name="Google Shape;982;p26">
            <a:extLst>
              <a:ext uri="{FF2B5EF4-FFF2-40B4-BE49-F238E27FC236}">
                <a16:creationId xmlns:a16="http://schemas.microsoft.com/office/drawing/2014/main" id="{89B8DAC6-BAB4-4ADD-96F9-D5A32994C1D1}"/>
              </a:ext>
            </a:extLst>
          </p:cNvPr>
          <p:cNvGrpSpPr/>
          <p:nvPr/>
        </p:nvGrpSpPr>
        <p:grpSpPr>
          <a:xfrm>
            <a:off x="1795668" y="2507760"/>
            <a:ext cx="3396550" cy="637875"/>
            <a:chOff x="457200" y="2123450"/>
            <a:chExt cx="3396550" cy="637875"/>
          </a:xfrm>
        </p:grpSpPr>
        <p:sp>
          <p:nvSpPr>
            <p:cNvPr id="50" name="Google Shape;983;p26">
              <a:extLst>
                <a:ext uri="{FF2B5EF4-FFF2-40B4-BE49-F238E27FC236}">
                  <a16:creationId xmlns:a16="http://schemas.microsoft.com/office/drawing/2014/main" id="{9DD07C18-2ED6-4C71-94D7-25203140DB88}"/>
                </a:ext>
              </a:extLst>
            </p:cNvPr>
            <p:cNvSpPr/>
            <p:nvPr/>
          </p:nvSpPr>
          <p:spPr>
            <a:xfrm>
              <a:off x="3249250" y="2156825"/>
              <a:ext cx="604500" cy="6045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02</a:t>
              </a:r>
              <a:endParaRPr sz="1800" b="1">
                <a:solidFill>
                  <a:schemeClr val="lt1"/>
                </a:solidFill>
                <a:latin typeface="Fira Sans Extra Condensed"/>
                <a:ea typeface="Fira Sans Extra Condensed"/>
                <a:cs typeface="Fira Sans Extra Condensed"/>
                <a:sym typeface="Fira Sans Extra Condensed"/>
              </a:endParaRPr>
            </a:p>
          </p:txBody>
        </p:sp>
        <p:sp>
          <p:nvSpPr>
            <p:cNvPr id="51" name="Google Shape;984;p26">
              <a:extLst>
                <a:ext uri="{FF2B5EF4-FFF2-40B4-BE49-F238E27FC236}">
                  <a16:creationId xmlns:a16="http://schemas.microsoft.com/office/drawing/2014/main" id="{66FA349C-852C-419B-8D36-1EB56AD497E2}"/>
                </a:ext>
              </a:extLst>
            </p:cNvPr>
            <p:cNvSpPr txBox="1"/>
            <p:nvPr/>
          </p:nvSpPr>
          <p:spPr>
            <a:xfrm>
              <a:off x="457200" y="2123450"/>
              <a:ext cx="24987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latin typeface="Fira Sans Extra Condensed"/>
                  <a:ea typeface="Fira Sans Extra Condensed"/>
                  <a:cs typeface="Fira Sans Extra Condensed"/>
                  <a:sym typeface="Fira Sans Extra Condensed"/>
                </a:rPr>
                <a:t>Data acquisition</a:t>
              </a:r>
              <a:endParaRPr sz="1800" b="1">
                <a:solidFill>
                  <a:srgbClr val="000000"/>
                </a:solidFill>
                <a:latin typeface="Fira Sans Extra Condensed"/>
                <a:ea typeface="Fira Sans Extra Condensed"/>
                <a:cs typeface="Fira Sans Extra Condensed"/>
                <a:sym typeface="Fira Sans Extra Condensed"/>
              </a:endParaRPr>
            </a:p>
          </p:txBody>
        </p:sp>
      </p:grpSp>
      <p:grpSp>
        <p:nvGrpSpPr>
          <p:cNvPr id="53" name="Google Shape;986;p26">
            <a:extLst>
              <a:ext uri="{FF2B5EF4-FFF2-40B4-BE49-F238E27FC236}">
                <a16:creationId xmlns:a16="http://schemas.microsoft.com/office/drawing/2014/main" id="{80845437-73CE-4FAE-A920-3A2F4B92DA30}"/>
              </a:ext>
            </a:extLst>
          </p:cNvPr>
          <p:cNvGrpSpPr/>
          <p:nvPr/>
        </p:nvGrpSpPr>
        <p:grpSpPr>
          <a:xfrm>
            <a:off x="1795668" y="3473557"/>
            <a:ext cx="3396550" cy="637866"/>
            <a:chOff x="457200" y="3089247"/>
            <a:chExt cx="3396550" cy="637866"/>
          </a:xfrm>
        </p:grpSpPr>
        <p:sp>
          <p:nvSpPr>
            <p:cNvPr id="54" name="Google Shape;987;p26">
              <a:extLst>
                <a:ext uri="{FF2B5EF4-FFF2-40B4-BE49-F238E27FC236}">
                  <a16:creationId xmlns:a16="http://schemas.microsoft.com/office/drawing/2014/main" id="{22D6970A-A07A-4A4E-94AD-E0729A650553}"/>
                </a:ext>
              </a:extLst>
            </p:cNvPr>
            <p:cNvSpPr/>
            <p:nvPr/>
          </p:nvSpPr>
          <p:spPr>
            <a:xfrm>
              <a:off x="3249250" y="3122613"/>
              <a:ext cx="604500" cy="6045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03</a:t>
              </a:r>
              <a:endParaRPr sz="1800" b="1">
                <a:solidFill>
                  <a:schemeClr val="lt1"/>
                </a:solidFill>
                <a:latin typeface="Fira Sans Extra Condensed"/>
                <a:ea typeface="Fira Sans Extra Condensed"/>
                <a:cs typeface="Fira Sans Extra Condensed"/>
                <a:sym typeface="Fira Sans Extra Condensed"/>
              </a:endParaRPr>
            </a:p>
          </p:txBody>
        </p:sp>
        <p:sp>
          <p:nvSpPr>
            <p:cNvPr id="55" name="Google Shape;988;p26">
              <a:extLst>
                <a:ext uri="{FF2B5EF4-FFF2-40B4-BE49-F238E27FC236}">
                  <a16:creationId xmlns:a16="http://schemas.microsoft.com/office/drawing/2014/main" id="{286A98F8-C3A5-4CD3-A299-C36B4C3087DA}"/>
                </a:ext>
              </a:extLst>
            </p:cNvPr>
            <p:cNvSpPr txBox="1"/>
            <p:nvPr/>
          </p:nvSpPr>
          <p:spPr>
            <a:xfrm>
              <a:off x="457200" y="3089247"/>
              <a:ext cx="24987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latin typeface="Fira Sans Extra Condensed"/>
                  <a:ea typeface="Fira Sans Extra Condensed"/>
                  <a:cs typeface="Fira Sans Extra Condensed"/>
                  <a:sym typeface="Fira Sans Extra Condensed"/>
                </a:rPr>
                <a:t>Patterns identification</a:t>
              </a:r>
              <a:endParaRPr sz="1800" b="1">
                <a:solidFill>
                  <a:srgbClr val="000000"/>
                </a:solidFill>
                <a:latin typeface="Fira Sans Extra Condensed"/>
                <a:ea typeface="Fira Sans Extra Condensed"/>
                <a:cs typeface="Fira Sans Extra Condensed"/>
                <a:sym typeface="Fira Sans Extra Condensed"/>
              </a:endParaRPr>
            </a:p>
          </p:txBody>
        </p:sp>
      </p:grpSp>
      <p:grpSp>
        <p:nvGrpSpPr>
          <p:cNvPr id="57" name="Google Shape;990;p26">
            <a:extLst>
              <a:ext uri="{FF2B5EF4-FFF2-40B4-BE49-F238E27FC236}">
                <a16:creationId xmlns:a16="http://schemas.microsoft.com/office/drawing/2014/main" id="{FDB9CF18-0503-417B-9392-A653E80E9E1D}"/>
              </a:ext>
            </a:extLst>
          </p:cNvPr>
          <p:cNvGrpSpPr/>
          <p:nvPr/>
        </p:nvGrpSpPr>
        <p:grpSpPr>
          <a:xfrm>
            <a:off x="1795668" y="4439335"/>
            <a:ext cx="3396550" cy="637875"/>
            <a:chOff x="457200" y="4055025"/>
            <a:chExt cx="3396550" cy="637875"/>
          </a:xfrm>
        </p:grpSpPr>
        <p:sp>
          <p:nvSpPr>
            <p:cNvPr id="58" name="Google Shape;991;p26">
              <a:extLst>
                <a:ext uri="{FF2B5EF4-FFF2-40B4-BE49-F238E27FC236}">
                  <a16:creationId xmlns:a16="http://schemas.microsoft.com/office/drawing/2014/main" id="{40156FC3-FC88-45C8-9128-43844623E615}"/>
                </a:ext>
              </a:extLst>
            </p:cNvPr>
            <p:cNvSpPr/>
            <p:nvPr/>
          </p:nvSpPr>
          <p:spPr>
            <a:xfrm>
              <a:off x="3249250" y="4088400"/>
              <a:ext cx="604500" cy="6045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04</a:t>
              </a:r>
              <a:endParaRPr sz="1800" b="1">
                <a:solidFill>
                  <a:schemeClr val="lt1"/>
                </a:solidFill>
                <a:latin typeface="Fira Sans Extra Condensed"/>
                <a:ea typeface="Fira Sans Extra Condensed"/>
                <a:cs typeface="Fira Sans Extra Condensed"/>
                <a:sym typeface="Fira Sans Extra Condensed"/>
              </a:endParaRPr>
            </a:p>
          </p:txBody>
        </p:sp>
        <p:sp>
          <p:nvSpPr>
            <p:cNvPr id="59" name="Google Shape;992;p26">
              <a:extLst>
                <a:ext uri="{FF2B5EF4-FFF2-40B4-BE49-F238E27FC236}">
                  <a16:creationId xmlns:a16="http://schemas.microsoft.com/office/drawing/2014/main" id="{EA60E5AF-9A5B-4E97-874F-556EF379EBA7}"/>
                </a:ext>
              </a:extLst>
            </p:cNvPr>
            <p:cNvSpPr txBox="1"/>
            <p:nvPr/>
          </p:nvSpPr>
          <p:spPr>
            <a:xfrm>
              <a:off x="457200" y="4055025"/>
              <a:ext cx="24987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latin typeface="Fira Sans Extra Condensed"/>
                  <a:ea typeface="Fira Sans Extra Condensed"/>
                  <a:cs typeface="Fira Sans Extra Condensed"/>
                  <a:sym typeface="Fira Sans Extra Condensed"/>
                </a:rPr>
                <a:t>Time and resources</a:t>
              </a:r>
              <a:endParaRPr sz="1800" b="1">
                <a:solidFill>
                  <a:srgbClr val="000000"/>
                </a:solidFill>
                <a:latin typeface="Fira Sans Extra Condensed"/>
                <a:ea typeface="Fira Sans Extra Condensed"/>
                <a:cs typeface="Fira Sans Extra Condensed"/>
                <a:sym typeface="Fira Sans Extra Condensed"/>
              </a:endParaRPr>
            </a:p>
          </p:txBody>
        </p:sp>
      </p:grpSp>
      <p:sp>
        <p:nvSpPr>
          <p:cNvPr id="62" name="Google Shape;995;p26">
            <a:extLst>
              <a:ext uri="{FF2B5EF4-FFF2-40B4-BE49-F238E27FC236}">
                <a16:creationId xmlns:a16="http://schemas.microsoft.com/office/drawing/2014/main" id="{1F435C95-4AF3-4974-AB9C-A24E410BD633}"/>
              </a:ext>
            </a:extLst>
          </p:cNvPr>
          <p:cNvSpPr/>
          <p:nvPr/>
        </p:nvSpPr>
        <p:spPr>
          <a:xfrm>
            <a:off x="8245118" y="2759685"/>
            <a:ext cx="167400" cy="167400"/>
          </a:xfrm>
          <a:prstGeom prst="ellipse">
            <a:avLst/>
          </a:pr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3" name="Google Shape;996;p26">
            <a:extLst>
              <a:ext uri="{FF2B5EF4-FFF2-40B4-BE49-F238E27FC236}">
                <a16:creationId xmlns:a16="http://schemas.microsoft.com/office/drawing/2014/main" id="{BDD06837-6817-48F1-809A-1042D97662C0}"/>
              </a:ext>
            </a:extLst>
          </p:cNvPr>
          <p:cNvCxnSpPr>
            <a:stCxn id="62" idx="2"/>
            <a:endCxn id="46" idx="6"/>
          </p:cNvCxnSpPr>
          <p:nvPr/>
        </p:nvCxnSpPr>
        <p:spPr>
          <a:xfrm rot="10800000">
            <a:off x="5192318" y="1877685"/>
            <a:ext cx="3052800" cy="965700"/>
          </a:xfrm>
          <a:prstGeom prst="straightConnector1">
            <a:avLst/>
          </a:prstGeom>
          <a:noFill/>
          <a:ln w="9525" cap="flat" cmpd="sng">
            <a:solidFill>
              <a:schemeClr val="lt2"/>
            </a:solidFill>
            <a:prstDash val="solid"/>
            <a:round/>
            <a:headEnd type="none" w="med" len="med"/>
            <a:tailEnd type="none" w="med" len="med"/>
          </a:ln>
        </p:spPr>
      </p:cxnSp>
      <p:cxnSp>
        <p:nvCxnSpPr>
          <p:cNvPr id="64" name="Google Shape;997;p26">
            <a:extLst>
              <a:ext uri="{FF2B5EF4-FFF2-40B4-BE49-F238E27FC236}">
                <a16:creationId xmlns:a16="http://schemas.microsoft.com/office/drawing/2014/main" id="{7B10FA95-9731-4BA2-BFC9-26867687C112}"/>
              </a:ext>
            </a:extLst>
          </p:cNvPr>
          <p:cNvCxnSpPr>
            <a:stCxn id="62" idx="2"/>
            <a:endCxn id="50" idx="6"/>
          </p:cNvCxnSpPr>
          <p:nvPr/>
        </p:nvCxnSpPr>
        <p:spPr>
          <a:xfrm rot="10800000">
            <a:off x="5192318" y="2843385"/>
            <a:ext cx="3052800" cy="0"/>
          </a:xfrm>
          <a:prstGeom prst="straightConnector1">
            <a:avLst/>
          </a:prstGeom>
          <a:noFill/>
          <a:ln w="9525" cap="flat" cmpd="sng">
            <a:solidFill>
              <a:schemeClr val="lt2"/>
            </a:solidFill>
            <a:prstDash val="solid"/>
            <a:round/>
            <a:headEnd type="none" w="med" len="med"/>
            <a:tailEnd type="none" w="med" len="med"/>
          </a:ln>
        </p:spPr>
      </p:cxnSp>
      <p:cxnSp>
        <p:nvCxnSpPr>
          <p:cNvPr id="65" name="Google Shape;998;p26">
            <a:extLst>
              <a:ext uri="{FF2B5EF4-FFF2-40B4-BE49-F238E27FC236}">
                <a16:creationId xmlns:a16="http://schemas.microsoft.com/office/drawing/2014/main" id="{B2676BF4-F6BD-4C8F-85E6-D4A80EA21609}"/>
              </a:ext>
            </a:extLst>
          </p:cNvPr>
          <p:cNvCxnSpPr>
            <a:stCxn id="62" idx="2"/>
            <a:endCxn id="54" idx="6"/>
          </p:cNvCxnSpPr>
          <p:nvPr/>
        </p:nvCxnSpPr>
        <p:spPr>
          <a:xfrm flipH="1">
            <a:off x="5192318" y="2843385"/>
            <a:ext cx="3052800" cy="965700"/>
          </a:xfrm>
          <a:prstGeom prst="straightConnector1">
            <a:avLst/>
          </a:prstGeom>
          <a:noFill/>
          <a:ln w="9525" cap="flat" cmpd="sng">
            <a:solidFill>
              <a:schemeClr val="lt2"/>
            </a:solidFill>
            <a:prstDash val="solid"/>
            <a:round/>
            <a:headEnd type="none" w="med" len="med"/>
            <a:tailEnd type="none" w="med" len="med"/>
          </a:ln>
        </p:spPr>
      </p:cxnSp>
      <p:cxnSp>
        <p:nvCxnSpPr>
          <p:cNvPr id="66" name="Google Shape;999;p26">
            <a:extLst>
              <a:ext uri="{FF2B5EF4-FFF2-40B4-BE49-F238E27FC236}">
                <a16:creationId xmlns:a16="http://schemas.microsoft.com/office/drawing/2014/main" id="{574FB95C-95AA-4215-8334-E1BAD118C704}"/>
              </a:ext>
            </a:extLst>
          </p:cNvPr>
          <p:cNvCxnSpPr>
            <a:stCxn id="62" idx="2"/>
            <a:endCxn id="58" idx="6"/>
          </p:cNvCxnSpPr>
          <p:nvPr/>
        </p:nvCxnSpPr>
        <p:spPr>
          <a:xfrm flipH="1">
            <a:off x="5192318" y="2843385"/>
            <a:ext cx="3052800" cy="1931700"/>
          </a:xfrm>
          <a:prstGeom prst="straightConnector1">
            <a:avLst/>
          </a:prstGeom>
          <a:noFill/>
          <a:ln w="9525" cap="flat" cmpd="sng">
            <a:solidFill>
              <a:schemeClr val="lt2"/>
            </a:solidFill>
            <a:prstDash val="solid"/>
            <a:round/>
            <a:headEnd type="none" w="med" len="med"/>
            <a:tailEnd type="none" w="med" len="med"/>
          </a:ln>
        </p:spPr>
      </p:cxnSp>
    </p:spTree>
    <p:extLst>
      <p:ext uri="{BB962C8B-B14F-4D97-AF65-F5344CB8AC3E}">
        <p14:creationId xmlns:p14="http://schemas.microsoft.com/office/powerpoint/2010/main" val="16063242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004;p27">
            <a:extLst>
              <a:ext uri="{FF2B5EF4-FFF2-40B4-BE49-F238E27FC236}">
                <a16:creationId xmlns:a16="http://schemas.microsoft.com/office/drawing/2014/main" id="{BD47E702-5FAC-4D59-8484-AFD57FFFA509}"/>
              </a:ext>
            </a:extLst>
          </p:cNvPr>
          <p:cNvSpPr/>
          <p:nvPr/>
        </p:nvSpPr>
        <p:spPr>
          <a:xfrm>
            <a:off x="5128423" y="2818970"/>
            <a:ext cx="1939800" cy="1036500"/>
          </a:xfrm>
          <a:prstGeom prst="roundRect">
            <a:avLst>
              <a:gd name="adj" fmla="val 20803"/>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005;p27">
            <a:extLst>
              <a:ext uri="{FF2B5EF4-FFF2-40B4-BE49-F238E27FC236}">
                <a16:creationId xmlns:a16="http://schemas.microsoft.com/office/drawing/2014/main" id="{5B95AABB-DBB0-4B1F-A14F-A0173AC5F930}"/>
              </a:ext>
            </a:extLst>
          </p:cNvPr>
          <p:cNvSpPr txBox="1">
            <a:spLocks/>
          </p:cNvSpPr>
          <p:nvPr/>
        </p:nvSpPr>
        <p:spPr>
          <a:xfrm>
            <a:off x="1981198" y="318707"/>
            <a:ext cx="8229600" cy="371400"/>
          </a:xfrm>
          <a:prstGeom prst="rect">
            <a:avLst/>
          </a:prstGeom>
        </p:spPr>
        <p:txBody>
          <a:bodyPr spcFirstLastPara="1" wrap="square" lIns="91425" tIns="91425" rIns="91425" bIns="91425"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US" dirty="0"/>
              <a:t>Some Applications of ML</a:t>
            </a:r>
          </a:p>
        </p:txBody>
      </p:sp>
      <p:sp>
        <p:nvSpPr>
          <p:cNvPr id="5" name="Google Shape;1006;p27">
            <a:extLst>
              <a:ext uri="{FF2B5EF4-FFF2-40B4-BE49-F238E27FC236}">
                <a16:creationId xmlns:a16="http://schemas.microsoft.com/office/drawing/2014/main" id="{ADB264DF-57A8-4106-962F-206F8D08E67D}"/>
              </a:ext>
            </a:extLst>
          </p:cNvPr>
          <p:cNvSpPr/>
          <p:nvPr/>
        </p:nvSpPr>
        <p:spPr>
          <a:xfrm>
            <a:off x="3929023" y="1672747"/>
            <a:ext cx="671400" cy="671100"/>
          </a:xfrm>
          <a:prstGeom prst="ellipse">
            <a:avLst/>
          </a:prstGeom>
          <a:solidFill>
            <a:srgbClr val="E4EA27">
              <a:alpha val="1254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chemeClr val="lt1"/>
              </a:solidFill>
              <a:latin typeface="Fira Sans Extra Condensed"/>
              <a:ea typeface="Fira Sans Extra Condensed"/>
              <a:cs typeface="Fira Sans Extra Condensed"/>
              <a:sym typeface="Fira Sans Extra Condensed"/>
            </a:endParaRPr>
          </a:p>
        </p:txBody>
      </p:sp>
      <p:sp>
        <p:nvSpPr>
          <p:cNvPr id="6" name="Google Shape;1007;p27">
            <a:extLst>
              <a:ext uri="{FF2B5EF4-FFF2-40B4-BE49-F238E27FC236}">
                <a16:creationId xmlns:a16="http://schemas.microsoft.com/office/drawing/2014/main" id="{40D76B0D-E39A-4DCC-AF97-A1E3FF98D8D3}"/>
              </a:ext>
            </a:extLst>
          </p:cNvPr>
          <p:cNvSpPr/>
          <p:nvPr/>
        </p:nvSpPr>
        <p:spPr>
          <a:xfrm>
            <a:off x="3928935" y="3001470"/>
            <a:ext cx="671400" cy="671400"/>
          </a:xfrm>
          <a:prstGeom prst="ellipse">
            <a:avLst/>
          </a:prstGeom>
          <a:solidFill>
            <a:srgbClr val="8027EA">
              <a:alpha val="2509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chemeClr val="lt1"/>
              </a:solidFill>
              <a:latin typeface="Fira Sans Extra Condensed"/>
              <a:ea typeface="Fira Sans Extra Condensed"/>
              <a:cs typeface="Fira Sans Extra Condensed"/>
              <a:sym typeface="Fira Sans Extra Condensed"/>
            </a:endParaRPr>
          </a:p>
        </p:txBody>
      </p:sp>
      <p:sp>
        <p:nvSpPr>
          <p:cNvPr id="7" name="Google Shape;1008;p27">
            <a:extLst>
              <a:ext uri="{FF2B5EF4-FFF2-40B4-BE49-F238E27FC236}">
                <a16:creationId xmlns:a16="http://schemas.microsoft.com/office/drawing/2014/main" id="{6563C591-4F5E-4ADC-9F18-4167CDEBCA82}"/>
              </a:ext>
            </a:extLst>
          </p:cNvPr>
          <p:cNvSpPr/>
          <p:nvPr/>
        </p:nvSpPr>
        <p:spPr>
          <a:xfrm>
            <a:off x="3928935" y="4330257"/>
            <a:ext cx="671400" cy="671400"/>
          </a:xfrm>
          <a:prstGeom prst="ellipse">
            <a:avLst/>
          </a:prstGeom>
          <a:solidFill>
            <a:srgbClr val="2776EA">
              <a:alpha val="1254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chemeClr val="lt1"/>
              </a:solidFill>
              <a:latin typeface="Fira Sans Extra Condensed"/>
              <a:ea typeface="Fira Sans Extra Condensed"/>
              <a:cs typeface="Fira Sans Extra Condensed"/>
              <a:sym typeface="Fira Sans Extra Condensed"/>
            </a:endParaRPr>
          </a:p>
        </p:txBody>
      </p:sp>
      <p:sp>
        <p:nvSpPr>
          <p:cNvPr id="8" name="Google Shape;1009;p27">
            <a:extLst>
              <a:ext uri="{FF2B5EF4-FFF2-40B4-BE49-F238E27FC236}">
                <a16:creationId xmlns:a16="http://schemas.microsoft.com/office/drawing/2014/main" id="{8E6CB58D-5574-4C58-B955-1648143ED7C1}"/>
              </a:ext>
            </a:extLst>
          </p:cNvPr>
          <p:cNvSpPr/>
          <p:nvPr/>
        </p:nvSpPr>
        <p:spPr>
          <a:xfrm>
            <a:off x="7629648" y="4363716"/>
            <a:ext cx="604500" cy="604500"/>
          </a:xfrm>
          <a:prstGeom prst="ellipse">
            <a:avLst/>
          </a:prstGeom>
          <a:solidFill>
            <a:srgbClr val="26EAB8">
              <a:alpha val="1254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chemeClr val="lt1"/>
              </a:solidFill>
              <a:latin typeface="Fira Sans Extra Condensed"/>
              <a:ea typeface="Fira Sans Extra Condensed"/>
              <a:cs typeface="Fira Sans Extra Condensed"/>
              <a:sym typeface="Fira Sans Extra Condensed"/>
            </a:endParaRPr>
          </a:p>
        </p:txBody>
      </p:sp>
      <p:sp>
        <p:nvSpPr>
          <p:cNvPr id="9" name="Google Shape;1010;p27">
            <a:extLst>
              <a:ext uri="{FF2B5EF4-FFF2-40B4-BE49-F238E27FC236}">
                <a16:creationId xmlns:a16="http://schemas.microsoft.com/office/drawing/2014/main" id="{0D71FF37-D8DD-4E3E-9C6D-3DAD78D89504}"/>
              </a:ext>
            </a:extLst>
          </p:cNvPr>
          <p:cNvSpPr/>
          <p:nvPr/>
        </p:nvSpPr>
        <p:spPr>
          <a:xfrm>
            <a:off x="7629648" y="3034920"/>
            <a:ext cx="604500" cy="604500"/>
          </a:xfrm>
          <a:prstGeom prst="ellipse">
            <a:avLst/>
          </a:prstGeom>
          <a:solidFill>
            <a:srgbClr val="EA4827">
              <a:alpha val="2509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chemeClr val="lt1"/>
              </a:solidFill>
              <a:latin typeface="Fira Sans Extra Condensed"/>
              <a:ea typeface="Fira Sans Extra Condensed"/>
              <a:cs typeface="Fira Sans Extra Condensed"/>
              <a:sym typeface="Fira Sans Extra Condensed"/>
            </a:endParaRPr>
          </a:p>
        </p:txBody>
      </p:sp>
      <p:sp>
        <p:nvSpPr>
          <p:cNvPr id="10" name="Google Shape;1011;p27">
            <a:extLst>
              <a:ext uri="{FF2B5EF4-FFF2-40B4-BE49-F238E27FC236}">
                <a16:creationId xmlns:a16="http://schemas.microsoft.com/office/drawing/2014/main" id="{229A332B-09C9-4D85-8D74-6B22110AFFFF}"/>
              </a:ext>
            </a:extLst>
          </p:cNvPr>
          <p:cNvSpPr/>
          <p:nvPr/>
        </p:nvSpPr>
        <p:spPr>
          <a:xfrm>
            <a:off x="7629648" y="1706108"/>
            <a:ext cx="604500" cy="604500"/>
          </a:xfrm>
          <a:prstGeom prst="ellipse">
            <a:avLst/>
          </a:prstGeom>
          <a:solidFill>
            <a:srgbClr val="E99B27">
              <a:alpha val="1254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chemeClr val="lt1"/>
              </a:solidFill>
              <a:latin typeface="Fira Sans Extra Condensed"/>
              <a:ea typeface="Fira Sans Extra Condensed"/>
              <a:cs typeface="Fira Sans Extra Condensed"/>
              <a:sym typeface="Fira Sans Extra Condensed"/>
            </a:endParaRPr>
          </a:p>
        </p:txBody>
      </p:sp>
      <p:sp>
        <p:nvSpPr>
          <p:cNvPr id="11" name="Google Shape;1012;p27">
            <a:extLst>
              <a:ext uri="{FF2B5EF4-FFF2-40B4-BE49-F238E27FC236}">
                <a16:creationId xmlns:a16="http://schemas.microsoft.com/office/drawing/2014/main" id="{7EA17312-8DAA-450C-B628-D196927C0FBE}"/>
              </a:ext>
            </a:extLst>
          </p:cNvPr>
          <p:cNvSpPr txBox="1"/>
          <p:nvPr/>
        </p:nvSpPr>
        <p:spPr>
          <a:xfrm>
            <a:off x="5212423" y="3034920"/>
            <a:ext cx="1771800" cy="604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latin typeface="Fira Sans Extra Condensed"/>
                <a:ea typeface="Fira Sans Extra Condensed"/>
                <a:cs typeface="Fira Sans Extra Condensed"/>
                <a:sym typeface="Fira Sans Extra Condensed"/>
              </a:rPr>
              <a:t>Opportunities of machine learning</a:t>
            </a:r>
            <a:endParaRPr sz="1800" b="1">
              <a:solidFill>
                <a:srgbClr val="000000"/>
              </a:solidFill>
              <a:latin typeface="Fira Sans Extra Condensed"/>
              <a:ea typeface="Fira Sans Extra Condensed"/>
              <a:cs typeface="Fira Sans Extra Condensed"/>
              <a:sym typeface="Fira Sans Extra Condensed"/>
            </a:endParaRPr>
          </a:p>
        </p:txBody>
      </p:sp>
      <p:cxnSp>
        <p:nvCxnSpPr>
          <p:cNvPr id="12" name="Google Shape;1013;p27">
            <a:extLst>
              <a:ext uri="{FF2B5EF4-FFF2-40B4-BE49-F238E27FC236}">
                <a16:creationId xmlns:a16="http://schemas.microsoft.com/office/drawing/2014/main" id="{1047A38B-2FDA-40DC-BE26-F18D19954B81}"/>
              </a:ext>
            </a:extLst>
          </p:cNvPr>
          <p:cNvCxnSpPr>
            <a:stCxn id="5" idx="6"/>
            <a:endCxn id="3" idx="0"/>
          </p:cNvCxnSpPr>
          <p:nvPr/>
        </p:nvCxnSpPr>
        <p:spPr>
          <a:xfrm>
            <a:off x="4600423" y="2008297"/>
            <a:ext cx="1497900" cy="810600"/>
          </a:xfrm>
          <a:prstGeom prst="bentConnector2">
            <a:avLst/>
          </a:prstGeom>
          <a:noFill/>
          <a:ln w="9525" cap="flat" cmpd="sng">
            <a:solidFill>
              <a:schemeClr val="dk2"/>
            </a:solidFill>
            <a:prstDash val="solid"/>
            <a:round/>
            <a:headEnd type="none" w="med" len="med"/>
            <a:tailEnd type="none" w="med" len="med"/>
          </a:ln>
        </p:spPr>
      </p:cxnSp>
      <p:cxnSp>
        <p:nvCxnSpPr>
          <p:cNvPr id="13" name="Google Shape;1014;p27">
            <a:extLst>
              <a:ext uri="{FF2B5EF4-FFF2-40B4-BE49-F238E27FC236}">
                <a16:creationId xmlns:a16="http://schemas.microsoft.com/office/drawing/2014/main" id="{76292F7F-129A-4051-B5A0-7338E4E9324E}"/>
              </a:ext>
            </a:extLst>
          </p:cNvPr>
          <p:cNvCxnSpPr>
            <a:stCxn id="3" idx="0"/>
            <a:endCxn id="10" idx="2"/>
          </p:cNvCxnSpPr>
          <p:nvPr/>
        </p:nvCxnSpPr>
        <p:spPr>
          <a:xfrm rot="-5400000">
            <a:off x="6458623" y="1648070"/>
            <a:ext cx="810600" cy="1531200"/>
          </a:xfrm>
          <a:prstGeom prst="bentConnector2">
            <a:avLst/>
          </a:prstGeom>
          <a:noFill/>
          <a:ln w="9525" cap="flat" cmpd="sng">
            <a:solidFill>
              <a:schemeClr val="dk2"/>
            </a:solidFill>
            <a:prstDash val="solid"/>
            <a:round/>
            <a:headEnd type="none" w="med" len="med"/>
            <a:tailEnd type="none" w="med" len="med"/>
          </a:ln>
        </p:spPr>
      </p:cxnSp>
      <p:cxnSp>
        <p:nvCxnSpPr>
          <p:cNvPr id="14" name="Google Shape;1015;p27">
            <a:extLst>
              <a:ext uri="{FF2B5EF4-FFF2-40B4-BE49-F238E27FC236}">
                <a16:creationId xmlns:a16="http://schemas.microsoft.com/office/drawing/2014/main" id="{4D5C13CA-60C2-43D0-9DEC-C4021C4831D3}"/>
              </a:ext>
            </a:extLst>
          </p:cNvPr>
          <p:cNvCxnSpPr>
            <a:stCxn id="3" idx="2"/>
            <a:endCxn id="7" idx="6"/>
          </p:cNvCxnSpPr>
          <p:nvPr/>
        </p:nvCxnSpPr>
        <p:spPr>
          <a:xfrm rot="5400000">
            <a:off x="4944073" y="3511820"/>
            <a:ext cx="810600" cy="1497900"/>
          </a:xfrm>
          <a:prstGeom prst="bentConnector2">
            <a:avLst/>
          </a:prstGeom>
          <a:noFill/>
          <a:ln w="9525" cap="flat" cmpd="sng">
            <a:solidFill>
              <a:schemeClr val="dk2"/>
            </a:solidFill>
            <a:prstDash val="solid"/>
            <a:round/>
            <a:headEnd type="none" w="med" len="med"/>
            <a:tailEnd type="none" w="med" len="med"/>
          </a:ln>
        </p:spPr>
      </p:cxnSp>
      <p:cxnSp>
        <p:nvCxnSpPr>
          <p:cNvPr id="15" name="Google Shape;1016;p27">
            <a:extLst>
              <a:ext uri="{FF2B5EF4-FFF2-40B4-BE49-F238E27FC236}">
                <a16:creationId xmlns:a16="http://schemas.microsoft.com/office/drawing/2014/main" id="{53B3D093-6434-4C91-A1EA-1566C998B4FA}"/>
              </a:ext>
            </a:extLst>
          </p:cNvPr>
          <p:cNvCxnSpPr>
            <a:stCxn id="3" idx="2"/>
            <a:endCxn id="8" idx="2"/>
          </p:cNvCxnSpPr>
          <p:nvPr/>
        </p:nvCxnSpPr>
        <p:spPr>
          <a:xfrm rot="-5400000" flipH="1">
            <a:off x="6458623" y="3495170"/>
            <a:ext cx="810600" cy="1531200"/>
          </a:xfrm>
          <a:prstGeom prst="bentConnector2">
            <a:avLst/>
          </a:prstGeom>
          <a:noFill/>
          <a:ln w="9525" cap="flat" cmpd="sng">
            <a:solidFill>
              <a:schemeClr val="dk2"/>
            </a:solidFill>
            <a:prstDash val="solid"/>
            <a:round/>
            <a:headEnd type="none" w="med" len="med"/>
            <a:tailEnd type="none" w="med" len="med"/>
          </a:ln>
        </p:spPr>
      </p:cxnSp>
      <p:cxnSp>
        <p:nvCxnSpPr>
          <p:cNvPr id="16" name="Google Shape;1017;p27">
            <a:extLst>
              <a:ext uri="{FF2B5EF4-FFF2-40B4-BE49-F238E27FC236}">
                <a16:creationId xmlns:a16="http://schemas.microsoft.com/office/drawing/2014/main" id="{88B9D2CE-8234-4D23-9918-3F4936739172}"/>
              </a:ext>
            </a:extLst>
          </p:cNvPr>
          <p:cNvCxnSpPr>
            <a:stCxn id="3" idx="1"/>
            <a:endCxn id="6" idx="6"/>
          </p:cNvCxnSpPr>
          <p:nvPr/>
        </p:nvCxnSpPr>
        <p:spPr>
          <a:xfrm flipH="1">
            <a:off x="4600423" y="3337220"/>
            <a:ext cx="528000" cy="600"/>
          </a:xfrm>
          <a:prstGeom prst="bentConnector3">
            <a:avLst>
              <a:gd name="adj1" fmla="val 50008"/>
            </a:avLst>
          </a:prstGeom>
          <a:noFill/>
          <a:ln w="9525" cap="flat" cmpd="sng">
            <a:solidFill>
              <a:schemeClr val="dk2"/>
            </a:solidFill>
            <a:prstDash val="solid"/>
            <a:round/>
            <a:headEnd type="none" w="med" len="med"/>
            <a:tailEnd type="none" w="med" len="med"/>
          </a:ln>
        </p:spPr>
      </p:cxnSp>
      <p:cxnSp>
        <p:nvCxnSpPr>
          <p:cNvPr id="17" name="Google Shape;1018;p27">
            <a:extLst>
              <a:ext uri="{FF2B5EF4-FFF2-40B4-BE49-F238E27FC236}">
                <a16:creationId xmlns:a16="http://schemas.microsoft.com/office/drawing/2014/main" id="{D405427E-3BF4-4F70-A770-095E0B3706F4}"/>
              </a:ext>
            </a:extLst>
          </p:cNvPr>
          <p:cNvCxnSpPr>
            <a:stCxn id="3" idx="3"/>
            <a:endCxn id="9" idx="2"/>
          </p:cNvCxnSpPr>
          <p:nvPr/>
        </p:nvCxnSpPr>
        <p:spPr>
          <a:xfrm>
            <a:off x="7068223" y="3337220"/>
            <a:ext cx="561300" cy="600"/>
          </a:xfrm>
          <a:prstGeom prst="bentConnector3">
            <a:avLst>
              <a:gd name="adj1" fmla="val 50011"/>
            </a:avLst>
          </a:prstGeom>
          <a:noFill/>
          <a:ln w="9525" cap="flat" cmpd="sng">
            <a:solidFill>
              <a:schemeClr val="dk2"/>
            </a:solidFill>
            <a:prstDash val="solid"/>
            <a:round/>
            <a:headEnd type="none" w="med" len="med"/>
            <a:tailEnd type="none" w="med" len="med"/>
          </a:ln>
        </p:spPr>
      </p:cxnSp>
      <p:grpSp>
        <p:nvGrpSpPr>
          <p:cNvPr id="18" name="Google Shape;1019;p27">
            <a:extLst>
              <a:ext uri="{FF2B5EF4-FFF2-40B4-BE49-F238E27FC236}">
                <a16:creationId xmlns:a16="http://schemas.microsoft.com/office/drawing/2014/main" id="{BC57C4F3-1CF1-4150-8505-99DB05F9E8D3}"/>
              </a:ext>
            </a:extLst>
          </p:cNvPr>
          <p:cNvGrpSpPr/>
          <p:nvPr/>
        </p:nvGrpSpPr>
        <p:grpSpPr>
          <a:xfrm>
            <a:off x="4085186" y="3158333"/>
            <a:ext cx="358853" cy="357415"/>
            <a:chOff x="7963176" y="2289963"/>
            <a:chExt cx="358853" cy="357415"/>
          </a:xfrm>
        </p:grpSpPr>
        <p:sp>
          <p:nvSpPr>
            <p:cNvPr id="19" name="Google Shape;1020;p27">
              <a:extLst>
                <a:ext uri="{FF2B5EF4-FFF2-40B4-BE49-F238E27FC236}">
                  <a16:creationId xmlns:a16="http://schemas.microsoft.com/office/drawing/2014/main" id="{103E5392-0F6C-4EB2-B0E7-833DC2260687}"/>
                </a:ext>
              </a:extLst>
            </p:cNvPr>
            <p:cNvSpPr/>
            <p:nvPr/>
          </p:nvSpPr>
          <p:spPr>
            <a:xfrm>
              <a:off x="8018618" y="2519713"/>
              <a:ext cx="99516" cy="127665"/>
            </a:xfrm>
            <a:custGeom>
              <a:avLst/>
              <a:gdLst/>
              <a:ahLst/>
              <a:cxnLst/>
              <a:rect l="l" t="t" r="r" b="b"/>
              <a:pathLst>
                <a:path w="2906" h="3728" extrusionOk="0">
                  <a:moveTo>
                    <a:pt x="0" y="1"/>
                  </a:moveTo>
                  <a:lnTo>
                    <a:pt x="0" y="2334"/>
                  </a:lnTo>
                  <a:cubicBezTo>
                    <a:pt x="48" y="3263"/>
                    <a:pt x="757" y="3727"/>
                    <a:pt x="1462" y="3727"/>
                  </a:cubicBezTo>
                  <a:cubicBezTo>
                    <a:pt x="2168" y="3727"/>
                    <a:pt x="2870" y="3263"/>
                    <a:pt x="2906" y="2334"/>
                  </a:cubicBezTo>
                  <a:lnTo>
                    <a:pt x="2906" y="120"/>
                  </a:lnTo>
                  <a:lnTo>
                    <a:pt x="2644" y="48"/>
                  </a:lnTo>
                  <a:lnTo>
                    <a:pt x="524" y="48"/>
                  </a:lnTo>
                  <a:cubicBezTo>
                    <a:pt x="334" y="24"/>
                    <a:pt x="167" y="24"/>
                    <a:pt x="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021;p27">
              <a:extLst>
                <a:ext uri="{FF2B5EF4-FFF2-40B4-BE49-F238E27FC236}">
                  <a16:creationId xmlns:a16="http://schemas.microsoft.com/office/drawing/2014/main" id="{DFEB27E6-BF1A-4C2F-8BE1-12572FC84640}"/>
                </a:ext>
              </a:extLst>
            </p:cNvPr>
            <p:cNvSpPr/>
            <p:nvPr/>
          </p:nvSpPr>
          <p:spPr>
            <a:xfrm>
              <a:off x="8291003" y="2384342"/>
              <a:ext cx="31026" cy="86469"/>
            </a:xfrm>
            <a:custGeom>
              <a:avLst/>
              <a:gdLst/>
              <a:ahLst/>
              <a:cxnLst/>
              <a:rect l="l" t="t" r="r" b="b"/>
              <a:pathLst>
                <a:path w="906" h="2525" extrusionOk="0">
                  <a:moveTo>
                    <a:pt x="0" y="0"/>
                  </a:moveTo>
                  <a:lnTo>
                    <a:pt x="0" y="2525"/>
                  </a:lnTo>
                  <a:cubicBezTo>
                    <a:pt x="548" y="2358"/>
                    <a:pt x="905" y="1834"/>
                    <a:pt x="905" y="1263"/>
                  </a:cubicBezTo>
                  <a:cubicBezTo>
                    <a:pt x="905" y="691"/>
                    <a:pt x="548" y="167"/>
                    <a:pt x="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022;p27">
              <a:extLst>
                <a:ext uri="{FF2B5EF4-FFF2-40B4-BE49-F238E27FC236}">
                  <a16:creationId xmlns:a16="http://schemas.microsoft.com/office/drawing/2014/main" id="{350C403B-7289-4F81-8F9E-A02967950BBD}"/>
                </a:ext>
              </a:extLst>
            </p:cNvPr>
            <p:cNvSpPr/>
            <p:nvPr/>
          </p:nvSpPr>
          <p:spPr>
            <a:xfrm>
              <a:off x="8078136" y="2341125"/>
              <a:ext cx="17979" cy="159856"/>
            </a:xfrm>
            <a:custGeom>
              <a:avLst/>
              <a:gdLst/>
              <a:ahLst/>
              <a:cxnLst/>
              <a:rect l="l" t="t" r="r" b="b"/>
              <a:pathLst>
                <a:path w="525" h="4668" extrusionOk="0">
                  <a:moveTo>
                    <a:pt x="1" y="0"/>
                  </a:moveTo>
                  <a:lnTo>
                    <a:pt x="1" y="4668"/>
                  </a:lnTo>
                  <a:lnTo>
                    <a:pt x="525" y="4668"/>
                  </a:lnTo>
                  <a:lnTo>
                    <a:pt x="52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023;p27">
              <a:extLst>
                <a:ext uri="{FF2B5EF4-FFF2-40B4-BE49-F238E27FC236}">
                  <a16:creationId xmlns:a16="http://schemas.microsoft.com/office/drawing/2014/main" id="{703228EB-DDE8-4A5C-BB94-FE89E4965E22}"/>
                </a:ext>
              </a:extLst>
            </p:cNvPr>
            <p:cNvSpPr/>
            <p:nvPr/>
          </p:nvSpPr>
          <p:spPr>
            <a:xfrm>
              <a:off x="7963176" y="2342735"/>
              <a:ext cx="56299" cy="156637"/>
            </a:xfrm>
            <a:custGeom>
              <a:avLst/>
              <a:gdLst/>
              <a:ahLst/>
              <a:cxnLst/>
              <a:rect l="l" t="t" r="r" b="b"/>
              <a:pathLst>
                <a:path w="1644" h="4574" extrusionOk="0">
                  <a:moveTo>
                    <a:pt x="1643" y="1"/>
                  </a:moveTo>
                  <a:cubicBezTo>
                    <a:pt x="1096" y="72"/>
                    <a:pt x="357" y="239"/>
                    <a:pt x="238" y="239"/>
                  </a:cubicBezTo>
                  <a:cubicBezTo>
                    <a:pt x="95" y="263"/>
                    <a:pt x="0" y="406"/>
                    <a:pt x="0" y="549"/>
                  </a:cubicBezTo>
                  <a:lnTo>
                    <a:pt x="0" y="4025"/>
                  </a:lnTo>
                  <a:cubicBezTo>
                    <a:pt x="0" y="4168"/>
                    <a:pt x="95" y="4287"/>
                    <a:pt x="238" y="4311"/>
                  </a:cubicBezTo>
                  <a:cubicBezTo>
                    <a:pt x="357" y="4335"/>
                    <a:pt x="1096" y="4478"/>
                    <a:pt x="1643" y="4573"/>
                  </a:cubicBezTo>
                  <a:lnTo>
                    <a:pt x="164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024;p27">
              <a:extLst>
                <a:ext uri="{FF2B5EF4-FFF2-40B4-BE49-F238E27FC236}">
                  <a16:creationId xmlns:a16="http://schemas.microsoft.com/office/drawing/2014/main" id="{2B39ACB6-A101-4C78-A340-7F143D94A937}"/>
                </a:ext>
              </a:extLst>
            </p:cNvPr>
            <p:cNvSpPr/>
            <p:nvPr/>
          </p:nvSpPr>
          <p:spPr>
            <a:xfrm>
              <a:off x="8040638" y="2341125"/>
              <a:ext cx="17157" cy="159856"/>
            </a:xfrm>
            <a:custGeom>
              <a:avLst/>
              <a:gdLst/>
              <a:ahLst/>
              <a:cxnLst/>
              <a:rect l="l" t="t" r="r" b="b"/>
              <a:pathLst>
                <a:path w="501" h="4668" extrusionOk="0">
                  <a:moveTo>
                    <a:pt x="0" y="0"/>
                  </a:moveTo>
                  <a:lnTo>
                    <a:pt x="0" y="4668"/>
                  </a:lnTo>
                  <a:lnTo>
                    <a:pt x="501" y="4668"/>
                  </a:lnTo>
                  <a:lnTo>
                    <a:pt x="50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025;p27">
              <a:extLst>
                <a:ext uri="{FF2B5EF4-FFF2-40B4-BE49-F238E27FC236}">
                  <a16:creationId xmlns:a16="http://schemas.microsoft.com/office/drawing/2014/main" id="{FB2A7D0E-2E33-47BA-A3E2-88D897A73E5F}"/>
                </a:ext>
              </a:extLst>
            </p:cNvPr>
            <p:cNvSpPr/>
            <p:nvPr/>
          </p:nvSpPr>
          <p:spPr>
            <a:xfrm>
              <a:off x="8116491" y="2289963"/>
              <a:ext cx="154171" cy="261358"/>
            </a:xfrm>
            <a:custGeom>
              <a:avLst/>
              <a:gdLst/>
              <a:ahLst/>
              <a:cxnLst/>
              <a:rect l="l" t="t" r="r" b="b"/>
              <a:pathLst>
                <a:path w="4502" h="7632" extrusionOk="0">
                  <a:moveTo>
                    <a:pt x="4189" y="1"/>
                  </a:moveTo>
                  <a:cubicBezTo>
                    <a:pt x="4158" y="1"/>
                    <a:pt x="4127" y="6"/>
                    <a:pt x="4096" y="18"/>
                  </a:cubicBezTo>
                  <a:lnTo>
                    <a:pt x="4096" y="42"/>
                  </a:lnTo>
                  <a:lnTo>
                    <a:pt x="0" y="1447"/>
                  </a:lnTo>
                  <a:lnTo>
                    <a:pt x="0" y="6209"/>
                  </a:lnTo>
                  <a:lnTo>
                    <a:pt x="4096" y="7614"/>
                  </a:lnTo>
                  <a:cubicBezTo>
                    <a:pt x="4127" y="7626"/>
                    <a:pt x="4158" y="7631"/>
                    <a:pt x="4189" y="7631"/>
                  </a:cubicBezTo>
                  <a:cubicBezTo>
                    <a:pt x="4350" y="7631"/>
                    <a:pt x="4501" y="7485"/>
                    <a:pt x="4501" y="7305"/>
                  </a:cubicBezTo>
                  <a:lnTo>
                    <a:pt x="4501" y="327"/>
                  </a:lnTo>
                  <a:cubicBezTo>
                    <a:pt x="4501" y="147"/>
                    <a:pt x="4350" y="1"/>
                    <a:pt x="418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1026;p27">
            <a:extLst>
              <a:ext uri="{FF2B5EF4-FFF2-40B4-BE49-F238E27FC236}">
                <a16:creationId xmlns:a16="http://schemas.microsoft.com/office/drawing/2014/main" id="{FF1DF427-D52C-4894-8D98-99937C08FAE0}"/>
              </a:ext>
            </a:extLst>
          </p:cNvPr>
          <p:cNvGrpSpPr/>
          <p:nvPr/>
        </p:nvGrpSpPr>
        <p:grpSpPr>
          <a:xfrm>
            <a:off x="4167579" y="1825066"/>
            <a:ext cx="194135" cy="366593"/>
            <a:chOff x="1710518" y="2876101"/>
            <a:chExt cx="194135" cy="366593"/>
          </a:xfrm>
        </p:grpSpPr>
        <p:sp>
          <p:nvSpPr>
            <p:cNvPr id="26" name="Google Shape;1027;p27">
              <a:extLst>
                <a:ext uri="{FF2B5EF4-FFF2-40B4-BE49-F238E27FC236}">
                  <a16:creationId xmlns:a16="http://schemas.microsoft.com/office/drawing/2014/main" id="{436269D2-B7F6-4DA8-B3D6-224A9AB5C95F}"/>
                </a:ext>
              </a:extLst>
            </p:cNvPr>
            <p:cNvSpPr/>
            <p:nvPr/>
          </p:nvSpPr>
          <p:spPr>
            <a:xfrm>
              <a:off x="1736613" y="2941337"/>
              <a:ext cx="142733" cy="66915"/>
            </a:xfrm>
            <a:custGeom>
              <a:avLst/>
              <a:gdLst/>
              <a:ahLst/>
              <a:cxnLst/>
              <a:rect l="l" t="t" r="r" b="b"/>
              <a:pathLst>
                <a:path w="4168" h="1954" extrusionOk="0">
                  <a:moveTo>
                    <a:pt x="2105" y="665"/>
                  </a:moveTo>
                  <a:cubicBezTo>
                    <a:pt x="2260" y="665"/>
                    <a:pt x="2404" y="821"/>
                    <a:pt x="2382" y="977"/>
                  </a:cubicBezTo>
                  <a:cubicBezTo>
                    <a:pt x="2382" y="1167"/>
                    <a:pt x="2234" y="1294"/>
                    <a:pt x="2071" y="1294"/>
                  </a:cubicBezTo>
                  <a:cubicBezTo>
                    <a:pt x="1990" y="1294"/>
                    <a:pt x="1906" y="1263"/>
                    <a:pt x="1834" y="1191"/>
                  </a:cubicBezTo>
                  <a:cubicBezTo>
                    <a:pt x="1644" y="1001"/>
                    <a:pt x="1787" y="667"/>
                    <a:pt x="2072" y="667"/>
                  </a:cubicBezTo>
                  <a:cubicBezTo>
                    <a:pt x="2083" y="666"/>
                    <a:pt x="2094" y="665"/>
                    <a:pt x="2105" y="665"/>
                  </a:cubicBezTo>
                  <a:close/>
                  <a:moveTo>
                    <a:pt x="2072" y="1"/>
                  </a:moveTo>
                  <a:cubicBezTo>
                    <a:pt x="1191" y="1"/>
                    <a:pt x="381" y="620"/>
                    <a:pt x="0" y="977"/>
                  </a:cubicBezTo>
                  <a:cubicBezTo>
                    <a:pt x="381" y="1334"/>
                    <a:pt x="1191" y="1953"/>
                    <a:pt x="2072" y="1953"/>
                  </a:cubicBezTo>
                  <a:cubicBezTo>
                    <a:pt x="2668" y="1930"/>
                    <a:pt x="3215" y="1715"/>
                    <a:pt x="3692" y="1358"/>
                  </a:cubicBezTo>
                  <a:cubicBezTo>
                    <a:pt x="3858" y="1239"/>
                    <a:pt x="4001" y="1120"/>
                    <a:pt x="4168" y="977"/>
                  </a:cubicBezTo>
                  <a:cubicBezTo>
                    <a:pt x="3763" y="620"/>
                    <a:pt x="2977" y="1"/>
                    <a:pt x="20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028;p27">
              <a:extLst>
                <a:ext uri="{FF2B5EF4-FFF2-40B4-BE49-F238E27FC236}">
                  <a16:creationId xmlns:a16="http://schemas.microsoft.com/office/drawing/2014/main" id="{1889DD67-396C-49AF-BE7D-080152359B7B}"/>
                </a:ext>
              </a:extLst>
            </p:cNvPr>
            <p:cNvSpPr/>
            <p:nvPr/>
          </p:nvSpPr>
          <p:spPr>
            <a:xfrm>
              <a:off x="1710518" y="2983733"/>
              <a:ext cx="194135" cy="258961"/>
            </a:xfrm>
            <a:custGeom>
              <a:avLst/>
              <a:gdLst/>
              <a:ahLst/>
              <a:cxnLst/>
              <a:rect l="l" t="t" r="r" b="b"/>
              <a:pathLst>
                <a:path w="5669" h="7562" extrusionOk="0">
                  <a:moveTo>
                    <a:pt x="0" y="1"/>
                  </a:moveTo>
                  <a:lnTo>
                    <a:pt x="0" y="1"/>
                  </a:lnTo>
                  <a:cubicBezTo>
                    <a:pt x="143" y="1335"/>
                    <a:pt x="1191" y="2406"/>
                    <a:pt x="2525" y="2573"/>
                  </a:cubicBezTo>
                  <a:lnTo>
                    <a:pt x="2525" y="3216"/>
                  </a:lnTo>
                  <a:lnTo>
                    <a:pt x="2215" y="3216"/>
                  </a:lnTo>
                  <a:cubicBezTo>
                    <a:pt x="2025" y="3216"/>
                    <a:pt x="1882" y="3359"/>
                    <a:pt x="1882" y="3525"/>
                  </a:cubicBezTo>
                  <a:lnTo>
                    <a:pt x="1882" y="6669"/>
                  </a:lnTo>
                  <a:cubicBezTo>
                    <a:pt x="1917" y="7264"/>
                    <a:pt x="2376" y="7562"/>
                    <a:pt x="2834" y="7562"/>
                  </a:cubicBezTo>
                  <a:cubicBezTo>
                    <a:pt x="3293" y="7562"/>
                    <a:pt x="3751" y="7264"/>
                    <a:pt x="3787" y="6669"/>
                  </a:cubicBezTo>
                  <a:lnTo>
                    <a:pt x="3787" y="3525"/>
                  </a:lnTo>
                  <a:cubicBezTo>
                    <a:pt x="3787" y="3359"/>
                    <a:pt x="3644" y="3216"/>
                    <a:pt x="3477" y="3216"/>
                  </a:cubicBezTo>
                  <a:lnTo>
                    <a:pt x="3168" y="3216"/>
                  </a:lnTo>
                  <a:lnTo>
                    <a:pt x="3168" y="2573"/>
                  </a:lnTo>
                  <a:cubicBezTo>
                    <a:pt x="4501" y="2406"/>
                    <a:pt x="5549" y="1335"/>
                    <a:pt x="5668" y="1"/>
                  </a:cubicBezTo>
                  <a:lnTo>
                    <a:pt x="5668" y="1"/>
                  </a:lnTo>
                  <a:cubicBezTo>
                    <a:pt x="5478" y="239"/>
                    <a:pt x="4311" y="1430"/>
                    <a:pt x="2858" y="1430"/>
                  </a:cubicBezTo>
                  <a:lnTo>
                    <a:pt x="2834" y="1430"/>
                  </a:lnTo>
                  <a:cubicBezTo>
                    <a:pt x="1382" y="1430"/>
                    <a:pt x="215" y="239"/>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029;p27">
              <a:extLst>
                <a:ext uri="{FF2B5EF4-FFF2-40B4-BE49-F238E27FC236}">
                  <a16:creationId xmlns:a16="http://schemas.microsoft.com/office/drawing/2014/main" id="{4F5A107A-BDEE-47C0-AD06-293C27EDB30C}"/>
                </a:ext>
              </a:extLst>
            </p:cNvPr>
            <p:cNvSpPr/>
            <p:nvPr/>
          </p:nvSpPr>
          <p:spPr>
            <a:xfrm>
              <a:off x="1710518" y="2876101"/>
              <a:ext cx="194135" cy="89722"/>
            </a:xfrm>
            <a:custGeom>
              <a:avLst/>
              <a:gdLst/>
              <a:ahLst/>
              <a:cxnLst/>
              <a:rect l="l" t="t" r="r" b="b"/>
              <a:pathLst>
                <a:path w="5669" h="2620" extrusionOk="0">
                  <a:moveTo>
                    <a:pt x="2834" y="0"/>
                  </a:moveTo>
                  <a:cubicBezTo>
                    <a:pt x="1358" y="0"/>
                    <a:pt x="119" y="1143"/>
                    <a:pt x="0" y="2620"/>
                  </a:cubicBezTo>
                  <a:cubicBezTo>
                    <a:pt x="215" y="2382"/>
                    <a:pt x="1382" y="1191"/>
                    <a:pt x="2834" y="1191"/>
                  </a:cubicBezTo>
                  <a:cubicBezTo>
                    <a:pt x="4287" y="1191"/>
                    <a:pt x="5454" y="2382"/>
                    <a:pt x="5668" y="2620"/>
                  </a:cubicBezTo>
                  <a:cubicBezTo>
                    <a:pt x="5549" y="1143"/>
                    <a:pt x="4311" y="0"/>
                    <a:pt x="28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 name="Google Shape;1030;p27">
            <a:extLst>
              <a:ext uri="{FF2B5EF4-FFF2-40B4-BE49-F238E27FC236}">
                <a16:creationId xmlns:a16="http://schemas.microsoft.com/office/drawing/2014/main" id="{4D3E6100-07B4-43CA-8547-D831B31DAE1C}"/>
              </a:ext>
            </a:extLst>
          </p:cNvPr>
          <p:cNvGrpSpPr/>
          <p:nvPr/>
        </p:nvGrpSpPr>
        <p:grpSpPr>
          <a:xfrm>
            <a:off x="4080981" y="4482672"/>
            <a:ext cx="367302" cy="365289"/>
            <a:chOff x="828892" y="4635792"/>
            <a:chExt cx="367302" cy="365289"/>
          </a:xfrm>
        </p:grpSpPr>
        <p:sp>
          <p:nvSpPr>
            <p:cNvPr id="30" name="Google Shape;1031;p27">
              <a:extLst>
                <a:ext uri="{FF2B5EF4-FFF2-40B4-BE49-F238E27FC236}">
                  <a16:creationId xmlns:a16="http://schemas.microsoft.com/office/drawing/2014/main" id="{47CAEE4B-1139-4B8E-9573-36EC13185A52}"/>
                </a:ext>
              </a:extLst>
            </p:cNvPr>
            <p:cNvSpPr/>
            <p:nvPr/>
          </p:nvSpPr>
          <p:spPr>
            <a:xfrm>
              <a:off x="881368" y="4654626"/>
              <a:ext cx="69775" cy="101746"/>
            </a:xfrm>
            <a:custGeom>
              <a:avLst/>
              <a:gdLst/>
              <a:ahLst/>
              <a:cxnLst/>
              <a:rect l="l" t="t" r="r" b="b"/>
              <a:pathLst>
                <a:path w="2045" h="2982" extrusionOk="0">
                  <a:moveTo>
                    <a:pt x="423" y="0"/>
                  </a:moveTo>
                  <a:cubicBezTo>
                    <a:pt x="208" y="0"/>
                    <a:pt x="1" y="220"/>
                    <a:pt x="129" y="461"/>
                  </a:cubicBezTo>
                  <a:lnTo>
                    <a:pt x="1344" y="2819"/>
                  </a:lnTo>
                  <a:cubicBezTo>
                    <a:pt x="1413" y="2934"/>
                    <a:pt x="1516" y="2982"/>
                    <a:pt x="1619" y="2982"/>
                  </a:cubicBezTo>
                  <a:cubicBezTo>
                    <a:pt x="1834" y="2982"/>
                    <a:pt x="2044" y="2767"/>
                    <a:pt x="1915" y="2509"/>
                  </a:cubicBezTo>
                  <a:lnTo>
                    <a:pt x="701" y="175"/>
                  </a:lnTo>
                  <a:cubicBezTo>
                    <a:pt x="631" y="51"/>
                    <a:pt x="526" y="0"/>
                    <a:pt x="4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032;p27">
              <a:extLst>
                <a:ext uri="{FF2B5EF4-FFF2-40B4-BE49-F238E27FC236}">
                  <a16:creationId xmlns:a16="http://schemas.microsoft.com/office/drawing/2014/main" id="{6D54E492-71BE-4FD3-8CE5-4641593A0317}"/>
                </a:ext>
              </a:extLst>
            </p:cNvPr>
            <p:cNvSpPr/>
            <p:nvPr/>
          </p:nvSpPr>
          <p:spPr>
            <a:xfrm>
              <a:off x="1001948" y="4635792"/>
              <a:ext cx="21154" cy="111777"/>
            </a:xfrm>
            <a:custGeom>
              <a:avLst/>
              <a:gdLst/>
              <a:ahLst/>
              <a:cxnLst/>
              <a:rect l="l" t="t" r="r" b="b"/>
              <a:pathLst>
                <a:path w="620" h="3276" extrusionOk="0">
                  <a:moveTo>
                    <a:pt x="310" y="1"/>
                  </a:moveTo>
                  <a:cubicBezTo>
                    <a:pt x="155" y="1"/>
                    <a:pt x="1" y="108"/>
                    <a:pt x="1" y="322"/>
                  </a:cubicBezTo>
                  <a:lnTo>
                    <a:pt x="1" y="2942"/>
                  </a:lnTo>
                  <a:cubicBezTo>
                    <a:pt x="1" y="3109"/>
                    <a:pt x="120" y="3251"/>
                    <a:pt x="286" y="3275"/>
                  </a:cubicBezTo>
                  <a:lnTo>
                    <a:pt x="310" y="3275"/>
                  </a:lnTo>
                  <a:cubicBezTo>
                    <a:pt x="477" y="3275"/>
                    <a:pt x="620" y="3132"/>
                    <a:pt x="620" y="2942"/>
                  </a:cubicBezTo>
                  <a:lnTo>
                    <a:pt x="620" y="322"/>
                  </a:lnTo>
                  <a:cubicBezTo>
                    <a:pt x="620" y="108"/>
                    <a:pt x="465" y="1"/>
                    <a:pt x="3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033;p27">
              <a:extLst>
                <a:ext uri="{FF2B5EF4-FFF2-40B4-BE49-F238E27FC236}">
                  <a16:creationId xmlns:a16="http://schemas.microsoft.com/office/drawing/2014/main" id="{22161F79-9218-4148-ADB2-5E0EC508B6B1}"/>
                </a:ext>
              </a:extLst>
            </p:cNvPr>
            <p:cNvSpPr/>
            <p:nvPr/>
          </p:nvSpPr>
          <p:spPr>
            <a:xfrm>
              <a:off x="1076705" y="4654626"/>
              <a:ext cx="67523" cy="101712"/>
            </a:xfrm>
            <a:custGeom>
              <a:avLst/>
              <a:gdLst/>
              <a:ahLst/>
              <a:cxnLst/>
              <a:rect l="l" t="t" r="r" b="b"/>
              <a:pathLst>
                <a:path w="1979" h="2981" extrusionOk="0">
                  <a:moveTo>
                    <a:pt x="1553" y="0"/>
                  </a:moveTo>
                  <a:cubicBezTo>
                    <a:pt x="1451" y="0"/>
                    <a:pt x="1348" y="51"/>
                    <a:pt x="1287" y="175"/>
                  </a:cubicBezTo>
                  <a:lnTo>
                    <a:pt x="72" y="2509"/>
                  </a:lnTo>
                  <a:cubicBezTo>
                    <a:pt x="1" y="2676"/>
                    <a:pt x="48" y="2842"/>
                    <a:pt x="191" y="2938"/>
                  </a:cubicBezTo>
                  <a:lnTo>
                    <a:pt x="215" y="2938"/>
                  </a:lnTo>
                  <a:cubicBezTo>
                    <a:pt x="260" y="2968"/>
                    <a:pt x="309" y="2981"/>
                    <a:pt x="358" y="2981"/>
                  </a:cubicBezTo>
                  <a:cubicBezTo>
                    <a:pt x="466" y="2981"/>
                    <a:pt x="571" y="2917"/>
                    <a:pt x="620" y="2819"/>
                  </a:cubicBezTo>
                  <a:lnTo>
                    <a:pt x="1834" y="461"/>
                  </a:lnTo>
                  <a:cubicBezTo>
                    <a:pt x="1979" y="220"/>
                    <a:pt x="1766" y="0"/>
                    <a:pt x="155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034;p27">
              <a:extLst>
                <a:ext uri="{FF2B5EF4-FFF2-40B4-BE49-F238E27FC236}">
                  <a16:creationId xmlns:a16="http://schemas.microsoft.com/office/drawing/2014/main" id="{8F8D7E51-757A-40F1-8F1E-7B68A1AAD4FB}"/>
                </a:ext>
              </a:extLst>
            </p:cNvPr>
            <p:cNvSpPr/>
            <p:nvPr/>
          </p:nvSpPr>
          <p:spPr>
            <a:xfrm>
              <a:off x="957251" y="4843412"/>
              <a:ext cx="96730" cy="82639"/>
            </a:xfrm>
            <a:custGeom>
              <a:avLst/>
              <a:gdLst/>
              <a:ahLst/>
              <a:cxnLst/>
              <a:rect l="l" t="t" r="r" b="b"/>
              <a:pathLst>
                <a:path w="2835" h="2422" extrusionOk="0">
                  <a:moveTo>
                    <a:pt x="1620" y="0"/>
                  </a:moveTo>
                  <a:cubicBezTo>
                    <a:pt x="549" y="0"/>
                    <a:pt x="1" y="1310"/>
                    <a:pt x="763" y="2072"/>
                  </a:cubicBezTo>
                  <a:cubicBezTo>
                    <a:pt x="1012" y="2314"/>
                    <a:pt x="1312" y="2421"/>
                    <a:pt x="1604" y="2421"/>
                  </a:cubicBezTo>
                  <a:cubicBezTo>
                    <a:pt x="2235" y="2421"/>
                    <a:pt x="2835" y="1923"/>
                    <a:pt x="2835" y="1191"/>
                  </a:cubicBezTo>
                  <a:cubicBezTo>
                    <a:pt x="2811" y="524"/>
                    <a:pt x="2287" y="0"/>
                    <a:pt x="162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035;p27">
              <a:extLst>
                <a:ext uri="{FF2B5EF4-FFF2-40B4-BE49-F238E27FC236}">
                  <a16:creationId xmlns:a16="http://schemas.microsoft.com/office/drawing/2014/main" id="{13AA87A1-81EF-4F83-8787-45FD98C5812E}"/>
                </a:ext>
              </a:extLst>
            </p:cNvPr>
            <p:cNvSpPr/>
            <p:nvPr/>
          </p:nvSpPr>
          <p:spPr>
            <a:xfrm>
              <a:off x="828892" y="4767836"/>
              <a:ext cx="367302" cy="233244"/>
            </a:xfrm>
            <a:custGeom>
              <a:avLst/>
              <a:gdLst/>
              <a:ahLst/>
              <a:cxnLst/>
              <a:rect l="l" t="t" r="r" b="b"/>
              <a:pathLst>
                <a:path w="10765" h="6836" extrusionOk="0">
                  <a:moveTo>
                    <a:pt x="5361" y="1575"/>
                  </a:moveTo>
                  <a:cubicBezTo>
                    <a:pt x="6309" y="1575"/>
                    <a:pt x="7216" y="2317"/>
                    <a:pt x="7216" y="3430"/>
                  </a:cubicBezTo>
                  <a:cubicBezTo>
                    <a:pt x="7216" y="4430"/>
                    <a:pt x="6406" y="5264"/>
                    <a:pt x="5382" y="5264"/>
                  </a:cubicBezTo>
                  <a:cubicBezTo>
                    <a:pt x="3739" y="5264"/>
                    <a:pt x="2929" y="3287"/>
                    <a:pt x="4072" y="2120"/>
                  </a:cubicBezTo>
                  <a:cubicBezTo>
                    <a:pt x="4449" y="1744"/>
                    <a:pt x="4910" y="1575"/>
                    <a:pt x="5361" y="1575"/>
                  </a:cubicBezTo>
                  <a:close/>
                  <a:moveTo>
                    <a:pt x="5382" y="1"/>
                  </a:moveTo>
                  <a:cubicBezTo>
                    <a:pt x="4001" y="1"/>
                    <a:pt x="2691" y="739"/>
                    <a:pt x="1619" y="1644"/>
                  </a:cubicBezTo>
                  <a:cubicBezTo>
                    <a:pt x="1048" y="2120"/>
                    <a:pt x="524" y="2644"/>
                    <a:pt x="95" y="3239"/>
                  </a:cubicBezTo>
                  <a:cubicBezTo>
                    <a:pt x="0" y="3335"/>
                    <a:pt x="0" y="3501"/>
                    <a:pt x="95" y="3597"/>
                  </a:cubicBezTo>
                  <a:cubicBezTo>
                    <a:pt x="524" y="4192"/>
                    <a:pt x="1048" y="4740"/>
                    <a:pt x="1619" y="5216"/>
                  </a:cubicBezTo>
                  <a:cubicBezTo>
                    <a:pt x="2691" y="6097"/>
                    <a:pt x="4001" y="6835"/>
                    <a:pt x="5382" y="6835"/>
                  </a:cubicBezTo>
                  <a:cubicBezTo>
                    <a:pt x="6763" y="6835"/>
                    <a:pt x="8097" y="6121"/>
                    <a:pt x="9145" y="5216"/>
                  </a:cubicBezTo>
                  <a:cubicBezTo>
                    <a:pt x="9716" y="4740"/>
                    <a:pt x="10240" y="4192"/>
                    <a:pt x="10693" y="3597"/>
                  </a:cubicBezTo>
                  <a:cubicBezTo>
                    <a:pt x="10764" y="3501"/>
                    <a:pt x="10764" y="3335"/>
                    <a:pt x="10693" y="3239"/>
                  </a:cubicBezTo>
                  <a:cubicBezTo>
                    <a:pt x="10240" y="2644"/>
                    <a:pt x="9716" y="2120"/>
                    <a:pt x="9145" y="1644"/>
                  </a:cubicBezTo>
                  <a:cubicBezTo>
                    <a:pt x="8097" y="739"/>
                    <a:pt x="6763" y="1"/>
                    <a:pt x="538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 name="Google Shape;1036;p27">
            <a:extLst>
              <a:ext uri="{FF2B5EF4-FFF2-40B4-BE49-F238E27FC236}">
                <a16:creationId xmlns:a16="http://schemas.microsoft.com/office/drawing/2014/main" id="{5767FDF1-8008-4173-AF74-AD44A60E373D}"/>
              </a:ext>
            </a:extLst>
          </p:cNvPr>
          <p:cNvGrpSpPr/>
          <p:nvPr/>
        </p:nvGrpSpPr>
        <p:grpSpPr>
          <a:xfrm>
            <a:off x="7804772" y="3157728"/>
            <a:ext cx="249578" cy="358888"/>
            <a:chOff x="5646262" y="2290545"/>
            <a:chExt cx="249578" cy="358888"/>
          </a:xfrm>
        </p:grpSpPr>
        <p:sp>
          <p:nvSpPr>
            <p:cNvPr id="36" name="Google Shape;1037;p27">
              <a:extLst>
                <a:ext uri="{FF2B5EF4-FFF2-40B4-BE49-F238E27FC236}">
                  <a16:creationId xmlns:a16="http://schemas.microsoft.com/office/drawing/2014/main" id="{67089ACD-D3EE-41AB-9F7B-933209DC7A6E}"/>
                </a:ext>
              </a:extLst>
            </p:cNvPr>
            <p:cNvSpPr/>
            <p:nvPr/>
          </p:nvSpPr>
          <p:spPr>
            <a:xfrm>
              <a:off x="5646262" y="2290545"/>
              <a:ext cx="249578" cy="268344"/>
            </a:xfrm>
            <a:custGeom>
              <a:avLst/>
              <a:gdLst/>
              <a:ahLst/>
              <a:cxnLst/>
              <a:rect l="l" t="t" r="r" b="b"/>
              <a:pathLst>
                <a:path w="7288" h="7836" extrusionOk="0">
                  <a:moveTo>
                    <a:pt x="2167" y="3746"/>
                  </a:moveTo>
                  <a:cubicBezTo>
                    <a:pt x="2322" y="3746"/>
                    <a:pt x="2477" y="3847"/>
                    <a:pt x="2477" y="4049"/>
                  </a:cubicBezTo>
                  <a:lnTo>
                    <a:pt x="2477" y="6431"/>
                  </a:lnTo>
                  <a:cubicBezTo>
                    <a:pt x="2477" y="6633"/>
                    <a:pt x="2322" y="6734"/>
                    <a:pt x="2167" y="6734"/>
                  </a:cubicBezTo>
                  <a:cubicBezTo>
                    <a:pt x="2012" y="6734"/>
                    <a:pt x="1858" y="6633"/>
                    <a:pt x="1858" y="6431"/>
                  </a:cubicBezTo>
                  <a:lnTo>
                    <a:pt x="1858" y="4049"/>
                  </a:lnTo>
                  <a:cubicBezTo>
                    <a:pt x="1858" y="3847"/>
                    <a:pt x="2012" y="3746"/>
                    <a:pt x="2167" y="3746"/>
                  </a:cubicBezTo>
                  <a:close/>
                  <a:moveTo>
                    <a:pt x="3644" y="2174"/>
                  </a:moveTo>
                  <a:cubicBezTo>
                    <a:pt x="3798" y="2174"/>
                    <a:pt x="3953" y="2275"/>
                    <a:pt x="3953" y="2477"/>
                  </a:cubicBezTo>
                  <a:lnTo>
                    <a:pt x="3953" y="6431"/>
                  </a:lnTo>
                  <a:cubicBezTo>
                    <a:pt x="3953" y="6633"/>
                    <a:pt x="3798" y="6734"/>
                    <a:pt x="3644" y="6734"/>
                  </a:cubicBezTo>
                  <a:cubicBezTo>
                    <a:pt x="3489" y="6734"/>
                    <a:pt x="3334" y="6633"/>
                    <a:pt x="3334" y="6431"/>
                  </a:cubicBezTo>
                  <a:lnTo>
                    <a:pt x="3334" y="2477"/>
                  </a:lnTo>
                  <a:cubicBezTo>
                    <a:pt x="3334" y="2275"/>
                    <a:pt x="3489" y="2174"/>
                    <a:pt x="3644" y="2174"/>
                  </a:cubicBezTo>
                  <a:close/>
                  <a:moveTo>
                    <a:pt x="5144" y="4936"/>
                  </a:moveTo>
                  <a:cubicBezTo>
                    <a:pt x="5299" y="4936"/>
                    <a:pt x="5454" y="5037"/>
                    <a:pt x="5454" y="5240"/>
                  </a:cubicBezTo>
                  <a:lnTo>
                    <a:pt x="5454" y="6431"/>
                  </a:lnTo>
                  <a:cubicBezTo>
                    <a:pt x="5454" y="6633"/>
                    <a:pt x="5299" y="6734"/>
                    <a:pt x="5144" y="6734"/>
                  </a:cubicBezTo>
                  <a:cubicBezTo>
                    <a:pt x="4989" y="6734"/>
                    <a:pt x="4834" y="6633"/>
                    <a:pt x="4834" y="6431"/>
                  </a:cubicBezTo>
                  <a:lnTo>
                    <a:pt x="4834" y="5240"/>
                  </a:lnTo>
                  <a:cubicBezTo>
                    <a:pt x="4834" y="5037"/>
                    <a:pt x="4989" y="4936"/>
                    <a:pt x="5144" y="4936"/>
                  </a:cubicBezTo>
                  <a:close/>
                  <a:moveTo>
                    <a:pt x="1548" y="1"/>
                  </a:moveTo>
                  <a:cubicBezTo>
                    <a:pt x="691" y="1"/>
                    <a:pt x="0" y="691"/>
                    <a:pt x="0" y="1525"/>
                  </a:cubicBezTo>
                  <a:lnTo>
                    <a:pt x="0" y="7836"/>
                  </a:lnTo>
                  <a:lnTo>
                    <a:pt x="7287" y="7836"/>
                  </a:lnTo>
                  <a:lnTo>
                    <a:pt x="7287" y="1525"/>
                  </a:lnTo>
                  <a:cubicBezTo>
                    <a:pt x="7264" y="691"/>
                    <a:pt x="6597" y="1"/>
                    <a:pt x="573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038;p27">
              <a:extLst>
                <a:ext uri="{FF2B5EF4-FFF2-40B4-BE49-F238E27FC236}">
                  <a16:creationId xmlns:a16="http://schemas.microsoft.com/office/drawing/2014/main" id="{495C494C-51DE-4D91-A1CF-F0D844893617}"/>
                </a:ext>
              </a:extLst>
            </p:cNvPr>
            <p:cNvSpPr/>
            <p:nvPr/>
          </p:nvSpPr>
          <p:spPr>
            <a:xfrm>
              <a:off x="5646262" y="2580053"/>
              <a:ext cx="249578" cy="69380"/>
            </a:xfrm>
            <a:custGeom>
              <a:avLst/>
              <a:gdLst/>
              <a:ahLst/>
              <a:cxnLst/>
              <a:rect l="l" t="t" r="r" b="b"/>
              <a:pathLst>
                <a:path w="7288" h="2026" extrusionOk="0">
                  <a:moveTo>
                    <a:pt x="3644" y="691"/>
                  </a:moveTo>
                  <a:cubicBezTo>
                    <a:pt x="3906" y="691"/>
                    <a:pt x="4049" y="1001"/>
                    <a:pt x="3858" y="1192"/>
                  </a:cubicBezTo>
                  <a:cubicBezTo>
                    <a:pt x="3797" y="1252"/>
                    <a:pt x="3725" y="1279"/>
                    <a:pt x="3654" y="1279"/>
                  </a:cubicBezTo>
                  <a:cubicBezTo>
                    <a:pt x="3502" y="1279"/>
                    <a:pt x="3358" y="1156"/>
                    <a:pt x="3358" y="977"/>
                  </a:cubicBezTo>
                  <a:cubicBezTo>
                    <a:pt x="3358" y="810"/>
                    <a:pt x="3477" y="691"/>
                    <a:pt x="3644" y="691"/>
                  </a:cubicBezTo>
                  <a:close/>
                  <a:moveTo>
                    <a:pt x="0" y="1"/>
                  </a:moveTo>
                  <a:lnTo>
                    <a:pt x="0" y="501"/>
                  </a:lnTo>
                  <a:cubicBezTo>
                    <a:pt x="0" y="1334"/>
                    <a:pt x="691" y="2025"/>
                    <a:pt x="1548" y="2025"/>
                  </a:cubicBezTo>
                  <a:lnTo>
                    <a:pt x="5763" y="2025"/>
                  </a:lnTo>
                  <a:cubicBezTo>
                    <a:pt x="6597" y="2025"/>
                    <a:pt x="7287" y="1334"/>
                    <a:pt x="7287" y="501"/>
                  </a:cubicBezTo>
                  <a:lnTo>
                    <a:pt x="728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 name="Google Shape;1039;p27">
            <a:extLst>
              <a:ext uri="{FF2B5EF4-FFF2-40B4-BE49-F238E27FC236}">
                <a16:creationId xmlns:a16="http://schemas.microsoft.com/office/drawing/2014/main" id="{3BBC5D97-B80E-4229-9C12-F109FF7D9F8F}"/>
              </a:ext>
            </a:extLst>
          </p:cNvPr>
          <p:cNvGrpSpPr/>
          <p:nvPr/>
        </p:nvGrpSpPr>
        <p:grpSpPr>
          <a:xfrm>
            <a:off x="7746166" y="4517236"/>
            <a:ext cx="366770" cy="297474"/>
            <a:chOff x="831093" y="2905635"/>
            <a:chExt cx="366770" cy="297474"/>
          </a:xfrm>
        </p:grpSpPr>
        <p:sp>
          <p:nvSpPr>
            <p:cNvPr id="39" name="Google Shape;1040;p27">
              <a:extLst>
                <a:ext uri="{FF2B5EF4-FFF2-40B4-BE49-F238E27FC236}">
                  <a16:creationId xmlns:a16="http://schemas.microsoft.com/office/drawing/2014/main" id="{4D748E56-A74B-4B30-9572-B17BDD07B6A2}"/>
                </a:ext>
              </a:extLst>
            </p:cNvPr>
            <p:cNvSpPr/>
            <p:nvPr/>
          </p:nvSpPr>
          <p:spPr>
            <a:xfrm>
              <a:off x="831093" y="3009116"/>
              <a:ext cx="286079" cy="193993"/>
            </a:xfrm>
            <a:custGeom>
              <a:avLst/>
              <a:gdLst/>
              <a:ahLst/>
              <a:cxnLst/>
              <a:rect l="l" t="t" r="r" b="b"/>
              <a:pathLst>
                <a:path w="8360" h="5669" extrusionOk="0">
                  <a:moveTo>
                    <a:pt x="4177" y="1339"/>
                  </a:moveTo>
                  <a:cubicBezTo>
                    <a:pt x="4942" y="1339"/>
                    <a:pt x="5669" y="1935"/>
                    <a:pt x="5669" y="2835"/>
                  </a:cubicBezTo>
                  <a:cubicBezTo>
                    <a:pt x="5669" y="3644"/>
                    <a:pt x="5002" y="4311"/>
                    <a:pt x="4192" y="4311"/>
                  </a:cubicBezTo>
                  <a:cubicBezTo>
                    <a:pt x="2859" y="4311"/>
                    <a:pt x="2192" y="2716"/>
                    <a:pt x="3121" y="1787"/>
                  </a:cubicBezTo>
                  <a:cubicBezTo>
                    <a:pt x="3430" y="1477"/>
                    <a:pt x="3808" y="1339"/>
                    <a:pt x="4177" y="1339"/>
                  </a:cubicBezTo>
                  <a:close/>
                  <a:moveTo>
                    <a:pt x="1346" y="1305"/>
                  </a:moveTo>
                  <a:cubicBezTo>
                    <a:pt x="1519" y="1305"/>
                    <a:pt x="1692" y="1418"/>
                    <a:pt x="1668" y="1644"/>
                  </a:cubicBezTo>
                  <a:lnTo>
                    <a:pt x="1668" y="4002"/>
                  </a:lnTo>
                  <a:cubicBezTo>
                    <a:pt x="1692" y="4228"/>
                    <a:pt x="1519" y="4341"/>
                    <a:pt x="1346" y="4341"/>
                  </a:cubicBezTo>
                  <a:cubicBezTo>
                    <a:pt x="1174" y="4341"/>
                    <a:pt x="1001" y="4228"/>
                    <a:pt x="1025" y="4002"/>
                  </a:cubicBezTo>
                  <a:lnTo>
                    <a:pt x="1025" y="1644"/>
                  </a:lnTo>
                  <a:cubicBezTo>
                    <a:pt x="1001" y="1418"/>
                    <a:pt x="1174" y="1305"/>
                    <a:pt x="1346" y="1305"/>
                  </a:cubicBezTo>
                  <a:close/>
                  <a:moveTo>
                    <a:pt x="1293" y="0"/>
                  </a:moveTo>
                  <a:cubicBezTo>
                    <a:pt x="574" y="0"/>
                    <a:pt x="1" y="610"/>
                    <a:pt x="1" y="1334"/>
                  </a:cubicBezTo>
                  <a:lnTo>
                    <a:pt x="1" y="4359"/>
                  </a:lnTo>
                  <a:cubicBezTo>
                    <a:pt x="1" y="5073"/>
                    <a:pt x="596" y="5669"/>
                    <a:pt x="1335" y="5669"/>
                  </a:cubicBezTo>
                  <a:lnTo>
                    <a:pt x="7050" y="5669"/>
                  </a:lnTo>
                  <a:cubicBezTo>
                    <a:pt x="7764" y="5669"/>
                    <a:pt x="8360" y="5073"/>
                    <a:pt x="8360" y="4359"/>
                  </a:cubicBezTo>
                  <a:lnTo>
                    <a:pt x="8360" y="2620"/>
                  </a:lnTo>
                  <a:lnTo>
                    <a:pt x="8217" y="2620"/>
                  </a:lnTo>
                  <a:cubicBezTo>
                    <a:pt x="7907" y="2620"/>
                    <a:pt x="7622" y="2573"/>
                    <a:pt x="7336" y="2501"/>
                  </a:cubicBezTo>
                  <a:lnTo>
                    <a:pt x="7336" y="4002"/>
                  </a:lnTo>
                  <a:cubicBezTo>
                    <a:pt x="7360" y="4228"/>
                    <a:pt x="7193" y="4341"/>
                    <a:pt x="7023" y="4341"/>
                  </a:cubicBezTo>
                  <a:cubicBezTo>
                    <a:pt x="6854" y="4341"/>
                    <a:pt x="6681" y="4228"/>
                    <a:pt x="6693" y="4002"/>
                  </a:cubicBezTo>
                  <a:lnTo>
                    <a:pt x="6693" y="2239"/>
                  </a:lnTo>
                  <a:cubicBezTo>
                    <a:pt x="5859" y="1763"/>
                    <a:pt x="5264" y="930"/>
                    <a:pt x="5097" y="1"/>
                  </a:cubicBezTo>
                  <a:lnTo>
                    <a:pt x="1335" y="1"/>
                  </a:lnTo>
                  <a:cubicBezTo>
                    <a:pt x="1321" y="0"/>
                    <a:pt x="1307" y="0"/>
                    <a:pt x="12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041;p27">
              <a:extLst>
                <a:ext uri="{FF2B5EF4-FFF2-40B4-BE49-F238E27FC236}">
                  <a16:creationId xmlns:a16="http://schemas.microsoft.com/office/drawing/2014/main" id="{E0364468-23EE-4887-B670-A272826B1267}"/>
                </a:ext>
              </a:extLst>
            </p:cNvPr>
            <p:cNvSpPr/>
            <p:nvPr/>
          </p:nvSpPr>
          <p:spPr>
            <a:xfrm>
              <a:off x="996547" y="2905635"/>
              <a:ext cx="201316" cy="171819"/>
            </a:xfrm>
            <a:custGeom>
              <a:avLst/>
              <a:gdLst/>
              <a:ahLst/>
              <a:cxnLst/>
              <a:rect l="l" t="t" r="r" b="b"/>
              <a:pathLst>
                <a:path w="5883" h="5021" extrusionOk="0">
                  <a:moveTo>
                    <a:pt x="3370" y="882"/>
                  </a:moveTo>
                  <a:cubicBezTo>
                    <a:pt x="3519" y="882"/>
                    <a:pt x="3668" y="977"/>
                    <a:pt x="3692" y="1167"/>
                  </a:cubicBezTo>
                  <a:lnTo>
                    <a:pt x="3692" y="2191"/>
                  </a:lnTo>
                  <a:lnTo>
                    <a:pt x="4406" y="2191"/>
                  </a:lnTo>
                  <a:cubicBezTo>
                    <a:pt x="4421" y="2190"/>
                    <a:pt x="4435" y="2189"/>
                    <a:pt x="4448" y="2189"/>
                  </a:cubicBezTo>
                  <a:cubicBezTo>
                    <a:pt x="4844" y="2189"/>
                    <a:pt x="4844" y="2813"/>
                    <a:pt x="4448" y="2813"/>
                  </a:cubicBezTo>
                  <a:cubicBezTo>
                    <a:pt x="4435" y="2813"/>
                    <a:pt x="4421" y="2812"/>
                    <a:pt x="4406" y="2811"/>
                  </a:cubicBezTo>
                  <a:lnTo>
                    <a:pt x="3382" y="2811"/>
                  </a:lnTo>
                  <a:cubicBezTo>
                    <a:pt x="3191" y="2811"/>
                    <a:pt x="3049" y="2668"/>
                    <a:pt x="3049" y="2501"/>
                  </a:cubicBezTo>
                  <a:lnTo>
                    <a:pt x="3049" y="1167"/>
                  </a:lnTo>
                  <a:cubicBezTo>
                    <a:pt x="3072" y="977"/>
                    <a:pt x="3221" y="882"/>
                    <a:pt x="3370" y="882"/>
                  </a:cubicBezTo>
                  <a:close/>
                  <a:moveTo>
                    <a:pt x="3382" y="0"/>
                  </a:moveTo>
                  <a:cubicBezTo>
                    <a:pt x="1120" y="0"/>
                    <a:pt x="0" y="2691"/>
                    <a:pt x="1596" y="4287"/>
                  </a:cubicBezTo>
                  <a:cubicBezTo>
                    <a:pt x="2103" y="4794"/>
                    <a:pt x="2728" y="5021"/>
                    <a:pt x="3343" y="5021"/>
                  </a:cubicBezTo>
                  <a:cubicBezTo>
                    <a:pt x="4636" y="5021"/>
                    <a:pt x="5882" y="4018"/>
                    <a:pt x="5882" y="2501"/>
                  </a:cubicBezTo>
                  <a:cubicBezTo>
                    <a:pt x="5882" y="1120"/>
                    <a:pt x="4763" y="0"/>
                    <a:pt x="33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042;p27">
              <a:extLst>
                <a:ext uri="{FF2B5EF4-FFF2-40B4-BE49-F238E27FC236}">
                  <a16:creationId xmlns:a16="http://schemas.microsoft.com/office/drawing/2014/main" id="{445A1B4C-70E4-4F10-A09D-319E86A41747}"/>
                </a:ext>
              </a:extLst>
            </p:cNvPr>
            <p:cNvSpPr/>
            <p:nvPr/>
          </p:nvSpPr>
          <p:spPr>
            <a:xfrm>
              <a:off x="935430" y="3076769"/>
              <a:ext cx="69295" cy="58858"/>
            </a:xfrm>
            <a:custGeom>
              <a:avLst/>
              <a:gdLst/>
              <a:ahLst/>
              <a:cxnLst/>
              <a:rect l="l" t="t" r="r" b="b"/>
              <a:pathLst>
                <a:path w="2025" h="1720" extrusionOk="0">
                  <a:moveTo>
                    <a:pt x="1143" y="0"/>
                  </a:moveTo>
                  <a:cubicBezTo>
                    <a:pt x="381" y="0"/>
                    <a:pt x="0" y="929"/>
                    <a:pt x="548" y="1477"/>
                  </a:cubicBezTo>
                  <a:cubicBezTo>
                    <a:pt x="715" y="1644"/>
                    <a:pt x="926" y="1719"/>
                    <a:pt x="1135" y="1719"/>
                  </a:cubicBezTo>
                  <a:cubicBezTo>
                    <a:pt x="1583" y="1719"/>
                    <a:pt x="2024" y="1377"/>
                    <a:pt x="2024" y="858"/>
                  </a:cubicBezTo>
                  <a:cubicBezTo>
                    <a:pt x="2024" y="382"/>
                    <a:pt x="1620" y="0"/>
                    <a:pt x="11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 name="Google Shape;1043;p27">
            <a:extLst>
              <a:ext uri="{FF2B5EF4-FFF2-40B4-BE49-F238E27FC236}">
                <a16:creationId xmlns:a16="http://schemas.microsoft.com/office/drawing/2014/main" id="{8C41E480-34C5-4091-9809-54E82EDF8061}"/>
              </a:ext>
            </a:extLst>
          </p:cNvPr>
          <p:cNvGrpSpPr/>
          <p:nvPr/>
        </p:nvGrpSpPr>
        <p:grpSpPr>
          <a:xfrm>
            <a:off x="7792216" y="1824989"/>
            <a:ext cx="274684" cy="366770"/>
            <a:chOff x="876743" y="4633266"/>
            <a:chExt cx="274684" cy="366770"/>
          </a:xfrm>
        </p:grpSpPr>
        <p:sp>
          <p:nvSpPr>
            <p:cNvPr id="43" name="Google Shape;1044;p27">
              <a:extLst>
                <a:ext uri="{FF2B5EF4-FFF2-40B4-BE49-F238E27FC236}">
                  <a16:creationId xmlns:a16="http://schemas.microsoft.com/office/drawing/2014/main" id="{332EEEC8-99FC-40AA-94B7-0B557836A27A}"/>
                </a:ext>
              </a:extLst>
            </p:cNvPr>
            <p:cNvSpPr/>
            <p:nvPr/>
          </p:nvSpPr>
          <p:spPr>
            <a:xfrm>
              <a:off x="985117" y="4826574"/>
              <a:ext cx="68508" cy="59372"/>
            </a:xfrm>
            <a:custGeom>
              <a:avLst/>
              <a:gdLst/>
              <a:ahLst/>
              <a:cxnLst/>
              <a:rect l="l" t="t" r="r" b="b"/>
              <a:pathLst>
                <a:path w="2002" h="1735" extrusionOk="0">
                  <a:moveTo>
                    <a:pt x="868" y="0"/>
                  </a:moveTo>
                  <a:cubicBezTo>
                    <a:pt x="425" y="0"/>
                    <a:pt x="1" y="346"/>
                    <a:pt x="1" y="877"/>
                  </a:cubicBezTo>
                  <a:cubicBezTo>
                    <a:pt x="1" y="1353"/>
                    <a:pt x="382" y="1734"/>
                    <a:pt x="858" y="1734"/>
                  </a:cubicBezTo>
                  <a:cubicBezTo>
                    <a:pt x="1620" y="1734"/>
                    <a:pt x="2001" y="806"/>
                    <a:pt x="1477" y="258"/>
                  </a:cubicBezTo>
                  <a:cubicBezTo>
                    <a:pt x="1300" y="80"/>
                    <a:pt x="1082" y="0"/>
                    <a:pt x="8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045;p27">
              <a:extLst>
                <a:ext uri="{FF2B5EF4-FFF2-40B4-BE49-F238E27FC236}">
                  <a16:creationId xmlns:a16="http://schemas.microsoft.com/office/drawing/2014/main" id="{66AFC1E0-2D8F-45F4-8031-0AA48FCCC481}"/>
                </a:ext>
              </a:extLst>
            </p:cNvPr>
            <p:cNvSpPr/>
            <p:nvPr/>
          </p:nvSpPr>
          <p:spPr>
            <a:xfrm>
              <a:off x="979437" y="4907094"/>
              <a:ext cx="70117" cy="44862"/>
            </a:xfrm>
            <a:custGeom>
              <a:avLst/>
              <a:gdLst/>
              <a:ahLst/>
              <a:cxnLst/>
              <a:rect l="l" t="t" r="r" b="b"/>
              <a:pathLst>
                <a:path w="2049" h="1311" extrusionOk="0">
                  <a:moveTo>
                    <a:pt x="1024" y="1"/>
                  </a:moveTo>
                  <a:cubicBezTo>
                    <a:pt x="453" y="1"/>
                    <a:pt x="0" y="477"/>
                    <a:pt x="0" y="1048"/>
                  </a:cubicBezTo>
                  <a:lnTo>
                    <a:pt x="0" y="1310"/>
                  </a:lnTo>
                  <a:lnTo>
                    <a:pt x="2048" y="1310"/>
                  </a:lnTo>
                  <a:lnTo>
                    <a:pt x="2048" y="1048"/>
                  </a:lnTo>
                  <a:cubicBezTo>
                    <a:pt x="2048" y="477"/>
                    <a:pt x="1596" y="1"/>
                    <a:pt x="102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046;p27">
              <a:extLst>
                <a:ext uri="{FF2B5EF4-FFF2-40B4-BE49-F238E27FC236}">
                  <a16:creationId xmlns:a16="http://schemas.microsoft.com/office/drawing/2014/main" id="{C29458D4-875B-4B2E-9FAA-9E6BE411873C}"/>
                </a:ext>
              </a:extLst>
            </p:cNvPr>
            <p:cNvSpPr/>
            <p:nvPr/>
          </p:nvSpPr>
          <p:spPr>
            <a:xfrm>
              <a:off x="876743" y="4725146"/>
              <a:ext cx="274684" cy="274889"/>
            </a:xfrm>
            <a:custGeom>
              <a:avLst/>
              <a:gdLst/>
              <a:ahLst/>
              <a:cxnLst/>
              <a:rect l="l" t="t" r="r" b="b"/>
              <a:pathLst>
                <a:path w="8027" h="8033" extrusionOk="0">
                  <a:moveTo>
                    <a:pt x="4025" y="698"/>
                  </a:moveTo>
                  <a:lnTo>
                    <a:pt x="5002" y="1364"/>
                  </a:lnTo>
                  <a:lnTo>
                    <a:pt x="3049" y="1364"/>
                  </a:lnTo>
                  <a:lnTo>
                    <a:pt x="4025" y="698"/>
                  </a:lnTo>
                  <a:close/>
                  <a:moveTo>
                    <a:pt x="4049" y="2341"/>
                  </a:moveTo>
                  <a:cubicBezTo>
                    <a:pt x="5454" y="2341"/>
                    <a:pt x="6073" y="4103"/>
                    <a:pt x="5002" y="4984"/>
                  </a:cubicBezTo>
                  <a:cubicBezTo>
                    <a:pt x="5454" y="5294"/>
                    <a:pt x="5716" y="5818"/>
                    <a:pt x="5716" y="6365"/>
                  </a:cubicBezTo>
                  <a:lnTo>
                    <a:pt x="5716" y="6937"/>
                  </a:lnTo>
                  <a:lnTo>
                    <a:pt x="5692" y="6937"/>
                  </a:lnTo>
                  <a:cubicBezTo>
                    <a:pt x="5692" y="7104"/>
                    <a:pt x="5549" y="7246"/>
                    <a:pt x="5359" y="7246"/>
                  </a:cubicBezTo>
                  <a:lnTo>
                    <a:pt x="2692" y="7246"/>
                  </a:lnTo>
                  <a:cubicBezTo>
                    <a:pt x="2525" y="7246"/>
                    <a:pt x="2382" y="7104"/>
                    <a:pt x="2382" y="6937"/>
                  </a:cubicBezTo>
                  <a:lnTo>
                    <a:pt x="2382" y="6365"/>
                  </a:lnTo>
                  <a:cubicBezTo>
                    <a:pt x="2406" y="5818"/>
                    <a:pt x="2668" y="5294"/>
                    <a:pt x="3120" y="4984"/>
                  </a:cubicBezTo>
                  <a:cubicBezTo>
                    <a:pt x="2025" y="4103"/>
                    <a:pt x="2644" y="2341"/>
                    <a:pt x="4049" y="2341"/>
                  </a:cubicBezTo>
                  <a:close/>
                  <a:moveTo>
                    <a:pt x="4025" y="1"/>
                  </a:moveTo>
                  <a:cubicBezTo>
                    <a:pt x="3966" y="1"/>
                    <a:pt x="3906" y="19"/>
                    <a:pt x="3858" y="55"/>
                  </a:cubicBezTo>
                  <a:lnTo>
                    <a:pt x="1906" y="1364"/>
                  </a:lnTo>
                  <a:lnTo>
                    <a:pt x="1001" y="1364"/>
                  </a:lnTo>
                  <a:cubicBezTo>
                    <a:pt x="453" y="1364"/>
                    <a:pt x="1" y="1793"/>
                    <a:pt x="1" y="2341"/>
                  </a:cubicBezTo>
                  <a:lnTo>
                    <a:pt x="1" y="7056"/>
                  </a:lnTo>
                  <a:cubicBezTo>
                    <a:pt x="1" y="7580"/>
                    <a:pt x="453" y="8032"/>
                    <a:pt x="1001" y="8032"/>
                  </a:cubicBezTo>
                  <a:lnTo>
                    <a:pt x="7050" y="8032"/>
                  </a:lnTo>
                  <a:cubicBezTo>
                    <a:pt x="7597" y="8032"/>
                    <a:pt x="8026" y="7580"/>
                    <a:pt x="8026" y="7056"/>
                  </a:cubicBezTo>
                  <a:lnTo>
                    <a:pt x="8026" y="2341"/>
                  </a:lnTo>
                  <a:cubicBezTo>
                    <a:pt x="8026" y="1793"/>
                    <a:pt x="7597" y="1364"/>
                    <a:pt x="7050" y="1364"/>
                  </a:cubicBezTo>
                  <a:lnTo>
                    <a:pt x="6145" y="1364"/>
                  </a:lnTo>
                  <a:lnTo>
                    <a:pt x="4192" y="55"/>
                  </a:lnTo>
                  <a:cubicBezTo>
                    <a:pt x="4144" y="19"/>
                    <a:pt x="4085" y="1"/>
                    <a:pt x="402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047;p27">
              <a:extLst>
                <a:ext uri="{FF2B5EF4-FFF2-40B4-BE49-F238E27FC236}">
                  <a16:creationId xmlns:a16="http://schemas.microsoft.com/office/drawing/2014/main" id="{DC1D2B5B-82F1-406F-B3C7-5A99D3D79EA0}"/>
                </a:ext>
              </a:extLst>
            </p:cNvPr>
            <p:cNvSpPr/>
            <p:nvPr/>
          </p:nvSpPr>
          <p:spPr>
            <a:xfrm>
              <a:off x="897925" y="4633266"/>
              <a:ext cx="244536" cy="21251"/>
            </a:xfrm>
            <a:custGeom>
              <a:avLst/>
              <a:gdLst/>
              <a:ahLst/>
              <a:cxnLst/>
              <a:rect l="l" t="t" r="r" b="b"/>
              <a:pathLst>
                <a:path w="7146" h="621" extrusionOk="0">
                  <a:moveTo>
                    <a:pt x="382" y="1"/>
                  </a:moveTo>
                  <a:cubicBezTo>
                    <a:pt x="1" y="49"/>
                    <a:pt x="1" y="596"/>
                    <a:pt x="382" y="620"/>
                  </a:cubicBezTo>
                  <a:lnTo>
                    <a:pt x="6764" y="620"/>
                  </a:lnTo>
                  <a:cubicBezTo>
                    <a:pt x="7145" y="596"/>
                    <a:pt x="7145" y="49"/>
                    <a:pt x="676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048;p27">
              <a:extLst>
                <a:ext uri="{FF2B5EF4-FFF2-40B4-BE49-F238E27FC236}">
                  <a16:creationId xmlns:a16="http://schemas.microsoft.com/office/drawing/2014/main" id="{A7F6BCA6-D228-4CEF-96EA-7294701C34EE}"/>
                </a:ext>
              </a:extLst>
            </p:cNvPr>
            <p:cNvSpPr/>
            <p:nvPr/>
          </p:nvSpPr>
          <p:spPr>
            <a:xfrm>
              <a:off x="932145" y="4679736"/>
              <a:ext cx="163845" cy="21216"/>
            </a:xfrm>
            <a:custGeom>
              <a:avLst/>
              <a:gdLst/>
              <a:ahLst/>
              <a:cxnLst/>
              <a:rect l="l" t="t" r="r" b="b"/>
              <a:pathLst>
                <a:path w="4788" h="620" extrusionOk="0">
                  <a:moveTo>
                    <a:pt x="382" y="0"/>
                  </a:moveTo>
                  <a:cubicBezTo>
                    <a:pt x="1" y="24"/>
                    <a:pt x="1" y="572"/>
                    <a:pt x="382" y="620"/>
                  </a:cubicBezTo>
                  <a:lnTo>
                    <a:pt x="4430" y="620"/>
                  </a:lnTo>
                  <a:cubicBezTo>
                    <a:pt x="4788" y="572"/>
                    <a:pt x="4788" y="24"/>
                    <a:pt x="443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 name="Google Shape;1049;p27">
            <a:extLst>
              <a:ext uri="{FF2B5EF4-FFF2-40B4-BE49-F238E27FC236}">
                <a16:creationId xmlns:a16="http://schemas.microsoft.com/office/drawing/2014/main" id="{6698EC06-10B8-4AD6-9916-943B02E61853}"/>
              </a:ext>
            </a:extLst>
          </p:cNvPr>
          <p:cNvGrpSpPr/>
          <p:nvPr/>
        </p:nvGrpSpPr>
        <p:grpSpPr>
          <a:xfrm>
            <a:off x="1981200" y="1347832"/>
            <a:ext cx="2860898" cy="656701"/>
            <a:chOff x="457202" y="923762"/>
            <a:chExt cx="2860898" cy="656701"/>
          </a:xfrm>
        </p:grpSpPr>
        <p:sp>
          <p:nvSpPr>
            <p:cNvPr id="51" name="Google Shape;1051;p27">
              <a:extLst>
                <a:ext uri="{FF2B5EF4-FFF2-40B4-BE49-F238E27FC236}">
                  <a16:creationId xmlns:a16="http://schemas.microsoft.com/office/drawing/2014/main" id="{18296D5E-0D11-45A3-8317-4AEE1392105B}"/>
                </a:ext>
              </a:extLst>
            </p:cNvPr>
            <p:cNvSpPr txBox="1"/>
            <p:nvPr/>
          </p:nvSpPr>
          <p:spPr>
            <a:xfrm>
              <a:off x="457202" y="1248663"/>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latin typeface="Fira Sans Extra Condensed"/>
                  <a:ea typeface="Fira Sans Extra Condensed"/>
                  <a:cs typeface="Fira Sans Extra Condensed"/>
                  <a:sym typeface="Fira Sans Extra Condensed"/>
                </a:rPr>
                <a:t>Image recognition</a:t>
              </a:r>
              <a:endParaRPr sz="1800" b="1">
                <a:solidFill>
                  <a:srgbClr val="000000"/>
                </a:solidFill>
                <a:latin typeface="Fira Sans Extra Condensed"/>
                <a:ea typeface="Fira Sans Extra Condensed"/>
                <a:cs typeface="Fira Sans Extra Condensed"/>
                <a:sym typeface="Fira Sans Extra Condensed"/>
              </a:endParaRPr>
            </a:p>
          </p:txBody>
        </p:sp>
        <p:sp>
          <p:nvSpPr>
            <p:cNvPr id="50" name="Google Shape;1053;p27">
              <a:extLst>
                <a:ext uri="{FF2B5EF4-FFF2-40B4-BE49-F238E27FC236}">
                  <a16:creationId xmlns:a16="http://schemas.microsoft.com/office/drawing/2014/main" id="{E03AD965-6176-41CB-B8DB-24DB308CDB41}"/>
                </a:ext>
              </a:extLst>
            </p:cNvPr>
            <p:cNvSpPr/>
            <p:nvPr/>
          </p:nvSpPr>
          <p:spPr>
            <a:xfrm>
              <a:off x="2798500" y="923762"/>
              <a:ext cx="519600" cy="519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dirty="0">
                  <a:solidFill>
                    <a:schemeClr val="lt1"/>
                  </a:solidFill>
                  <a:latin typeface="Fira Sans Extra Condensed"/>
                  <a:ea typeface="Fira Sans Extra Condensed"/>
                  <a:cs typeface="Fira Sans Extra Condensed"/>
                  <a:sym typeface="Fira Sans Extra Condensed"/>
                </a:rPr>
                <a:t>1</a:t>
              </a:r>
              <a:endParaRPr sz="1200" b="1" dirty="0">
                <a:solidFill>
                  <a:schemeClr val="lt1"/>
                </a:solidFill>
                <a:latin typeface="Fira Sans Extra Condensed"/>
                <a:ea typeface="Fira Sans Extra Condensed"/>
                <a:cs typeface="Fira Sans Extra Condensed"/>
                <a:sym typeface="Fira Sans Extra Condensed"/>
              </a:endParaRPr>
            </a:p>
          </p:txBody>
        </p:sp>
      </p:grpSp>
      <p:grpSp>
        <p:nvGrpSpPr>
          <p:cNvPr id="53" name="Google Shape;1054;p27">
            <a:extLst>
              <a:ext uri="{FF2B5EF4-FFF2-40B4-BE49-F238E27FC236}">
                <a16:creationId xmlns:a16="http://schemas.microsoft.com/office/drawing/2014/main" id="{DADB2473-1B60-4BBC-9944-06053C1DB6ED}"/>
              </a:ext>
            </a:extLst>
          </p:cNvPr>
          <p:cNvGrpSpPr/>
          <p:nvPr/>
        </p:nvGrpSpPr>
        <p:grpSpPr>
          <a:xfrm>
            <a:off x="1981192" y="2682520"/>
            <a:ext cx="2860906" cy="650825"/>
            <a:chOff x="457194" y="2258450"/>
            <a:chExt cx="2860906" cy="650825"/>
          </a:xfrm>
        </p:grpSpPr>
        <p:sp>
          <p:nvSpPr>
            <p:cNvPr id="56" name="Google Shape;1056;p27">
              <a:extLst>
                <a:ext uri="{FF2B5EF4-FFF2-40B4-BE49-F238E27FC236}">
                  <a16:creationId xmlns:a16="http://schemas.microsoft.com/office/drawing/2014/main" id="{C881B303-06E1-41C9-BF4D-244C6FEBAEBF}"/>
                </a:ext>
              </a:extLst>
            </p:cNvPr>
            <p:cNvSpPr txBox="1"/>
            <p:nvPr/>
          </p:nvSpPr>
          <p:spPr>
            <a:xfrm>
              <a:off x="457194" y="2577475"/>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latin typeface="Fira Sans Extra Condensed"/>
                  <a:ea typeface="Fira Sans Extra Condensed"/>
                  <a:cs typeface="Fira Sans Extra Condensed"/>
                  <a:sym typeface="Fira Sans Extra Condensed"/>
                </a:rPr>
                <a:t>Voice </a:t>
              </a:r>
              <a:r>
                <a:rPr lang="en" sz="1800" b="1">
                  <a:solidFill>
                    <a:schemeClr val="dk1"/>
                  </a:solidFill>
                  <a:latin typeface="Fira Sans Extra Condensed"/>
                  <a:ea typeface="Fira Sans Extra Condensed"/>
                  <a:cs typeface="Fira Sans Extra Condensed"/>
                  <a:sym typeface="Fira Sans Extra Condensed"/>
                </a:rPr>
                <a:t>recognition</a:t>
              </a:r>
              <a:endParaRPr sz="1800" b="1">
                <a:solidFill>
                  <a:srgbClr val="000000"/>
                </a:solidFill>
                <a:latin typeface="Fira Sans Extra Condensed"/>
                <a:ea typeface="Fira Sans Extra Condensed"/>
                <a:cs typeface="Fira Sans Extra Condensed"/>
                <a:sym typeface="Fira Sans Extra Condensed"/>
              </a:endParaRPr>
            </a:p>
          </p:txBody>
        </p:sp>
        <p:sp>
          <p:nvSpPr>
            <p:cNvPr id="55" name="Google Shape;1058;p27">
              <a:extLst>
                <a:ext uri="{FF2B5EF4-FFF2-40B4-BE49-F238E27FC236}">
                  <a16:creationId xmlns:a16="http://schemas.microsoft.com/office/drawing/2014/main" id="{6B9FCC40-ADA0-4AF5-A15F-5FE3F62CECB8}"/>
                </a:ext>
              </a:extLst>
            </p:cNvPr>
            <p:cNvSpPr/>
            <p:nvPr/>
          </p:nvSpPr>
          <p:spPr>
            <a:xfrm>
              <a:off x="2798500" y="2258450"/>
              <a:ext cx="519600" cy="5196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dirty="0">
                  <a:solidFill>
                    <a:schemeClr val="lt1"/>
                  </a:solidFill>
                  <a:latin typeface="Fira Sans Extra Condensed"/>
                  <a:ea typeface="Fira Sans Extra Condensed"/>
                  <a:cs typeface="Fira Sans Extra Condensed"/>
                  <a:sym typeface="Fira Sans Extra Condensed"/>
                </a:rPr>
                <a:t>3</a:t>
              </a:r>
              <a:endParaRPr sz="1200" b="1" dirty="0">
                <a:solidFill>
                  <a:schemeClr val="lt1"/>
                </a:solidFill>
                <a:latin typeface="Fira Sans Extra Condensed"/>
                <a:ea typeface="Fira Sans Extra Condensed"/>
                <a:cs typeface="Fira Sans Extra Condensed"/>
                <a:sym typeface="Fira Sans Extra Condensed"/>
              </a:endParaRPr>
            </a:p>
          </p:txBody>
        </p:sp>
      </p:grpSp>
      <p:grpSp>
        <p:nvGrpSpPr>
          <p:cNvPr id="58" name="Google Shape;1059;p27">
            <a:extLst>
              <a:ext uri="{FF2B5EF4-FFF2-40B4-BE49-F238E27FC236}">
                <a16:creationId xmlns:a16="http://schemas.microsoft.com/office/drawing/2014/main" id="{687164BE-5687-4992-9993-6C5189EEB036}"/>
              </a:ext>
            </a:extLst>
          </p:cNvPr>
          <p:cNvGrpSpPr/>
          <p:nvPr/>
        </p:nvGrpSpPr>
        <p:grpSpPr>
          <a:xfrm>
            <a:off x="1981192" y="4017895"/>
            <a:ext cx="2860906" cy="644246"/>
            <a:chOff x="457194" y="3593825"/>
            <a:chExt cx="2860906" cy="644246"/>
          </a:xfrm>
        </p:grpSpPr>
        <p:sp>
          <p:nvSpPr>
            <p:cNvPr id="61" name="Google Shape;1061;p27">
              <a:extLst>
                <a:ext uri="{FF2B5EF4-FFF2-40B4-BE49-F238E27FC236}">
                  <a16:creationId xmlns:a16="http://schemas.microsoft.com/office/drawing/2014/main" id="{F3606C4F-E7E5-4475-8D6F-41FB6462604E}"/>
                </a:ext>
              </a:extLst>
            </p:cNvPr>
            <p:cNvSpPr txBox="1"/>
            <p:nvPr/>
          </p:nvSpPr>
          <p:spPr>
            <a:xfrm>
              <a:off x="457194" y="3906271"/>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latin typeface="Fira Sans Extra Condensed"/>
                  <a:ea typeface="Fira Sans Extra Condensed"/>
                  <a:cs typeface="Fira Sans Extra Condensed"/>
                  <a:sym typeface="Fira Sans Extra Condensed"/>
                </a:rPr>
                <a:t>Optical </a:t>
              </a:r>
              <a:r>
                <a:rPr lang="en" sz="1800" b="1">
                  <a:solidFill>
                    <a:schemeClr val="dk1"/>
                  </a:solidFill>
                  <a:latin typeface="Fira Sans Extra Condensed"/>
                  <a:ea typeface="Fira Sans Extra Condensed"/>
                  <a:cs typeface="Fira Sans Extra Condensed"/>
                  <a:sym typeface="Fira Sans Extra Condensed"/>
                </a:rPr>
                <a:t>recognition</a:t>
              </a:r>
              <a:endParaRPr sz="1800" b="1">
                <a:solidFill>
                  <a:srgbClr val="000000"/>
                </a:solidFill>
                <a:latin typeface="Fira Sans Extra Condensed"/>
                <a:ea typeface="Fira Sans Extra Condensed"/>
                <a:cs typeface="Fira Sans Extra Condensed"/>
                <a:sym typeface="Fira Sans Extra Condensed"/>
              </a:endParaRPr>
            </a:p>
          </p:txBody>
        </p:sp>
        <p:sp>
          <p:nvSpPr>
            <p:cNvPr id="60" name="Google Shape;1063;p27">
              <a:extLst>
                <a:ext uri="{FF2B5EF4-FFF2-40B4-BE49-F238E27FC236}">
                  <a16:creationId xmlns:a16="http://schemas.microsoft.com/office/drawing/2014/main" id="{B10CBB4B-9DC2-46E3-86E0-F5929993236F}"/>
                </a:ext>
              </a:extLst>
            </p:cNvPr>
            <p:cNvSpPr/>
            <p:nvPr/>
          </p:nvSpPr>
          <p:spPr>
            <a:xfrm>
              <a:off x="2798500" y="3593825"/>
              <a:ext cx="519600" cy="519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dirty="0">
                  <a:solidFill>
                    <a:schemeClr val="lt1"/>
                  </a:solidFill>
                  <a:latin typeface="Fira Sans Extra Condensed"/>
                  <a:ea typeface="Fira Sans Extra Condensed"/>
                  <a:cs typeface="Fira Sans Extra Condensed"/>
                  <a:sym typeface="Fira Sans Extra Condensed"/>
                </a:rPr>
                <a:t>5</a:t>
              </a:r>
              <a:endParaRPr sz="1200" b="1" dirty="0">
                <a:solidFill>
                  <a:schemeClr val="lt1"/>
                </a:solidFill>
                <a:latin typeface="Fira Sans Extra Condensed"/>
                <a:ea typeface="Fira Sans Extra Condensed"/>
                <a:cs typeface="Fira Sans Extra Condensed"/>
                <a:sym typeface="Fira Sans Extra Condensed"/>
              </a:endParaRPr>
            </a:p>
          </p:txBody>
        </p:sp>
      </p:grpSp>
      <p:grpSp>
        <p:nvGrpSpPr>
          <p:cNvPr id="63" name="Google Shape;1064;p27">
            <a:extLst>
              <a:ext uri="{FF2B5EF4-FFF2-40B4-BE49-F238E27FC236}">
                <a16:creationId xmlns:a16="http://schemas.microsoft.com/office/drawing/2014/main" id="{D1F93BB2-83EF-46C0-ABAE-4E3A9CBD6AB3}"/>
              </a:ext>
            </a:extLst>
          </p:cNvPr>
          <p:cNvGrpSpPr/>
          <p:nvPr/>
        </p:nvGrpSpPr>
        <p:grpSpPr>
          <a:xfrm>
            <a:off x="7349886" y="1347832"/>
            <a:ext cx="2860914" cy="656701"/>
            <a:chOff x="5825888" y="923762"/>
            <a:chExt cx="2860914" cy="656701"/>
          </a:xfrm>
        </p:grpSpPr>
        <p:sp>
          <p:nvSpPr>
            <p:cNvPr id="66" name="Google Shape;1066;p27">
              <a:extLst>
                <a:ext uri="{FF2B5EF4-FFF2-40B4-BE49-F238E27FC236}">
                  <a16:creationId xmlns:a16="http://schemas.microsoft.com/office/drawing/2014/main" id="{CF418499-C23F-465D-A92C-A22B7387D1F0}"/>
                </a:ext>
              </a:extLst>
            </p:cNvPr>
            <p:cNvSpPr txBox="1"/>
            <p:nvPr/>
          </p:nvSpPr>
          <p:spPr>
            <a:xfrm>
              <a:off x="6705602" y="1248663"/>
              <a:ext cx="19812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b="1">
                  <a:latin typeface="Fira Sans Extra Condensed"/>
                  <a:ea typeface="Fira Sans Extra Condensed"/>
                  <a:cs typeface="Fira Sans Extra Condensed"/>
                  <a:sym typeface="Fira Sans Extra Condensed"/>
                </a:rPr>
                <a:t>Customization</a:t>
              </a:r>
              <a:endParaRPr sz="1800" b="1">
                <a:solidFill>
                  <a:srgbClr val="000000"/>
                </a:solidFill>
                <a:latin typeface="Fira Sans Extra Condensed"/>
                <a:ea typeface="Fira Sans Extra Condensed"/>
                <a:cs typeface="Fira Sans Extra Condensed"/>
                <a:sym typeface="Fira Sans Extra Condensed"/>
              </a:endParaRPr>
            </a:p>
          </p:txBody>
        </p:sp>
        <p:sp>
          <p:nvSpPr>
            <p:cNvPr id="65" name="Google Shape;1068;p27">
              <a:extLst>
                <a:ext uri="{FF2B5EF4-FFF2-40B4-BE49-F238E27FC236}">
                  <a16:creationId xmlns:a16="http://schemas.microsoft.com/office/drawing/2014/main" id="{265157E9-DD35-45A1-97C7-1512F6CED670}"/>
                </a:ext>
              </a:extLst>
            </p:cNvPr>
            <p:cNvSpPr/>
            <p:nvPr/>
          </p:nvSpPr>
          <p:spPr>
            <a:xfrm>
              <a:off x="5825888" y="923762"/>
              <a:ext cx="519600" cy="51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dirty="0">
                  <a:solidFill>
                    <a:schemeClr val="lt1"/>
                  </a:solidFill>
                  <a:latin typeface="Fira Sans Extra Condensed"/>
                  <a:ea typeface="Fira Sans Extra Condensed"/>
                  <a:cs typeface="Fira Sans Extra Condensed"/>
                  <a:sym typeface="Fira Sans Extra Condensed"/>
                </a:rPr>
                <a:t>2</a:t>
              </a:r>
              <a:endParaRPr sz="1200" b="1" dirty="0">
                <a:solidFill>
                  <a:schemeClr val="lt1"/>
                </a:solidFill>
                <a:latin typeface="Fira Sans Extra Condensed"/>
                <a:ea typeface="Fira Sans Extra Condensed"/>
                <a:cs typeface="Fira Sans Extra Condensed"/>
                <a:sym typeface="Fira Sans Extra Condensed"/>
              </a:endParaRPr>
            </a:p>
          </p:txBody>
        </p:sp>
      </p:grpSp>
      <p:grpSp>
        <p:nvGrpSpPr>
          <p:cNvPr id="68" name="Google Shape;1069;p27">
            <a:extLst>
              <a:ext uri="{FF2B5EF4-FFF2-40B4-BE49-F238E27FC236}">
                <a16:creationId xmlns:a16="http://schemas.microsoft.com/office/drawing/2014/main" id="{6AD1F695-CA9E-4FE2-A396-DE2BB2ACF65F}"/>
              </a:ext>
            </a:extLst>
          </p:cNvPr>
          <p:cNvGrpSpPr/>
          <p:nvPr/>
        </p:nvGrpSpPr>
        <p:grpSpPr>
          <a:xfrm>
            <a:off x="7349886" y="2682520"/>
            <a:ext cx="2860914" cy="650825"/>
            <a:chOff x="5825888" y="2258450"/>
            <a:chExt cx="2860914" cy="650825"/>
          </a:xfrm>
        </p:grpSpPr>
        <p:sp>
          <p:nvSpPr>
            <p:cNvPr id="71" name="Google Shape;1071;p27">
              <a:extLst>
                <a:ext uri="{FF2B5EF4-FFF2-40B4-BE49-F238E27FC236}">
                  <a16:creationId xmlns:a16="http://schemas.microsoft.com/office/drawing/2014/main" id="{D2C4559D-0A93-4578-A402-D1D8028CC5E8}"/>
                </a:ext>
              </a:extLst>
            </p:cNvPr>
            <p:cNvSpPr txBox="1"/>
            <p:nvPr/>
          </p:nvSpPr>
          <p:spPr>
            <a:xfrm>
              <a:off x="6705602" y="2577475"/>
              <a:ext cx="19812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b="1">
                  <a:latin typeface="Fira Sans Extra Condensed"/>
                  <a:ea typeface="Fira Sans Extra Condensed"/>
                  <a:cs typeface="Fira Sans Extra Condensed"/>
                  <a:sym typeface="Fira Sans Extra Condensed"/>
                </a:rPr>
                <a:t>Data analysis</a:t>
              </a:r>
              <a:endParaRPr sz="1800" b="1">
                <a:solidFill>
                  <a:srgbClr val="000000"/>
                </a:solidFill>
                <a:latin typeface="Fira Sans Extra Condensed"/>
                <a:ea typeface="Fira Sans Extra Condensed"/>
                <a:cs typeface="Fira Sans Extra Condensed"/>
                <a:sym typeface="Fira Sans Extra Condensed"/>
              </a:endParaRPr>
            </a:p>
          </p:txBody>
        </p:sp>
        <p:sp>
          <p:nvSpPr>
            <p:cNvPr id="70" name="Google Shape;1073;p27">
              <a:extLst>
                <a:ext uri="{FF2B5EF4-FFF2-40B4-BE49-F238E27FC236}">
                  <a16:creationId xmlns:a16="http://schemas.microsoft.com/office/drawing/2014/main" id="{E81CA160-79BB-4566-84E6-E7D6D814DF80}"/>
                </a:ext>
              </a:extLst>
            </p:cNvPr>
            <p:cNvSpPr/>
            <p:nvPr/>
          </p:nvSpPr>
          <p:spPr>
            <a:xfrm>
              <a:off x="5825888" y="2258450"/>
              <a:ext cx="519600" cy="5196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dirty="0">
                  <a:solidFill>
                    <a:schemeClr val="lt1"/>
                  </a:solidFill>
                  <a:latin typeface="Fira Sans Extra Condensed"/>
                  <a:ea typeface="Fira Sans Extra Condensed"/>
                  <a:cs typeface="Fira Sans Extra Condensed"/>
                  <a:sym typeface="Fira Sans Extra Condensed"/>
                </a:rPr>
                <a:t>4</a:t>
              </a:r>
              <a:endParaRPr sz="1200" b="1" dirty="0">
                <a:solidFill>
                  <a:schemeClr val="lt1"/>
                </a:solidFill>
                <a:latin typeface="Fira Sans Extra Condensed"/>
                <a:ea typeface="Fira Sans Extra Condensed"/>
                <a:cs typeface="Fira Sans Extra Condensed"/>
                <a:sym typeface="Fira Sans Extra Condensed"/>
              </a:endParaRPr>
            </a:p>
          </p:txBody>
        </p:sp>
      </p:grpSp>
      <p:grpSp>
        <p:nvGrpSpPr>
          <p:cNvPr id="73" name="Google Shape;1074;p27">
            <a:extLst>
              <a:ext uri="{FF2B5EF4-FFF2-40B4-BE49-F238E27FC236}">
                <a16:creationId xmlns:a16="http://schemas.microsoft.com/office/drawing/2014/main" id="{3E2094F4-979D-42C0-88A0-3E56F77E2CE4}"/>
              </a:ext>
            </a:extLst>
          </p:cNvPr>
          <p:cNvGrpSpPr/>
          <p:nvPr/>
        </p:nvGrpSpPr>
        <p:grpSpPr>
          <a:xfrm>
            <a:off x="7349886" y="4017895"/>
            <a:ext cx="2860914" cy="644246"/>
            <a:chOff x="5825888" y="3593825"/>
            <a:chExt cx="2860914" cy="644246"/>
          </a:xfrm>
        </p:grpSpPr>
        <p:sp>
          <p:nvSpPr>
            <p:cNvPr id="76" name="Google Shape;1076;p27">
              <a:extLst>
                <a:ext uri="{FF2B5EF4-FFF2-40B4-BE49-F238E27FC236}">
                  <a16:creationId xmlns:a16="http://schemas.microsoft.com/office/drawing/2014/main" id="{5973A04B-A2B2-41A1-B470-C98A54D7854D}"/>
                </a:ext>
              </a:extLst>
            </p:cNvPr>
            <p:cNvSpPr txBox="1"/>
            <p:nvPr/>
          </p:nvSpPr>
          <p:spPr>
            <a:xfrm>
              <a:off x="6705602" y="3906271"/>
              <a:ext cx="19812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b="1">
                  <a:latin typeface="Fira Sans Extra Condensed"/>
                  <a:ea typeface="Fira Sans Extra Condensed"/>
                  <a:cs typeface="Fira Sans Extra Condensed"/>
                  <a:sym typeface="Fira Sans Extra Condensed"/>
                </a:rPr>
                <a:t>Memory data</a:t>
              </a:r>
              <a:endParaRPr sz="1800" b="1">
                <a:solidFill>
                  <a:srgbClr val="000000"/>
                </a:solidFill>
                <a:latin typeface="Fira Sans Extra Condensed"/>
                <a:ea typeface="Fira Sans Extra Condensed"/>
                <a:cs typeface="Fira Sans Extra Condensed"/>
                <a:sym typeface="Fira Sans Extra Condensed"/>
              </a:endParaRPr>
            </a:p>
          </p:txBody>
        </p:sp>
        <p:sp>
          <p:nvSpPr>
            <p:cNvPr id="75" name="Google Shape;1078;p27">
              <a:extLst>
                <a:ext uri="{FF2B5EF4-FFF2-40B4-BE49-F238E27FC236}">
                  <a16:creationId xmlns:a16="http://schemas.microsoft.com/office/drawing/2014/main" id="{54F3481C-C219-4EF0-98DA-E338B06875D5}"/>
                </a:ext>
              </a:extLst>
            </p:cNvPr>
            <p:cNvSpPr/>
            <p:nvPr/>
          </p:nvSpPr>
          <p:spPr>
            <a:xfrm>
              <a:off x="5825888" y="3593825"/>
              <a:ext cx="519600" cy="519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dirty="0">
                  <a:solidFill>
                    <a:schemeClr val="lt1"/>
                  </a:solidFill>
                  <a:latin typeface="Fira Sans Extra Condensed"/>
                  <a:ea typeface="Fira Sans Extra Condensed"/>
                  <a:cs typeface="Fira Sans Extra Condensed"/>
                  <a:sym typeface="Fira Sans Extra Condensed"/>
                </a:rPr>
                <a:t>6</a:t>
              </a:r>
              <a:endParaRPr sz="1200" b="1" dirty="0">
                <a:solidFill>
                  <a:schemeClr val="lt1"/>
                </a:solidFill>
                <a:latin typeface="Fira Sans Extra Condensed"/>
                <a:ea typeface="Fira Sans Extra Condensed"/>
                <a:cs typeface="Fira Sans Extra Condensed"/>
                <a:sym typeface="Fira Sans Extra Condensed"/>
              </a:endParaRPr>
            </a:p>
          </p:txBody>
        </p:sp>
      </p:grpSp>
    </p:spTree>
    <p:extLst>
      <p:ext uri="{BB962C8B-B14F-4D97-AF65-F5344CB8AC3E}">
        <p14:creationId xmlns:p14="http://schemas.microsoft.com/office/powerpoint/2010/main" val="29023998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0BE9C72-584D-4C6B-BBB2-F2538D2D38AB}"/>
              </a:ext>
            </a:extLst>
          </p:cNvPr>
          <p:cNvSpPr>
            <a:spLocks noGrp="1"/>
          </p:cNvSpPr>
          <p:nvPr>
            <p:ph type="body" sz="quarter" idx="10"/>
          </p:nvPr>
        </p:nvSpPr>
        <p:spPr/>
        <p:txBody>
          <a:bodyPr>
            <a:normAutofit fontScale="92500" lnSpcReduction="10000"/>
          </a:bodyPr>
          <a:lstStyle/>
          <a:p>
            <a:r>
              <a:rPr lang="en-GB" dirty="0"/>
              <a:t>Dataset Splitting</a:t>
            </a:r>
            <a:endParaRPr lang="en-US" dirty="0"/>
          </a:p>
        </p:txBody>
      </p:sp>
      <p:pic>
        <p:nvPicPr>
          <p:cNvPr id="10242" name="Picture 2" descr="Data Leakage And Its Effect On The Performance of An ML Model">
            <a:extLst>
              <a:ext uri="{FF2B5EF4-FFF2-40B4-BE49-F238E27FC236}">
                <a16:creationId xmlns:a16="http://schemas.microsoft.com/office/drawing/2014/main" id="{986C7D55-3B09-42C0-9FFF-05688A095D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89756" y="3395453"/>
            <a:ext cx="5440514" cy="2371724"/>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descr="Data Splitting for Model Evaluation | by Jiahao Weng | Towards Data Science">
            <a:extLst>
              <a:ext uri="{FF2B5EF4-FFF2-40B4-BE49-F238E27FC236}">
                <a16:creationId xmlns:a16="http://schemas.microsoft.com/office/drawing/2014/main" id="{ADF83626-4E19-47B0-8284-76247A8083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730" y="3223176"/>
            <a:ext cx="5943600" cy="237172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9C45718-CF27-47AF-A14F-5B8B126E6293}"/>
              </a:ext>
            </a:extLst>
          </p:cNvPr>
          <p:cNvSpPr txBox="1"/>
          <p:nvPr/>
        </p:nvSpPr>
        <p:spPr>
          <a:xfrm>
            <a:off x="593034" y="1841512"/>
            <a:ext cx="5502966" cy="1200329"/>
          </a:xfrm>
          <a:prstGeom prst="rect">
            <a:avLst/>
          </a:prstGeom>
          <a:noFill/>
        </p:spPr>
        <p:txBody>
          <a:bodyPr wrap="square" rtlCol="0">
            <a:spAutoFit/>
          </a:bodyPr>
          <a:lstStyle/>
          <a:p>
            <a:r>
              <a:rPr lang="en-GB" dirty="0"/>
              <a:t>The hold-out method is good to use when you have a very large dataset, you’re on a time crunch, or you are starting to build an initial model in your data science project</a:t>
            </a:r>
            <a:endParaRPr lang="en-US" dirty="0"/>
          </a:p>
        </p:txBody>
      </p:sp>
      <p:sp>
        <p:nvSpPr>
          <p:cNvPr id="4" name="TextBox 3">
            <a:extLst>
              <a:ext uri="{FF2B5EF4-FFF2-40B4-BE49-F238E27FC236}">
                <a16:creationId xmlns:a16="http://schemas.microsoft.com/office/drawing/2014/main" id="{200CB73B-73CB-409C-B141-AC3EF2311CF9}"/>
              </a:ext>
            </a:extLst>
          </p:cNvPr>
          <p:cNvSpPr txBox="1"/>
          <p:nvPr/>
        </p:nvSpPr>
        <p:spPr>
          <a:xfrm>
            <a:off x="7500482" y="1303281"/>
            <a:ext cx="3419061" cy="369332"/>
          </a:xfrm>
          <a:prstGeom prst="rect">
            <a:avLst/>
          </a:prstGeom>
          <a:noFill/>
        </p:spPr>
        <p:txBody>
          <a:bodyPr wrap="square" rtlCol="0">
            <a:spAutoFit/>
          </a:bodyPr>
          <a:lstStyle/>
          <a:p>
            <a:pPr algn="ctr"/>
            <a:r>
              <a:rPr lang="en-GB" dirty="0"/>
              <a:t>Cross- validation</a:t>
            </a:r>
            <a:endParaRPr lang="en-US" dirty="0"/>
          </a:p>
        </p:txBody>
      </p:sp>
      <p:sp>
        <p:nvSpPr>
          <p:cNvPr id="8" name="TextBox 7">
            <a:extLst>
              <a:ext uri="{FF2B5EF4-FFF2-40B4-BE49-F238E27FC236}">
                <a16:creationId xmlns:a16="http://schemas.microsoft.com/office/drawing/2014/main" id="{CA34B6F4-C204-4A65-A01B-1E0EB25B72AE}"/>
              </a:ext>
            </a:extLst>
          </p:cNvPr>
          <p:cNvSpPr txBox="1"/>
          <p:nvPr/>
        </p:nvSpPr>
        <p:spPr>
          <a:xfrm>
            <a:off x="5963478" y="1797614"/>
            <a:ext cx="6096000" cy="1200329"/>
          </a:xfrm>
          <a:prstGeom prst="rect">
            <a:avLst/>
          </a:prstGeom>
          <a:noFill/>
        </p:spPr>
        <p:txBody>
          <a:bodyPr wrap="square">
            <a:spAutoFit/>
          </a:bodyPr>
          <a:lstStyle/>
          <a:p>
            <a:r>
              <a:rPr lang="en-GB" dirty="0"/>
              <a:t>Cross-validation is usually the preferred method because it gives your model the opportunity to train on multiple train-test splits. This gives you a better indication of how well your model will perform on unseen data</a:t>
            </a:r>
            <a:endParaRPr lang="en-US" dirty="0"/>
          </a:p>
        </p:txBody>
      </p:sp>
      <p:sp>
        <p:nvSpPr>
          <p:cNvPr id="9" name="TextBox 8">
            <a:extLst>
              <a:ext uri="{FF2B5EF4-FFF2-40B4-BE49-F238E27FC236}">
                <a16:creationId xmlns:a16="http://schemas.microsoft.com/office/drawing/2014/main" id="{788DC071-AE96-413A-A1E9-9BF224844017}"/>
              </a:ext>
            </a:extLst>
          </p:cNvPr>
          <p:cNvSpPr txBox="1"/>
          <p:nvPr/>
        </p:nvSpPr>
        <p:spPr>
          <a:xfrm>
            <a:off x="1742406" y="1243648"/>
            <a:ext cx="3419061" cy="369332"/>
          </a:xfrm>
          <a:prstGeom prst="rect">
            <a:avLst/>
          </a:prstGeom>
          <a:noFill/>
        </p:spPr>
        <p:txBody>
          <a:bodyPr wrap="square" rtlCol="0">
            <a:spAutoFit/>
          </a:bodyPr>
          <a:lstStyle/>
          <a:p>
            <a:pPr algn="ctr"/>
            <a:r>
              <a:rPr lang="en-GB" dirty="0" err="1"/>
              <a:t>Train_test_split</a:t>
            </a:r>
            <a:r>
              <a:rPr lang="en-GB" dirty="0"/>
              <a:t> (hold-out)</a:t>
            </a:r>
            <a:endParaRPr lang="en-US" dirty="0"/>
          </a:p>
        </p:txBody>
      </p:sp>
    </p:spTree>
    <p:extLst>
      <p:ext uri="{BB962C8B-B14F-4D97-AF65-F5344CB8AC3E}">
        <p14:creationId xmlns:p14="http://schemas.microsoft.com/office/powerpoint/2010/main" val="41891724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184;p29">
            <a:extLst>
              <a:ext uri="{FF2B5EF4-FFF2-40B4-BE49-F238E27FC236}">
                <a16:creationId xmlns:a16="http://schemas.microsoft.com/office/drawing/2014/main" id="{48A0792D-73D7-4CC3-B4FD-2551584884E2}"/>
              </a:ext>
            </a:extLst>
          </p:cNvPr>
          <p:cNvSpPr txBox="1">
            <a:spLocks/>
          </p:cNvSpPr>
          <p:nvPr/>
        </p:nvSpPr>
        <p:spPr>
          <a:xfrm>
            <a:off x="2352262" y="411475"/>
            <a:ext cx="8229600" cy="371400"/>
          </a:xfrm>
          <a:prstGeom prst="rect">
            <a:avLst/>
          </a:prstGeom>
        </p:spPr>
        <p:txBody>
          <a:bodyPr spcFirstLastPara="1" wrap="square" lIns="91425" tIns="91425" rIns="91425" bIns="91425"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US" dirty="0"/>
              <a:t>Machine Learning Sectors </a:t>
            </a:r>
          </a:p>
        </p:txBody>
      </p:sp>
      <p:graphicFrame>
        <p:nvGraphicFramePr>
          <p:cNvPr id="4" name="Google Shape;1185;p29">
            <a:extLst>
              <a:ext uri="{FF2B5EF4-FFF2-40B4-BE49-F238E27FC236}">
                <a16:creationId xmlns:a16="http://schemas.microsoft.com/office/drawing/2014/main" id="{779EB4B5-9740-49EE-B27E-361C2A7812EF}"/>
              </a:ext>
            </a:extLst>
          </p:cNvPr>
          <p:cNvGraphicFramePr/>
          <p:nvPr>
            <p:extLst>
              <p:ext uri="{D42A27DB-BD31-4B8C-83A1-F6EECF244321}">
                <p14:modId xmlns:p14="http://schemas.microsoft.com/office/powerpoint/2010/main" val="2297775973"/>
              </p:ext>
            </p:extLst>
          </p:nvPr>
        </p:nvGraphicFramePr>
        <p:xfrm>
          <a:off x="2193236" y="1505358"/>
          <a:ext cx="4586325" cy="3840240"/>
        </p:xfrm>
        <a:graphic>
          <a:graphicData uri="http://schemas.openxmlformats.org/drawingml/2006/table">
            <a:tbl>
              <a:tblPr>
                <a:noFill/>
              </a:tblPr>
              <a:tblGrid>
                <a:gridCol w="449525">
                  <a:extLst>
                    <a:ext uri="{9D8B030D-6E8A-4147-A177-3AD203B41FA5}">
                      <a16:colId xmlns:a16="http://schemas.microsoft.com/office/drawing/2014/main" val="20000"/>
                    </a:ext>
                  </a:extLst>
                </a:gridCol>
                <a:gridCol w="4136800">
                  <a:extLst>
                    <a:ext uri="{9D8B030D-6E8A-4147-A177-3AD203B41FA5}">
                      <a16:colId xmlns:a16="http://schemas.microsoft.com/office/drawing/2014/main" val="20001"/>
                    </a:ext>
                  </a:extLst>
                </a:gridCol>
              </a:tblGrid>
              <a:tr h="364025">
                <a:tc>
                  <a:txBody>
                    <a:bodyPr/>
                    <a:lstStyle/>
                    <a:p>
                      <a:pPr marL="0" lvl="0" indent="0" algn="l" rtl="0">
                        <a:spcBef>
                          <a:spcPts val="0"/>
                        </a:spcBef>
                        <a:spcAft>
                          <a:spcPts val="0"/>
                        </a:spcAft>
                        <a:buNone/>
                      </a:pPr>
                      <a:r>
                        <a:rPr lang="en" b="1">
                          <a:solidFill>
                            <a:schemeClr val="accent1"/>
                          </a:solidFill>
                          <a:latin typeface="Fira Sans Extra Condensed"/>
                          <a:ea typeface="Fira Sans Extra Condensed"/>
                          <a:cs typeface="Fira Sans Extra Condensed"/>
                          <a:sym typeface="Fira Sans Extra Condensed"/>
                        </a:rPr>
                        <a:t>01</a:t>
                      </a:r>
                      <a:endParaRPr b="1">
                        <a:solidFill>
                          <a:schemeClr val="accent1"/>
                        </a:solidFill>
                        <a:latin typeface="Fira Sans Extra Condensed"/>
                        <a:ea typeface="Fira Sans Extra Condensed"/>
                        <a:cs typeface="Fira Sans Extra Condensed"/>
                        <a:sym typeface="Fira Sans Extra Condense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r>
                        <a:rPr lang="en" b="1">
                          <a:solidFill>
                            <a:schemeClr val="dk1"/>
                          </a:solidFill>
                          <a:latin typeface="Fira Sans Extra Condensed"/>
                          <a:ea typeface="Fira Sans Extra Condensed"/>
                          <a:cs typeface="Fira Sans Extra Condensed"/>
                          <a:sym typeface="Fira Sans Extra Condensed"/>
                        </a:rPr>
                        <a:t>Supervised learning</a:t>
                      </a:r>
                      <a:endParaRPr b="1">
                        <a:solidFill>
                          <a:schemeClr val="dk1"/>
                        </a:solidFill>
                        <a:latin typeface="Fira Sans Extra Condensed"/>
                        <a:ea typeface="Fira Sans Extra Condensed"/>
                        <a:cs typeface="Fira Sans Extra Condensed"/>
                        <a:sym typeface="Fira Sans Extra Condense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0"/>
                  </a:ext>
                </a:extLst>
              </a:tr>
              <a:tr h="336025">
                <a:tc>
                  <a:txBody>
                    <a:bodyPr/>
                    <a:lstStyle/>
                    <a:p>
                      <a:pPr marL="0" lvl="0" indent="0" algn="l" rtl="0">
                        <a:spcBef>
                          <a:spcPts val="0"/>
                        </a:spcBef>
                        <a:spcAft>
                          <a:spcPts val="0"/>
                        </a:spcAft>
                        <a:buNone/>
                      </a:pPr>
                      <a:endParaRPr sz="1200">
                        <a:solidFill>
                          <a:schemeClr val="dk1"/>
                        </a:solidFill>
                        <a:latin typeface="Roboto"/>
                        <a:ea typeface="Roboto"/>
                        <a:cs typeface="Roboto"/>
                        <a:sym typeface="Robot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alpha val="0"/>
                        </a:schemeClr>
                      </a:solidFill>
                      <a:prstDash val="solid"/>
                      <a:round/>
                      <a:headEnd type="none" w="sm" len="sm"/>
                      <a:tailEnd type="none" w="sm" len="sm"/>
                    </a:lnB>
                  </a:tcPr>
                </a:tc>
                <a:tc>
                  <a:txBody>
                    <a:bodyPr/>
                    <a:lstStyle/>
                    <a:p>
                      <a:pPr marL="0" lvl="0" indent="0" algn="l" rtl="0">
                        <a:spcBef>
                          <a:spcPts val="0"/>
                        </a:spcBef>
                        <a:spcAft>
                          <a:spcPts val="0"/>
                        </a:spcAft>
                        <a:buNone/>
                      </a:pPr>
                      <a:r>
                        <a:rPr lang="en-GB" sz="1200" dirty="0">
                          <a:solidFill>
                            <a:schemeClr val="dk1"/>
                          </a:solidFill>
                          <a:latin typeface="Roboto"/>
                          <a:ea typeface="Roboto"/>
                          <a:cs typeface="Roboto"/>
                          <a:sym typeface="Roboto"/>
                        </a:rPr>
                        <a:t>Ex : Regression, Decision Tree, Random Forest, KNN, Logistic Regression</a:t>
                      </a:r>
                      <a:endParaRPr sz="1200" dirty="0">
                        <a:solidFill>
                          <a:schemeClr val="dk1"/>
                        </a:solidFill>
                        <a:latin typeface="Roboto"/>
                        <a:ea typeface="Roboto"/>
                        <a:cs typeface="Roboto"/>
                        <a:sym typeface="Robot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alpha val="0"/>
                        </a:schemeClr>
                      </a:solidFill>
                      <a:prstDash val="solid"/>
                      <a:round/>
                      <a:headEnd type="none" w="sm" len="sm"/>
                      <a:tailEnd type="none" w="sm" len="sm"/>
                    </a:lnB>
                  </a:tcPr>
                </a:tc>
                <a:extLst>
                  <a:ext uri="{0D108BD9-81ED-4DB2-BD59-A6C34878D82A}">
                    <a16:rowId xmlns:a16="http://schemas.microsoft.com/office/drawing/2014/main" val="10001"/>
                  </a:ext>
                </a:extLst>
              </a:tr>
              <a:tr h="364025">
                <a:tc>
                  <a:txBody>
                    <a:bodyPr/>
                    <a:lstStyle/>
                    <a:p>
                      <a:pPr marL="0" lvl="0" indent="0" algn="l" rtl="0">
                        <a:spcBef>
                          <a:spcPts val="0"/>
                        </a:spcBef>
                        <a:spcAft>
                          <a:spcPts val="0"/>
                        </a:spcAft>
                        <a:buNone/>
                      </a:pPr>
                      <a:r>
                        <a:rPr lang="en" b="1">
                          <a:solidFill>
                            <a:schemeClr val="accent4"/>
                          </a:solidFill>
                          <a:latin typeface="Fira Sans Extra Condensed"/>
                          <a:ea typeface="Fira Sans Extra Condensed"/>
                          <a:cs typeface="Fira Sans Extra Condensed"/>
                          <a:sym typeface="Fira Sans Extra Condensed"/>
                        </a:rPr>
                        <a:t>02</a:t>
                      </a:r>
                      <a:endParaRPr b="1">
                        <a:solidFill>
                          <a:schemeClr val="accent4"/>
                        </a:solidFill>
                        <a:latin typeface="Fira Sans Extra Condensed"/>
                        <a:ea typeface="Fira Sans Extra Condensed"/>
                        <a:cs typeface="Fira Sans Extra Condensed"/>
                        <a:sym typeface="Fira Sans Extra Condense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r>
                        <a:rPr lang="en" b="1">
                          <a:solidFill>
                            <a:schemeClr val="dk1"/>
                          </a:solidFill>
                          <a:latin typeface="Fira Sans Extra Condensed"/>
                          <a:ea typeface="Fira Sans Extra Condensed"/>
                          <a:cs typeface="Fira Sans Extra Condensed"/>
                          <a:sym typeface="Fira Sans Extra Condensed"/>
                        </a:rPr>
                        <a:t>Unsupervised learning</a:t>
                      </a:r>
                      <a:endParaRPr b="1">
                        <a:solidFill>
                          <a:schemeClr val="dk1"/>
                        </a:solidFill>
                        <a:latin typeface="Fira Sans Extra Condensed"/>
                        <a:ea typeface="Fira Sans Extra Condensed"/>
                        <a:cs typeface="Fira Sans Extra Condensed"/>
                        <a:sym typeface="Fira Sans Extra Condense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2"/>
                  </a:ext>
                </a:extLst>
              </a:tr>
              <a:tr h="336025">
                <a:tc>
                  <a:txBody>
                    <a:bodyPr/>
                    <a:lstStyle/>
                    <a:p>
                      <a:pPr marL="0" lvl="0" indent="0" algn="l" rtl="0">
                        <a:spcBef>
                          <a:spcPts val="0"/>
                        </a:spcBef>
                        <a:spcAft>
                          <a:spcPts val="0"/>
                        </a:spcAft>
                        <a:buNone/>
                      </a:pPr>
                      <a:endParaRPr sz="1200">
                        <a:solidFill>
                          <a:schemeClr val="dk1"/>
                        </a:solidFill>
                        <a:latin typeface="Roboto"/>
                        <a:ea typeface="Roboto"/>
                        <a:cs typeface="Roboto"/>
                        <a:sym typeface="Robot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alpha val="0"/>
                        </a:schemeClr>
                      </a:solidFill>
                      <a:prstDash val="solid"/>
                      <a:round/>
                      <a:headEnd type="none" w="sm" len="sm"/>
                      <a:tailEnd type="none" w="sm" len="sm"/>
                    </a:lnB>
                  </a:tcPr>
                </a:tc>
                <a:tc>
                  <a:txBody>
                    <a:bodyPr/>
                    <a:lstStyle/>
                    <a:p>
                      <a:pPr marL="0" lvl="0" indent="0" algn="l" rtl="0">
                        <a:spcBef>
                          <a:spcPts val="0"/>
                        </a:spcBef>
                        <a:spcAft>
                          <a:spcPts val="0"/>
                        </a:spcAft>
                        <a:buNone/>
                      </a:pPr>
                      <a:r>
                        <a:rPr lang="en-GB" sz="1200" dirty="0">
                          <a:solidFill>
                            <a:schemeClr val="dk1"/>
                          </a:solidFill>
                          <a:latin typeface="Roboto"/>
                          <a:ea typeface="Roboto"/>
                          <a:cs typeface="Roboto"/>
                          <a:sym typeface="Roboto"/>
                        </a:rPr>
                        <a:t>Ex : K-Means Clustering, Principal Component Analysis and Hierarchical Clustering</a:t>
                      </a:r>
                      <a:endParaRPr sz="1200" dirty="0">
                        <a:solidFill>
                          <a:schemeClr val="dk1"/>
                        </a:solidFill>
                        <a:latin typeface="Roboto"/>
                        <a:ea typeface="Roboto"/>
                        <a:cs typeface="Roboto"/>
                        <a:sym typeface="Robot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alpha val="0"/>
                        </a:schemeClr>
                      </a:solidFill>
                      <a:prstDash val="solid"/>
                      <a:round/>
                      <a:headEnd type="none" w="sm" len="sm"/>
                      <a:tailEnd type="none" w="sm" len="sm"/>
                    </a:lnB>
                  </a:tcPr>
                </a:tc>
                <a:extLst>
                  <a:ext uri="{0D108BD9-81ED-4DB2-BD59-A6C34878D82A}">
                    <a16:rowId xmlns:a16="http://schemas.microsoft.com/office/drawing/2014/main" val="10003"/>
                  </a:ext>
                </a:extLst>
              </a:tr>
              <a:tr h="364025">
                <a:tc>
                  <a:txBody>
                    <a:bodyPr/>
                    <a:lstStyle/>
                    <a:p>
                      <a:pPr marL="0" lvl="0" indent="0" algn="l" rtl="0">
                        <a:spcBef>
                          <a:spcPts val="0"/>
                        </a:spcBef>
                        <a:spcAft>
                          <a:spcPts val="0"/>
                        </a:spcAft>
                        <a:buNone/>
                      </a:pPr>
                      <a:r>
                        <a:rPr lang="en" b="1" dirty="0">
                          <a:solidFill>
                            <a:schemeClr val="accent5"/>
                          </a:solidFill>
                          <a:latin typeface="Fira Sans Extra Condensed"/>
                          <a:ea typeface="Fira Sans Extra Condensed"/>
                          <a:cs typeface="Fira Sans Extra Condensed"/>
                          <a:sym typeface="Fira Sans Extra Condensed"/>
                        </a:rPr>
                        <a:t>03</a:t>
                      </a:r>
                      <a:endParaRPr b="1" dirty="0">
                        <a:solidFill>
                          <a:schemeClr val="accent5"/>
                        </a:solidFill>
                        <a:latin typeface="Fira Sans Extra Condensed"/>
                        <a:ea typeface="Fira Sans Extra Condensed"/>
                        <a:cs typeface="Fira Sans Extra Condensed"/>
                        <a:sym typeface="Fira Sans Extra Condense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r>
                        <a:rPr lang="en-US" b="1" dirty="0">
                          <a:solidFill>
                            <a:schemeClr val="dk1"/>
                          </a:solidFill>
                          <a:latin typeface="Fira Sans Extra Condensed"/>
                          <a:ea typeface="Fira Sans Extra Condensed"/>
                          <a:cs typeface="Fira Sans Extra Condensed"/>
                          <a:sym typeface="Fira Sans Extra Condensed"/>
                        </a:rPr>
                        <a:t>Reinforcement learning</a:t>
                      </a: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4"/>
                  </a:ext>
                </a:extLst>
              </a:tr>
              <a:tr h="336025">
                <a:tc>
                  <a:txBody>
                    <a:bodyPr/>
                    <a:lstStyle/>
                    <a:p>
                      <a:pPr marL="0" lvl="0" indent="0" algn="l" rtl="0">
                        <a:spcBef>
                          <a:spcPts val="0"/>
                        </a:spcBef>
                        <a:spcAft>
                          <a:spcPts val="0"/>
                        </a:spcAft>
                        <a:buNone/>
                      </a:pPr>
                      <a:endParaRPr sz="1200">
                        <a:solidFill>
                          <a:schemeClr val="dk1"/>
                        </a:solidFill>
                        <a:latin typeface="Roboto"/>
                        <a:ea typeface="Roboto"/>
                        <a:cs typeface="Roboto"/>
                        <a:sym typeface="Robot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alpha val="0"/>
                        </a:schemeClr>
                      </a:solidFill>
                      <a:prstDash val="solid"/>
                      <a:round/>
                      <a:headEnd type="none" w="sm" len="sm"/>
                      <a:tailEnd type="none" w="sm" len="sm"/>
                    </a:lnB>
                  </a:tcPr>
                </a:tc>
                <a:tc>
                  <a:txBody>
                    <a:bodyPr/>
                    <a:lstStyle/>
                    <a:p>
                      <a:pPr marL="0" lvl="0" indent="0" algn="l" rtl="0">
                        <a:spcBef>
                          <a:spcPts val="0"/>
                        </a:spcBef>
                        <a:spcAft>
                          <a:spcPts val="0"/>
                        </a:spcAft>
                        <a:buNone/>
                      </a:pPr>
                      <a:r>
                        <a:rPr lang="en" sz="1200" dirty="0">
                          <a:solidFill>
                            <a:schemeClr val="dk1"/>
                          </a:solidFill>
                          <a:latin typeface="Roboto"/>
                          <a:ea typeface="Roboto"/>
                          <a:cs typeface="Roboto"/>
                          <a:sym typeface="Roboto"/>
                        </a:rPr>
                        <a:t>Ex : Q – Learning ( most used algorithm )</a:t>
                      </a:r>
                      <a:endParaRPr sz="1200" dirty="0">
                        <a:solidFill>
                          <a:schemeClr val="dk1"/>
                        </a:solidFill>
                        <a:latin typeface="Roboto"/>
                        <a:ea typeface="Roboto"/>
                        <a:cs typeface="Roboto"/>
                        <a:sym typeface="Robot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alpha val="0"/>
                        </a:schemeClr>
                      </a:solidFill>
                      <a:prstDash val="solid"/>
                      <a:round/>
                      <a:headEnd type="none" w="sm" len="sm"/>
                      <a:tailEnd type="none" w="sm" len="sm"/>
                    </a:lnB>
                  </a:tcPr>
                </a:tc>
                <a:extLst>
                  <a:ext uri="{0D108BD9-81ED-4DB2-BD59-A6C34878D82A}">
                    <a16:rowId xmlns:a16="http://schemas.microsoft.com/office/drawing/2014/main" val="10005"/>
                  </a:ext>
                </a:extLst>
              </a:tr>
              <a:tr h="364025">
                <a:tc>
                  <a:txBody>
                    <a:bodyPr/>
                    <a:lstStyle/>
                    <a:p>
                      <a:pPr marL="0" lvl="0" indent="0" algn="l" rtl="0">
                        <a:spcBef>
                          <a:spcPts val="0"/>
                        </a:spcBef>
                        <a:spcAft>
                          <a:spcPts val="0"/>
                        </a:spcAft>
                        <a:buNone/>
                      </a:pPr>
                      <a:r>
                        <a:rPr lang="en" b="1">
                          <a:solidFill>
                            <a:schemeClr val="accent6"/>
                          </a:solidFill>
                          <a:latin typeface="Fira Sans Extra Condensed"/>
                          <a:ea typeface="Fira Sans Extra Condensed"/>
                          <a:cs typeface="Fira Sans Extra Condensed"/>
                          <a:sym typeface="Fira Sans Extra Condensed"/>
                        </a:rPr>
                        <a:t>04</a:t>
                      </a:r>
                      <a:endParaRPr b="1">
                        <a:solidFill>
                          <a:schemeClr val="accent6"/>
                        </a:solidFill>
                        <a:latin typeface="Fira Sans Extra Condensed"/>
                        <a:ea typeface="Fira Sans Extra Condensed"/>
                        <a:cs typeface="Fira Sans Extra Condensed"/>
                        <a:sym typeface="Fira Sans Extra Condense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r>
                        <a:rPr lang="en-US" b="1" dirty="0">
                          <a:solidFill>
                            <a:schemeClr val="dk1"/>
                          </a:solidFill>
                          <a:latin typeface="Fira Sans Extra Condensed"/>
                          <a:ea typeface="Fira Sans Extra Condensed"/>
                          <a:cs typeface="Fira Sans Extra Condensed"/>
                          <a:sym typeface="Fira Sans Extra Condensed"/>
                        </a:rPr>
                        <a:t>Dimensionality reduction</a:t>
                      </a: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6"/>
                  </a:ext>
                </a:extLst>
              </a:tr>
              <a:tr h="336025">
                <a:tc>
                  <a:txBody>
                    <a:bodyPr/>
                    <a:lstStyle/>
                    <a:p>
                      <a:pPr marL="0" lvl="0" indent="0" algn="l" rtl="0">
                        <a:spcBef>
                          <a:spcPts val="0"/>
                        </a:spcBef>
                        <a:spcAft>
                          <a:spcPts val="0"/>
                        </a:spcAft>
                        <a:buNone/>
                      </a:pPr>
                      <a:endParaRPr sz="1200">
                        <a:solidFill>
                          <a:schemeClr val="dk1"/>
                        </a:solidFill>
                        <a:latin typeface="Roboto"/>
                        <a:ea typeface="Roboto"/>
                        <a:cs typeface="Roboto"/>
                        <a:sym typeface="Robot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alpha val="0"/>
                        </a:schemeClr>
                      </a:solidFill>
                      <a:prstDash val="solid"/>
                      <a:round/>
                      <a:headEnd type="none" w="sm" len="sm"/>
                      <a:tailEnd type="none" w="sm" len="sm"/>
                    </a:lnB>
                  </a:tcPr>
                </a:tc>
                <a:tc>
                  <a:txBody>
                    <a:bodyPr/>
                    <a:lstStyle/>
                    <a:p>
                      <a:pPr marL="0" lvl="0" indent="0" algn="l" rtl="0">
                        <a:spcBef>
                          <a:spcPts val="0"/>
                        </a:spcBef>
                        <a:spcAft>
                          <a:spcPts val="0"/>
                        </a:spcAft>
                        <a:buNone/>
                      </a:pPr>
                      <a:r>
                        <a:rPr lang="en" sz="1200" dirty="0">
                          <a:solidFill>
                            <a:schemeClr val="dk1"/>
                          </a:solidFill>
                          <a:latin typeface="Roboto"/>
                          <a:ea typeface="Roboto"/>
                          <a:cs typeface="Roboto"/>
                          <a:sym typeface="Roboto"/>
                        </a:rPr>
                        <a:t>Ex : </a:t>
                      </a:r>
                      <a:r>
                        <a:rPr lang="en-US" sz="1200" dirty="0">
                          <a:solidFill>
                            <a:schemeClr val="dk1"/>
                          </a:solidFill>
                          <a:latin typeface="Roboto"/>
                          <a:ea typeface="Roboto"/>
                          <a:cs typeface="Roboto"/>
                          <a:sym typeface="Roboto"/>
                        </a:rPr>
                        <a:t>Principal Component Analysis , Singular Value Decomposition, Linear Discriminant Analysis</a:t>
                      </a:r>
                      <a:endParaRPr sz="1200" dirty="0">
                        <a:solidFill>
                          <a:schemeClr val="dk1"/>
                        </a:solidFill>
                        <a:latin typeface="Roboto"/>
                        <a:ea typeface="Roboto"/>
                        <a:cs typeface="Roboto"/>
                        <a:sym typeface="Robot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alpha val="0"/>
                        </a:schemeClr>
                      </a:solidFill>
                      <a:prstDash val="solid"/>
                      <a:round/>
                      <a:headEnd type="none" w="sm" len="sm"/>
                      <a:tailEnd type="none" w="sm" len="sm"/>
                    </a:lnB>
                  </a:tcPr>
                </a:tc>
                <a:extLst>
                  <a:ext uri="{0D108BD9-81ED-4DB2-BD59-A6C34878D82A}">
                    <a16:rowId xmlns:a16="http://schemas.microsoft.com/office/drawing/2014/main" val="10007"/>
                  </a:ext>
                </a:extLst>
              </a:tr>
            </a:tbl>
          </a:graphicData>
        </a:graphic>
      </p:graphicFrame>
      <p:grpSp>
        <p:nvGrpSpPr>
          <p:cNvPr id="5" name="Google Shape;1186;p29">
            <a:extLst>
              <a:ext uri="{FF2B5EF4-FFF2-40B4-BE49-F238E27FC236}">
                <a16:creationId xmlns:a16="http://schemas.microsoft.com/office/drawing/2014/main" id="{2C47A0F1-E3C7-4EC1-B292-1A1D03C91E8D}"/>
              </a:ext>
            </a:extLst>
          </p:cNvPr>
          <p:cNvGrpSpPr/>
          <p:nvPr/>
        </p:nvGrpSpPr>
        <p:grpSpPr>
          <a:xfrm>
            <a:off x="6308036" y="1580113"/>
            <a:ext cx="4114785" cy="3734967"/>
            <a:chOff x="457200" y="997005"/>
            <a:chExt cx="4114785" cy="3734967"/>
          </a:xfrm>
        </p:grpSpPr>
        <p:sp>
          <p:nvSpPr>
            <p:cNvPr id="6" name="Google Shape;1187;p29">
              <a:extLst>
                <a:ext uri="{FF2B5EF4-FFF2-40B4-BE49-F238E27FC236}">
                  <a16:creationId xmlns:a16="http://schemas.microsoft.com/office/drawing/2014/main" id="{F5D3DD6D-6592-4C24-8843-C7ADCA7A43F3}"/>
                </a:ext>
              </a:extLst>
            </p:cNvPr>
            <p:cNvSpPr/>
            <p:nvPr/>
          </p:nvSpPr>
          <p:spPr>
            <a:xfrm>
              <a:off x="457200" y="4475703"/>
              <a:ext cx="3036451" cy="256268"/>
            </a:xfrm>
            <a:custGeom>
              <a:avLst/>
              <a:gdLst/>
              <a:ahLst/>
              <a:cxnLst/>
              <a:rect l="l" t="t" r="r" b="b"/>
              <a:pathLst>
                <a:path w="85915" h="7251" extrusionOk="0">
                  <a:moveTo>
                    <a:pt x="40754" y="1"/>
                  </a:moveTo>
                  <a:lnTo>
                    <a:pt x="38564" y="14"/>
                  </a:lnTo>
                  <a:lnTo>
                    <a:pt x="36414" y="42"/>
                  </a:lnTo>
                  <a:lnTo>
                    <a:pt x="34306" y="69"/>
                  </a:lnTo>
                  <a:lnTo>
                    <a:pt x="32225" y="110"/>
                  </a:lnTo>
                  <a:lnTo>
                    <a:pt x="30184" y="164"/>
                  </a:lnTo>
                  <a:lnTo>
                    <a:pt x="28185" y="219"/>
                  </a:lnTo>
                  <a:lnTo>
                    <a:pt x="26240" y="287"/>
                  </a:lnTo>
                  <a:lnTo>
                    <a:pt x="24335" y="355"/>
                  </a:lnTo>
                  <a:lnTo>
                    <a:pt x="22485" y="436"/>
                  </a:lnTo>
                  <a:lnTo>
                    <a:pt x="20690" y="518"/>
                  </a:lnTo>
                  <a:lnTo>
                    <a:pt x="18935" y="613"/>
                  </a:lnTo>
                  <a:lnTo>
                    <a:pt x="17262" y="722"/>
                  </a:lnTo>
                  <a:lnTo>
                    <a:pt x="15630" y="831"/>
                  </a:lnTo>
                  <a:lnTo>
                    <a:pt x="14079" y="939"/>
                  </a:lnTo>
                  <a:lnTo>
                    <a:pt x="12583" y="1062"/>
                  </a:lnTo>
                  <a:lnTo>
                    <a:pt x="11168" y="1184"/>
                  </a:lnTo>
                  <a:lnTo>
                    <a:pt x="9808" y="1320"/>
                  </a:lnTo>
                  <a:lnTo>
                    <a:pt x="8543" y="1456"/>
                  </a:lnTo>
                  <a:lnTo>
                    <a:pt x="7332" y="1592"/>
                  </a:lnTo>
                  <a:lnTo>
                    <a:pt x="6217" y="1742"/>
                  </a:lnTo>
                  <a:lnTo>
                    <a:pt x="5183" y="1892"/>
                  </a:lnTo>
                  <a:lnTo>
                    <a:pt x="4244" y="2055"/>
                  </a:lnTo>
                  <a:lnTo>
                    <a:pt x="3374" y="2218"/>
                  </a:lnTo>
                  <a:lnTo>
                    <a:pt x="2612" y="2381"/>
                  </a:lnTo>
                  <a:lnTo>
                    <a:pt x="1932" y="2545"/>
                  </a:lnTo>
                  <a:lnTo>
                    <a:pt x="1361" y="2721"/>
                  </a:lnTo>
                  <a:lnTo>
                    <a:pt x="1102" y="2803"/>
                  </a:lnTo>
                  <a:lnTo>
                    <a:pt x="871" y="2898"/>
                  </a:lnTo>
                  <a:lnTo>
                    <a:pt x="667" y="2980"/>
                  </a:lnTo>
                  <a:lnTo>
                    <a:pt x="504" y="3075"/>
                  </a:lnTo>
                  <a:lnTo>
                    <a:pt x="354" y="3157"/>
                  </a:lnTo>
                  <a:lnTo>
                    <a:pt x="218" y="3252"/>
                  </a:lnTo>
                  <a:lnTo>
                    <a:pt x="123" y="3347"/>
                  </a:lnTo>
                  <a:lnTo>
                    <a:pt x="55" y="3442"/>
                  </a:lnTo>
                  <a:lnTo>
                    <a:pt x="14" y="3538"/>
                  </a:lnTo>
                  <a:lnTo>
                    <a:pt x="0" y="3619"/>
                  </a:lnTo>
                  <a:lnTo>
                    <a:pt x="14" y="3714"/>
                  </a:lnTo>
                  <a:lnTo>
                    <a:pt x="55" y="3810"/>
                  </a:lnTo>
                  <a:lnTo>
                    <a:pt x="123" y="3905"/>
                  </a:lnTo>
                  <a:lnTo>
                    <a:pt x="218" y="4000"/>
                  </a:lnTo>
                  <a:lnTo>
                    <a:pt x="354" y="4082"/>
                  </a:lnTo>
                  <a:lnTo>
                    <a:pt x="504" y="4177"/>
                  </a:lnTo>
                  <a:lnTo>
                    <a:pt x="667" y="4272"/>
                  </a:lnTo>
                  <a:lnTo>
                    <a:pt x="871" y="4354"/>
                  </a:lnTo>
                  <a:lnTo>
                    <a:pt x="1102" y="4449"/>
                  </a:lnTo>
                  <a:lnTo>
                    <a:pt x="1361" y="4531"/>
                  </a:lnTo>
                  <a:lnTo>
                    <a:pt x="1932" y="4707"/>
                  </a:lnTo>
                  <a:lnTo>
                    <a:pt x="2612" y="4871"/>
                  </a:lnTo>
                  <a:lnTo>
                    <a:pt x="3374" y="5034"/>
                  </a:lnTo>
                  <a:lnTo>
                    <a:pt x="4244" y="5197"/>
                  </a:lnTo>
                  <a:lnTo>
                    <a:pt x="5183" y="5360"/>
                  </a:lnTo>
                  <a:lnTo>
                    <a:pt x="6217" y="5510"/>
                  </a:lnTo>
                  <a:lnTo>
                    <a:pt x="7332" y="5646"/>
                  </a:lnTo>
                  <a:lnTo>
                    <a:pt x="8543" y="5796"/>
                  </a:lnTo>
                  <a:lnTo>
                    <a:pt x="9808" y="5932"/>
                  </a:lnTo>
                  <a:lnTo>
                    <a:pt x="11168" y="6068"/>
                  </a:lnTo>
                  <a:lnTo>
                    <a:pt x="12583" y="6190"/>
                  </a:lnTo>
                  <a:lnTo>
                    <a:pt x="14079" y="6312"/>
                  </a:lnTo>
                  <a:lnTo>
                    <a:pt x="15630" y="6421"/>
                  </a:lnTo>
                  <a:lnTo>
                    <a:pt x="17262" y="6530"/>
                  </a:lnTo>
                  <a:lnTo>
                    <a:pt x="18935" y="6639"/>
                  </a:lnTo>
                  <a:lnTo>
                    <a:pt x="20690" y="6721"/>
                  </a:lnTo>
                  <a:lnTo>
                    <a:pt x="22485" y="6816"/>
                  </a:lnTo>
                  <a:lnTo>
                    <a:pt x="24335" y="6897"/>
                  </a:lnTo>
                  <a:lnTo>
                    <a:pt x="26240" y="6965"/>
                  </a:lnTo>
                  <a:lnTo>
                    <a:pt x="28185" y="7033"/>
                  </a:lnTo>
                  <a:lnTo>
                    <a:pt x="30184" y="7088"/>
                  </a:lnTo>
                  <a:lnTo>
                    <a:pt x="32225" y="7142"/>
                  </a:lnTo>
                  <a:lnTo>
                    <a:pt x="34306" y="7183"/>
                  </a:lnTo>
                  <a:lnTo>
                    <a:pt x="36414" y="7210"/>
                  </a:lnTo>
                  <a:lnTo>
                    <a:pt x="38564" y="7237"/>
                  </a:lnTo>
                  <a:lnTo>
                    <a:pt x="40754" y="7251"/>
                  </a:lnTo>
                  <a:lnTo>
                    <a:pt x="45175" y="7251"/>
                  </a:lnTo>
                  <a:lnTo>
                    <a:pt x="47351" y="7237"/>
                  </a:lnTo>
                  <a:lnTo>
                    <a:pt x="49500" y="7210"/>
                  </a:lnTo>
                  <a:lnTo>
                    <a:pt x="51622" y="7183"/>
                  </a:lnTo>
                  <a:lnTo>
                    <a:pt x="53690" y="7142"/>
                  </a:lnTo>
                  <a:lnTo>
                    <a:pt x="55730" y="7088"/>
                  </a:lnTo>
                  <a:lnTo>
                    <a:pt x="57730" y="7033"/>
                  </a:lnTo>
                  <a:lnTo>
                    <a:pt x="59675" y="6965"/>
                  </a:lnTo>
                  <a:lnTo>
                    <a:pt x="61579" y="6897"/>
                  </a:lnTo>
                  <a:lnTo>
                    <a:pt x="63429" y="6816"/>
                  </a:lnTo>
                  <a:lnTo>
                    <a:pt x="65238" y="6721"/>
                  </a:lnTo>
                  <a:lnTo>
                    <a:pt x="66980" y="6639"/>
                  </a:lnTo>
                  <a:lnTo>
                    <a:pt x="68666" y="6530"/>
                  </a:lnTo>
                  <a:lnTo>
                    <a:pt x="70285" y="6421"/>
                  </a:lnTo>
                  <a:lnTo>
                    <a:pt x="71836" y="6312"/>
                  </a:lnTo>
                  <a:lnTo>
                    <a:pt x="73332" y="6190"/>
                  </a:lnTo>
                  <a:lnTo>
                    <a:pt x="74760" y="6068"/>
                  </a:lnTo>
                  <a:lnTo>
                    <a:pt x="76107" y="5932"/>
                  </a:lnTo>
                  <a:lnTo>
                    <a:pt x="77386" y="5796"/>
                  </a:lnTo>
                  <a:lnTo>
                    <a:pt x="78583" y="5646"/>
                  </a:lnTo>
                  <a:lnTo>
                    <a:pt x="79698" y="5510"/>
                  </a:lnTo>
                  <a:lnTo>
                    <a:pt x="80732" y="5360"/>
                  </a:lnTo>
                  <a:lnTo>
                    <a:pt x="81684" y="5197"/>
                  </a:lnTo>
                  <a:lnTo>
                    <a:pt x="82541" y="5034"/>
                  </a:lnTo>
                  <a:lnTo>
                    <a:pt x="83303" y="4871"/>
                  </a:lnTo>
                  <a:lnTo>
                    <a:pt x="83983" y="4707"/>
                  </a:lnTo>
                  <a:lnTo>
                    <a:pt x="84568" y="4531"/>
                  </a:lnTo>
                  <a:lnTo>
                    <a:pt x="84813" y="4449"/>
                  </a:lnTo>
                  <a:lnTo>
                    <a:pt x="85044" y="4354"/>
                  </a:lnTo>
                  <a:lnTo>
                    <a:pt x="85248" y="4272"/>
                  </a:lnTo>
                  <a:lnTo>
                    <a:pt x="85425" y="4177"/>
                  </a:lnTo>
                  <a:lnTo>
                    <a:pt x="85574" y="4082"/>
                  </a:lnTo>
                  <a:lnTo>
                    <a:pt x="85697" y="4000"/>
                  </a:lnTo>
                  <a:lnTo>
                    <a:pt x="85792" y="3905"/>
                  </a:lnTo>
                  <a:lnTo>
                    <a:pt x="85860" y="3810"/>
                  </a:lnTo>
                  <a:lnTo>
                    <a:pt x="85901" y="3714"/>
                  </a:lnTo>
                  <a:lnTo>
                    <a:pt x="85914" y="3619"/>
                  </a:lnTo>
                  <a:lnTo>
                    <a:pt x="85901" y="3538"/>
                  </a:lnTo>
                  <a:lnTo>
                    <a:pt x="85860" y="3442"/>
                  </a:lnTo>
                  <a:lnTo>
                    <a:pt x="85792" y="3347"/>
                  </a:lnTo>
                  <a:lnTo>
                    <a:pt x="85697" y="3252"/>
                  </a:lnTo>
                  <a:lnTo>
                    <a:pt x="85574" y="3157"/>
                  </a:lnTo>
                  <a:lnTo>
                    <a:pt x="85425" y="3075"/>
                  </a:lnTo>
                  <a:lnTo>
                    <a:pt x="85248" y="2980"/>
                  </a:lnTo>
                  <a:lnTo>
                    <a:pt x="85044" y="2898"/>
                  </a:lnTo>
                  <a:lnTo>
                    <a:pt x="84813" y="2803"/>
                  </a:lnTo>
                  <a:lnTo>
                    <a:pt x="84568" y="2721"/>
                  </a:lnTo>
                  <a:lnTo>
                    <a:pt x="83983" y="2545"/>
                  </a:lnTo>
                  <a:lnTo>
                    <a:pt x="83303" y="2381"/>
                  </a:lnTo>
                  <a:lnTo>
                    <a:pt x="82541" y="2218"/>
                  </a:lnTo>
                  <a:lnTo>
                    <a:pt x="81684" y="2055"/>
                  </a:lnTo>
                  <a:lnTo>
                    <a:pt x="80732" y="1892"/>
                  </a:lnTo>
                  <a:lnTo>
                    <a:pt x="79698" y="1742"/>
                  </a:lnTo>
                  <a:lnTo>
                    <a:pt x="78583" y="1592"/>
                  </a:lnTo>
                  <a:lnTo>
                    <a:pt x="77386" y="1456"/>
                  </a:lnTo>
                  <a:lnTo>
                    <a:pt x="76107" y="1320"/>
                  </a:lnTo>
                  <a:lnTo>
                    <a:pt x="74760" y="1184"/>
                  </a:lnTo>
                  <a:lnTo>
                    <a:pt x="73332" y="1062"/>
                  </a:lnTo>
                  <a:lnTo>
                    <a:pt x="71836" y="939"/>
                  </a:lnTo>
                  <a:lnTo>
                    <a:pt x="70285" y="831"/>
                  </a:lnTo>
                  <a:lnTo>
                    <a:pt x="68666" y="722"/>
                  </a:lnTo>
                  <a:lnTo>
                    <a:pt x="66980" y="613"/>
                  </a:lnTo>
                  <a:lnTo>
                    <a:pt x="65238" y="518"/>
                  </a:lnTo>
                  <a:lnTo>
                    <a:pt x="63429" y="436"/>
                  </a:lnTo>
                  <a:lnTo>
                    <a:pt x="61579" y="355"/>
                  </a:lnTo>
                  <a:lnTo>
                    <a:pt x="59675" y="287"/>
                  </a:lnTo>
                  <a:lnTo>
                    <a:pt x="57730" y="219"/>
                  </a:lnTo>
                  <a:lnTo>
                    <a:pt x="55730" y="164"/>
                  </a:lnTo>
                  <a:lnTo>
                    <a:pt x="53690" y="110"/>
                  </a:lnTo>
                  <a:lnTo>
                    <a:pt x="51622" y="69"/>
                  </a:lnTo>
                  <a:lnTo>
                    <a:pt x="49500" y="42"/>
                  </a:lnTo>
                  <a:lnTo>
                    <a:pt x="47351" y="14"/>
                  </a:lnTo>
                  <a:lnTo>
                    <a:pt x="45175" y="1"/>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188;p29">
              <a:extLst>
                <a:ext uri="{FF2B5EF4-FFF2-40B4-BE49-F238E27FC236}">
                  <a16:creationId xmlns:a16="http://schemas.microsoft.com/office/drawing/2014/main" id="{EE493E38-C543-4613-B6FA-09DA90FAA6DB}"/>
                </a:ext>
              </a:extLst>
            </p:cNvPr>
            <p:cNvSpPr/>
            <p:nvPr/>
          </p:nvSpPr>
          <p:spPr>
            <a:xfrm>
              <a:off x="1125429" y="3092593"/>
              <a:ext cx="204386" cy="1191325"/>
            </a:xfrm>
            <a:custGeom>
              <a:avLst/>
              <a:gdLst/>
              <a:ahLst/>
              <a:cxnLst/>
              <a:rect l="l" t="t" r="r" b="b"/>
              <a:pathLst>
                <a:path w="5783" h="33708" extrusionOk="0">
                  <a:moveTo>
                    <a:pt x="531" y="0"/>
                  </a:moveTo>
                  <a:lnTo>
                    <a:pt x="423" y="14"/>
                  </a:lnTo>
                  <a:lnTo>
                    <a:pt x="327" y="41"/>
                  </a:lnTo>
                  <a:lnTo>
                    <a:pt x="232" y="96"/>
                  </a:lnTo>
                  <a:lnTo>
                    <a:pt x="151" y="164"/>
                  </a:lnTo>
                  <a:lnTo>
                    <a:pt x="96" y="245"/>
                  </a:lnTo>
                  <a:lnTo>
                    <a:pt x="42" y="327"/>
                  </a:lnTo>
                  <a:lnTo>
                    <a:pt x="15" y="422"/>
                  </a:lnTo>
                  <a:lnTo>
                    <a:pt x="1" y="531"/>
                  </a:lnTo>
                  <a:lnTo>
                    <a:pt x="1" y="10420"/>
                  </a:lnTo>
                  <a:lnTo>
                    <a:pt x="15" y="10529"/>
                  </a:lnTo>
                  <a:lnTo>
                    <a:pt x="42" y="10624"/>
                  </a:lnTo>
                  <a:lnTo>
                    <a:pt x="83" y="10719"/>
                  </a:lnTo>
                  <a:lnTo>
                    <a:pt x="151" y="10801"/>
                  </a:lnTo>
                  <a:lnTo>
                    <a:pt x="4721" y="15371"/>
                  </a:lnTo>
                  <a:lnTo>
                    <a:pt x="4721" y="19983"/>
                  </a:lnTo>
                  <a:lnTo>
                    <a:pt x="341" y="24376"/>
                  </a:lnTo>
                  <a:lnTo>
                    <a:pt x="273" y="24444"/>
                  </a:lnTo>
                  <a:lnTo>
                    <a:pt x="219" y="24539"/>
                  </a:lnTo>
                  <a:lnTo>
                    <a:pt x="191" y="24635"/>
                  </a:lnTo>
                  <a:lnTo>
                    <a:pt x="178" y="24743"/>
                  </a:lnTo>
                  <a:lnTo>
                    <a:pt x="178" y="33177"/>
                  </a:lnTo>
                  <a:lnTo>
                    <a:pt x="191" y="33286"/>
                  </a:lnTo>
                  <a:lnTo>
                    <a:pt x="219" y="33395"/>
                  </a:lnTo>
                  <a:lnTo>
                    <a:pt x="273" y="33476"/>
                  </a:lnTo>
                  <a:lnTo>
                    <a:pt x="341" y="33558"/>
                  </a:lnTo>
                  <a:lnTo>
                    <a:pt x="409" y="33626"/>
                  </a:lnTo>
                  <a:lnTo>
                    <a:pt x="504" y="33667"/>
                  </a:lnTo>
                  <a:lnTo>
                    <a:pt x="599" y="33707"/>
                  </a:lnTo>
                  <a:lnTo>
                    <a:pt x="817" y="33707"/>
                  </a:lnTo>
                  <a:lnTo>
                    <a:pt x="912" y="33667"/>
                  </a:lnTo>
                  <a:lnTo>
                    <a:pt x="1007" y="33626"/>
                  </a:lnTo>
                  <a:lnTo>
                    <a:pt x="1089" y="33558"/>
                  </a:lnTo>
                  <a:lnTo>
                    <a:pt x="1144" y="33476"/>
                  </a:lnTo>
                  <a:lnTo>
                    <a:pt x="1198" y="33395"/>
                  </a:lnTo>
                  <a:lnTo>
                    <a:pt x="1225" y="33286"/>
                  </a:lnTo>
                  <a:lnTo>
                    <a:pt x="1239" y="33177"/>
                  </a:lnTo>
                  <a:lnTo>
                    <a:pt x="1239" y="24961"/>
                  </a:lnTo>
                  <a:lnTo>
                    <a:pt x="5632" y="20581"/>
                  </a:lnTo>
                  <a:lnTo>
                    <a:pt x="5700" y="20499"/>
                  </a:lnTo>
                  <a:lnTo>
                    <a:pt x="5741" y="20404"/>
                  </a:lnTo>
                  <a:lnTo>
                    <a:pt x="5768" y="20309"/>
                  </a:lnTo>
                  <a:lnTo>
                    <a:pt x="5782" y="20200"/>
                  </a:lnTo>
                  <a:lnTo>
                    <a:pt x="5782" y="15154"/>
                  </a:lnTo>
                  <a:lnTo>
                    <a:pt x="5768" y="15045"/>
                  </a:lnTo>
                  <a:lnTo>
                    <a:pt x="5741" y="14950"/>
                  </a:lnTo>
                  <a:lnTo>
                    <a:pt x="5700" y="14854"/>
                  </a:lnTo>
                  <a:lnTo>
                    <a:pt x="5632" y="14773"/>
                  </a:lnTo>
                  <a:lnTo>
                    <a:pt x="1062" y="10202"/>
                  </a:lnTo>
                  <a:lnTo>
                    <a:pt x="1062" y="531"/>
                  </a:lnTo>
                  <a:lnTo>
                    <a:pt x="1048" y="422"/>
                  </a:lnTo>
                  <a:lnTo>
                    <a:pt x="1021" y="327"/>
                  </a:lnTo>
                  <a:lnTo>
                    <a:pt x="967" y="245"/>
                  </a:lnTo>
                  <a:lnTo>
                    <a:pt x="899" y="164"/>
                  </a:lnTo>
                  <a:lnTo>
                    <a:pt x="831" y="96"/>
                  </a:lnTo>
                  <a:lnTo>
                    <a:pt x="735" y="41"/>
                  </a:lnTo>
                  <a:lnTo>
                    <a:pt x="640" y="14"/>
                  </a:lnTo>
                  <a:lnTo>
                    <a:pt x="53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189;p29">
              <a:extLst>
                <a:ext uri="{FF2B5EF4-FFF2-40B4-BE49-F238E27FC236}">
                  <a16:creationId xmlns:a16="http://schemas.microsoft.com/office/drawing/2014/main" id="{2CFAD7E5-E80F-475C-B20F-CE16BA290A97}"/>
                </a:ext>
              </a:extLst>
            </p:cNvPr>
            <p:cNvSpPr/>
            <p:nvPr/>
          </p:nvSpPr>
          <p:spPr>
            <a:xfrm>
              <a:off x="1484583" y="3638253"/>
              <a:ext cx="111541" cy="667302"/>
            </a:xfrm>
            <a:custGeom>
              <a:avLst/>
              <a:gdLst/>
              <a:ahLst/>
              <a:cxnLst/>
              <a:rect l="l" t="t" r="r" b="b"/>
              <a:pathLst>
                <a:path w="3156" h="18881" extrusionOk="0">
                  <a:moveTo>
                    <a:pt x="2517" y="0"/>
                  </a:moveTo>
                  <a:lnTo>
                    <a:pt x="2421" y="41"/>
                  </a:lnTo>
                  <a:lnTo>
                    <a:pt x="2326" y="82"/>
                  </a:lnTo>
                  <a:lnTo>
                    <a:pt x="2244" y="150"/>
                  </a:lnTo>
                  <a:lnTo>
                    <a:pt x="2176" y="232"/>
                  </a:lnTo>
                  <a:lnTo>
                    <a:pt x="2136" y="313"/>
                  </a:lnTo>
                  <a:lnTo>
                    <a:pt x="2108" y="422"/>
                  </a:lnTo>
                  <a:lnTo>
                    <a:pt x="2095" y="531"/>
                  </a:lnTo>
                  <a:lnTo>
                    <a:pt x="2095" y="6489"/>
                  </a:lnTo>
                  <a:lnTo>
                    <a:pt x="163" y="8420"/>
                  </a:lnTo>
                  <a:lnTo>
                    <a:pt x="95" y="8502"/>
                  </a:lnTo>
                  <a:lnTo>
                    <a:pt x="41" y="8583"/>
                  </a:lnTo>
                  <a:lnTo>
                    <a:pt x="14" y="8692"/>
                  </a:lnTo>
                  <a:lnTo>
                    <a:pt x="0" y="8787"/>
                  </a:lnTo>
                  <a:lnTo>
                    <a:pt x="0" y="18350"/>
                  </a:lnTo>
                  <a:lnTo>
                    <a:pt x="14" y="18459"/>
                  </a:lnTo>
                  <a:lnTo>
                    <a:pt x="41" y="18568"/>
                  </a:lnTo>
                  <a:lnTo>
                    <a:pt x="95" y="18649"/>
                  </a:lnTo>
                  <a:lnTo>
                    <a:pt x="163" y="18731"/>
                  </a:lnTo>
                  <a:lnTo>
                    <a:pt x="245" y="18799"/>
                  </a:lnTo>
                  <a:lnTo>
                    <a:pt x="327" y="18840"/>
                  </a:lnTo>
                  <a:lnTo>
                    <a:pt x="422" y="18881"/>
                  </a:lnTo>
                  <a:lnTo>
                    <a:pt x="639" y="18881"/>
                  </a:lnTo>
                  <a:lnTo>
                    <a:pt x="735" y="18840"/>
                  </a:lnTo>
                  <a:lnTo>
                    <a:pt x="830" y="18799"/>
                  </a:lnTo>
                  <a:lnTo>
                    <a:pt x="911" y="18731"/>
                  </a:lnTo>
                  <a:lnTo>
                    <a:pt x="979" y="18649"/>
                  </a:lnTo>
                  <a:lnTo>
                    <a:pt x="1020" y="18568"/>
                  </a:lnTo>
                  <a:lnTo>
                    <a:pt x="1047" y="18459"/>
                  </a:lnTo>
                  <a:lnTo>
                    <a:pt x="1061" y="18350"/>
                  </a:lnTo>
                  <a:lnTo>
                    <a:pt x="1061" y="9005"/>
                  </a:lnTo>
                  <a:lnTo>
                    <a:pt x="2993" y="7074"/>
                  </a:lnTo>
                  <a:lnTo>
                    <a:pt x="3061" y="6992"/>
                  </a:lnTo>
                  <a:lnTo>
                    <a:pt x="3115" y="6910"/>
                  </a:lnTo>
                  <a:lnTo>
                    <a:pt x="3142" y="6802"/>
                  </a:lnTo>
                  <a:lnTo>
                    <a:pt x="3156" y="6706"/>
                  </a:lnTo>
                  <a:lnTo>
                    <a:pt x="3156" y="531"/>
                  </a:lnTo>
                  <a:lnTo>
                    <a:pt x="3142" y="422"/>
                  </a:lnTo>
                  <a:lnTo>
                    <a:pt x="3115" y="313"/>
                  </a:lnTo>
                  <a:lnTo>
                    <a:pt x="3061" y="232"/>
                  </a:lnTo>
                  <a:lnTo>
                    <a:pt x="2993" y="150"/>
                  </a:lnTo>
                  <a:lnTo>
                    <a:pt x="2925" y="82"/>
                  </a:lnTo>
                  <a:lnTo>
                    <a:pt x="2829" y="41"/>
                  </a:lnTo>
                  <a:lnTo>
                    <a:pt x="273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190;p29">
              <a:extLst>
                <a:ext uri="{FF2B5EF4-FFF2-40B4-BE49-F238E27FC236}">
                  <a16:creationId xmlns:a16="http://schemas.microsoft.com/office/drawing/2014/main" id="{C1CE7420-D4D4-4594-B443-7FA60A60E4E0}"/>
                </a:ext>
              </a:extLst>
            </p:cNvPr>
            <p:cNvSpPr/>
            <p:nvPr/>
          </p:nvSpPr>
          <p:spPr>
            <a:xfrm>
              <a:off x="1689360" y="3070009"/>
              <a:ext cx="205799" cy="1235538"/>
            </a:xfrm>
            <a:custGeom>
              <a:avLst/>
              <a:gdLst/>
              <a:ahLst/>
              <a:cxnLst/>
              <a:rect l="l" t="t" r="r" b="b"/>
              <a:pathLst>
                <a:path w="5823" h="34959" extrusionOk="0">
                  <a:moveTo>
                    <a:pt x="531" y="0"/>
                  </a:moveTo>
                  <a:lnTo>
                    <a:pt x="422" y="14"/>
                  </a:lnTo>
                  <a:lnTo>
                    <a:pt x="327" y="41"/>
                  </a:lnTo>
                  <a:lnTo>
                    <a:pt x="232" y="95"/>
                  </a:lnTo>
                  <a:lnTo>
                    <a:pt x="164" y="150"/>
                  </a:lnTo>
                  <a:lnTo>
                    <a:pt x="96" y="231"/>
                  </a:lnTo>
                  <a:lnTo>
                    <a:pt x="42" y="327"/>
                  </a:lnTo>
                  <a:lnTo>
                    <a:pt x="14" y="422"/>
                  </a:lnTo>
                  <a:lnTo>
                    <a:pt x="1" y="531"/>
                  </a:lnTo>
                  <a:lnTo>
                    <a:pt x="1" y="7726"/>
                  </a:lnTo>
                  <a:lnTo>
                    <a:pt x="14" y="7835"/>
                  </a:lnTo>
                  <a:lnTo>
                    <a:pt x="42" y="7930"/>
                  </a:lnTo>
                  <a:lnTo>
                    <a:pt x="96" y="8026"/>
                  </a:lnTo>
                  <a:lnTo>
                    <a:pt x="164" y="8107"/>
                  </a:lnTo>
                  <a:lnTo>
                    <a:pt x="4762" y="12705"/>
                  </a:lnTo>
                  <a:lnTo>
                    <a:pt x="4762" y="34428"/>
                  </a:lnTo>
                  <a:lnTo>
                    <a:pt x="4775" y="34537"/>
                  </a:lnTo>
                  <a:lnTo>
                    <a:pt x="4802" y="34646"/>
                  </a:lnTo>
                  <a:lnTo>
                    <a:pt x="4857" y="34727"/>
                  </a:lnTo>
                  <a:lnTo>
                    <a:pt x="4911" y="34809"/>
                  </a:lnTo>
                  <a:lnTo>
                    <a:pt x="4993" y="34877"/>
                  </a:lnTo>
                  <a:lnTo>
                    <a:pt x="5088" y="34918"/>
                  </a:lnTo>
                  <a:lnTo>
                    <a:pt x="5183" y="34959"/>
                  </a:lnTo>
                  <a:lnTo>
                    <a:pt x="5401" y="34959"/>
                  </a:lnTo>
                  <a:lnTo>
                    <a:pt x="5496" y="34918"/>
                  </a:lnTo>
                  <a:lnTo>
                    <a:pt x="5591" y="34877"/>
                  </a:lnTo>
                  <a:lnTo>
                    <a:pt x="5673" y="34809"/>
                  </a:lnTo>
                  <a:lnTo>
                    <a:pt x="5727" y="34727"/>
                  </a:lnTo>
                  <a:lnTo>
                    <a:pt x="5782" y="34646"/>
                  </a:lnTo>
                  <a:lnTo>
                    <a:pt x="5809" y="34537"/>
                  </a:lnTo>
                  <a:lnTo>
                    <a:pt x="5823" y="34428"/>
                  </a:lnTo>
                  <a:lnTo>
                    <a:pt x="5823" y="12487"/>
                  </a:lnTo>
                  <a:lnTo>
                    <a:pt x="5809" y="12392"/>
                  </a:lnTo>
                  <a:lnTo>
                    <a:pt x="5782" y="12283"/>
                  </a:lnTo>
                  <a:lnTo>
                    <a:pt x="5727" y="12202"/>
                  </a:lnTo>
                  <a:lnTo>
                    <a:pt x="5673" y="12120"/>
                  </a:lnTo>
                  <a:lnTo>
                    <a:pt x="1062" y="7509"/>
                  </a:lnTo>
                  <a:lnTo>
                    <a:pt x="1062" y="531"/>
                  </a:lnTo>
                  <a:lnTo>
                    <a:pt x="1048" y="422"/>
                  </a:lnTo>
                  <a:lnTo>
                    <a:pt x="1021" y="327"/>
                  </a:lnTo>
                  <a:lnTo>
                    <a:pt x="967" y="231"/>
                  </a:lnTo>
                  <a:lnTo>
                    <a:pt x="912" y="150"/>
                  </a:lnTo>
                  <a:lnTo>
                    <a:pt x="831" y="95"/>
                  </a:lnTo>
                  <a:lnTo>
                    <a:pt x="735" y="41"/>
                  </a:lnTo>
                  <a:lnTo>
                    <a:pt x="640" y="14"/>
                  </a:lnTo>
                  <a:lnTo>
                    <a:pt x="53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191;p29">
              <a:extLst>
                <a:ext uri="{FF2B5EF4-FFF2-40B4-BE49-F238E27FC236}">
                  <a16:creationId xmlns:a16="http://schemas.microsoft.com/office/drawing/2014/main" id="{A5BF43E7-0FEA-4D0A-ADFF-DAA3388C8DF5}"/>
                </a:ext>
              </a:extLst>
            </p:cNvPr>
            <p:cNvSpPr/>
            <p:nvPr/>
          </p:nvSpPr>
          <p:spPr>
            <a:xfrm>
              <a:off x="2097995" y="3230077"/>
              <a:ext cx="167842" cy="1103852"/>
            </a:xfrm>
            <a:custGeom>
              <a:avLst/>
              <a:gdLst/>
              <a:ahLst/>
              <a:cxnLst/>
              <a:rect l="l" t="t" r="r" b="b"/>
              <a:pathLst>
                <a:path w="4749" h="31233" extrusionOk="0">
                  <a:moveTo>
                    <a:pt x="4041" y="1"/>
                  </a:moveTo>
                  <a:lnTo>
                    <a:pt x="3932" y="14"/>
                  </a:lnTo>
                  <a:lnTo>
                    <a:pt x="3823" y="42"/>
                  </a:lnTo>
                  <a:lnTo>
                    <a:pt x="3742" y="96"/>
                  </a:lnTo>
                  <a:lnTo>
                    <a:pt x="3660" y="150"/>
                  </a:lnTo>
                  <a:lnTo>
                    <a:pt x="3592" y="232"/>
                  </a:lnTo>
                  <a:lnTo>
                    <a:pt x="3551" y="327"/>
                  </a:lnTo>
                  <a:lnTo>
                    <a:pt x="3510" y="422"/>
                  </a:lnTo>
                  <a:lnTo>
                    <a:pt x="3510" y="531"/>
                  </a:lnTo>
                  <a:lnTo>
                    <a:pt x="3510" y="6856"/>
                  </a:lnTo>
                  <a:lnTo>
                    <a:pt x="151" y="10203"/>
                  </a:lnTo>
                  <a:lnTo>
                    <a:pt x="96" y="10284"/>
                  </a:lnTo>
                  <a:lnTo>
                    <a:pt x="42" y="10379"/>
                  </a:lnTo>
                  <a:lnTo>
                    <a:pt x="15" y="10475"/>
                  </a:lnTo>
                  <a:lnTo>
                    <a:pt x="1" y="10570"/>
                  </a:lnTo>
                  <a:lnTo>
                    <a:pt x="1" y="20731"/>
                  </a:lnTo>
                  <a:lnTo>
                    <a:pt x="15" y="20826"/>
                  </a:lnTo>
                  <a:lnTo>
                    <a:pt x="42" y="20921"/>
                  </a:lnTo>
                  <a:lnTo>
                    <a:pt x="96" y="21017"/>
                  </a:lnTo>
                  <a:lnTo>
                    <a:pt x="151" y="21098"/>
                  </a:lnTo>
                  <a:lnTo>
                    <a:pt x="3701" y="24635"/>
                  </a:lnTo>
                  <a:lnTo>
                    <a:pt x="3701" y="30702"/>
                  </a:lnTo>
                  <a:lnTo>
                    <a:pt x="3701" y="30810"/>
                  </a:lnTo>
                  <a:lnTo>
                    <a:pt x="3742" y="30919"/>
                  </a:lnTo>
                  <a:lnTo>
                    <a:pt x="3783" y="31001"/>
                  </a:lnTo>
                  <a:lnTo>
                    <a:pt x="3851" y="31082"/>
                  </a:lnTo>
                  <a:lnTo>
                    <a:pt x="3932" y="31151"/>
                  </a:lnTo>
                  <a:lnTo>
                    <a:pt x="4014" y="31191"/>
                  </a:lnTo>
                  <a:lnTo>
                    <a:pt x="4123" y="31232"/>
                  </a:lnTo>
                  <a:lnTo>
                    <a:pt x="4327" y="31232"/>
                  </a:lnTo>
                  <a:lnTo>
                    <a:pt x="4435" y="31191"/>
                  </a:lnTo>
                  <a:lnTo>
                    <a:pt x="4517" y="31151"/>
                  </a:lnTo>
                  <a:lnTo>
                    <a:pt x="4599" y="31082"/>
                  </a:lnTo>
                  <a:lnTo>
                    <a:pt x="4667" y="31001"/>
                  </a:lnTo>
                  <a:lnTo>
                    <a:pt x="4707" y="30919"/>
                  </a:lnTo>
                  <a:lnTo>
                    <a:pt x="4748" y="30810"/>
                  </a:lnTo>
                  <a:lnTo>
                    <a:pt x="4748" y="30702"/>
                  </a:lnTo>
                  <a:lnTo>
                    <a:pt x="4748" y="24417"/>
                  </a:lnTo>
                  <a:lnTo>
                    <a:pt x="4748" y="24308"/>
                  </a:lnTo>
                  <a:lnTo>
                    <a:pt x="4721" y="24213"/>
                  </a:lnTo>
                  <a:lnTo>
                    <a:pt x="4667" y="24118"/>
                  </a:lnTo>
                  <a:lnTo>
                    <a:pt x="4599" y="24050"/>
                  </a:lnTo>
                  <a:lnTo>
                    <a:pt x="1062" y="20500"/>
                  </a:lnTo>
                  <a:lnTo>
                    <a:pt x="1062" y="10801"/>
                  </a:lnTo>
                  <a:lnTo>
                    <a:pt x="4408" y="7441"/>
                  </a:lnTo>
                  <a:lnTo>
                    <a:pt x="4476" y="7360"/>
                  </a:lnTo>
                  <a:lnTo>
                    <a:pt x="4531" y="7278"/>
                  </a:lnTo>
                  <a:lnTo>
                    <a:pt x="4558" y="7183"/>
                  </a:lnTo>
                  <a:lnTo>
                    <a:pt x="4558" y="7074"/>
                  </a:lnTo>
                  <a:lnTo>
                    <a:pt x="4558" y="531"/>
                  </a:lnTo>
                  <a:lnTo>
                    <a:pt x="4558" y="422"/>
                  </a:lnTo>
                  <a:lnTo>
                    <a:pt x="4517" y="327"/>
                  </a:lnTo>
                  <a:lnTo>
                    <a:pt x="4476" y="232"/>
                  </a:lnTo>
                  <a:lnTo>
                    <a:pt x="4408" y="150"/>
                  </a:lnTo>
                  <a:lnTo>
                    <a:pt x="4327" y="96"/>
                  </a:lnTo>
                  <a:lnTo>
                    <a:pt x="4245" y="42"/>
                  </a:lnTo>
                  <a:lnTo>
                    <a:pt x="4136" y="14"/>
                  </a:lnTo>
                  <a:lnTo>
                    <a:pt x="404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92;p29">
              <a:extLst>
                <a:ext uri="{FF2B5EF4-FFF2-40B4-BE49-F238E27FC236}">
                  <a16:creationId xmlns:a16="http://schemas.microsoft.com/office/drawing/2014/main" id="{1F378F48-1907-431B-8D07-558173D8B05D}"/>
                </a:ext>
              </a:extLst>
            </p:cNvPr>
            <p:cNvSpPr/>
            <p:nvPr/>
          </p:nvSpPr>
          <p:spPr>
            <a:xfrm>
              <a:off x="2493659" y="3432946"/>
              <a:ext cx="163989" cy="913003"/>
            </a:xfrm>
            <a:custGeom>
              <a:avLst/>
              <a:gdLst/>
              <a:ahLst/>
              <a:cxnLst/>
              <a:rect l="l" t="t" r="r" b="b"/>
              <a:pathLst>
                <a:path w="4640" h="25833" extrusionOk="0">
                  <a:moveTo>
                    <a:pt x="599" y="1"/>
                  </a:moveTo>
                  <a:lnTo>
                    <a:pt x="504" y="42"/>
                  </a:lnTo>
                  <a:lnTo>
                    <a:pt x="423" y="83"/>
                  </a:lnTo>
                  <a:lnTo>
                    <a:pt x="341" y="151"/>
                  </a:lnTo>
                  <a:lnTo>
                    <a:pt x="273" y="232"/>
                  </a:lnTo>
                  <a:lnTo>
                    <a:pt x="219" y="314"/>
                  </a:lnTo>
                  <a:lnTo>
                    <a:pt x="191" y="423"/>
                  </a:lnTo>
                  <a:lnTo>
                    <a:pt x="178" y="531"/>
                  </a:lnTo>
                  <a:lnTo>
                    <a:pt x="178" y="9577"/>
                  </a:lnTo>
                  <a:lnTo>
                    <a:pt x="191" y="9672"/>
                  </a:lnTo>
                  <a:lnTo>
                    <a:pt x="219" y="9768"/>
                  </a:lnTo>
                  <a:lnTo>
                    <a:pt x="273" y="9863"/>
                  </a:lnTo>
                  <a:lnTo>
                    <a:pt x="341" y="9944"/>
                  </a:lnTo>
                  <a:lnTo>
                    <a:pt x="3578" y="13182"/>
                  </a:lnTo>
                  <a:lnTo>
                    <a:pt x="3578" y="18473"/>
                  </a:lnTo>
                  <a:lnTo>
                    <a:pt x="151" y="21901"/>
                  </a:lnTo>
                  <a:lnTo>
                    <a:pt x="83" y="21983"/>
                  </a:lnTo>
                  <a:lnTo>
                    <a:pt x="42" y="22064"/>
                  </a:lnTo>
                  <a:lnTo>
                    <a:pt x="1" y="22173"/>
                  </a:lnTo>
                  <a:lnTo>
                    <a:pt x="1" y="22268"/>
                  </a:lnTo>
                  <a:lnTo>
                    <a:pt x="1" y="25302"/>
                  </a:lnTo>
                  <a:lnTo>
                    <a:pt x="1" y="25411"/>
                  </a:lnTo>
                  <a:lnTo>
                    <a:pt x="42" y="25506"/>
                  </a:lnTo>
                  <a:lnTo>
                    <a:pt x="83" y="25601"/>
                  </a:lnTo>
                  <a:lnTo>
                    <a:pt x="151" y="25669"/>
                  </a:lnTo>
                  <a:lnTo>
                    <a:pt x="232" y="25737"/>
                  </a:lnTo>
                  <a:lnTo>
                    <a:pt x="314" y="25791"/>
                  </a:lnTo>
                  <a:lnTo>
                    <a:pt x="423" y="25819"/>
                  </a:lnTo>
                  <a:lnTo>
                    <a:pt x="531" y="25832"/>
                  </a:lnTo>
                  <a:lnTo>
                    <a:pt x="627" y="25819"/>
                  </a:lnTo>
                  <a:lnTo>
                    <a:pt x="735" y="25791"/>
                  </a:lnTo>
                  <a:lnTo>
                    <a:pt x="817" y="25737"/>
                  </a:lnTo>
                  <a:lnTo>
                    <a:pt x="899" y="25669"/>
                  </a:lnTo>
                  <a:lnTo>
                    <a:pt x="967" y="25601"/>
                  </a:lnTo>
                  <a:lnTo>
                    <a:pt x="1021" y="25506"/>
                  </a:lnTo>
                  <a:lnTo>
                    <a:pt x="1048" y="25411"/>
                  </a:lnTo>
                  <a:lnTo>
                    <a:pt x="1062" y="25302"/>
                  </a:lnTo>
                  <a:lnTo>
                    <a:pt x="1062" y="22486"/>
                  </a:lnTo>
                  <a:lnTo>
                    <a:pt x="4476" y="19072"/>
                  </a:lnTo>
                  <a:lnTo>
                    <a:pt x="4544" y="18990"/>
                  </a:lnTo>
                  <a:lnTo>
                    <a:pt x="4599" y="18895"/>
                  </a:lnTo>
                  <a:lnTo>
                    <a:pt x="4626" y="18800"/>
                  </a:lnTo>
                  <a:lnTo>
                    <a:pt x="4639" y="18691"/>
                  </a:lnTo>
                  <a:lnTo>
                    <a:pt x="4639" y="12964"/>
                  </a:lnTo>
                  <a:lnTo>
                    <a:pt x="4626" y="12855"/>
                  </a:lnTo>
                  <a:lnTo>
                    <a:pt x="4599" y="12760"/>
                  </a:lnTo>
                  <a:lnTo>
                    <a:pt x="4544" y="12665"/>
                  </a:lnTo>
                  <a:lnTo>
                    <a:pt x="4476" y="12597"/>
                  </a:lnTo>
                  <a:lnTo>
                    <a:pt x="1239" y="9346"/>
                  </a:lnTo>
                  <a:lnTo>
                    <a:pt x="1239" y="531"/>
                  </a:lnTo>
                  <a:lnTo>
                    <a:pt x="1225" y="423"/>
                  </a:lnTo>
                  <a:lnTo>
                    <a:pt x="1198" y="314"/>
                  </a:lnTo>
                  <a:lnTo>
                    <a:pt x="1157" y="232"/>
                  </a:lnTo>
                  <a:lnTo>
                    <a:pt x="1089" y="151"/>
                  </a:lnTo>
                  <a:lnTo>
                    <a:pt x="1008" y="83"/>
                  </a:lnTo>
                  <a:lnTo>
                    <a:pt x="912" y="42"/>
                  </a:lnTo>
                  <a:lnTo>
                    <a:pt x="8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193;p29">
              <a:extLst>
                <a:ext uri="{FF2B5EF4-FFF2-40B4-BE49-F238E27FC236}">
                  <a16:creationId xmlns:a16="http://schemas.microsoft.com/office/drawing/2014/main" id="{B0567C07-2961-4674-97E5-BCB293EF60E6}"/>
                </a:ext>
              </a:extLst>
            </p:cNvPr>
            <p:cNvSpPr/>
            <p:nvPr/>
          </p:nvSpPr>
          <p:spPr>
            <a:xfrm>
              <a:off x="2641251" y="3274786"/>
              <a:ext cx="118786" cy="1009134"/>
            </a:xfrm>
            <a:custGeom>
              <a:avLst/>
              <a:gdLst/>
              <a:ahLst/>
              <a:cxnLst/>
              <a:rect l="l" t="t" r="r" b="b"/>
              <a:pathLst>
                <a:path w="3361" h="28553" extrusionOk="0">
                  <a:moveTo>
                    <a:pt x="2545" y="1"/>
                  </a:moveTo>
                  <a:lnTo>
                    <a:pt x="2449" y="14"/>
                  </a:lnTo>
                  <a:lnTo>
                    <a:pt x="2341" y="42"/>
                  </a:lnTo>
                  <a:lnTo>
                    <a:pt x="2259" y="96"/>
                  </a:lnTo>
                  <a:lnTo>
                    <a:pt x="2177" y="150"/>
                  </a:lnTo>
                  <a:lnTo>
                    <a:pt x="2109" y="232"/>
                  </a:lnTo>
                  <a:lnTo>
                    <a:pt x="2069" y="327"/>
                  </a:lnTo>
                  <a:lnTo>
                    <a:pt x="2028" y="422"/>
                  </a:lnTo>
                  <a:lnTo>
                    <a:pt x="2028" y="531"/>
                  </a:lnTo>
                  <a:lnTo>
                    <a:pt x="2028" y="7441"/>
                  </a:lnTo>
                  <a:lnTo>
                    <a:pt x="151" y="9318"/>
                  </a:lnTo>
                  <a:lnTo>
                    <a:pt x="83" y="9400"/>
                  </a:lnTo>
                  <a:lnTo>
                    <a:pt x="42" y="9482"/>
                  </a:lnTo>
                  <a:lnTo>
                    <a:pt x="15" y="9591"/>
                  </a:lnTo>
                  <a:lnTo>
                    <a:pt x="1" y="9686"/>
                  </a:lnTo>
                  <a:lnTo>
                    <a:pt x="1" y="12284"/>
                  </a:lnTo>
                  <a:lnTo>
                    <a:pt x="15" y="12379"/>
                  </a:lnTo>
                  <a:lnTo>
                    <a:pt x="42" y="12488"/>
                  </a:lnTo>
                  <a:lnTo>
                    <a:pt x="83" y="12569"/>
                  </a:lnTo>
                  <a:lnTo>
                    <a:pt x="151" y="12651"/>
                  </a:lnTo>
                  <a:lnTo>
                    <a:pt x="2300" y="14800"/>
                  </a:lnTo>
                  <a:lnTo>
                    <a:pt x="2300" y="28022"/>
                  </a:lnTo>
                  <a:lnTo>
                    <a:pt x="2313" y="28131"/>
                  </a:lnTo>
                  <a:lnTo>
                    <a:pt x="2341" y="28240"/>
                  </a:lnTo>
                  <a:lnTo>
                    <a:pt x="2395" y="28321"/>
                  </a:lnTo>
                  <a:lnTo>
                    <a:pt x="2463" y="28403"/>
                  </a:lnTo>
                  <a:lnTo>
                    <a:pt x="2545" y="28471"/>
                  </a:lnTo>
                  <a:lnTo>
                    <a:pt x="2626" y="28512"/>
                  </a:lnTo>
                  <a:lnTo>
                    <a:pt x="2721" y="28552"/>
                  </a:lnTo>
                  <a:lnTo>
                    <a:pt x="2939" y="28552"/>
                  </a:lnTo>
                  <a:lnTo>
                    <a:pt x="3034" y="28512"/>
                  </a:lnTo>
                  <a:lnTo>
                    <a:pt x="3130" y="28471"/>
                  </a:lnTo>
                  <a:lnTo>
                    <a:pt x="3211" y="28403"/>
                  </a:lnTo>
                  <a:lnTo>
                    <a:pt x="3279" y="28321"/>
                  </a:lnTo>
                  <a:lnTo>
                    <a:pt x="3320" y="28240"/>
                  </a:lnTo>
                  <a:lnTo>
                    <a:pt x="3347" y="28131"/>
                  </a:lnTo>
                  <a:lnTo>
                    <a:pt x="3361" y="28022"/>
                  </a:lnTo>
                  <a:lnTo>
                    <a:pt x="3361" y="14583"/>
                  </a:lnTo>
                  <a:lnTo>
                    <a:pt x="3361" y="14487"/>
                  </a:lnTo>
                  <a:lnTo>
                    <a:pt x="3320" y="14379"/>
                  </a:lnTo>
                  <a:lnTo>
                    <a:pt x="3279" y="14297"/>
                  </a:lnTo>
                  <a:lnTo>
                    <a:pt x="3211" y="14215"/>
                  </a:lnTo>
                  <a:lnTo>
                    <a:pt x="1062" y="12066"/>
                  </a:lnTo>
                  <a:lnTo>
                    <a:pt x="1062" y="9903"/>
                  </a:lnTo>
                  <a:lnTo>
                    <a:pt x="2925" y="8040"/>
                  </a:lnTo>
                  <a:lnTo>
                    <a:pt x="2994" y="7958"/>
                  </a:lnTo>
                  <a:lnTo>
                    <a:pt x="3034" y="7877"/>
                  </a:lnTo>
                  <a:lnTo>
                    <a:pt x="3075" y="7768"/>
                  </a:lnTo>
                  <a:lnTo>
                    <a:pt x="3075" y="7673"/>
                  </a:lnTo>
                  <a:lnTo>
                    <a:pt x="3075" y="531"/>
                  </a:lnTo>
                  <a:lnTo>
                    <a:pt x="3075" y="422"/>
                  </a:lnTo>
                  <a:lnTo>
                    <a:pt x="3034" y="327"/>
                  </a:lnTo>
                  <a:lnTo>
                    <a:pt x="2994" y="232"/>
                  </a:lnTo>
                  <a:lnTo>
                    <a:pt x="2925" y="150"/>
                  </a:lnTo>
                  <a:lnTo>
                    <a:pt x="2844" y="96"/>
                  </a:lnTo>
                  <a:lnTo>
                    <a:pt x="2762" y="42"/>
                  </a:lnTo>
                  <a:lnTo>
                    <a:pt x="2653" y="14"/>
                  </a:lnTo>
                  <a:lnTo>
                    <a:pt x="25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194;p29">
              <a:extLst>
                <a:ext uri="{FF2B5EF4-FFF2-40B4-BE49-F238E27FC236}">
                  <a16:creationId xmlns:a16="http://schemas.microsoft.com/office/drawing/2014/main" id="{E20A891A-247D-4B80-A710-8B16DEB3F21C}"/>
                </a:ext>
              </a:extLst>
            </p:cNvPr>
            <p:cNvSpPr/>
            <p:nvPr/>
          </p:nvSpPr>
          <p:spPr>
            <a:xfrm>
              <a:off x="1060539" y="3002222"/>
              <a:ext cx="166852" cy="166852"/>
            </a:xfrm>
            <a:custGeom>
              <a:avLst/>
              <a:gdLst/>
              <a:ahLst/>
              <a:cxnLst/>
              <a:rect l="l" t="t" r="r" b="b"/>
              <a:pathLst>
                <a:path w="4721" h="4721" extrusionOk="0">
                  <a:moveTo>
                    <a:pt x="2367" y="0"/>
                  </a:moveTo>
                  <a:lnTo>
                    <a:pt x="2123" y="14"/>
                  </a:lnTo>
                  <a:lnTo>
                    <a:pt x="1891" y="41"/>
                  </a:lnTo>
                  <a:lnTo>
                    <a:pt x="1660" y="109"/>
                  </a:lnTo>
                  <a:lnTo>
                    <a:pt x="1442" y="177"/>
                  </a:lnTo>
                  <a:lnTo>
                    <a:pt x="1238" y="286"/>
                  </a:lnTo>
                  <a:lnTo>
                    <a:pt x="1048" y="395"/>
                  </a:lnTo>
                  <a:lnTo>
                    <a:pt x="858" y="531"/>
                  </a:lnTo>
                  <a:lnTo>
                    <a:pt x="694" y="694"/>
                  </a:lnTo>
                  <a:lnTo>
                    <a:pt x="545" y="857"/>
                  </a:lnTo>
                  <a:lnTo>
                    <a:pt x="409" y="1034"/>
                  </a:lnTo>
                  <a:lnTo>
                    <a:pt x="286" y="1238"/>
                  </a:lnTo>
                  <a:lnTo>
                    <a:pt x="191" y="1442"/>
                  </a:lnTo>
                  <a:lnTo>
                    <a:pt x="109" y="1660"/>
                  </a:lnTo>
                  <a:lnTo>
                    <a:pt x="55" y="1877"/>
                  </a:lnTo>
                  <a:lnTo>
                    <a:pt x="14" y="2122"/>
                  </a:lnTo>
                  <a:lnTo>
                    <a:pt x="1" y="2353"/>
                  </a:lnTo>
                  <a:lnTo>
                    <a:pt x="14" y="2598"/>
                  </a:lnTo>
                  <a:lnTo>
                    <a:pt x="55" y="2829"/>
                  </a:lnTo>
                  <a:lnTo>
                    <a:pt x="109" y="3061"/>
                  </a:lnTo>
                  <a:lnTo>
                    <a:pt x="191" y="3278"/>
                  </a:lnTo>
                  <a:lnTo>
                    <a:pt x="286" y="3482"/>
                  </a:lnTo>
                  <a:lnTo>
                    <a:pt x="409" y="3673"/>
                  </a:lnTo>
                  <a:lnTo>
                    <a:pt x="545" y="3863"/>
                  </a:lnTo>
                  <a:lnTo>
                    <a:pt x="694" y="4026"/>
                  </a:lnTo>
                  <a:lnTo>
                    <a:pt x="858" y="4176"/>
                  </a:lnTo>
                  <a:lnTo>
                    <a:pt x="1048" y="4312"/>
                  </a:lnTo>
                  <a:lnTo>
                    <a:pt x="1238" y="4435"/>
                  </a:lnTo>
                  <a:lnTo>
                    <a:pt x="1442" y="4530"/>
                  </a:lnTo>
                  <a:lnTo>
                    <a:pt x="1660" y="4611"/>
                  </a:lnTo>
                  <a:lnTo>
                    <a:pt x="1891" y="4666"/>
                  </a:lnTo>
                  <a:lnTo>
                    <a:pt x="2123" y="4707"/>
                  </a:lnTo>
                  <a:lnTo>
                    <a:pt x="2367" y="4720"/>
                  </a:lnTo>
                  <a:lnTo>
                    <a:pt x="2612" y="4707"/>
                  </a:lnTo>
                  <a:lnTo>
                    <a:pt x="2843" y="4666"/>
                  </a:lnTo>
                  <a:lnTo>
                    <a:pt x="3061" y="4611"/>
                  </a:lnTo>
                  <a:lnTo>
                    <a:pt x="3279" y="4530"/>
                  </a:lnTo>
                  <a:lnTo>
                    <a:pt x="3483" y="4435"/>
                  </a:lnTo>
                  <a:lnTo>
                    <a:pt x="3687" y="4312"/>
                  </a:lnTo>
                  <a:lnTo>
                    <a:pt x="3864" y="4176"/>
                  </a:lnTo>
                  <a:lnTo>
                    <a:pt x="4027" y="4026"/>
                  </a:lnTo>
                  <a:lnTo>
                    <a:pt x="4190" y="3863"/>
                  </a:lnTo>
                  <a:lnTo>
                    <a:pt x="4326" y="3673"/>
                  </a:lnTo>
                  <a:lnTo>
                    <a:pt x="4435" y="3482"/>
                  </a:lnTo>
                  <a:lnTo>
                    <a:pt x="4544" y="3278"/>
                  </a:lnTo>
                  <a:lnTo>
                    <a:pt x="4612" y="3061"/>
                  </a:lnTo>
                  <a:lnTo>
                    <a:pt x="4680" y="2829"/>
                  </a:lnTo>
                  <a:lnTo>
                    <a:pt x="4707" y="2598"/>
                  </a:lnTo>
                  <a:lnTo>
                    <a:pt x="4721" y="2353"/>
                  </a:lnTo>
                  <a:lnTo>
                    <a:pt x="4707" y="2122"/>
                  </a:lnTo>
                  <a:lnTo>
                    <a:pt x="4680" y="1877"/>
                  </a:lnTo>
                  <a:lnTo>
                    <a:pt x="4612" y="1660"/>
                  </a:lnTo>
                  <a:lnTo>
                    <a:pt x="4544" y="1442"/>
                  </a:lnTo>
                  <a:lnTo>
                    <a:pt x="4435" y="1238"/>
                  </a:lnTo>
                  <a:lnTo>
                    <a:pt x="4326" y="1034"/>
                  </a:lnTo>
                  <a:lnTo>
                    <a:pt x="4190" y="857"/>
                  </a:lnTo>
                  <a:lnTo>
                    <a:pt x="4027" y="694"/>
                  </a:lnTo>
                  <a:lnTo>
                    <a:pt x="3864" y="531"/>
                  </a:lnTo>
                  <a:lnTo>
                    <a:pt x="3687" y="395"/>
                  </a:lnTo>
                  <a:lnTo>
                    <a:pt x="3483" y="286"/>
                  </a:lnTo>
                  <a:lnTo>
                    <a:pt x="3279" y="177"/>
                  </a:lnTo>
                  <a:lnTo>
                    <a:pt x="3061" y="109"/>
                  </a:lnTo>
                  <a:lnTo>
                    <a:pt x="2843" y="41"/>
                  </a:lnTo>
                  <a:lnTo>
                    <a:pt x="2612" y="14"/>
                  </a:lnTo>
                  <a:lnTo>
                    <a:pt x="2367"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195;p29">
              <a:extLst>
                <a:ext uri="{FF2B5EF4-FFF2-40B4-BE49-F238E27FC236}">
                  <a16:creationId xmlns:a16="http://schemas.microsoft.com/office/drawing/2014/main" id="{ED3EE108-5ED9-4655-8A6B-32AF4BACD426}"/>
                </a:ext>
              </a:extLst>
            </p:cNvPr>
            <p:cNvSpPr/>
            <p:nvPr/>
          </p:nvSpPr>
          <p:spPr>
            <a:xfrm>
              <a:off x="1493702" y="3526711"/>
              <a:ext cx="166852" cy="166852"/>
            </a:xfrm>
            <a:custGeom>
              <a:avLst/>
              <a:gdLst/>
              <a:ahLst/>
              <a:cxnLst/>
              <a:rect l="l" t="t" r="r" b="b"/>
              <a:pathLst>
                <a:path w="4721" h="4721" extrusionOk="0">
                  <a:moveTo>
                    <a:pt x="2367" y="0"/>
                  </a:moveTo>
                  <a:lnTo>
                    <a:pt x="2123" y="14"/>
                  </a:lnTo>
                  <a:lnTo>
                    <a:pt x="1891" y="55"/>
                  </a:lnTo>
                  <a:lnTo>
                    <a:pt x="1660" y="109"/>
                  </a:lnTo>
                  <a:lnTo>
                    <a:pt x="1442" y="191"/>
                  </a:lnTo>
                  <a:lnTo>
                    <a:pt x="1238" y="286"/>
                  </a:lnTo>
                  <a:lnTo>
                    <a:pt x="1048" y="409"/>
                  </a:lnTo>
                  <a:lnTo>
                    <a:pt x="857" y="545"/>
                  </a:lnTo>
                  <a:lnTo>
                    <a:pt x="694" y="694"/>
                  </a:lnTo>
                  <a:lnTo>
                    <a:pt x="545" y="857"/>
                  </a:lnTo>
                  <a:lnTo>
                    <a:pt x="409" y="1048"/>
                  </a:lnTo>
                  <a:lnTo>
                    <a:pt x="286" y="1238"/>
                  </a:lnTo>
                  <a:lnTo>
                    <a:pt x="191" y="1442"/>
                  </a:lnTo>
                  <a:lnTo>
                    <a:pt x="109" y="1660"/>
                  </a:lnTo>
                  <a:lnTo>
                    <a:pt x="55" y="1891"/>
                  </a:lnTo>
                  <a:lnTo>
                    <a:pt x="14" y="2122"/>
                  </a:lnTo>
                  <a:lnTo>
                    <a:pt x="1" y="2354"/>
                  </a:lnTo>
                  <a:lnTo>
                    <a:pt x="14" y="2599"/>
                  </a:lnTo>
                  <a:lnTo>
                    <a:pt x="55" y="2830"/>
                  </a:lnTo>
                  <a:lnTo>
                    <a:pt x="109" y="3061"/>
                  </a:lnTo>
                  <a:lnTo>
                    <a:pt x="191" y="3279"/>
                  </a:lnTo>
                  <a:lnTo>
                    <a:pt x="286" y="3483"/>
                  </a:lnTo>
                  <a:lnTo>
                    <a:pt x="409" y="3673"/>
                  </a:lnTo>
                  <a:lnTo>
                    <a:pt x="545" y="3864"/>
                  </a:lnTo>
                  <a:lnTo>
                    <a:pt x="694" y="4027"/>
                  </a:lnTo>
                  <a:lnTo>
                    <a:pt x="857" y="4176"/>
                  </a:lnTo>
                  <a:lnTo>
                    <a:pt x="1048" y="4312"/>
                  </a:lnTo>
                  <a:lnTo>
                    <a:pt x="1238" y="4435"/>
                  </a:lnTo>
                  <a:lnTo>
                    <a:pt x="1442" y="4530"/>
                  </a:lnTo>
                  <a:lnTo>
                    <a:pt x="1660" y="4612"/>
                  </a:lnTo>
                  <a:lnTo>
                    <a:pt x="1891" y="4666"/>
                  </a:lnTo>
                  <a:lnTo>
                    <a:pt x="2123" y="4707"/>
                  </a:lnTo>
                  <a:lnTo>
                    <a:pt x="2367" y="4721"/>
                  </a:lnTo>
                  <a:lnTo>
                    <a:pt x="2599" y="4707"/>
                  </a:lnTo>
                  <a:lnTo>
                    <a:pt x="2843" y="4666"/>
                  </a:lnTo>
                  <a:lnTo>
                    <a:pt x="3061" y="4612"/>
                  </a:lnTo>
                  <a:lnTo>
                    <a:pt x="3279" y="4530"/>
                  </a:lnTo>
                  <a:lnTo>
                    <a:pt x="3483" y="4435"/>
                  </a:lnTo>
                  <a:lnTo>
                    <a:pt x="3687" y="4312"/>
                  </a:lnTo>
                  <a:lnTo>
                    <a:pt x="3864" y="4176"/>
                  </a:lnTo>
                  <a:lnTo>
                    <a:pt x="4027" y="4027"/>
                  </a:lnTo>
                  <a:lnTo>
                    <a:pt x="4190" y="3864"/>
                  </a:lnTo>
                  <a:lnTo>
                    <a:pt x="4326" y="3673"/>
                  </a:lnTo>
                  <a:lnTo>
                    <a:pt x="4435" y="3483"/>
                  </a:lnTo>
                  <a:lnTo>
                    <a:pt x="4544" y="3279"/>
                  </a:lnTo>
                  <a:lnTo>
                    <a:pt x="4612" y="3061"/>
                  </a:lnTo>
                  <a:lnTo>
                    <a:pt x="4680" y="2830"/>
                  </a:lnTo>
                  <a:lnTo>
                    <a:pt x="4707" y="2599"/>
                  </a:lnTo>
                  <a:lnTo>
                    <a:pt x="4721" y="2354"/>
                  </a:lnTo>
                  <a:lnTo>
                    <a:pt x="4707" y="2122"/>
                  </a:lnTo>
                  <a:lnTo>
                    <a:pt x="4680" y="1891"/>
                  </a:lnTo>
                  <a:lnTo>
                    <a:pt x="4612" y="1660"/>
                  </a:lnTo>
                  <a:lnTo>
                    <a:pt x="4544" y="1442"/>
                  </a:lnTo>
                  <a:lnTo>
                    <a:pt x="4435" y="1238"/>
                  </a:lnTo>
                  <a:lnTo>
                    <a:pt x="4326" y="1048"/>
                  </a:lnTo>
                  <a:lnTo>
                    <a:pt x="4190" y="857"/>
                  </a:lnTo>
                  <a:lnTo>
                    <a:pt x="4027" y="694"/>
                  </a:lnTo>
                  <a:lnTo>
                    <a:pt x="3864" y="545"/>
                  </a:lnTo>
                  <a:lnTo>
                    <a:pt x="3687" y="409"/>
                  </a:lnTo>
                  <a:lnTo>
                    <a:pt x="3483" y="286"/>
                  </a:lnTo>
                  <a:lnTo>
                    <a:pt x="3279" y="191"/>
                  </a:lnTo>
                  <a:lnTo>
                    <a:pt x="3061" y="109"/>
                  </a:lnTo>
                  <a:lnTo>
                    <a:pt x="2843" y="55"/>
                  </a:lnTo>
                  <a:lnTo>
                    <a:pt x="2599" y="14"/>
                  </a:lnTo>
                  <a:lnTo>
                    <a:pt x="2367"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196;p29">
              <a:extLst>
                <a:ext uri="{FF2B5EF4-FFF2-40B4-BE49-F238E27FC236}">
                  <a16:creationId xmlns:a16="http://schemas.microsoft.com/office/drawing/2014/main" id="{131BC7AF-9266-44B7-A8FC-9633C84B74A7}"/>
                </a:ext>
              </a:extLst>
            </p:cNvPr>
            <p:cNvSpPr/>
            <p:nvPr/>
          </p:nvSpPr>
          <p:spPr>
            <a:xfrm>
              <a:off x="1624966" y="2976245"/>
              <a:ext cx="166852" cy="166852"/>
            </a:xfrm>
            <a:custGeom>
              <a:avLst/>
              <a:gdLst/>
              <a:ahLst/>
              <a:cxnLst/>
              <a:rect l="l" t="t" r="r" b="b"/>
              <a:pathLst>
                <a:path w="4721" h="4721" extrusionOk="0">
                  <a:moveTo>
                    <a:pt x="2353" y="1"/>
                  </a:moveTo>
                  <a:lnTo>
                    <a:pt x="2108" y="14"/>
                  </a:lnTo>
                  <a:lnTo>
                    <a:pt x="1877" y="55"/>
                  </a:lnTo>
                  <a:lnTo>
                    <a:pt x="1660" y="109"/>
                  </a:lnTo>
                  <a:lnTo>
                    <a:pt x="1442" y="191"/>
                  </a:lnTo>
                  <a:lnTo>
                    <a:pt x="1224" y="286"/>
                  </a:lnTo>
                  <a:lnTo>
                    <a:pt x="1034" y="409"/>
                  </a:lnTo>
                  <a:lnTo>
                    <a:pt x="857" y="545"/>
                  </a:lnTo>
                  <a:lnTo>
                    <a:pt x="680" y="694"/>
                  </a:lnTo>
                  <a:lnTo>
                    <a:pt x="531" y="858"/>
                  </a:lnTo>
                  <a:lnTo>
                    <a:pt x="394" y="1048"/>
                  </a:lnTo>
                  <a:lnTo>
                    <a:pt x="286" y="1238"/>
                  </a:lnTo>
                  <a:lnTo>
                    <a:pt x="177" y="1442"/>
                  </a:lnTo>
                  <a:lnTo>
                    <a:pt x="95" y="1660"/>
                  </a:lnTo>
                  <a:lnTo>
                    <a:pt x="41" y="1891"/>
                  </a:lnTo>
                  <a:lnTo>
                    <a:pt x="14" y="2123"/>
                  </a:lnTo>
                  <a:lnTo>
                    <a:pt x="0" y="2367"/>
                  </a:lnTo>
                  <a:lnTo>
                    <a:pt x="14" y="2612"/>
                  </a:lnTo>
                  <a:lnTo>
                    <a:pt x="41" y="2844"/>
                  </a:lnTo>
                  <a:lnTo>
                    <a:pt x="95" y="3061"/>
                  </a:lnTo>
                  <a:lnTo>
                    <a:pt x="177" y="3279"/>
                  </a:lnTo>
                  <a:lnTo>
                    <a:pt x="286" y="3483"/>
                  </a:lnTo>
                  <a:lnTo>
                    <a:pt x="394" y="3687"/>
                  </a:lnTo>
                  <a:lnTo>
                    <a:pt x="531" y="3864"/>
                  </a:lnTo>
                  <a:lnTo>
                    <a:pt x="680" y="4027"/>
                  </a:lnTo>
                  <a:lnTo>
                    <a:pt x="857" y="4190"/>
                  </a:lnTo>
                  <a:lnTo>
                    <a:pt x="1034" y="4326"/>
                  </a:lnTo>
                  <a:lnTo>
                    <a:pt x="1224" y="4435"/>
                  </a:lnTo>
                  <a:lnTo>
                    <a:pt x="1442" y="4544"/>
                  </a:lnTo>
                  <a:lnTo>
                    <a:pt x="1660" y="4612"/>
                  </a:lnTo>
                  <a:lnTo>
                    <a:pt x="1877" y="4680"/>
                  </a:lnTo>
                  <a:lnTo>
                    <a:pt x="2108" y="4707"/>
                  </a:lnTo>
                  <a:lnTo>
                    <a:pt x="2353" y="4721"/>
                  </a:lnTo>
                  <a:lnTo>
                    <a:pt x="2598" y="4707"/>
                  </a:lnTo>
                  <a:lnTo>
                    <a:pt x="2829" y="4680"/>
                  </a:lnTo>
                  <a:lnTo>
                    <a:pt x="3061" y="4612"/>
                  </a:lnTo>
                  <a:lnTo>
                    <a:pt x="3278" y="4544"/>
                  </a:lnTo>
                  <a:lnTo>
                    <a:pt x="3482" y="4435"/>
                  </a:lnTo>
                  <a:lnTo>
                    <a:pt x="3673" y="4326"/>
                  </a:lnTo>
                  <a:lnTo>
                    <a:pt x="3850" y="4190"/>
                  </a:lnTo>
                  <a:lnTo>
                    <a:pt x="4026" y="4027"/>
                  </a:lnTo>
                  <a:lnTo>
                    <a:pt x="4176" y="3864"/>
                  </a:lnTo>
                  <a:lnTo>
                    <a:pt x="4312" y="3687"/>
                  </a:lnTo>
                  <a:lnTo>
                    <a:pt x="4434" y="3483"/>
                  </a:lnTo>
                  <a:lnTo>
                    <a:pt x="4530" y="3279"/>
                  </a:lnTo>
                  <a:lnTo>
                    <a:pt x="4611" y="3061"/>
                  </a:lnTo>
                  <a:lnTo>
                    <a:pt x="4666" y="2844"/>
                  </a:lnTo>
                  <a:lnTo>
                    <a:pt x="4707" y="2612"/>
                  </a:lnTo>
                  <a:lnTo>
                    <a:pt x="4720" y="2367"/>
                  </a:lnTo>
                  <a:lnTo>
                    <a:pt x="4707" y="2123"/>
                  </a:lnTo>
                  <a:lnTo>
                    <a:pt x="4666" y="1891"/>
                  </a:lnTo>
                  <a:lnTo>
                    <a:pt x="4611" y="1660"/>
                  </a:lnTo>
                  <a:lnTo>
                    <a:pt x="4530" y="1442"/>
                  </a:lnTo>
                  <a:lnTo>
                    <a:pt x="4434" y="1238"/>
                  </a:lnTo>
                  <a:lnTo>
                    <a:pt x="4312" y="1048"/>
                  </a:lnTo>
                  <a:lnTo>
                    <a:pt x="4176" y="858"/>
                  </a:lnTo>
                  <a:lnTo>
                    <a:pt x="4026" y="694"/>
                  </a:lnTo>
                  <a:lnTo>
                    <a:pt x="3850" y="545"/>
                  </a:lnTo>
                  <a:lnTo>
                    <a:pt x="3673" y="409"/>
                  </a:lnTo>
                  <a:lnTo>
                    <a:pt x="3482" y="286"/>
                  </a:lnTo>
                  <a:lnTo>
                    <a:pt x="3278" y="191"/>
                  </a:lnTo>
                  <a:lnTo>
                    <a:pt x="3061" y="109"/>
                  </a:lnTo>
                  <a:lnTo>
                    <a:pt x="2829" y="55"/>
                  </a:lnTo>
                  <a:lnTo>
                    <a:pt x="2598" y="14"/>
                  </a:lnTo>
                  <a:lnTo>
                    <a:pt x="235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197;p29">
              <a:extLst>
                <a:ext uri="{FF2B5EF4-FFF2-40B4-BE49-F238E27FC236}">
                  <a16:creationId xmlns:a16="http://schemas.microsoft.com/office/drawing/2014/main" id="{FA52708C-912D-452D-9F1B-F52550710C60}"/>
                </a:ext>
              </a:extLst>
            </p:cNvPr>
            <p:cNvSpPr/>
            <p:nvPr/>
          </p:nvSpPr>
          <p:spPr>
            <a:xfrm>
              <a:off x="2157159" y="3143063"/>
              <a:ext cx="166852" cy="166852"/>
            </a:xfrm>
            <a:custGeom>
              <a:avLst/>
              <a:gdLst/>
              <a:ahLst/>
              <a:cxnLst/>
              <a:rect l="l" t="t" r="r" b="b"/>
              <a:pathLst>
                <a:path w="4721" h="4721" extrusionOk="0">
                  <a:moveTo>
                    <a:pt x="2367" y="1"/>
                  </a:moveTo>
                  <a:lnTo>
                    <a:pt x="2122" y="14"/>
                  </a:lnTo>
                  <a:lnTo>
                    <a:pt x="1891" y="55"/>
                  </a:lnTo>
                  <a:lnTo>
                    <a:pt x="1660" y="109"/>
                  </a:lnTo>
                  <a:lnTo>
                    <a:pt x="1442" y="191"/>
                  </a:lnTo>
                  <a:lnTo>
                    <a:pt x="1238" y="286"/>
                  </a:lnTo>
                  <a:lnTo>
                    <a:pt x="1048" y="409"/>
                  </a:lnTo>
                  <a:lnTo>
                    <a:pt x="857" y="545"/>
                  </a:lnTo>
                  <a:lnTo>
                    <a:pt x="694" y="694"/>
                  </a:lnTo>
                  <a:lnTo>
                    <a:pt x="544" y="858"/>
                  </a:lnTo>
                  <a:lnTo>
                    <a:pt x="408" y="1048"/>
                  </a:lnTo>
                  <a:lnTo>
                    <a:pt x="286" y="1238"/>
                  </a:lnTo>
                  <a:lnTo>
                    <a:pt x="191" y="1443"/>
                  </a:lnTo>
                  <a:lnTo>
                    <a:pt x="109" y="1660"/>
                  </a:lnTo>
                  <a:lnTo>
                    <a:pt x="55" y="1891"/>
                  </a:lnTo>
                  <a:lnTo>
                    <a:pt x="14" y="2123"/>
                  </a:lnTo>
                  <a:lnTo>
                    <a:pt x="0" y="2368"/>
                  </a:lnTo>
                  <a:lnTo>
                    <a:pt x="14" y="2599"/>
                  </a:lnTo>
                  <a:lnTo>
                    <a:pt x="55" y="2844"/>
                  </a:lnTo>
                  <a:lnTo>
                    <a:pt x="109" y="3061"/>
                  </a:lnTo>
                  <a:lnTo>
                    <a:pt x="191" y="3279"/>
                  </a:lnTo>
                  <a:lnTo>
                    <a:pt x="286" y="3483"/>
                  </a:lnTo>
                  <a:lnTo>
                    <a:pt x="408" y="3687"/>
                  </a:lnTo>
                  <a:lnTo>
                    <a:pt x="544" y="3864"/>
                  </a:lnTo>
                  <a:lnTo>
                    <a:pt x="694" y="4027"/>
                  </a:lnTo>
                  <a:lnTo>
                    <a:pt x="857" y="4190"/>
                  </a:lnTo>
                  <a:lnTo>
                    <a:pt x="1048" y="4326"/>
                  </a:lnTo>
                  <a:lnTo>
                    <a:pt x="1238" y="4435"/>
                  </a:lnTo>
                  <a:lnTo>
                    <a:pt x="1442" y="4530"/>
                  </a:lnTo>
                  <a:lnTo>
                    <a:pt x="1660" y="4612"/>
                  </a:lnTo>
                  <a:lnTo>
                    <a:pt x="1891" y="4680"/>
                  </a:lnTo>
                  <a:lnTo>
                    <a:pt x="2122" y="4707"/>
                  </a:lnTo>
                  <a:lnTo>
                    <a:pt x="2367" y="4721"/>
                  </a:lnTo>
                  <a:lnTo>
                    <a:pt x="2598" y="4707"/>
                  </a:lnTo>
                  <a:lnTo>
                    <a:pt x="2843" y="4680"/>
                  </a:lnTo>
                  <a:lnTo>
                    <a:pt x="3061" y="4612"/>
                  </a:lnTo>
                  <a:lnTo>
                    <a:pt x="3278" y="4530"/>
                  </a:lnTo>
                  <a:lnTo>
                    <a:pt x="3482" y="4435"/>
                  </a:lnTo>
                  <a:lnTo>
                    <a:pt x="3686" y="4326"/>
                  </a:lnTo>
                  <a:lnTo>
                    <a:pt x="3863" y="4190"/>
                  </a:lnTo>
                  <a:lnTo>
                    <a:pt x="4026" y="4027"/>
                  </a:lnTo>
                  <a:lnTo>
                    <a:pt x="4176" y="3864"/>
                  </a:lnTo>
                  <a:lnTo>
                    <a:pt x="4312" y="3687"/>
                  </a:lnTo>
                  <a:lnTo>
                    <a:pt x="4435" y="3483"/>
                  </a:lnTo>
                  <a:lnTo>
                    <a:pt x="4530" y="3279"/>
                  </a:lnTo>
                  <a:lnTo>
                    <a:pt x="4611" y="3061"/>
                  </a:lnTo>
                  <a:lnTo>
                    <a:pt x="4666" y="2844"/>
                  </a:lnTo>
                  <a:lnTo>
                    <a:pt x="4707" y="2599"/>
                  </a:lnTo>
                  <a:lnTo>
                    <a:pt x="4720" y="2368"/>
                  </a:lnTo>
                  <a:lnTo>
                    <a:pt x="4707" y="2123"/>
                  </a:lnTo>
                  <a:lnTo>
                    <a:pt x="4666" y="1891"/>
                  </a:lnTo>
                  <a:lnTo>
                    <a:pt x="4611" y="1660"/>
                  </a:lnTo>
                  <a:lnTo>
                    <a:pt x="4530" y="1443"/>
                  </a:lnTo>
                  <a:lnTo>
                    <a:pt x="4435" y="1238"/>
                  </a:lnTo>
                  <a:lnTo>
                    <a:pt x="4312" y="1048"/>
                  </a:lnTo>
                  <a:lnTo>
                    <a:pt x="4176" y="858"/>
                  </a:lnTo>
                  <a:lnTo>
                    <a:pt x="4026" y="694"/>
                  </a:lnTo>
                  <a:lnTo>
                    <a:pt x="3863" y="545"/>
                  </a:lnTo>
                  <a:lnTo>
                    <a:pt x="3686" y="409"/>
                  </a:lnTo>
                  <a:lnTo>
                    <a:pt x="3482" y="286"/>
                  </a:lnTo>
                  <a:lnTo>
                    <a:pt x="3278" y="191"/>
                  </a:lnTo>
                  <a:lnTo>
                    <a:pt x="3061" y="109"/>
                  </a:lnTo>
                  <a:lnTo>
                    <a:pt x="2843" y="55"/>
                  </a:lnTo>
                  <a:lnTo>
                    <a:pt x="2598" y="14"/>
                  </a:lnTo>
                  <a:lnTo>
                    <a:pt x="2367"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198;p29">
              <a:extLst>
                <a:ext uri="{FF2B5EF4-FFF2-40B4-BE49-F238E27FC236}">
                  <a16:creationId xmlns:a16="http://schemas.microsoft.com/office/drawing/2014/main" id="{88E19B4B-83B7-4BCC-B1EC-DD3F61CDF2B8}"/>
                </a:ext>
              </a:extLst>
            </p:cNvPr>
            <p:cNvSpPr/>
            <p:nvPr/>
          </p:nvSpPr>
          <p:spPr>
            <a:xfrm>
              <a:off x="2435520" y="3343069"/>
              <a:ext cx="166852" cy="166852"/>
            </a:xfrm>
            <a:custGeom>
              <a:avLst/>
              <a:gdLst/>
              <a:ahLst/>
              <a:cxnLst/>
              <a:rect l="l" t="t" r="r" b="b"/>
              <a:pathLst>
                <a:path w="4721" h="4721" extrusionOk="0">
                  <a:moveTo>
                    <a:pt x="2353" y="0"/>
                  </a:moveTo>
                  <a:lnTo>
                    <a:pt x="2122" y="14"/>
                  </a:lnTo>
                  <a:lnTo>
                    <a:pt x="1877" y="55"/>
                  </a:lnTo>
                  <a:lnTo>
                    <a:pt x="1660" y="109"/>
                  </a:lnTo>
                  <a:lnTo>
                    <a:pt x="1442" y="191"/>
                  </a:lnTo>
                  <a:lnTo>
                    <a:pt x="1238" y="286"/>
                  </a:lnTo>
                  <a:lnTo>
                    <a:pt x="1034" y="408"/>
                  </a:lnTo>
                  <a:lnTo>
                    <a:pt x="857" y="544"/>
                  </a:lnTo>
                  <a:lnTo>
                    <a:pt x="694" y="694"/>
                  </a:lnTo>
                  <a:lnTo>
                    <a:pt x="531" y="871"/>
                  </a:lnTo>
                  <a:lnTo>
                    <a:pt x="394" y="1048"/>
                  </a:lnTo>
                  <a:lnTo>
                    <a:pt x="286" y="1238"/>
                  </a:lnTo>
                  <a:lnTo>
                    <a:pt x="177" y="1442"/>
                  </a:lnTo>
                  <a:lnTo>
                    <a:pt x="109" y="1660"/>
                  </a:lnTo>
                  <a:lnTo>
                    <a:pt x="41" y="1891"/>
                  </a:lnTo>
                  <a:lnTo>
                    <a:pt x="14" y="2122"/>
                  </a:lnTo>
                  <a:lnTo>
                    <a:pt x="0" y="2367"/>
                  </a:lnTo>
                  <a:lnTo>
                    <a:pt x="14" y="2612"/>
                  </a:lnTo>
                  <a:lnTo>
                    <a:pt x="41" y="2843"/>
                  </a:lnTo>
                  <a:lnTo>
                    <a:pt x="109" y="3074"/>
                  </a:lnTo>
                  <a:lnTo>
                    <a:pt x="177" y="3279"/>
                  </a:lnTo>
                  <a:lnTo>
                    <a:pt x="286" y="3496"/>
                  </a:lnTo>
                  <a:lnTo>
                    <a:pt x="394" y="3687"/>
                  </a:lnTo>
                  <a:lnTo>
                    <a:pt x="531" y="3863"/>
                  </a:lnTo>
                  <a:lnTo>
                    <a:pt x="694" y="4040"/>
                  </a:lnTo>
                  <a:lnTo>
                    <a:pt x="857" y="4190"/>
                  </a:lnTo>
                  <a:lnTo>
                    <a:pt x="1034" y="4326"/>
                  </a:lnTo>
                  <a:lnTo>
                    <a:pt x="1238" y="4435"/>
                  </a:lnTo>
                  <a:lnTo>
                    <a:pt x="1442" y="4544"/>
                  </a:lnTo>
                  <a:lnTo>
                    <a:pt x="1660" y="4625"/>
                  </a:lnTo>
                  <a:lnTo>
                    <a:pt x="1877" y="4680"/>
                  </a:lnTo>
                  <a:lnTo>
                    <a:pt x="2122" y="4707"/>
                  </a:lnTo>
                  <a:lnTo>
                    <a:pt x="2353" y="4720"/>
                  </a:lnTo>
                  <a:lnTo>
                    <a:pt x="2598" y="4707"/>
                  </a:lnTo>
                  <a:lnTo>
                    <a:pt x="2829" y="4680"/>
                  </a:lnTo>
                  <a:lnTo>
                    <a:pt x="3061" y="4625"/>
                  </a:lnTo>
                  <a:lnTo>
                    <a:pt x="3278" y="4544"/>
                  </a:lnTo>
                  <a:lnTo>
                    <a:pt x="3482" y="4435"/>
                  </a:lnTo>
                  <a:lnTo>
                    <a:pt x="3673" y="4326"/>
                  </a:lnTo>
                  <a:lnTo>
                    <a:pt x="3863" y="4190"/>
                  </a:lnTo>
                  <a:lnTo>
                    <a:pt x="4026" y="4040"/>
                  </a:lnTo>
                  <a:lnTo>
                    <a:pt x="4176" y="3863"/>
                  </a:lnTo>
                  <a:lnTo>
                    <a:pt x="4312" y="3687"/>
                  </a:lnTo>
                  <a:lnTo>
                    <a:pt x="4434" y="3496"/>
                  </a:lnTo>
                  <a:lnTo>
                    <a:pt x="4530" y="3279"/>
                  </a:lnTo>
                  <a:lnTo>
                    <a:pt x="4611" y="3074"/>
                  </a:lnTo>
                  <a:lnTo>
                    <a:pt x="4666" y="2843"/>
                  </a:lnTo>
                  <a:lnTo>
                    <a:pt x="4707" y="2612"/>
                  </a:lnTo>
                  <a:lnTo>
                    <a:pt x="4720" y="2367"/>
                  </a:lnTo>
                  <a:lnTo>
                    <a:pt x="4707" y="2122"/>
                  </a:lnTo>
                  <a:lnTo>
                    <a:pt x="4666" y="1891"/>
                  </a:lnTo>
                  <a:lnTo>
                    <a:pt x="4611" y="1660"/>
                  </a:lnTo>
                  <a:lnTo>
                    <a:pt x="4530" y="1442"/>
                  </a:lnTo>
                  <a:lnTo>
                    <a:pt x="4434" y="1238"/>
                  </a:lnTo>
                  <a:lnTo>
                    <a:pt x="4312" y="1048"/>
                  </a:lnTo>
                  <a:lnTo>
                    <a:pt x="4176" y="871"/>
                  </a:lnTo>
                  <a:lnTo>
                    <a:pt x="4026" y="694"/>
                  </a:lnTo>
                  <a:lnTo>
                    <a:pt x="3863" y="544"/>
                  </a:lnTo>
                  <a:lnTo>
                    <a:pt x="3673" y="408"/>
                  </a:lnTo>
                  <a:lnTo>
                    <a:pt x="3482" y="286"/>
                  </a:lnTo>
                  <a:lnTo>
                    <a:pt x="3278" y="191"/>
                  </a:lnTo>
                  <a:lnTo>
                    <a:pt x="3061" y="109"/>
                  </a:lnTo>
                  <a:lnTo>
                    <a:pt x="2829" y="55"/>
                  </a:lnTo>
                  <a:lnTo>
                    <a:pt x="2598" y="14"/>
                  </a:lnTo>
                  <a:lnTo>
                    <a:pt x="2353"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199;p29">
              <a:extLst>
                <a:ext uri="{FF2B5EF4-FFF2-40B4-BE49-F238E27FC236}">
                  <a16:creationId xmlns:a16="http://schemas.microsoft.com/office/drawing/2014/main" id="{1A134608-5D59-4FE3-8E10-C96573A25D69}"/>
                </a:ext>
              </a:extLst>
            </p:cNvPr>
            <p:cNvSpPr/>
            <p:nvPr/>
          </p:nvSpPr>
          <p:spPr>
            <a:xfrm>
              <a:off x="2648002" y="3165188"/>
              <a:ext cx="166852" cy="166852"/>
            </a:xfrm>
            <a:custGeom>
              <a:avLst/>
              <a:gdLst/>
              <a:ahLst/>
              <a:cxnLst/>
              <a:rect l="l" t="t" r="r" b="b"/>
              <a:pathLst>
                <a:path w="4721" h="4721" extrusionOk="0">
                  <a:moveTo>
                    <a:pt x="2354" y="0"/>
                  </a:moveTo>
                  <a:lnTo>
                    <a:pt x="2122" y="14"/>
                  </a:lnTo>
                  <a:lnTo>
                    <a:pt x="1891" y="55"/>
                  </a:lnTo>
                  <a:lnTo>
                    <a:pt x="1660" y="109"/>
                  </a:lnTo>
                  <a:lnTo>
                    <a:pt x="1442" y="191"/>
                  </a:lnTo>
                  <a:lnTo>
                    <a:pt x="1238" y="286"/>
                  </a:lnTo>
                  <a:lnTo>
                    <a:pt x="1034" y="408"/>
                  </a:lnTo>
                  <a:lnTo>
                    <a:pt x="857" y="544"/>
                  </a:lnTo>
                  <a:lnTo>
                    <a:pt x="694" y="694"/>
                  </a:lnTo>
                  <a:lnTo>
                    <a:pt x="544" y="871"/>
                  </a:lnTo>
                  <a:lnTo>
                    <a:pt x="408" y="1048"/>
                  </a:lnTo>
                  <a:lnTo>
                    <a:pt x="286" y="1238"/>
                  </a:lnTo>
                  <a:lnTo>
                    <a:pt x="191" y="1442"/>
                  </a:lnTo>
                  <a:lnTo>
                    <a:pt x="109" y="1660"/>
                  </a:lnTo>
                  <a:lnTo>
                    <a:pt x="55" y="1891"/>
                  </a:lnTo>
                  <a:lnTo>
                    <a:pt x="14" y="2122"/>
                  </a:lnTo>
                  <a:lnTo>
                    <a:pt x="0" y="2367"/>
                  </a:lnTo>
                  <a:lnTo>
                    <a:pt x="14" y="2612"/>
                  </a:lnTo>
                  <a:lnTo>
                    <a:pt x="55" y="2843"/>
                  </a:lnTo>
                  <a:lnTo>
                    <a:pt x="109" y="3075"/>
                  </a:lnTo>
                  <a:lnTo>
                    <a:pt x="191" y="3279"/>
                  </a:lnTo>
                  <a:lnTo>
                    <a:pt x="286" y="3496"/>
                  </a:lnTo>
                  <a:lnTo>
                    <a:pt x="408" y="3687"/>
                  </a:lnTo>
                  <a:lnTo>
                    <a:pt x="544" y="3864"/>
                  </a:lnTo>
                  <a:lnTo>
                    <a:pt x="694" y="4040"/>
                  </a:lnTo>
                  <a:lnTo>
                    <a:pt x="857" y="4190"/>
                  </a:lnTo>
                  <a:lnTo>
                    <a:pt x="1034" y="4326"/>
                  </a:lnTo>
                  <a:lnTo>
                    <a:pt x="1238" y="4435"/>
                  </a:lnTo>
                  <a:lnTo>
                    <a:pt x="1442" y="4544"/>
                  </a:lnTo>
                  <a:lnTo>
                    <a:pt x="1660" y="4625"/>
                  </a:lnTo>
                  <a:lnTo>
                    <a:pt x="1891" y="4680"/>
                  </a:lnTo>
                  <a:lnTo>
                    <a:pt x="2122" y="4707"/>
                  </a:lnTo>
                  <a:lnTo>
                    <a:pt x="2354" y="4720"/>
                  </a:lnTo>
                  <a:lnTo>
                    <a:pt x="2598" y="4707"/>
                  </a:lnTo>
                  <a:lnTo>
                    <a:pt x="2830" y="4680"/>
                  </a:lnTo>
                  <a:lnTo>
                    <a:pt x="3061" y="4625"/>
                  </a:lnTo>
                  <a:lnTo>
                    <a:pt x="3279" y="4544"/>
                  </a:lnTo>
                  <a:lnTo>
                    <a:pt x="3483" y="4435"/>
                  </a:lnTo>
                  <a:lnTo>
                    <a:pt x="3673" y="4326"/>
                  </a:lnTo>
                  <a:lnTo>
                    <a:pt x="3864" y="4190"/>
                  </a:lnTo>
                  <a:lnTo>
                    <a:pt x="4027" y="4040"/>
                  </a:lnTo>
                  <a:lnTo>
                    <a:pt x="4176" y="3864"/>
                  </a:lnTo>
                  <a:lnTo>
                    <a:pt x="4312" y="3687"/>
                  </a:lnTo>
                  <a:lnTo>
                    <a:pt x="4435" y="3496"/>
                  </a:lnTo>
                  <a:lnTo>
                    <a:pt x="4530" y="3279"/>
                  </a:lnTo>
                  <a:lnTo>
                    <a:pt x="4612" y="3075"/>
                  </a:lnTo>
                  <a:lnTo>
                    <a:pt x="4666" y="2843"/>
                  </a:lnTo>
                  <a:lnTo>
                    <a:pt x="4707" y="2612"/>
                  </a:lnTo>
                  <a:lnTo>
                    <a:pt x="4720" y="2367"/>
                  </a:lnTo>
                  <a:lnTo>
                    <a:pt x="4707" y="2122"/>
                  </a:lnTo>
                  <a:lnTo>
                    <a:pt x="4666" y="1891"/>
                  </a:lnTo>
                  <a:lnTo>
                    <a:pt x="4612" y="1660"/>
                  </a:lnTo>
                  <a:lnTo>
                    <a:pt x="4530" y="1442"/>
                  </a:lnTo>
                  <a:lnTo>
                    <a:pt x="4435" y="1238"/>
                  </a:lnTo>
                  <a:lnTo>
                    <a:pt x="4312" y="1048"/>
                  </a:lnTo>
                  <a:lnTo>
                    <a:pt x="4176" y="871"/>
                  </a:lnTo>
                  <a:lnTo>
                    <a:pt x="4027" y="694"/>
                  </a:lnTo>
                  <a:lnTo>
                    <a:pt x="3864" y="544"/>
                  </a:lnTo>
                  <a:lnTo>
                    <a:pt x="3673" y="408"/>
                  </a:lnTo>
                  <a:lnTo>
                    <a:pt x="3483" y="286"/>
                  </a:lnTo>
                  <a:lnTo>
                    <a:pt x="3279" y="191"/>
                  </a:lnTo>
                  <a:lnTo>
                    <a:pt x="3061" y="109"/>
                  </a:lnTo>
                  <a:lnTo>
                    <a:pt x="2830" y="55"/>
                  </a:lnTo>
                  <a:lnTo>
                    <a:pt x="2598" y="14"/>
                  </a:lnTo>
                  <a:lnTo>
                    <a:pt x="235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200;p29">
              <a:extLst>
                <a:ext uri="{FF2B5EF4-FFF2-40B4-BE49-F238E27FC236}">
                  <a16:creationId xmlns:a16="http://schemas.microsoft.com/office/drawing/2014/main" id="{E6235A17-1058-4820-ABFA-8E5B9FABCC35}"/>
                </a:ext>
              </a:extLst>
            </p:cNvPr>
            <p:cNvSpPr/>
            <p:nvPr/>
          </p:nvSpPr>
          <p:spPr>
            <a:xfrm>
              <a:off x="658160" y="4315141"/>
              <a:ext cx="2634536" cy="317340"/>
            </a:xfrm>
            <a:custGeom>
              <a:avLst/>
              <a:gdLst/>
              <a:ahLst/>
              <a:cxnLst/>
              <a:rect l="l" t="t" r="r" b="b"/>
              <a:pathLst>
                <a:path w="74543" h="8979" extrusionOk="0">
                  <a:moveTo>
                    <a:pt x="2830" y="1"/>
                  </a:moveTo>
                  <a:lnTo>
                    <a:pt x="2544" y="28"/>
                  </a:lnTo>
                  <a:lnTo>
                    <a:pt x="2258" y="69"/>
                  </a:lnTo>
                  <a:lnTo>
                    <a:pt x="1986" y="137"/>
                  </a:lnTo>
                  <a:lnTo>
                    <a:pt x="1728" y="232"/>
                  </a:lnTo>
                  <a:lnTo>
                    <a:pt x="1483" y="354"/>
                  </a:lnTo>
                  <a:lnTo>
                    <a:pt x="1252" y="490"/>
                  </a:lnTo>
                  <a:lnTo>
                    <a:pt x="1034" y="654"/>
                  </a:lnTo>
                  <a:lnTo>
                    <a:pt x="830" y="844"/>
                  </a:lnTo>
                  <a:lnTo>
                    <a:pt x="639" y="1034"/>
                  </a:lnTo>
                  <a:lnTo>
                    <a:pt x="476" y="1252"/>
                  </a:lnTo>
                  <a:lnTo>
                    <a:pt x="340" y="1497"/>
                  </a:lnTo>
                  <a:lnTo>
                    <a:pt x="218" y="1742"/>
                  </a:lnTo>
                  <a:lnTo>
                    <a:pt x="123" y="2000"/>
                  </a:lnTo>
                  <a:lnTo>
                    <a:pt x="55" y="2272"/>
                  </a:lnTo>
                  <a:lnTo>
                    <a:pt x="14" y="2544"/>
                  </a:lnTo>
                  <a:lnTo>
                    <a:pt x="0" y="2844"/>
                  </a:lnTo>
                  <a:lnTo>
                    <a:pt x="0" y="6135"/>
                  </a:lnTo>
                  <a:lnTo>
                    <a:pt x="14" y="6435"/>
                  </a:lnTo>
                  <a:lnTo>
                    <a:pt x="55" y="6707"/>
                  </a:lnTo>
                  <a:lnTo>
                    <a:pt x="123" y="6979"/>
                  </a:lnTo>
                  <a:lnTo>
                    <a:pt x="218" y="7237"/>
                  </a:lnTo>
                  <a:lnTo>
                    <a:pt x="340" y="7482"/>
                  </a:lnTo>
                  <a:lnTo>
                    <a:pt x="476" y="7727"/>
                  </a:lnTo>
                  <a:lnTo>
                    <a:pt x="639" y="7944"/>
                  </a:lnTo>
                  <a:lnTo>
                    <a:pt x="830" y="8135"/>
                  </a:lnTo>
                  <a:lnTo>
                    <a:pt x="1034" y="8325"/>
                  </a:lnTo>
                  <a:lnTo>
                    <a:pt x="1252" y="8489"/>
                  </a:lnTo>
                  <a:lnTo>
                    <a:pt x="1483" y="8625"/>
                  </a:lnTo>
                  <a:lnTo>
                    <a:pt x="1728" y="8747"/>
                  </a:lnTo>
                  <a:lnTo>
                    <a:pt x="1986" y="8842"/>
                  </a:lnTo>
                  <a:lnTo>
                    <a:pt x="2258" y="8910"/>
                  </a:lnTo>
                  <a:lnTo>
                    <a:pt x="2544" y="8951"/>
                  </a:lnTo>
                  <a:lnTo>
                    <a:pt x="2830" y="8978"/>
                  </a:lnTo>
                  <a:lnTo>
                    <a:pt x="71713" y="8978"/>
                  </a:lnTo>
                  <a:lnTo>
                    <a:pt x="72012" y="8951"/>
                  </a:lnTo>
                  <a:lnTo>
                    <a:pt x="72284" y="8910"/>
                  </a:lnTo>
                  <a:lnTo>
                    <a:pt x="72556" y="8842"/>
                  </a:lnTo>
                  <a:lnTo>
                    <a:pt x="72815" y="8747"/>
                  </a:lnTo>
                  <a:lnTo>
                    <a:pt x="73060" y="8625"/>
                  </a:lnTo>
                  <a:lnTo>
                    <a:pt x="73291" y="8489"/>
                  </a:lnTo>
                  <a:lnTo>
                    <a:pt x="73509" y="8325"/>
                  </a:lnTo>
                  <a:lnTo>
                    <a:pt x="73713" y="8135"/>
                  </a:lnTo>
                  <a:lnTo>
                    <a:pt x="73903" y="7944"/>
                  </a:lnTo>
                  <a:lnTo>
                    <a:pt x="74066" y="7727"/>
                  </a:lnTo>
                  <a:lnTo>
                    <a:pt x="74202" y="7482"/>
                  </a:lnTo>
                  <a:lnTo>
                    <a:pt x="74325" y="7237"/>
                  </a:lnTo>
                  <a:lnTo>
                    <a:pt x="74420" y="6979"/>
                  </a:lnTo>
                  <a:lnTo>
                    <a:pt x="74488" y="6707"/>
                  </a:lnTo>
                  <a:lnTo>
                    <a:pt x="74529" y="6435"/>
                  </a:lnTo>
                  <a:lnTo>
                    <a:pt x="74542" y="6135"/>
                  </a:lnTo>
                  <a:lnTo>
                    <a:pt x="74542" y="2844"/>
                  </a:lnTo>
                  <a:lnTo>
                    <a:pt x="74529" y="2544"/>
                  </a:lnTo>
                  <a:lnTo>
                    <a:pt x="74488" y="2272"/>
                  </a:lnTo>
                  <a:lnTo>
                    <a:pt x="74420" y="2000"/>
                  </a:lnTo>
                  <a:lnTo>
                    <a:pt x="74325" y="1742"/>
                  </a:lnTo>
                  <a:lnTo>
                    <a:pt x="74202" y="1497"/>
                  </a:lnTo>
                  <a:lnTo>
                    <a:pt x="74066" y="1252"/>
                  </a:lnTo>
                  <a:lnTo>
                    <a:pt x="73903" y="1034"/>
                  </a:lnTo>
                  <a:lnTo>
                    <a:pt x="73713" y="844"/>
                  </a:lnTo>
                  <a:lnTo>
                    <a:pt x="73509" y="654"/>
                  </a:lnTo>
                  <a:lnTo>
                    <a:pt x="73291" y="490"/>
                  </a:lnTo>
                  <a:lnTo>
                    <a:pt x="73060" y="354"/>
                  </a:lnTo>
                  <a:lnTo>
                    <a:pt x="72815" y="232"/>
                  </a:lnTo>
                  <a:lnTo>
                    <a:pt x="72556" y="137"/>
                  </a:lnTo>
                  <a:lnTo>
                    <a:pt x="72284" y="69"/>
                  </a:lnTo>
                  <a:lnTo>
                    <a:pt x="72012" y="28"/>
                  </a:lnTo>
                  <a:lnTo>
                    <a:pt x="717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201;p29">
              <a:extLst>
                <a:ext uri="{FF2B5EF4-FFF2-40B4-BE49-F238E27FC236}">
                  <a16:creationId xmlns:a16="http://schemas.microsoft.com/office/drawing/2014/main" id="{4F1CDA98-3809-454C-BB65-61B93FDB27BB}"/>
                </a:ext>
              </a:extLst>
            </p:cNvPr>
            <p:cNvSpPr/>
            <p:nvPr/>
          </p:nvSpPr>
          <p:spPr>
            <a:xfrm>
              <a:off x="658160" y="4469483"/>
              <a:ext cx="2634536" cy="163000"/>
            </a:xfrm>
            <a:custGeom>
              <a:avLst/>
              <a:gdLst/>
              <a:ahLst/>
              <a:cxnLst/>
              <a:rect l="l" t="t" r="r" b="b"/>
              <a:pathLst>
                <a:path w="74543" h="4612" extrusionOk="0">
                  <a:moveTo>
                    <a:pt x="0" y="0"/>
                  </a:moveTo>
                  <a:lnTo>
                    <a:pt x="0" y="1768"/>
                  </a:lnTo>
                  <a:lnTo>
                    <a:pt x="14" y="2068"/>
                  </a:lnTo>
                  <a:lnTo>
                    <a:pt x="55" y="2340"/>
                  </a:lnTo>
                  <a:lnTo>
                    <a:pt x="123" y="2612"/>
                  </a:lnTo>
                  <a:lnTo>
                    <a:pt x="218" y="2870"/>
                  </a:lnTo>
                  <a:lnTo>
                    <a:pt x="340" y="3115"/>
                  </a:lnTo>
                  <a:lnTo>
                    <a:pt x="476" y="3360"/>
                  </a:lnTo>
                  <a:lnTo>
                    <a:pt x="639" y="3577"/>
                  </a:lnTo>
                  <a:lnTo>
                    <a:pt x="830" y="3768"/>
                  </a:lnTo>
                  <a:lnTo>
                    <a:pt x="1034" y="3958"/>
                  </a:lnTo>
                  <a:lnTo>
                    <a:pt x="1252" y="4122"/>
                  </a:lnTo>
                  <a:lnTo>
                    <a:pt x="1483" y="4258"/>
                  </a:lnTo>
                  <a:lnTo>
                    <a:pt x="1728" y="4380"/>
                  </a:lnTo>
                  <a:lnTo>
                    <a:pt x="1986" y="4475"/>
                  </a:lnTo>
                  <a:lnTo>
                    <a:pt x="2258" y="4543"/>
                  </a:lnTo>
                  <a:lnTo>
                    <a:pt x="2544" y="4584"/>
                  </a:lnTo>
                  <a:lnTo>
                    <a:pt x="2830" y="4611"/>
                  </a:lnTo>
                  <a:lnTo>
                    <a:pt x="71713" y="4611"/>
                  </a:lnTo>
                  <a:lnTo>
                    <a:pt x="72012" y="4584"/>
                  </a:lnTo>
                  <a:lnTo>
                    <a:pt x="72284" y="4543"/>
                  </a:lnTo>
                  <a:lnTo>
                    <a:pt x="72556" y="4475"/>
                  </a:lnTo>
                  <a:lnTo>
                    <a:pt x="72815" y="4380"/>
                  </a:lnTo>
                  <a:lnTo>
                    <a:pt x="73060" y="4258"/>
                  </a:lnTo>
                  <a:lnTo>
                    <a:pt x="73291" y="4122"/>
                  </a:lnTo>
                  <a:lnTo>
                    <a:pt x="73509" y="3958"/>
                  </a:lnTo>
                  <a:lnTo>
                    <a:pt x="73713" y="3768"/>
                  </a:lnTo>
                  <a:lnTo>
                    <a:pt x="73903" y="3577"/>
                  </a:lnTo>
                  <a:lnTo>
                    <a:pt x="74066" y="3360"/>
                  </a:lnTo>
                  <a:lnTo>
                    <a:pt x="74202" y="3115"/>
                  </a:lnTo>
                  <a:lnTo>
                    <a:pt x="74325" y="2870"/>
                  </a:lnTo>
                  <a:lnTo>
                    <a:pt x="74420" y="2612"/>
                  </a:lnTo>
                  <a:lnTo>
                    <a:pt x="74488" y="2340"/>
                  </a:lnTo>
                  <a:lnTo>
                    <a:pt x="74529" y="2068"/>
                  </a:lnTo>
                  <a:lnTo>
                    <a:pt x="74542" y="1768"/>
                  </a:lnTo>
                  <a:lnTo>
                    <a:pt x="74542"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202;p29">
              <a:extLst>
                <a:ext uri="{FF2B5EF4-FFF2-40B4-BE49-F238E27FC236}">
                  <a16:creationId xmlns:a16="http://schemas.microsoft.com/office/drawing/2014/main" id="{29F6C0DC-9B26-439D-9F2F-EEADC5FDCA76}"/>
                </a:ext>
              </a:extLst>
            </p:cNvPr>
            <p:cNvSpPr/>
            <p:nvPr/>
          </p:nvSpPr>
          <p:spPr>
            <a:xfrm>
              <a:off x="883153" y="997005"/>
              <a:ext cx="2198975" cy="3376799"/>
            </a:xfrm>
            <a:custGeom>
              <a:avLst/>
              <a:gdLst/>
              <a:ahLst/>
              <a:cxnLst/>
              <a:rect l="l" t="t" r="r" b="b"/>
              <a:pathLst>
                <a:path w="62219" h="95545" extrusionOk="0">
                  <a:moveTo>
                    <a:pt x="31273" y="3061"/>
                  </a:moveTo>
                  <a:lnTo>
                    <a:pt x="31994" y="3074"/>
                  </a:lnTo>
                  <a:lnTo>
                    <a:pt x="32714" y="3101"/>
                  </a:lnTo>
                  <a:lnTo>
                    <a:pt x="33435" y="3156"/>
                  </a:lnTo>
                  <a:lnTo>
                    <a:pt x="34143" y="3224"/>
                  </a:lnTo>
                  <a:lnTo>
                    <a:pt x="34836" y="3305"/>
                  </a:lnTo>
                  <a:lnTo>
                    <a:pt x="35544" y="3414"/>
                  </a:lnTo>
                  <a:lnTo>
                    <a:pt x="36238" y="3537"/>
                  </a:lnTo>
                  <a:lnTo>
                    <a:pt x="36918" y="3673"/>
                  </a:lnTo>
                  <a:lnTo>
                    <a:pt x="37598" y="3822"/>
                  </a:lnTo>
                  <a:lnTo>
                    <a:pt x="38264" y="3999"/>
                  </a:lnTo>
                  <a:lnTo>
                    <a:pt x="38931" y="4190"/>
                  </a:lnTo>
                  <a:lnTo>
                    <a:pt x="39597" y="4380"/>
                  </a:lnTo>
                  <a:lnTo>
                    <a:pt x="40250" y="4611"/>
                  </a:lnTo>
                  <a:lnTo>
                    <a:pt x="40890" y="4842"/>
                  </a:lnTo>
                  <a:lnTo>
                    <a:pt x="41529" y="5087"/>
                  </a:lnTo>
                  <a:lnTo>
                    <a:pt x="42155" y="5359"/>
                  </a:lnTo>
                  <a:lnTo>
                    <a:pt x="42780" y="5631"/>
                  </a:lnTo>
                  <a:lnTo>
                    <a:pt x="43393" y="5931"/>
                  </a:lnTo>
                  <a:lnTo>
                    <a:pt x="44005" y="6244"/>
                  </a:lnTo>
                  <a:lnTo>
                    <a:pt x="44603" y="6556"/>
                  </a:lnTo>
                  <a:lnTo>
                    <a:pt x="45188" y="6896"/>
                  </a:lnTo>
                  <a:lnTo>
                    <a:pt x="45773" y="7250"/>
                  </a:lnTo>
                  <a:lnTo>
                    <a:pt x="46331" y="7617"/>
                  </a:lnTo>
                  <a:lnTo>
                    <a:pt x="46902" y="7998"/>
                  </a:lnTo>
                  <a:lnTo>
                    <a:pt x="47446" y="8379"/>
                  </a:lnTo>
                  <a:lnTo>
                    <a:pt x="47990" y="8787"/>
                  </a:lnTo>
                  <a:lnTo>
                    <a:pt x="48521" y="9209"/>
                  </a:lnTo>
                  <a:lnTo>
                    <a:pt x="49038" y="9631"/>
                  </a:lnTo>
                  <a:lnTo>
                    <a:pt x="49554" y="10079"/>
                  </a:lnTo>
                  <a:lnTo>
                    <a:pt x="50058" y="10528"/>
                  </a:lnTo>
                  <a:lnTo>
                    <a:pt x="50547" y="10991"/>
                  </a:lnTo>
                  <a:lnTo>
                    <a:pt x="51024" y="11467"/>
                  </a:lnTo>
                  <a:lnTo>
                    <a:pt x="51486" y="11957"/>
                  </a:lnTo>
                  <a:lnTo>
                    <a:pt x="51935" y="12460"/>
                  </a:lnTo>
                  <a:lnTo>
                    <a:pt x="52384" y="12963"/>
                  </a:lnTo>
                  <a:lnTo>
                    <a:pt x="52819" y="13480"/>
                  </a:lnTo>
                  <a:lnTo>
                    <a:pt x="53227" y="14011"/>
                  </a:lnTo>
                  <a:lnTo>
                    <a:pt x="53635" y="14555"/>
                  </a:lnTo>
                  <a:lnTo>
                    <a:pt x="54030" y="15112"/>
                  </a:lnTo>
                  <a:lnTo>
                    <a:pt x="54411" y="15670"/>
                  </a:lnTo>
                  <a:lnTo>
                    <a:pt x="54778" y="16241"/>
                  </a:lnTo>
                  <a:lnTo>
                    <a:pt x="55132" y="16813"/>
                  </a:lnTo>
                  <a:lnTo>
                    <a:pt x="55485" y="17398"/>
                  </a:lnTo>
                  <a:lnTo>
                    <a:pt x="55812" y="17996"/>
                  </a:lnTo>
                  <a:lnTo>
                    <a:pt x="56125" y="18608"/>
                  </a:lnTo>
                  <a:lnTo>
                    <a:pt x="56424" y="19220"/>
                  </a:lnTo>
                  <a:lnTo>
                    <a:pt x="56709" y="19832"/>
                  </a:lnTo>
                  <a:lnTo>
                    <a:pt x="56982" y="20472"/>
                  </a:lnTo>
                  <a:lnTo>
                    <a:pt x="57226" y="21111"/>
                  </a:lnTo>
                  <a:lnTo>
                    <a:pt x="57471" y="21750"/>
                  </a:lnTo>
                  <a:lnTo>
                    <a:pt x="57702" y="22403"/>
                  </a:lnTo>
                  <a:lnTo>
                    <a:pt x="57906" y="23056"/>
                  </a:lnTo>
                  <a:lnTo>
                    <a:pt x="58097" y="23723"/>
                  </a:lnTo>
                  <a:lnTo>
                    <a:pt x="58287" y="24389"/>
                  </a:lnTo>
                  <a:lnTo>
                    <a:pt x="58451" y="25069"/>
                  </a:lnTo>
                  <a:lnTo>
                    <a:pt x="58587" y="25763"/>
                  </a:lnTo>
                  <a:lnTo>
                    <a:pt x="58723" y="26443"/>
                  </a:lnTo>
                  <a:lnTo>
                    <a:pt x="58831" y="27137"/>
                  </a:lnTo>
                  <a:lnTo>
                    <a:pt x="58927" y="27844"/>
                  </a:lnTo>
                  <a:lnTo>
                    <a:pt x="59008" y="28552"/>
                  </a:lnTo>
                  <a:lnTo>
                    <a:pt x="59076" y="29259"/>
                  </a:lnTo>
                  <a:lnTo>
                    <a:pt x="59117" y="29966"/>
                  </a:lnTo>
                  <a:lnTo>
                    <a:pt x="59144" y="30687"/>
                  </a:lnTo>
                  <a:lnTo>
                    <a:pt x="59158" y="31408"/>
                  </a:lnTo>
                  <a:lnTo>
                    <a:pt x="59158" y="90634"/>
                  </a:lnTo>
                  <a:lnTo>
                    <a:pt x="59144" y="90810"/>
                  </a:lnTo>
                  <a:lnTo>
                    <a:pt x="59117" y="91001"/>
                  </a:lnTo>
                  <a:lnTo>
                    <a:pt x="59076" y="91178"/>
                  </a:lnTo>
                  <a:lnTo>
                    <a:pt x="59008" y="91341"/>
                  </a:lnTo>
                  <a:lnTo>
                    <a:pt x="58927" y="91504"/>
                  </a:lnTo>
                  <a:lnTo>
                    <a:pt x="58845" y="91667"/>
                  </a:lnTo>
                  <a:lnTo>
                    <a:pt x="58736" y="91803"/>
                  </a:lnTo>
                  <a:lnTo>
                    <a:pt x="58614" y="91939"/>
                  </a:lnTo>
                  <a:lnTo>
                    <a:pt x="58478" y="92048"/>
                  </a:lnTo>
                  <a:lnTo>
                    <a:pt x="58342" y="92157"/>
                  </a:lnTo>
                  <a:lnTo>
                    <a:pt x="58192" y="92252"/>
                  </a:lnTo>
                  <a:lnTo>
                    <a:pt x="58029" y="92334"/>
                  </a:lnTo>
                  <a:lnTo>
                    <a:pt x="57852" y="92388"/>
                  </a:lnTo>
                  <a:lnTo>
                    <a:pt x="57675" y="92443"/>
                  </a:lnTo>
                  <a:lnTo>
                    <a:pt x="57498" y="92470"/>
                  </a:lnTo>
                  <a:lnTo>
                    <a:pt x="4720" y="92470"/>
                  </a:lnTo>
                  <a:lnTo>
                    <a:pt x="4543" y="92443"/>
                  </a:lnTo>
                  <a:lnTo>
                    <a:pt x="4367" y="92388"/>
                  </a:lnTo>
                  <a:lnTo>
                    <a:pt x="4203" y="92334"/>
                  </a:lnTo>
                  <a:lnTo>
                    <a:pt x="4040" y="92252"/>
                  </a:lnTo>
                  <a:lnTo>
                    <a:pt x="3877" y="92157"/>
                  </a:lnTo>
                  <a:lnTo>
                    <a:pt x="3741" y="92048"/>
                  </a:lnTo>
                  <a:lnTo>
                    <a:pt x="3605" y="91939"/>
                  </a:lnTo>
                  <a:lnTo>
                    <a:pt x="3496" y="91803"/>
                  </a:lnTo>
                  <a:lnTo>
                    <a:pt x="3387" y="91667"/>
                  </a:lnTo>
                  <a:lnTo>
                    <a:pt x="3292" y="91504"/>
                  </a:lnTo>
                  <a:lnTo>
                    <a:pt x="3210" y="91341"/>
                  </a:lnTo>
                  <a:lnTo>
                    <a:pt x="3156" y="91178"/>
                  </a:lnTo>
                  <a:lnTo>
                    <a:pt x="3102" y="91001"/>
                  </a:lnTo>
                  <a:lnTo>
                    <a:pt x="3074" y="90810"/>
                  </a:lnTo>
                  <a:lnTo>
                    <a:pt x="3074" y="90634"/>
                  </a:lnTo>
                  <a:lnTo>
                    <a:pt x="3074" y="31109"/>
                  </a:lnTo>
                  <a:lnTo>
                    <a:pt x="3074" y="30374"/>
                  </a:lnTo>
                  <a:lnTo>
                    <a:pt x="3102" y="29654"/>
                  </a:lnTo>
                  <a:lnTo>
                    <a:pt x="3156" y="28946"/>
                  </a:lnTo>
                  <a:lnTo>
                    <a:pt x="3210" y="28239"/>
                  </a:lnTo>
                  <a:lnTo>
                    <a:pt x="3292" y="27532"/>
                  </a:lnTo>
                  <a:lnTo>
                    <a:pt x="3387" y="26824"/>
                  </a:lnTo>
                  <a:lnTo>
                    <a:pt x="3510" y="26130"/>
                  </a:lnTo>
                  <a:lnTo>
                    <a:pt x="3646" y="25437"/>
                  </a:lnTo>
                  <a:lnTo>
                    <a:pt x="3795" y="24757"/>
                  </a:lnTo>
                  <a:lnTo>
                    <a:pt x="3959" y="24076"/>
                  </a:lnTo>
                  <a:lnTo>
                    <a:pt x="4135" y="23410"/>
                  </a:lnTo>
                  <a:lnTo>
                    <a:pt x="4339" y="22743"/>
                  </a:lnTo>
                  <a:lnTo>
                    <a:pt x="4557" y="22090"/>
                  </a:lnTo>
                  <a:lnTo>
                    <a:pt x="4788" y="21438"/>
                  </a:lnTo>
                  <a:lnTo>
                    <a:pt x="5033" y="20798"/>
                  </a:lnTo>
                  <a:lnTo>
                    <a:pt x="5292" y="20159"/>
                  </a:lnTo>
                  <a:lnTo>
                    <a:pt x="5564" y="19533"/>
                  </a:lnTo>
                  <a:lnTo>
                    <a:pt x="5863" y="18921"/>
                  </a:lnTo>
                  <a:lnTo>
                    <a:pt x="6162" y="18309"/>
                  </a:lnTo>
                  <a:lnTo>
                    <a:pt x="6475" y="17710"/>
                  </a:lnTo>
                  <a:lnTo>
                    <a:pt x="6815" y="17112"/>
                  </a:lnTo>
                  <a:lnTo>
                    <a:pt x="7155" y="16527"/>
                  </a:lnTo>
                  <a:lnTo>
                    <a:pt x="7522" y="15956"/>
                  </a:lnTo>
                  <a:lnTo>
                    <a:pt x="7890" y="15384"/>
                  </a:lnTo>
                  <a:lnTo>
                    <a:pt x="8284" y="14840"/>
                  </a:lnTo>
                  <a:lnTo>
                    <a:pt x="8679" y="14283"/>
                  </a:lnTo>
                  <a:lnTo>
                    <a:pt x="9100" y="13752"/>
                  </a:lnTo>
                  <a:lnTo>
                    <a:pt x="9522" y="13222"/>
                  </a:lnTo>
                  <a:lnTo>
                    <a:pt x="9957" y="12705"/>
                  </a:lnTo>
                  <a:lnTo>
                    <a:pt x="10406" y="12201"/>
                  </a:lnTo>
                  <a:lnTo>
                    <a:pt x="10869" y="11712"/>
                  </a:lnTo>
                  <a:lnTo>
                    <a:pt x="11345" y="11236"/>
                  </a:lnTo>
                  <a:lnTo>
                    <a:pt x="11834" y="10760"/>
                  </a:lnTo>
                  <a:lnTo>
                    <a:pt x="12324" y="10297"/>
                  </a:lnTo>
                  <a:lnTo>
                    <a:pt x="12827" y="9848"/>
                  </a:lnTo>
                  <a:lnTo>
                    <a:pt x="13344" y="9413"/>
                  </a:lnTo>
                  <a:lnTo>
                    <a:pt x="13875" y="8991"/>
                  </a:lnTo>
                  <a:lnTo>
                    <a:pt x="14419" y="8583"/>
                  </a:lnTo>
                  <a:lnTo>
                    <a:pt x="14963" y="8189"/>
                  </a:lnTo>
                  <a:lnTo>
                    <a:pt x="15521" y="7808"/>
                  </a:lnTo>
                  <a:lnTo>
                    <a:pt x="16092" y="7427"/>
                  </a:lnTo>
                  <a:lnTo>
                    <a:pt x="16663" y="7073"/>
                  </a:lnTo>
                  <a:lnTo>
                    <a:pt x="17248" y="6733"/>
                  </a:lnTo>
                  <a:lnTo>
                    <a:pt x="17847" y="6407"/>
                  </a:lnTo>
                  <a:lnTo>
                    <a:pt x="18445" y="6080"/>
                  </a:lnTo>
                  <a:lnTo>
                    <a:pt x="19057" y="5781"/>
                  </a:lnTo>
                  <a:lnTo>
                    <a:pt x="19683" y="5495"/>
                  </a:lnTo>
                  <a:lnTo>
                    <a:pt x="20309" y="5223"/>
                  </a:lnTo>
                  <a:lnTo>
                    <a:pt x="20948" y="4965"/>
                  </a:lnTo>
                  <a:lnTo>
                    <a:pt x="21588" y="4720"/>
                  </a:lnTo>
                  <a:lnTo>
                    <a:pt x="22240" y="4502"/>
                  </a:lnTo>
                  <a:lnTo>
                    <a:pt x="22907" y="4285"/>
                  </a:lnTo>
                  <a:lnTo>
                    <a:pt x="23574" y="4094"/>
                  </a:lnTo>
                  <a:lnTo>
                    <a:pt x="24240" y="3918"/>
                  </a:lnTo>
                  <a:lnTo>
                    <a:pt x="24920" y="3754"/>
                  </a:lnTo>
                  <a:lnTo>
                    <a:pt x="25600" y="3605"/>
                  </a:lnTo>
                  <a:lnTo>
                    <a:pt x="26294" y="3482"/>
                  </a:lnTo>
                  <a:lnTo>
                    <a:pt x="26988" y="3360"/>
                  </a:lnTo>
                  <a:lnTo>
                    <a:pt x="27695" y="3265"/>
                  </a:lnTo>
                  <a:lnTo>
                    <a:pt x="28402" y="3197"/>
                  </a:lnTo>
                  <a:lnTo>
                    <a:pt x="29110" y="3129"/>
                  </a:lnTo>
                  <a:lnTo>
                    <a:pt x="29831" y="3088"/>
                  </a:lnTo>
                  <a:lnTo>
                    <a:pt x="30552" y="3074"/>
                  </a:lnTo>
                  <a:lnTo>
                    <a:pt x="31273" y="3061"/>
                  </a:lnTo>
                  <a:close/>
                  <a:moveTo>
                    <a:pt x="30933" y="0"/>
                  </a:moveTo>
                  <a:lnTo>
                    <a:pt x="30130" y="14"/>
                  </a:lnTo>
                  <a:lnTo>
                    <a:pt x="29327" y="41"/>
                  </a:lnTo>
                  <a:lnTo>
                    <a:pt x="28538" y="95"/>
                  </a:lnTo>
                  <a:lnTo>
                    <a:pt x="27750" y="177"/>
                  </a:lnTo>
                  <a:lnTo>
                    <a:pt x="26974" y="272"/>
                  </a:lnTo>
                  <a:lnTo>
                    <a:pt x="26199" y="381"/>
                  </a:lnTo>
                  <a:lnTo>
                    <a:pt x="25437" y="517"/>
                  </a:lnTo>
                  <a:lnTo>
                    <a:pt x="24675" y="667"/>
                  </a:lnTo>
                  <a:lnTo>
                    <a:pt x="23914" y="843"/>
                  </a:lnTo>
                  <a:lnTo>
                    <a:pt x="23165" y="1034"/>
                  </a:lnTo>
                  <a:lnTo>
                    <a:pt x="22431" y="1238"/>
                  </a:lnTo>
                  <a:lnTo>
                    <a:pt x="21696" y="1469"/>
                  </a:lnTo>
                  <a:lnTo>
                    <a:pt x="20975" y="1700"/>
                  </a:lnTo>
                  <a:lnTo>
                    <a:pt x="20268" y="1972"/>
                  </a:lnTo>
                  <a:lnTo>
                    <a:pt x="19547" y="2244"/>
                  </a:lnTo>
                  <a:lnTo>
                    <a:pt x="18853" y="2544"/>
                  </a:lnTo>
                  <a:lnTo>
                    <a:pt x="18160" y="2843"/>
                  </a:lnTo>
                  <a:lnTo>
                    <a:pt x="17480" y="3169"/>
                  </a:lnTo>
                  <a:lnTo>
                    <a:pt x="16813" y="3523"/>
                  </a:lnTo>
                  <a:lnTo>
                    <a:pt x="16146" y="3877"/>
                  </a:lnTo>
                  <a:lnTo>
                    <a:pt x="15494" y="4258"/>
                  </a:lnTo>
                  <a:lnTo>
                    <a:pt x="14854" y="4638"/>
                  </a:lnTo>
                  <a:lnTo>
                    <a:pt x="14229" y="5047"/>
                  </a:lnTo>
                  <a:lnTo>
                    <a:pt x="13603" y="5468"/>
                  </a:lnTo>
                  <a:lnTo>
                    <a:pt x="12991" y="5903"/>
                  </a:lnTo>
                  <a:lnTo>
                    <a:pt x="12392" y="6352"/>
                  </a:lnTo>
                  <a:lnTo>
                    <a:pt x="11794" y="6815"/>
                  </a:lnTo>
                  <a:lnTo>
                    <a:pt x="11222" y="7291"/>
                  </a:lnTo>
                  <a:lnTo>
                    <a:pt x="10651" y="7781"/>
                  </a:lnTo>
                  <a:lnTo>
                    <a:pt x="10107" y="8270"/>
                  </a:lnTo>
                  <a:lnTo>
                    <a:pt x="9563" y="8787"/>
                  </a:lnTo>
                  <a:lnTo>
                    <a:pt x="9032" y="9318"/>
                  </a:lnTo>
                  <a:lnTo>
                    <a:pt x="8515" y="9862"/>
                  </a:lnTo>
                  <a:lnTo>
                    <a:pt x="8012" y="10420"/>
                  </a:lnTo>
                  <a:lnTo>
                    <a:pt x="7509" y="10977"/>
                  </a:lnTo>
                  <a:lnTo>
                    <a:pt x="7033" y="11562"/>
                  </a:lnTo>
                  <a:lnTo>
                    <a:pt x="6570" y="12147"/>
                  </a:lnTo>
                  <a:lnTo>
                    <a:pt x="6121" y="12746"/>
                  </a:lnTo>
                  <a:lnTo>
                    <a:pt x="5686" y="13358"/>
                  </a:lnTo>
                  <a:lnTo>
                    <a:pt x="5264" y="13983"/>
                  </a:lnTo>
                  <a:lnTo>
                    <a:pt x="4856" y="14609"/>
                  </a:lnTo>
                  <a:lnTo>
                    <a:pt x="4462" y="15248"/>
                  </a:lnTo>
                  <a:lnTo>
                    <a:pt x="4081" y="15901"/>
                  </a:lnTo>
                  <a:lnTo>
                    <a:pt x="3714" y="16568"/>
                  </a:lnTo>
                  <a:lnTo>
                    <a:pt x="3374" y="17234"/>
                  </a:lnTo>
                  <a:lnTo>
                    <a:pt x="3034" y="17915"/>
                  </a:lnTo>
                  <a:lnTo>
                    <a:pt x="2721" y="18608"/>
                  </a:lnTo>
                  <a:lnTo>
                    <a:pt x="2421" y="19302"/>
                  </a:lnTo>
                  <a:lnTo>
                    <a:pt x="2136" y="20009"/>
                  </a:lnTo>
                  <a:lnTo>
                    <a:pt x="1864" y="20730"/>
                  </a:lnTo>
                  <a:lnTo>
                    <a:pt x="1619" y="21451"/>
                  </a:lnTo>
                  <a:lnTo>
                    <a:pt x="1388" y="22186"/>
                  </a:lnTo>
                  <a:lnTo>
                    <a:pt x="1170" y="22920"/>
                  </a:lnTo>
                  <a:lnTo>
                    <a:pt x="966" y="23668"/>
                  </a:lnTo>
                  <a:lnTo>
                    <a:pt x="789" y="24417"/>
                  </a:lnTo>
                  <a:lnTo>
                    <a:pt x="626" y="25178"/>
                  </a:lnTo>
                  <a:lnTo>
                    <a:pt x="476" y="25940"/>
                  </a:lnTo>
                  <a:lnTo>
                    <a:pt x="354" y="26702"/>
                  </a:lnTo>
                  <a:lnTo>
                    <a:pt x="245" y="27491"/>
                  </a:lnTo>
                  <a:lnTo>
                    <a:pt x="163" y="28266"/>
                  </a:lnTo>
                  <a:lnTo>
                    <a:pt x="95" y="29055"/>
                  </a:lnTo>
                  <a:lnTo>
                    <a:pt x="41" y="29844"/>
                  </a:lnTo>
                  <a:lnTo>
                    <a:pt x="14" y="30646"/>
                  </a:lnTo>
                  <a:lnTo>
                    <a:pt x="0" y="31449"/>
                  </a:lnTo>
                  <a:lnTo>
                    <a:pt x="0" y="92048"/>
                  </a:lnTo>
                  <a:lnTo>
                    <a:pt x="0" y="92225"/>
                  </a:lnTo>
                  <a:lnTo>
                    <a:pt x="14" y="92402"/>
                  </a:lnTo>
                  <a:lnTo>
                    <a:pt x="41" y="92579"/>
                  </a:lnTo>
                  <a:lnTo>
                    <a:pt x="68" y="92742"/>
                  </a:lnTo>
                  <a:lnTo>
                    <a:pt x="109" y="92919"/>
                  </a:lnTo>
                  <a:lnTo>
                    <a:pt x="163" y="93082"/>
                  </a:lnTo>
                  <a:lnTo>
                    <a:pt x="218" y="93245"/>
                  </a:lnTo>
                  <a:lnTo>
                    <a:pt x="272" y="93409"/>
                  </a:lnTo>
                  <a:lnTo>
                    <a:pt x="340" y="93558"/>
                  </a:lnTo>
                  <a:lnTo>
                    <a:pt x="422" y="93708"/>
                  </a:lnTo>
                  <a:lnTo>
                    <a:pt x="503" y="93857"/>
                  </a:lnTo>
                  <a:lnTo>
                    <a:pt x="599" y="93993"/>
                  </a:lnTo>
                  <a:lnTo>
                    <a:pt x="803" y="94265"/>
                  </a:lnTo>
                  <a:lnTo>
                    <a:pt x="1020" y="94524"/>
                  </a:lnTo>
                  <a:lnTo>
                    <a:pt x="1279" y="94742"/>
                  </a:lnTo>
                  <a:lnTo>
                    <a:pt x="1537" y="94946"/>
                  </a:lnTo>
                  <a:lnTo>
                    <a:pt x="1687" y="95041"/>
                  </a:lnTo>
                  <a:lnTo>
                    <a:pt x="1837" y="95122"/>
                  </a:lnTo>
                  <a:lnTo>
                    <a:pt x="1986" y="95204"/>
                  </a:lnTo>
                  <a:lnTo>
                    <a:pt x="2136" y="95272"/>
                  </a:lnTo>
                  <a:lnTo>
                    <a:pt x="2299" y="95326"/>
                  </a:lnTo>
                  <a:lnTo>
                    <a:pt x="2462" y="95381"/>
                  </a:lnTo>
                  <a:lnTo>
                    <a:pt x="2625" y="95435"/>
                  </a:lnTo>
                  <a:lnTo>
                    <a:pt x="2789" y="95476"/>
                  </a:lnTo>
                  <a:lnTo>
                    <a:pt x="2966" y="95503"/>
                  </a:lnTo>
                  <a:lnTo>
                    <a:pt x="3142" y="95531"/>
                  </a:lnTo>
                  <a:lnTo>
                    <a:pt x="3319" y="95544"/>
                  </a:lnTo>
                  <a:lnTo>
                    <a:pt x="58899" y="95544"/>
                  </a:lnTo>
                  <a:lnTo>
                    <a:pt x="59076" y="95531"/>
                  </a:lnTo>
                  <a:lnTo>
                    <a:pt x="59253" y="95503"/>
                  </a:lnTo>
                  <a:lnTo>
                    <a:pt x="59430" y="95476"/>
                  </a:lnTo>
                  <a:lnTo>
                    <a:pt x="59593" y="95435"/>
                  </a:lnTo>
                  <a:lnTo>
                    <a:pt x="59770" y="95381"/>
                  </a:lnTo>
                  <a:lnTo>
                    <a:pt x="59920" y="95326"/>
                  </a:lnTo>
                  <a:lnTo>
                    <a:pt x="60083" y="95272"/>
                  </a:lnTo>
                  <a:lnTo>
                    <a:pt x="60246" y="95204"/>
                  </a:lnTo>
                  <a:lnTo>
                    <a:pt x="60396" y="95122"/>
                  </a:lnTo>
                  <a:lnTo>
                    <a:pt x="60532" y="95041"/>
                  </a:lnTo>
                  <a:lnTo>
                    <a:pt x="60681" y="94946"/>
                  </a:lnTo>
                  <a:lnTo>
                    <a:pt x="60953" y="94742"/>
                  </a:lnTo>
                  <a:lnTo>
                    <a:pt x="61198" y="94524"/>
                  </a:lnTo>
                  <a:lnTo>
                    <a:pt x="61430" y="94265"/>
                  </a:lnTo>
                  <a:lnTo>
                    <a:pt x="61620" y="93993"/>
                  </a:lnTo>
                  <a:lnTo>
                    <a:pt x="61715" y="93857"/>
                  </a:lnTo>
                  <a:lnTo>
                    <a:pt x="61797" y="93708"/>
                  </a:lnTo>
                  <a:lnTo>
                    <a:pt x="61878" y="93558"/>
                  </a:lnTo>
                  <a:lnTo>
                    <a:pt x="61946" y="93409"/>
                  </a:lnTo>
                  <a:lnTo>
                    <a:pt x="62014" y="93245"/>
                  </a:lnTo>
                  <a:lnTo>
                    <a:pt x="62069" y="93082"/>
                  </a:lnTo>
                  <a:lnTo>
                    <a:pt x="62110" y="92919"/>
                  </a:lnTo>
                  <a:lnTo>
                    <a:pt x="62151" y="92742"/>
                  </a:lnTo>
                  <a:lnTo>
                    <a:pt x="62178" y="92579"/>
                  </a:lnTo>
                  <a:lnTo>
                    <a:pt x="62205" y="92402"/>
                  </a:lnTo>
                  <a:lnTo>
                    <a:pt x="62219" y="92225"/>
                  </a:lnTo>
                  <a:lnTo>
                    <a:pt x="62219" y="92048"/>
                  </a:lnTo>
                  <a:lnTo>
                    <a:pt x="62219" y="31109"/>
                  </a:lnTo>
                  <a:lnTo>
                    <a:pt x="62219" y="30306"/>
                  </a:lnTo>
                  <a:lnTo>
                    <a:pt x="62178" y="29504"/>
                  </a:lnTo>
                  <a:lnTo>
                    <a:pt x="62137" y="28701"/>
                  </a:lnTo>
                  <a:lnTo>
                    <a:pt x="62055" y="27912"/>
                  </a:lnTo>
                  <a:lnTo>
                    <a:pt x="61974" y="27137"/>
                  </a:lnTo>
                  <a:lnTo>
                    <a:pt x="61865" y="26362"/>
                  </a:lnTo>
                  <a:lnTo>
                    <a:pt x="61729" y="25586"/>
                  </a:lnTo>
                  <a:lnTo>
                    <a:pt x="61579" y="24825"/>
                  </a:lnTo>
                  <a:lnTo>
                    <a:pt x="61416" y="24063"/>
                  </a:lnTo>
                  <a:lnTo>
                    <a:pt x="61239" y="23315"/>
                  </a:lnTo>
                  <a:lnTo>
                    <a:pt x="61035" y="22567"/>
                  </a:lnTo>
                  <a:lnTo>
                    <a:pt x="60817" y="21832"/>
                  </a:lnTo>
                  <a:lnTo>
                    <a:pt x="60573" y="21111"/>
                  </a:lnTo>
                  <a:lnTo>
                    <a:pt x="60314" y="20390"/>
                  </a:lnTo>
                  <a:lnTo>
                    <a:pt x="60042" y="19669"/>
                  </a:lnTo>
                  <a:lnTo>
                    <a:pt x="59756" y="18962"/>
                  </a:lnTo>
                  <a:lnTo>
                    <a:pt x="59457" y="18268"/>
                  </a:lnTo>
                  <a:lnTo>
                    <a:pt x="59131" y="17588"/>
                  </a:lnTo>
                  <a:lnTo>
                    <a:pt x="58791" y="16908"/>
                  </a:lnTo>
                  <a:lnTo>
                    <a:pt x="58437" y="16241"/>
                  </a:lnTo>
                  <a:lnTo>
                    <a:pt x="58070" y="15588"/>
                  </a:lnTo>
                  <a:lnTo>
                    <a:pt x="57675" y="14936"/>
                  </a:lnTo>
                  <a:lnTo>
                    <a:pt x="57281" y="14296"/>
                  </a:lnTo>
                  <a:lnTo>
                    <a:pt x="56873" y="13671"/>
                  </a:lnTo>
                  <a:lnTo>
                    <a:pt x="56437" y="13058"/>
                  </a:lnTo>
                  <a:lnTo>
                    <a:pt x="55989" y="12446"/>
                  </a:lnTo>
                  <a:lnTo>
                    <a:pt x="55540" y="11848"/>
                  </a:lnTo>
                  <a:lnTo>
                    <a:pt x="55064" y="11276"/>
                  </a:lnTo>
                  <a:lnTo>
                    <a:pt x="54574" y="10705"/>
                  </a:lnTo>
                  <a:lnTo>
                    <a:pt x="54084" y="10134"/>
                  </a:lnTo>
                  <a:lnTo>
                    <a:pt x="53567" y="9590"/>
                  </a:lnTo>
                  <a:lnTo>
                    <a:pt x="53037" y="9059"/>
                  </a:lnTo>
                  <a:lnTo>
                    <a:pt x="52506" y="8542"/>
                  </a:lnTo>
                  <a:lnTo>
                    <a:pt x="51949" y="8025"/>
                  </a:lnTo>
                  <a:lnTo>
                    <a:pt x="51391" y="7536"/>
                  </a:lnTo>
                  <a:lnTo>
                    <a:pt x="50820" y="7046"/>
                  </a:lnTo>
                  <a:lnTo>
                    <a:pt x="50235" y="6584"/>
                  </a:lnTo>
                  <a:lnTo>
                    <a:pt x="49636" y="6121"/>
                  </a:lnTo>
                  <a:lnTo>
                    <a:pt x="49024" y="5686"/>
                  </a:lnTo>
                  <a:lnTo>
                    <a:pt x="48412" y="5251"/>
                  </a:lnTo>
                  <a:lnTo>
                    <a:pt x="47773" y="4842"/>
                  </a:lnTo>
                  <a:lnTo>
                    <a:pt x="47133" y="4448"/>
                  </a:lnTo>
                  <a:lnTo>
                    <a:pt x="46480" y="4067"/>
                  </a:lnTo>
                  <a:lnTo>
                    <a:pt x="45827" y="3700"/>
                  </a:lnTo>
                  <a:lnTo>
                    <a:pt x="45161" y="3346"/>
                  </a:lnTo>
                  <a:lnTo>
                    <a:pt x="44481" y="3020"/>
                  </a:lnTo>
                  <a:lnTo>
                    <a:pt x="43787" y="2693"/>
                  </a:lnTo>
                  <a:lnTo>
                    <a:pt x="43093" y="2394"/>
                  </a:lnTo>
                  <a:lnTo>
                    <a:pt x="42386" y="2108"/>
                  </a:lnTo>
                  <a:lnTo>
                    <a:pt x="41665" y="1836"/>
                  </a:lnTo>
                  <a:lnTo>
                    <a:pt x="40944" y="1591"/>
                  </a:lnTo>
                  <a:lnTo>
                    <a:pt x="40223" y="1360"/>
                  </a:lnTo>
                  <a:lnTo>
                    <a:pt x="39475" y="1143"/>
                  </a:lnTo>
                  <a:lnTo>
                    <a:pt x="38740" y="939"/>
                  </a:lnTo>
                  <a:lnTo>
                    <a:pt x="37979" y="762"/>
                  </a:lnTo>
                  <a:lnTo>
                    <a:pt x="37217" y="599"/>
                  </a:lnTo>
                  <a:lnTo>
                    <a:pt x="36455" y="449"/>
                  </a:lnTo>
                  <a:lnTo>
                    <a:pt x="35680" y="326"/>
                  </a:lnTo>
                  <a:lnTo>
                    <a:pt x="34904" y="231"/>
                  </a:lnTo>
                  <a:lnTo>
                    <a:pt x="34116" y="136"/>
                  </a:lnTo>
                  <a:lnTo>
                    <a:pt x="33327" y="68"/>
                  </a:lnTo>
                  <a:lnTo>
                    <a:pt x="32538" y="27"/>
                  </a:lnTo>
                  <a:lnTo>
                    <a:pt x="3173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203;p29">
              <a:extLst>
                <a:ext uri="{FF2B5EF4-FFF2-40B4-BE49-F238E27FC236}">
                  <a16:creationId xmlns:a16="http://schemas.microsoft.com/office/drawing/2014/main" id="{4B16431A-8BBA-4175-B3FE-1C738E3849E5}"/>
                </a:ext>
              </a:extLst>
            </p:cNvPr>
            <p:cNvSpPr/>
            <p:nvPr/>
          </p:nvSpPr>
          <p:spPr>
            <a:xfrm>
              <a:off x="1217285" y="1476291"/>
              <a:ext cx="1552843" cy="922581"/>
            </a:xfrm>
            <a:custGeom>
              <a:avLst/>
              <a:gdLst/>
              <a:ahLst/>
              <a:cxnLst/>
              <a:rect l="l" t="t" r="r" b="b"/>
              <a:pathLst>
                <a:path w="43937" h="26104" extrusionOk="0">
                  <a:moveTo>
                    <a:pt x="19778" y="1"/>
                  </a:moveTo>
                  <a:lnTo>
                    <a:pt x="19207" y="28"/>
                  </a:lnTo>
                  <a:lnTo>
                    <a:pt x="18636" y="69"/>
                  </a:lnTo>
                  <a:lnTo>
                    <a:pt x="18078" y="123"/>
                  </a:lnTo>
                  <a:lnTo>
                    <a:pt x="17507" y="191"/>
                  </a:lnTo>
                  <a:lnTo>
                    <a:pt x="16935" y="273"/>
                  </a:lnTo>
                  <a:lnTo>
                    <a:pt x="16214" y="409"/>
                  </a:lnTo>
                  <a:lnTo>
                    <a:pt x="15507" y="572"/>
                  </a:lnTo>
                  <a:lnTo>
                    <a:pt x="14800" y="762"/>
                  </a:lnTo>
                  <a:lnTo>
                    <a:pt x="14120" y="966"/>
                  </a:lnTo>
                  <a:lnTo>
                    <a:pt x="13439" y="1198"/>
                  </a:lnTo>
                  <a:lnTo>
                    <a:pt x="12759" y="1456"/>
                  </a:lnTo>
                  <a:lnTo>
                    <a:pt x="12106" y="1728"/>
                  </a:lnTo>
                  <a:lnTo>
                    <a:pt x="11467" y="2027"/>
                  </a:lnTo>
                  <a:lnTo>
                    <a:pt x="10937" y="2300"/>
                  </a:lnTo>
                  <a:lnTo>
                    <a:pt x="10433" y="2572"/>
                  </a:lnTo>
                  <a:lnTo>
                    <a:pt x="9930" y="2871"/>
                  </a:lnTo>
                  <a:lnTo>
                    <a:pt x="9427" y="3170"/>
                  </a:lnTo>
                  <a:lnTo>
                    <a:pt x="8991" y="3456"/>
                  </a:lnTo>
                  <a:lnTo>
                    <a:pt x="8556" y="3755"/>
                  </a:lnTo>
                  <a:lnTo>
                    <a:pt x="8121" y="4068"/>
                  </a:lnTo>
                  <a:lnTo>
                    <a:pt x="7713" y="4394"/>
                  </a:lnTo>
                  <a:lnTo>
                    <a:pt x="7209" y="4802"/>
                  </a:lnTo>
                  <a:lnTo>
                    <a:pt x="6720" y="5238"/>
                  </a:lnTo>
                  <a:lnTo>
                    <a:pt x="6257" y="5673"/>
                  </a:lnTo>
                  <a:lnTo>
                    <a:pt x="5795" y="6135"/>
                  </a:lnTo>
                  <a:lnTo>
                    <a:pt x="5523" y="6408"/>
                  </a:lnTo>
                  <a:lnTo>
                    <a:pt x="5264" y="6693"/>
                  </a:lnTo>
                  <a:lnTo>
                    <a:pt x="4761" y="7264"/>
                  </a:lnTo>
                  <a:lnTo>
                    <a:pt x="4394" y="7713"/>
                  </a:lnTo>
                  <a:lnTo>
                    <a:pt x="4040" y="8176"/>
                  </a:lnTo>
                  <a:lnTo>
                    <a:pt x="3700" y="8638"/>
                  </a:lnTo>
                  <a:lnTo>
                    <a:pt x="3373" y="9114"/>
                  </a:lnTo>
                  <a:lnTo>
                    <a:pt x="3061" y="9604"/>
                  </a:lnTo>
                  <a:lnTo>
                    <a:pt x="2761" y="10107"/>
                  </a:lnTo>
                  <a:lnTo>
                    <a:pt x="2476" y="10611"/>
                  </a:lnTo>
                  <a:lnTo>
                    <a:pt x="2217" y="11128"/>
                  </a:lnTo>
                  <a:lnTo>
                    <a:pt x="1932" y="11685"/>
                  </a:lnTo>
                  <a:lnTo>
                    <a:pt x="1673" y="12257"/>
                  </a:lnTo>
                  <a:lnTo>
                    <a:pt x="1510" y="12665"/>
                  </a:lnTo>
                  <a:lnTo>
                    <a:pt x="1347" y="13059"/>
                  </a:lnTo>
                  <a:lnTo>
                    <a:pt x="1197" y="13467"/>
                  </a:lnTo>
                  <a:lnTo>
                    <a:pt x="1047" y="13889"/>
                  </a:lnTo>
                  <a:lnTo>
                    <a:pt x="911" y="14297"/>
                  </a:lnTo>
                  <a:lnTo>
                    <a:pt x="789" y="14719"/>
                  </a:lnTo>
                  <a:lnTo>
                    <a:pt x="680" y="15140"/>
                  </a:lnTo>
                  <a:lnTo>
                    <a:pt x="571" y="15576"/>
                  </a:lnTo>
                  <a:lnTo>
                    <a:pt x="435" y="16133"/>
                  </a:lnTo>
                  <a:lnTo>
                    <a:pt x="326" y="16705"/>
                  </a:lnTo>
                  <a:lnTo>
                    <a:pt x="245" y="17222"/>
                  </a:lnTo>
                  <a:lnTo>
                    <a:pt x="163" y="17752"/>
                  </a:lnTo>
                  <a:lnTo>
                    <a:pt x="109" y="18269"/>
                  </a:lnTo>
                  <a:lnTo>
                    <a:pt x="68" y="18799"/>
                  </a:lnTo>
                  <a:lnTo>
                    <a:pt x="27" y="19357"/>
                  </a:lnTo>
                  <a:lnTo>
                    <a:pt x="14" y="19928"/>
                  </a:lnTo>
                  <a:lnTo>
                    <a:pt x="0" y="20336"/>
                  </a:lnTo>
                  <a:lnTo>
                    <a:pt x="0" y="22690"/>
                  </a:lnTo>
                  <a:lnTo>
                    <a:pt x="14" y="22867"/>
                  </a:lnTo>
                  <a:lnTo>
                    <a:pt x="27" y="23043"/>
                  </a:lnTo>
                  <a:lnTo>
                    <a:pt x="41" y="23207"/>
                  </a:lnTo>
                  <a:lnTo>
                    <a:pt x="82" y="23383"/>
                  </a:lnTo>
                  <a:lnTo>
                    <a:pt x="109" y="23547"/>
                  </a:lnTo>
                  <a:lnTo>
                    <a:pt x="163" y="23710"/>
                  </a:lnTo>
                  <a:lnTo>
                    <a:pt x="218" y="23860"/>
                  </a:lnTo>
                  <a:lnTo>
                    <a:pt x="272" y="24023"/>
                  </a:lnTo>
                  <a:lnTo>
                    <a:pt x="422" y="24322"/>
                  </a:lnTo>
                  <a:lnTo>
                    <a:pt x="585" y="24594"/>
                  </a:lnTo>
                  <a:lnTo>
                    <a:pt x="789" y="24866"/>
                  </a:lnTo>
                  <a:lnTo>
                    <a:pt x="1007" y="25097"/>
                  </a:lnTo>
                  <a:lnTo>
                    <a:pt x="1251" y="25329"/>
                  </a:lnTo>
                  <a:lnTo>
                    <a:pt x="1510" y="25519"/>
                  </a:lnTo>
                  <a:lnTo>
                    <a:pt x="1796" y="25696"/>
                  </a:lnTo>
                  <a:lnTo>
                    <a:pt x="2095" y="25832"/>
                  </a:lnTo>
                  <a:lnTo>
                    <a:pt x="2244" y="25900"/>
                  </a:lnTo>
                  <a:lnTo>
                    <a:pt x="2408" y="25954"/>
                  </a:lnTo>
                  <a:lnTo>
                    <a:pt x="2571" y="25995"/>
                  </a:lnTo>
                  <a:lnTo>
                    <a:pt x="2734" y="26036"/>
                  </a:lnTo>
                  <a:lnTo>
                    <a:pt x="2897" y="26063"/>
                  </a:lnTo>
                  <a:lnTo>
                    <a:pt x="3074" y="26090"/>
                  </a:lnTo>
                  <a:lnTo>
                    <a:pt x="3237" y="26104"/>
                  </a:lnTo>
                  <a:lnTo>
                    <a:pt x="43936" y="26104"/>
                  </a:lnTo>
                  <a:lnTo>
                    <a:pt x="43936" y="18772"/>
                  </a:lnTo>
                  <a:lnTo>
                    <a:pt x="43936" y="18459"/>
                  </a:lnTo>
                  <a:lnTo>
                    <a:pt x="43909" y="17888"/>
                  </a:lnTo>
                  <a:lnTo>
                    <a:pt x="43882" y="17317"/>
                  </a:lnTo>
                  <a:lnTo>
                    <a:pt x="43841" y="16922"/>
                  </a:lnTo>
                  <a:lnTo>
                    <a:pt x="43800" y="16528"/>
                  </a:lnTo>
                  <a:lnTo>
                    <a:pt x="43760" y="16133"/>
                  </a:lnTo>
                  <a:lnTo>
                    <a:pt x="43692" y="15752"/>
                  </a:lnTo>
                  <a:lnTo>
                    <a:pt x="43624" y="15358"/>
                  </a:lnTo>
                  <a:lnTo>
                    <a:pt x="43556" y="14977"/>
                  </a:lnTo>
                  <a:lnTo>
                    <a:pt x="43474" y="14596"/>
                  </a:lnTo>
                  <a:lnTo>
                    <a:pt x="43379" y="14215"/>
                  </a:lnTo>
                  <a:lnTo>
                    <a:pt x="43175" y="13467"/>
                  </a:lnTo>
                  <a:lnTo>
                    <a:pt x="42943" y="12733"/>
                  </a:lnTo>
                  <a:lnTo>
                    <a:pt x="42685" y="12012"/>
                  </a:lnTo>
                  <a:lnTo>
                    <a:pt x="42399" y="11318"/>
                  </a:lnTo>
                  <a:lnTo>
                    <a:pt x="42141" y="10733"/>
                  </a:lnTo>
                  <a:lnTo>
                    <a:pt x="41855" y="10175"/>
                  </a:lnTo>
                  <a:lnTo>
                    <a:pt x="41651" y="9795"/>
                  </a:lnTo>
                  <a:lnTo>
                    <a:pt x="41447" y="9414"/>
                  </a:lnTo>
                  <a:lnTo>
                    <a:pt x="41230" y="9046"/>
                  </a:lnTo>
                  <a:lnTo>
                    <a:pt x="40998" y="8679"/>
                  </a:lnTo>
                  <a:lnTo>
                    <a:pt x="40753" y="8312"/>
                  </a:lnTo>
                  <a:lnTo>
                    <a:pt x="40509" y="7958"/>
                  </a:lnTo>
                  <a:lnTo>
                    <a:pt x="40264" y="7605"/>
                  </a:lnTo>
                  <a:lnTo>
                    <a:pt x="40005" y="7264"/>
                  </a:lnTo>
                  <a:lnTo>
                    <a:pt x="39774" y="6979"/>
                  </a:lnTo>
                  <a:lnTo>
                    <a:pt x="39529" y="6693"/>
                  </a:lnTo>
                  <a:lnTo>
                    <a:pt x="39298" y="6408"/>
                  </a:lnTo>
                  <a:lnTo>
                    <a:pt x="39039" y="6135"/>
                  </a:lnTo>
                  <a:lnTo>
                    <a:pt x="38767" y="5836"/>
                  </a:lnTo>
                  <a:lnTo>
                    <a:pt x="38495" y="5551"/>
                  </a:lnTo>
                  <a:lnTo>
                    <a:pt x="38210" y="5278"/>
                  </a:lnTo>
                  <a:lnTo>
                    <a:pt x="37924" y="5006"/>
                  </a:lnTo>
                  <a:lnTo>
                    <a:pt x="37638" y="4734"/>
                  </a:lnTo>
                  <a:lnTo>
                    <a:pt x="37339" y="4476"/>
                  </a:lnTo>
                  <a:lnTo>
                    <a:pt x="37026" y="4217"/>
                  </a:lnTo>
                  <a:lnTo>
                    <a:pt x="36713" y="3973"/>
                  </a:lnTo>
                  <a:lnTo>
                    <a:pt x="36401" y="3728"/>
                  </a:lnTo>
                  <a:lnTo>
                    <a:pt x="36088" y="3497"/>
                  </a:lnTo>
                  <a:lnTo>
                    <a:pt x="35761" y="3265"/>
                  </a:lnTo>
                  <a:lnTo>
                    <a:pt x="35421" y="3048"/>
                  </a:lnTo>
                  <a:lnTo>
                    <a:pt x="35095" y="2830"/>
                  </a:lnTo>
                  <a:lnTo>
                    <a:pt x="34755" y="2626"/>
                  </a:lnTo>
                  <a:lnTo>
                    <a:pt x="34401" y="2422"/>
                  </a:lnTo>
                  <a:lnTo>
                    <a:pt x="34061" y="2232"/>
                  </a:lnTo>
                  <a:lnTo>
                    <a:pt x="33707" y="2041"/>
                  </a:lnTo>
                  <a:lnTo>
                    <a:pt x="33340" y="1864"/>
                  </a:lnTo>
                  <a:lnTo>
                    <a:pt x="32986" y="1687"/>
                  </a:lnTo>
                  <a:lnTo>
                    <a:pt x="32619" y="1524"/>
                  </a:lnTo>
                  <a:lnTo>
                    <a:pt x="32238" y="1375"/>
                  </a:lnTo>
                  <a:lnTo>
                    <a:pt x="31871" y="1225"/>
                  </a:lnTo>
                  <a:lnTo>
                    <a:pt x="31490" y="1089"/>
                  </a:lnTo>
                  <a:lnTo>
                    <a:pt x="31109" y="953"/>
                  </a:lnTo>
                  <a:lnTo>
                    <a:pt x="30715" y="830"/>
                  </a:lnTo>
                  <a:lnTo>
                    <a:pt x="30334" y="708"/>
                  </a:lnTo>
                  <a:lnTo>
                    <a:pt x="29939" y="599"/>
                  </a:lnTo>
                  <a:lnTo>
                    <a:pt x="29531" y="504"/>
                  </a:lnTo>
                  <a:lnTo>
                    <a:pt x="29137" y="409"/>
                  </a:lnTo>
                  <a:lnTo>
                    <a:pt x="28729" y="327"/>
                  </a:lnTo>
                  <a:lnTo>
                    <a:pt x="28321" y="259"/>
                  </a:lnTo>
                  <a:lnTo>
                    <a:pt x="27913" y="191"/>
                  </a:lnTo>
                  <a:lnTo>
                    <a:pt x="27355" y="123"/>
                  </a:lnTo>
                  <a:lnTo>
                    <a:pt x="26784" y="69"/>
                  </a:lnTo>
                  <a:lnTo>
                    <a:pt x="26389" y="42"/>
                  </a:lnTo>
                  <a:lnTo>
                    <a:pt x="25981" y="14"/>
                  </a:lnTo>
                  <a:lnTo>
                    <a:pt x="2557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204;p29">
              <a:extLst>
                <a:ext uri="{FF2B5EF4-FFF2-40B4-BE49-F238E27FC236}">
                  <a16:creationId xmlns:a16="http://schemas.microsoft.com/office/drawing/2014/main" id="{679873B7-BD3A-4361-8158-085514868180}"/>
                </a:ext>
              </a:extLst>
            </p:cNvPr>
            <p:cNvSpPr/>
            <p:nvPr/>
          </p:nvSpPr>
          <p:spPr>
            <a:xfrm>
              <a:off x="1751882" y="2398847"/>
              <a:ext cx="1018253" cy="340914"/>
            </a:xfrm>
            <a:custGeom>
              <a:avLst/>
              <a:gdLst/>
              <a:ahLst/>
              <a:cxnLst/>
              <a:rect l="l" t="t" r="r" b="b"/>
              <a:pathLst>
                <a:path w="28811" h="9646" extrusionOk="0">
                  <a:moveTo>
                    <a:pt x="0" y="1"/>
                  </a:moveTo>
                  <a:lnTo>
                    <a:pt x="14" y="395"/>
                  </a:lnTo>
                  <a:lnTo>
                    <a:pt x="68" y="790"/>
                  </a:lnTo>
                  <a:lnTo>
                    <a:pt x="136" y="1171"/>
                  </a:lnTo>
                  <a:lnTo>
                    <a:pt x="231" y="1538"/>
                  </a:lnTo>
                  <a:lnTo>
                    <a:pt x="367" y="1905"/>
                  </a:lnTo>
                  <a:lnTo>
                    <a:pt x="517" y="2245"/>
                  </a:lnTo>
                  <a:lnTo>
                    <a:pt x="694" y="2585"/>
                  </a:lnTo>
                  <a:lnTo>
                    <a:pt x="884" y="2912"/>
                  </a:lnTo>
                  <a:lnTo>
                    <a:pt x="1075" y="3157"/>
                  </a:lnTo>
                  <a:lnTo>
                    <a:pt x="1265" y="3415"/>
                  </a:lnTo>
                  <a:lnTo>
                    <a:pt x="1483" y="3646"/>
                  </a:lnTo>
                  <a:lnTo>
                    <a:pt x="1714" y="3864"/>
                  </a:lnTo>
                  <a:lnTo>
                    <a:pt x="1945" y="4068"/>
                  </a:lnTo>
                  <a:lnTo>
                    <a:pt x="2204" y="4259"/>
                  </a:lnTo>
                  <a:lnTo>
                    <a:pt x="2462" y="4435"/>
                  </a:lnTo>
                  <a:lnTo>
                    <a:pt x="2734" y="4599"/>
                  </a:lnTo>
                  <a:lnTo>
                    <a:pt x="3020" y="4735"/>
                  </a:lnTo>
                  <a:lnTo>
                    <a:pt x="3319" y="4871"/>
                  </a:lnTo>
                  <a:lnTo>
                    <a:pt x="3618" y="4979"/>
                  </a:lnTo>
                  <a:lnTo>
                    <a:pt x="3931" y="5061"/>
                  </a:lnTo>
                  <a:lnTo>
                    <a:pt x="4244" y="5143"/>
                  </a:lnTo>
                  <a:lnTo>
                    <a:pt x="4571" y="5184"/>
                  </a:lnTo>
                  <a:lnTo>
                    <a:pt x="4897" y="5224"/>
                  </a:lnTo>
                  <a:lnTo>
                    <a:pt x="5237" y="5238"/>
                  </a:lnTo>
                  <a:lnTo>
                    <a:pt x="9155" y="5238"/>
                  </a:lnTo>
                  <a:lnTo>
                    <a:pt x="9345" y="5428"/>
                  </a:lnTo>
                  <a:lnTo>
                    <a:pt x="10120" y="6217"/>
                  </a:lnTo>
                  <a:lnTo>
                    <a:pt x="10501" y="6598"/>
                  </a:lnTo>
                  <a:lnTo>
                    <a:pt x="10882" y="6979"/>
                  </a:lnTo>
                  <a:lnTo>
                    <a:pt x="11263" y="7333"/>
                  </a:lnTo>
                  <a:lnTo>
                    <a:pt x="11658" y="7686"/>
                  </a:lnTo>
                  <a:lnTo>
                    <a:pt x="12066" y="8013"/>
                  </a:lnTo>
                  <a:lnTo>
                    <a:pt x="12501" y="8326"/>
                  </a:lnTo>
                  <a:lnTo>
                    <a:pt x="12719" y="8475"/>
                  </a:lnTo>
                  <a:lnTo>
                    <a:pt x="12936" y="8611"/>
                  </a:lnTo>
                  <a:lnTo>
                    <a:pt x="13167" y="8734"/>
                  </a:lnTo>
                  <a:lnTo>
                    <a:pt x="13412" y="8870"/>
                  </a:lnTo>
                  <a:lnTo>
                    <a:pt x="13657" y="8979"/>
                  </a:lnTo>
                  <a:lnTo>
                    <a:pt x="13902" y="9087"/>
                  </a:lnTo>
                  <a:lnTo>
                    <a:pt x="14174" y="9183"/>
                  </a:lnTo>
                  <a:lnTo>
                    <a:pt x="14432" y="9278"/>
                  </a:lnTo>
                  <a:lnTo>
                    <a:pt x="14718" y="9359"/>
                  </a:lnTo>
                  <a:lnTo>
                    <a:pt x="15004" y="9428"/>
                  </a:lnTo>
                  <a:lnTo>
                    <a:pt x="15303" y="9496"/>
                  </a:lnTo>
                  <a:lnTo>
                    <a:pt x="15602" y="9550"/>
                  </a:lnTo>
                  <a:lnTo>
                    <a:pt x="15929" y="9591"/>
                  </a:lnTo>
                  <a:lnTo>
                    <a:pt x="16255" y="9618"/>
                  </a:lnTo>
                  <a:lnTo>
                    <a:pt x="16595" y="9632"/>
                  </a:lnTo>
                  <a:lnTo>
                    <a:pt x="16949" y="9645"/>
                  </a:lnTo>
                  <a:lnTo>
                    <a:pt x="17425" y="9632"/>
                  </a:lnTo>
                  <a:lnTo>
                    <a:pt x="17901" y="9591"/>
                  </a:lnTo>
                  <a:lnTo>
                    <a:pt x="18377" y="9536"/>
                  </a:lnTo>
                  <a:lnTo>
                    <a:pt x="18840" y="9455"/>
                  </a:lnTo>
                  <a:lnTo>
                    <a:pt x="19302" y="9346"/>
                  </a:lnTo>
                  <a:lnTo>
                    <a:pt x="19765" y="9223"/>
                  </a:lnTo>
                  <a:lnTo>
                    <a:pt x="20214" y="9074"/>
                  </a:lnTo>
                  <a:lnTo>
                    <a:pt x="20649" y="8897"/>
                  </a:lnTo>
                  <a:lnTo>
                    <a:pt x="21084" y="8707"/>
                  </a:lnTo>
                  <a:lnTo>
                    <a:pt x="21506" y="8503"/>
                  </a:lnTo>
                  <a:lnTo>
                    <a:pt x="21914" y="8271"/>
                  </a:lnTo>
                  <a:lnTo>
                    <a:pt x="22322" y="8013"/>
                  </a:lnTo>
                  <a:lnTo>
                    <a:pt x="22703" y="7741"/>
                  </a:lnTo>
                  <a:lnTo>
                    <a:pt x="23084" y="7442"/>
                  </a:lnTo>
                  <a:lnTo>
                    <a:pt x="23437" y="7142"/>
                  </a:lnTo>
                  <a:lnTo>
                    <a:pt x="23791" y="6802"/>
                  </a:lnTo>
                  <a:lnTo>
                    <a:pt x="27545" y="3048"/>
                  </a:lnTo>
                  <a:lnTo>
                    <a:pt x="27654" y="2912"/>
                  </a:lnTo>
                  <a:lnTo>
                    <a:pt x="27913" y="2531"/>
                  </a:lnTo>
                  <a:lnTo>
                    <a:pt x="28130" y="2177"/>
                  </a:lnTo>
                  <a:lnTo>
                    <a:pt x="28334" y="1837"/>
                  </a:lnTo>
                  <a:lnTo>
                    <a:pt x="28498" y="1484"/>
                  </a:lnTo>
                  <a:lnTo>
                    <a:pt x="28579" y="1307"/>
                  </a:lnTo>
                  <a:lnTo>
                    <a:pt x="28634" y="1130"/>
                  </a:lnTo>
                  <a:lnTo>
                    <a:pt x="28688" y="953"/>
                  </a:lnTo>
                  <a:lnTo>
                    <a:pt x="28729" y="776"/>
                  </a:lnTo>
                  <a:lnTo>
                    <a:pt x="28770" y="586"/>
                  </a:lnTo>
                  <a:lnTo>
                    <a:pt x="28797" y="395"/>
                  </a:lnTo>
                  <a:lnTo>
                    <a:pt x="28810" y="205"/>
                  </a:lnTo>
                  <a:lnTo>
                    <a:pt x="28810" y="1"/>
                  </a:lnTo>
                  <a:close/>
                </a:path>
              </a:pathLst>
            </a:custGeom>
            <a:solidFill>
              <a:srgbClr val="FF53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205;p29">
              <a:extLst>
                <a:ext uri="{FF2B5EF4-FFF2-40B4-BE49-F238E27FC236}">
                  <a16:creationId xmlns:a16="http://schemas.microsoft.com/office/drawing/2014/main" id="{7747B841-39CC-433A-8002-851E574FF7E7}"/>
                </a:ext>
              </a:extLst>
            </p:cNvPr>
            <p:cNvSpPr/>
            <p:nvPr/>
          </p:nvSpPr>
          <p:spPr>
            <a:xfrm>
              <a:off x="1751882" y="2398847"/>
              <a:ext cx="1018253" cy="340914"/>
            </a:xfrm>
            <a:custGeom>
              <a:avLst/>
              <a:gdLst/>
              <a:ahLst/>
              <a:cxnLst/>
              <a:rect l="l" t="t" r="r" b="b"/>
              <a:pathLst>
                <a:path w="28811" h="9646" extrusionOk="0">
                  <a:moveTo>
                    <a:pt x="0" y="1"/>
                  </a:moveTo>
                  <a:lnTo>
                    <a:pt x="14" y="395"/>
                  </a:lnTo>
                  <a:lnTo>
                    <a:pt x="68" y="790"/>
                  </a:lnTo>
                  <a:lnTo>
                    <a:pt x="136" y="1171"/>
                  </a:lnTo>
                  <a:lnTo>
                    <a:pt x="231" y="1538"/>
                  </a:lnTo>
                  <a:lnTo>
                    <a:pt x="367" y="1905"/>
                  </a:lnTo>
                  <a:lnTo>
                    <a:pt x="517" y="2245"/>
                  </a:lnTo>
                  <a:lnTo>
                    <a:pt x="694" y="2585"/>
                  </a:lnTo>
                  <a:lnTo>
                    <a:pt x="884" y="2912"/>
                  </a:lnTo>
                  <a:lnTo>
                    <a:pt x="1075" y="3157"/>
                  </a:lnTo>
                  <a:lnTo>
                    <a:pt x="1265" y="3415"/>
                  </a:lnTo>
                  <a:lnTo>
                    <a:pt x="1483" y="3646"/>
                  </a:lnTo>
                  <a:lnTo>
                    <a:pt x="1714" y="3864"/>
                  </a:lnTo>
                  <a:lnTo>
                    <a:pt x="1945" y="4068"/>
                  </a:lnTo>
                  <a:lnTo>
                    <a:pt x="2204" y="4259"/>
                  </a:lnTo>
                  <a:lnTo>
                    <a:pt x="2462" y="4435"/>
                  </a:lnTo>
                  <a:lnTo>
                    <a:pt x="2734" y="4599"/>
                  </a:lnTo>
                  <a:lnTo>
                    <a:pt x="3020" y="4735"/>
                  </a:lnTo>
                  <a:lnTo>
                    <a:pt x="3319" y="4871"/>
                  </a:lnTo>
                  <a:lnTo>
                    <a:pt x="3618" y="4979"/>
                  </a:lnTo>
                  <a:lnTo>
                    <a:pt x="3931" y="5061"/>
                  </a:lnTo>
                  <a:lnTo>
                    <a:pt x="4244" y="5143"/>
                  </a:lnTo>
                  <a:lnTo>
                    <a:pt x="4571" y="5184"/>
                  </a:lnTo>
                  <a:lnTo>
                    <a:pt x="4897" y="5224"/>
                  </a:lnTo>
                  <a:lnTo>
                    <a:pt x="5237" y="5238"/>
                  </a:lnTo>
                  <a:lnTo>
                    <a:pt x="9155" y="5238"/>
                  </a:lnTo>
                  <a:lnTo>
                    <a:pt x="9345" y="5428"/>
                  </a:lnTo>
                  <a:lnTo>
                    <a:pt x="10120" y="6217"/>
                  </a:lnTo>
                  <a:lnTo>
                    <a:pt x="10501" y="6598"/>
                  </a:lnTo>
                  <a:lnTo>
                    <a:pt x="10882" y="6979"/>
                  </a:lnTo>
                  <a:lnTo>
                    <a:pt x="11263" y="7333"/>
                  </a:lnTo>
                  <a:lnTo>
                    <a:pt x="11658" y="7686"/>
                  </a:lnTo>
                  <a:lnTo>
                    <a:pt x="12066" y="8013"/>
                  </a:lnTo>
                  <a:lnTo>
                    <a:pt x="12501" y="8326"/>
                  </a:lnTo>
                  <a:lnTo>
                    <a:pt x="12719" y="8475"/>
                  </a:lnTo>
                  <a:lnTo>
                    <a:pt x="12936" y="8611"/>
                  </a:lnTo>
                  <a:lnTo>
                    <a:pt x="13167" y="8734"/>
                  </a:lnTo>
                  <a:lnTo>
                    <a:pt x="13412" y="8870"/>
                  </a:lnTo>
                  <a:lnTo>
                    <a:pt x="13657" y="8979"/>
                  </a:lnTo>
                  <a:lnTo>
                    <a:pt x="13902" y="9087"/>
                  </a:lnTo>
                  <a:lnTo>
                    <a:pt x="14174" y="9183"/>
                  </a:lnTo>
                  <a:lnTo>
                    <a:pt x="14432" y="9278"/>
                  </a:lnTo>
                  <a:lnTo>
                    <a:pt x="14718" y="9359"/>
                  </a:lnTo>
                  <a:lnTo>
                    <a:pt x="15004" y="9428"/>
                  </a:lnTo>
                  <a:lnTo>
                    <a:pt x="15303" y="9496"/>
                  </a:lnTo>
                  <a:lnTo>
                    <a:pt x="15602" y="9550"/>
                  </a:lnTo>
                  <a:lnTo>
                    <a:pt x="15929" y="9591"/>
                  </a:lnTo>
                  <a:lnTo>
                    <a:pt x="16255" y="9618"/>
                  </a:lnTo>
                  <a:lnTo>
                    <a:pt x="16595" y="9632"/>
                  </a:lnTo>
                  <a:lnTo>
                    <a:pt x="16949" y="9645"/>
                  </a:lnTo>
                  <a:lnTo>
                    <a:pt x="17425" y="9632"/>
                  </a:lnTo>
                  <a:lnTo>
                    <a:pt x="17901" y="9591"/>
                  </a:lnTo>
                  <a:lnTo>
                    <a:pt x="18377" y="9536"/>
                  </a:lnTo>
                  <a:lnTo>
                    <a:pt x="18840" y="9455"/>
                  </a:lnTo>
                  <a:lnTo>
                    <a:pt x="19302" y="9346"/>
                  </a:lnTo>
                  <a:lnTo>
                    <a:pt x="19765" y="9223"/>
                  </a:lnTo>
                  <a:lnTo>
                    <a:pt x="20214" y="9074"/>
                  </a:lnTo>
                  <a:lnTo>
                    <a:pt x="20649" y="8897"/>
                  </a:lnTo>
                  <a:lnTo>
                    <a:pt x="21084" y="8707"/>
                  </a:lnTo>
                  <a:lnTo>
                    <a:pt x="21506" y="8503"/>
                  </a:lnTo>
                  <a:lnTo>
                    <a:pt x="21914" y="8271"/>
                  </a:lnTo>
                  <a:lnTo>
                    <a:pt x="22322" y="8013"/>
                  </a:lnTo>
                  <a:lnTo>
                    <a:pt x="22703" y="7741"/>
                  </a:lnTo>
                  <a:lnTo>
                    <a:pt x="23084" y="7442"/>
                  </a:lnTo>
                  <a:lnTo>
                    <a:pt x="23437" y="7142"/>
                  </a:lnTo>
                  <a:lnTo>
                    <a:pt x="23791" y="6802"/>
                  </a:lnTo>
                  <a:lnTo>
                    <a:pt x="27545" y="3048"/>
                  </a:lnTo>
                  <a:lnTo>
                    <a:pt x="27654" y="2912"/>
                  </a:lnTo>
                  <a:lnTo>
                    <a:pt x="27913" y="2531"/>
                  </a:lnTo>
                  <a:lnTo>
                    <a:pt x="28130" y="2177"/>
                  </a:lnTo>
                  <a:lnTo>
                    <a:pt x="28334" y="1837"/>
                  </a:lnTo>
                  <a:lnTo>
                    <a:pt x="28498" y="1484"/>
                  </a:lnTo>
                  <a:lnTo>
                    <a:pt x="28579" y="1307"/>
                  </a:lnTo>
                  <a:lnTo>
                    <a:pt x="28634" y="1130"/>
                  </a:lnTo>
                  <a:lnTo>
                    <a:pt x="28688" y="953"/>
                  </a:lnTo>
                  <a:lnTo>
                    <a:pt x="28729" y="776"/>
                  </a:lnTo>
                  <a:lnTo>
                    <a:pt x="28770" y="586"/>
                  </a:lnTo>
                  <a:lnTo>
                    <a:pt x="28797" y="395"/>
                  </a:lnTo>
                  <a:lnTo>
                    <a:pt x="28810" y="205"/>
                  </a:lnTo>
                  <a:lnTo>
                    <a:pt x="28810" y="1"/>
                  </a:lnTo>
                  <a:close/>
                </a:path>
              </a:pathLst>
            </a:custGeom>
            <a:solidFill>
              <a:srgbClr val="E339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206;p29">
              <a:extLst>
                <a:ext uri="{FF2B5EF4-FFF2-40B4-BE49-F238E27FC236}">
                  <a16:creationId xmlns:a16="http://schemas.microsoft.com/office/drawing/2014/main" id="{87303D0A-6F55-4A8B-B108-4F5F95D56895}"/>
                </a:ext>
              </a:extLst>
            </p:cNvPr>
            <p:cNvSpPr/>
            <p:nvPr/>
          </p:nvSpPr>
          <p:spPr>
            <a:xfrm>
              <a:off x="2075411" y="2583938"/>
              <a:ext cx="573079" cy="155825"/>
            </a:xfrm>
            <a:custGeom>
              <a:avLst/>
              <a:gdLst/>
              <a:ahLst/>
              <a:cxnLst/>
              <a:rect l="l" t="t" r="r" b="b"/>
              <a:pathLst>
                <a:path w="16215" h="4409" extrusionOk="0">
                  <a:moveTo>
                    <a:pt x="1" y="1"/>
                  </a:moveTo>
                  <a:lnTo>
                    <a:pt x="191" y="191"/>
                  </a:lnTo>
                  <a:lnTo>
                    <a:pt x="966" y="980"/>
                  </a:lnTo>
                  <a:lnTo>
                    <a:pt x="1347" y="1361"/>
                  </a:lnTo>
                  <a:lnTo>
                    <a:pt x="1728" y="1742"/>
                  </a:lnTo>
                  <a:lnTo>
                    <a:pt x="2109" y="2096"/>
                  </a:lnTo>
                  <a:lnTo>
                    <a:pt x="2504" y="2449"/>
                  </a:lnTo>
                  <a:lnTo>
                    <a:pt x="2912" y="2776"/>
                  </a:lnTo>
                  <a:lnTo>
                    <a:pt x="3347" y="3089"/>
                  </a:lnTo>
                  <a:lnTo>
                    <a:pt x="3565" y="3238"/>
                  </a:lnTo>
                  <a:lnTo>
                    <a:pt x="3782" y="3374"/>
                  </a:lnTo>
                  <a:lnTo>
                    <a:pt x="4013" y="3497"/>
                  </a:lnTo>
                  <a:lnTo>
                    <a:pt x="4258" y="3633"/>
                  </a:lnTo>
                  <a:lnTo>
                    <a:pt x="4503" y="3742"/>
                  </a:lnTo>
                  <a:lnTo>
                    <a:pt x="4748" y="3850"/>
                  </a:lnTo>
                  <a:lnTo>
                    <a:pt x="5020" y="3946"/>
                  </a:lnTo>
                  <a:lnTo>
                    <a:pt x="5278" y="4041"/>
                  </a:lnTo>
                  <a:lnTo>
                    <a:pt x="5564" y="4122"/>
                  </a:lnTo>
                  <a:lnTo>
                    <a:pt x="5850" y="4191"/>
                  </a:lnTo>
                  <a:lnTo>
                    <a:pt x="6149" y="4259"/>
                  </a:lnTo>
                  <a:lnTo>
                    <a:pt x="6448" y="4313"/>
                  </a:lnTo>
                  <a:lnTo>
                    <a:pt x="6775" y="4354"/>
                  </a:lnTo>
                  <a:lnTo>
                    <a:pt x="7101" y="4381"/>
                  </a:lnTo>
                  <a:lnTo>
                    <a:pt x="7441" y="4395"/>
                  </a:lnTo>
                  <a:lnTo>
                    <a:pt x="7795" y="4408"/>
                  </a:lnTo>
                  <a:lnTo>
                    <a:pt x="8271" y="4395"/>
                  </a:lnTo>
                  <a:lnTo>
                    <a:pt x="8747" y="4354"/>
                  </a:lnTo>
                  <a:lnTo>
                    <a:pt x="9223" y="4299"/>
                  </a:lnTo>
                  <a:lnTo>
                    <a:pt x="9686" y="4218"/>
                  </a:lnTo>
                  <a:lnTo>
                    <a:pt x="10148" y="4109"/>
                  </a:lnTo>
                  <a:lnTo>
                    <a:pt x="10611" y="3986"/>
                  </a:lnTo>
                  <a:lnTo>
                    <a:pt x="11060" y="3837"/>
                  </a:lnTo>
                  <a:lnTo>
                    <a:pt x="11495" y="3660"/>
                  </a:lnTo>
                  <a:lnTo>
                    <a:pt x="11930" y="3470"/>
                  </a:lnTo>
                  <a:lnTo>
                    <a:pt x="12352" y="3266"/>
                  </a:lnTo>
                  <a:lnTo>
                    <a:pt x="12760" y="3034"/>
                  </a:lnTo>
                  <a:lnTo>
                    <a:pt x="13168" y="2776"/>
                  </a:lnTo>
                  <a:lnTo>
                    <a:pt x="13549" y="2504"/>
                  </a:lnTo>
                  <a:lnTo>
                    <a:pt x="13930" y="2205"/>
                  </a:lnTo>
                  <a:lnTo>
                    <a:pt x="14283" y="1905"/>
                  </a:lnTo>
                  <a:lnTo>
                    <a:pt x="14637" y="1565"/>
                  </a:lnTo>
                  <a:lnTo>
                    <a:pt x="16215"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207;p29">
              <a:extLst>
                <a:ext uri="{FF2B5EF4-FFF2-40B4-BE49-F238E27FC236}">
                  <a16:creationId xmlns:a16="http://schemas.microsoft.com/office/drawing/2014/main" id="{7E084A37-B28B-449C-A26D-426B0EC6BD33}"/>
                </a:ext>
              </a:extLst>
            </p:cNvPr>
            <p:cNvSpPr/>
            <p:nvPr/>
          </p:nvSpPr>
          <p:spPr>
            <a:xfrm>
              <a:off x="1217744" y="2140702"/>
              <a:ext cx="235593" cy="133665"/>
            </a:xfrm>
            <a:custGeom>
              <a:avLst/>
              <a:gdLst/>
              <a:ahLst/>
              <a:cxnLst/>
              <a:rect l="l" t="t" r="r" b="b"/>
              <a:pathLst>
                <a:path w="6666" h="3782" extrusionOk="0">
                  <a:moveTo>
                    <a:pt x="55" y="0"/>
                  </a:moveTo>
                  <a:lnTo>
                    <a:pt x="14" y="558"/>
                  </a:lnTo>
                  <a:lnTo>
                    <a:pt x="1" y="1129"/>
                  </a:lnTo>
                  <a:lnTo>
                    <a:pt x="2884" y="1129"/>
                  </a:lnTo>
                  <a:lnTo>
                    <a:pt x="3156" y="1143"/>
                  </a:lnTo>
                  <a:lnTo>
                    <a:pt x="3415" y="1184"/>
                  </a:lnTo>
                  <a:lnTo>
                    <a:pt x="3673" y="1252"/>
                  </a:lnTo>
                  <a:lnTo>
                    <a:pt x="3918" y="1347"/>
                  </a:lnTo>
                  <a:lnTo>
                    <a:pt x="4149" y="1456"/>
                  </a:lnTo>
                  <a:lnTo>
                    <a:pt x="4367" y="1592"/>
                  </a:lnTo>
                  <a:lnTo>
                    <a:pt x="4571" y="1742"/>
                  </a:lnTo>
                  <a:lnTo>
                    <a:pt x="4762" y="1905"/>
                  </a:lnTo>
                  <a:lnTo>
                    <a:pt x="4925" y="2095"/>
                  </a:lnTo>
                  <a:lnTo>
                    <a:pt x="5074" y="2299"/>
                  </a:lnTo>
                  <a:lnTo>
                    <a:pt x="5210" y="2517"/>
                  </a:lnTo>
                  <a:lnTo>
                    <a:pt x="5319" y="2748"/>
                  </a:lnTo>
                  <a:lnTo>
                    <a:pt x="5414" y="2993"/>
                  </a:lnTo>
                  <a:lnTo>
                    <a:pt x="5482" y="3251"/>
                  </a:lnTo>
                  <a:lnTo>
                    <a:pt x="5523" y="3510"/>
                  </a:lnTo>
                  <a:lnTo>
                    <a:pt x="5537" y="3782"/>
                  </a:lnTo>
                  <a:lnTo>
                    <a:pt x="6666" y="3782"/>
                  </a:lnTo>
                  <a:lnTo>
                    <a:pt x="6666" y="3591"/>
                  </a:lnTo>
                  <a:lnTo>
                    <a:pt x="6652" y="3387"/>
                  </a:lnTo>
                  <a:lnTo>
                    <a:pt x="6625" y="3211"/>
                  </a:lnTo>
                  <a:lnTo>
                    <a:pt x="6598" y="3020"/>
                  </a:lnTo>
                  <a:lnTo>
                    <a:pt x="6543" y="2830"/>
                  </a:lnTo>
                  <a:lnTo>
                    <a:pt x="6503" y="2653"/>
                  </a:lnTo>
                  <a:lnTo>
                    <a:pt x="6435" y="2476"/>
                  </a:lnTo>
                  <a:lnTo>
                    <a:pt x="6367" y="2313"/>
                  </a:lnTo>
                  <a:lnTo>
                    <a:pt x="6299" y="2136"/>
                  </a:lnTo>
                  <a:lnTo>
                    <a:pt x="6217" y="1973"/>
                  </a:lnTo>
                  <a:lnTo>
                    <a:pt x="6122" y="1823"/>
                  </a:lnTo>
                  <a:lnTo>
                    <a:pt x="6027" y="1660"/>
                  </a:lnTo>
                  <a:lnTo>
                    <a:pt x="5918" y="1524"/>
                  </a:lnTo>
                  <a:lnTo>
                    <a:pt x="5809" y="1374"/>
                  </a:lnTo>
                  <a:lnTo>
                    <a:pt x="5686" y="1238"/>
                  </a:lnTo>
                  <a:lnTo>
                    <a:pt x="5564" y="1102"/>
                  </a:lnTo>
                  <a:lnTo>
                    <a:pt x="5428" y="980"/>
                  </a:lnTo>
                  <a:lnTo>
                    <a:pt x="5292" y="857"/>
                  </a:lnTo>
                  <a:lnTo>
                    <a:pt x="5142" y="749"/>
                  </a:lnTo>
                  <a:lnTo>
                    <a:pt x="4993" y="640"/>
                  </a:lnTo>
                  <a:lnTo>
                    <a:pt x="4843" y="545"/>
                  </a:lnTo>
                  <a:lnTo>
                    <a:pt x="4694" y="449"/>
                  </a:lnTo>
                  <a:lnTo>
                    <a:pt x="4530" y="368"/>
                  </a:lnTo>
                  <a:lnTo>
                    <a:pt x="4353" y="300"/>
                  </a:lnTo>
                  <a:lnTo>
                    <a:pt x="4190" y="232"/>
                  </a:lnTo>
                  <a:lnTo>
                    <a:pt x="4013" y="164"/>
                  </a:lnTo>
                  <a:lnTo>
                    <a:pt x="3823" y="109"/>
                  </a:lnTo>
                  <a:lnTo>
                    <a:pt x="3646" y="68"/>
                  </a:lnTo>
                  <a:lnTo>
                    <a:pt x="3456" y="41"/>
                  </a:lnTo>
                  <a:lnTo>
                    <a:pt x="3265" y="14"/>
                  </a:lnTo>
                  <a:lnTo>
                    <a:pt x="3075"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208;p29">
              <a:extLst>
                <a:ext uri="{FF2B5EF4-FFF2-40B4-BE49-F238E27FC236}">
                  <a16:creationId xmlns:a16="http://schemas.microsoft.com/office/drawing/2014/main" id="{56B93779-828C-4BBF-9AA2-8DD2656927D7}"/>
                </a:ext>
              </a:extLst>
            </p:cNvPr>
            <p:cNvSpPr/>
            <p:nvPr/>
          </p:nvSpPr>
          <p:spPr>
            <a:xfrm>
              <a:off x="1228807" y="1835905"/>
              <a:ext cx="411069" cy="230787"/>
            </a:xfrm>
            <a:custGeom>
              <a:avLst/>
              <a:gdLst/>
              <a:ahLst/>
              <a:cxnLst/>
              <a:rect l="l" t="t" r="r" b="b"/>
              <a:pathLst>
                <a:path w="11631" h="6530" extrusionOk="0">
                  <a:moveTo>
                    <a:pt x="10502" y="0"/>
                  </a:moveTo>
                  <a:lnTo>
                    <a:pt x="10488" y="272"/>
                  </a:lnTo>
                  <a:lnTo>
                    <a:pt x="10474" y="558"/>
                  </a:lnTo>
                  <a:lnTo>
                    <a:pt x="10434" y="817"/>
                  </a:lnTo>
                  <a:lnTo>
                    <a:pt x="10393" y="1089"/>
                  </a:lnTo>
                  <a:lnTo>
                    <a:pt x="10325" y="1347"/>
                  </a:lnTo>
                  <a:lnTo>
                    <a:pt x="10257" y="1606"/>
                  </a:lnTo>
                  <a:lnTo>
                    <a:pt x="10175" y="1850"/>
                  </a:lnTo>
                  <a:lnTo>
                    <a:pt x="10080" y="2095"/>
                  </a:lnTo>
                  <a:lnTo>
                    <a:pt x="9971" y="2340"/>
                  </a:lnTo>
                  <a:lnTo>
                    <a:pt x="9849" y="2571"/>
                  </a:lnTo>
                  <a:lnTo>
                    <a:pt x="9713" y="2803"/>
                  </a:lnTo>
                  <a:lnTo>
                    <a:pt x="9577" y="3020"/>
                  </a:lnTo>
                  <a:lnTo>
                    <a:pt x="9427" y="3224"/>
                  </a:lnTo>
                  <a:lnTo>
                    <a:pt x="9264" y="3428"/>
                  </a:lnTo>
                  <a:lnTo>
                    <a:pt x="9101" y="3632"/>
                  </a:lnTo>
                  <a:lnTo>
                    <a:pt x="8910" y="3823"/>
                  </a:lnTo>
                  <a:lnTo>
                    <a:pt x="8733" y="4000"/>
                  </a:lnTo>
                  <a:lnTo>
                    <a:pt x="8529" y="4163"/>
                  </a:lnTo>
                  <a:lnTo>
                    <a:pt x="8325" y="4326"/>
                  </a:lnTo>
                  <a:lnTo>
                    <a:pt x="8121" y="4476"/>
                  </a:lnTo>
                  <a:lnTo>
                    <a:pt x="7904" y="4612"/>
                  </a:lnTo>
                  <a:lnTo>
                    <a:pt x="7672" y="4748"/>
                  </a:lnTo>
                  <a:lnTo>
                    <a:pt x="7441" y="4870"/>
                  </a:lnTo>
                  <a:lnTo>
                    <a:pt x="7196" y="4979"/>
                  </a:lnTo>
                  <a:lnTo>
                    <a:pt x="6951" y="5074"/>
                  </a:lnTo>
                  <a:lnTo>
                    <a:pt x="6707" y="5156"/>
                  </a:lnTo>
                  <a:lnTo>
                    <a:pt x="6448" y="5224"/>
                  </a:lnTo>
                  <a:lnTo>
                    <a:pt x="6190" y="5292"/>
                  </a:lnTo>
                  <a:lnTo>
                    <a:pt x="5918" y="5333"/>
                  </a:lnTo>
                  <a:lnTo>
                    <a:pt x="5646" y="5373"/>
                  </a:lnTo>
                  <a:lnTo>
                    <a:pt x="5373" y="5387"/>
                  </a:lnTo>
                  <a:lnTo>
                    <a:pt x="5101" y="5401"/>
                  </a:lnTo>
                  <a:lnTo>
                    <a:pt x="245" y="5401"/>
                  </a:lnTo>
                  <a:lnTo>
                    <a:pt x="109" y="5958"/>
                  </a:lnTo>
                  <a:lnTo>
                    <a:pt x="0" y="6530"/>
                  </a:lnTo>
                  <a:lnTo>
                    <a:pt x="5101" y="6530"/>
                  </a:lnTo>
                  <a:lnTo>
                    <a:pt x="5523" y="6516"/>
                  </a:lnTo>
                  <a:lnTo>
                    <a:pt x="5945" y="6475"/>
                  </a:lnTo>
                  <a:lnTo>
                    <a:pt x="6353" y="6407"/>
                  </a:lnTo>
                  <a:lnTo>
                    <a:pt x="6761" y="6326"/>
                  </a:lnTo>
                  <a:lnTo>
                    <a:pt x="7155" y="6203"/>
                  </a:lnTo>
                  <a:lnTo>
                    <a:pt x="7536" y="6067"/>
                  </a:lnTo>
                  <a:lnTo>
                    <a:pt x="7904" y="5904"/>
                  </a:lnTo>
                  <a:lnTo>
                    <a:pt x="8271" y="5713"/>
                  </a:lnTo>
                  <a:lnTo>
                    <a:pt x="8611" y="5509"/>
                  </a:lnTo>
                  <a:lnTo>
                    <a:pt x="8937" y="5278"/>
                  </a:lnTo>
                  <a:lnTo>
                    <a:pt x="9250" y="5033"/>
                  </a:lnTo>
                  <a:lnTo>
                    <a:pt x="9549" y="4775"/>
                  </a:lnTo>
                  <a:lnTo>
                    <a:pt x="9835" y="4489"/>
                  </a:lnTo>
                  <a:lnTo>
                    <a:pt x="10107" y="4190"/>
                  </a:lnTo>
                  <a:lnTo>
                    <a:pt x="10352" y="3877"/>
                  </a:lnTo>
                  <a:lnTo>
                    <a:pt x="10583" y="3551"/>
                  </a:lnTo>
                  <a:lnTo>
                    <a:pt x="10747" y="3279"/>
                  </a:lnTo>
                  <a:lnTo>
                    <a:pt x="10910" y="2993"/>
                  </a:lnTo>
                  <a:lnTo>
                    <a:pt x="11046" y="2707"/>
                  </a:lnTo>
                  <a:lnTo>
                    <a:pt x="11168" y="2422"/>
                  </a:lnTo>
                  <a:lnTo>
                    <a:pt x="11277" y="2136"/>
                  </a:lnTo>
                  <a:lnTo>
                    <a:pt x="11372" y="1850"/>
                  </a:lnTo>
                  <a:lnTo>
                    <a:pt x="11454" y="1551"/>
                  </a:lnTo>
                  <a:lnTo>
                    <a:pt x="11508" y="1252"/>
                  </a:lnTo>
                  <a:lnTo>
                    <a:pt x="11563" y="939"/>
                  </a:lnTo>
                  <a:lnTo>
                    <a:pt x="11603" y="640"/>
                  </a:lnTo>
                  <a:lnTo>
                    <a:pt x="11631" y="313"/>
                  </a:lnTo>
                  <a:lnTo>
                    <a:pt x="11631"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209;p29">
              <a:extLst>
                <a:ext uri="{FF2B5EF4-FFF2-40B4-BE49-F238E27FC236}">
                  <a16:creationId xmlns:a16="http://schemas.microsoft.com/office/drawing/2014/main" id="{E7FEFDDD-D29D-49B8-92F4-5487E81DF40F}"/>
                </a:ext>
              </a:extLst>
            </p:cNvPr>
            <p:cNvSpPr/>
            <p:nvPr/>
          </p:nvSpPr>
          <p:spPr>
            <a:xfrm>
              <a:off x="2330234" y="2121935"/>
              <a:ext cx="439908" cy="172648"/>
            </a:xfrm>
            <a:custGeom>
              <a:avLst/>
              <a:gdLst/>
              <a:ahLst/>
              <a:cxnLst/>
              <a:rect l="l" t="t" r="r" b="b"/>
              <a:pathLst>
                <a:path w="12447" h="4885" extrusionOk="0">
                  <a:moveTo>
                    <a:pt x="0" y="1"/>
                  </a:moveTo>
                  <a:lnTo>
                    <a:pt x="14" y="246"/>
                  </a:lnTo>
                  <a:lnTo>
                    <a:pt x="27" y="491"/>
                  </a:lnTo>
                  <a:lnTo>
                    <a:pt x="54" y="735"/>
                  </a:lnTo>
                  <a:lnTo>
                    <a:pt x="109" y="980"/>
                  </a:lnTo>
                  <a:lnTo>
                    <a:pt x="150" y="1212"/>
                  </a:lnTo>
                  <a:lnTo>
                    <a:pt x="218" y="1443"/>
                  </a:lnTo>
                  <a:lnTo>
                    <a:pt x="299" y="1660"/>
                  </a:lnTo>
                  <a:lnTo>
                    <a:pt x="381" y="1878"/>
                  </a:lnTo>
                  <a:lnTo>
                    <a:pt x="476" y="2096"/>
                  </a:lnTo>
                  <a:lnTo>
                    <a:pt x="585" y="2300"/>
                  </a:lnTo>
                  <a:lnTo>
                    <a:pt x="694" y="2504"/>
                  </a:lnTo>
                  <a:lnTo>
                    <a:pt x="816" y="2708"/>
                  </a:lnTo>
                  <a:lnTo>
                    <a:pt x="952" y="2898"/>
                  </a:lnTo>
                  <a:lnTo>
                    <a:pt x="1102" y="3075"/>
                  </a:lnTo>
                  <a:lnTo>
                    <a:pt x="1251" y="3252"/>
                  </a:lnTo>
                  <a:lnTo>
                    <a:pt x="1401" y="3415"/>
                  </a:lnTo>
                  <a:lnTo>
                    <a:pt x="1564" y="3578"/>
                  </a:lnTo>
                  <a:lnTo>
                    <a:pt x="1741" y="3728"/>
                  </a:lnTo>
                  <a:lnTo>
                    <a:pt x="1918" y="3878"/>
                  </a:lnTo>
                  <a:lnTo>
                    <a:pt x="2108" y="4014"/>
                  </a:lnTo>
                  <a:lnTo>
                    <a:pt x="2312" y="4150"/>
                  </a:lnTo>
                  <a:lnTo>
                    <a:pt x="2503" y="4258"/>
                  </a:lnTo>
                  <a:lnTo>
                    <a:pt x="2707" y="4367"/>
                  </a:lnTo>
                  <a:lnTo>
                    <a:pt x="2925" y="4476"/>
                  </a:lnTo>
                  <a:lnTo>
                    <a:pt x="3142" y="4558"/>
                  </a:lnTo>
                  <a:lnTo>
                    <a:pt x="3360" y="4639"/>
                  </a:lnTo>
                  <a:lnTo>
                    <a:pt x="3591" y="4707"/>
                  </a:lnTo>
                  <a:lnTo>
                    <a:pt x="3822" y="4762"/>
                  </a:lnTo>
                  <a:lnTo>
                    <a:pt x="4054" y="4816"/>
                  </a:lnTo>
                  <a:lnTo>
                    <a:pt x="4298" y="4843"/>
                  </a:lnTo>
                  <a:lnTo>
                    <a:pt x="4543" y="4871"/>
                  </a:lnTo>
                  <a:lnTo>
                    <a:pt x="4788" y="4884"/>
                  </a:lnTo>
                  <a:lnTo>
                    <a:pt x="12446" y="4884"/>
                  </a:lnTo>
                  <a:lnTo>
                    <a:pt x="12446" y="3742"/>
                  </a:lnTo>
                  <a:lnTo>
                    <a:pt x="4693" y="3742"/>
                  </a:lnTo>
                  <a:lnTo>
                    <a:pt x="4503" y="3728"/>
                  </a:lnTo>
                  <a:lnTo>
                    <a:pt x="4312" y="3701"/>
                  </a:lnTo>
                  <a:lnTo>
                    <a:pt x="4122" y="3674"/>
                  </a:lnTo>
                  <a:lnTo>
                    <a:pt x="3945" y="3619"/>
                  </a:lnTo>
                  <a:lnTo>
                    <a:pt x="3768" y="3578"/>
                  </a:lnTo>
                  <a:lnTo>
                    <a:pt x="3591" y="3510"/>
                  </a:lnTo>
                  <a:lnTo>
                    <a:pt x="3428" y="3442"/>
                  </a:lnTo>
                  <a:lnTo>
                    <a:pt x="3265" y="3374"/>
                  </a:lnTo>
                  <a:lnTo>
                    <a:pt x="3101" y="3293"/>
                  </a:lnTo>
                  <a:lnTo>
                    <a:pt x="2938" y="3197"/>
                  </a:lnTo>
                  <a:lnTo>
                    <a:pt x="2789" y="3102"/>
                  </a:lnTo>
                  <a:lnTo>
                    <a:pt x="2639" y="2993"/>
                  </a:lnTo>
                  <a:lnTo>
                    <a:pt x="2503" y="2885"/>
                  </a:lnTo>
                  <a:lnTo>
                    <a:pt x="2367" y="2776"/>
                  </a:lnTo>
                  <a:lnTo>
                    <a:pt x="2231" y="2653"/>
                  </a:lnTo>
                  <a:lnTo>
                    <a:pt x="2108" y="2517"/>
                  </a:lnTo>
                  <a:lnTo>
                    <a:pt x="2000" y="2381"/>
                  </a:lnTo>
                  <a:lnTo>
                    <a:pt x="1891" y="2245"/>
                  </a:lnTo>
                  <a:lnTo>
                    <a:pt x="1782" y="2096"/>
                  </a:lnTo>
                  <a:lnTo>
                    <a:pt x="1687" y="1946"/>
                  </a:lnTo>
                  <a:lnTo>
                    <a:pt x="1592" y="1783"/>
                  </a:lnTo>
                  <a:lnTo>
                    <a:pt x="1510" y="1620"/>
                  </a:lnTo>
                  <a:lnTo>
                    <a:pt x="1442" y="1456"/>
                  </a:lnTo>
                  <a:lnTo>
                    <a:pt x="1374" y="1293"/>
                  </a:lnTo>
                  <a:lnTo>
                    <a:pt x="1306" y="1116"/>
                  </a:lnTo>
                  <a:lnTo>
                    <a:pt x="1265" y="939"/>
                  </a:lnTo>
                  <a:lnTo>
                    <a:pt x="1224" y="763"/>
                  </a:lnTo>
                  <a:lnTo>
                    <a:pt x="1183" y="572"/>
                  </a:lnTo>
                  <a:lnTo>
                    <a:pt x="1156" y="382"/>
                  </a:lnTo>
                  <a:lnTo>
                    <a:pt x="1143" y="191"/>
                  </a:lnTo>
                  <a:lnTo>
                    <a:pt x="114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210;p29">
              <a:extLst>
                <a:ext uri="{FF2B5EF4-FFF2-40B4-BE49-F238E27FC236}">
                  <a16:creationId xmlns:a16="http://schemas.microsoft.com/office/drawing/2014/main" id="{F238DF8A-DF38-4512-9444-E377503F3850}"/>
                </a:ext>
              </a:extLst>
            </p:cNvPr>
            <p:cNvSpPr/>
            <p:nvPr/>
          </p:nvSpPr>
          <p:spPr>
            <a:xfrm>
              <a:off x="1276414" y="1869552"/>
              <a:ext cx="189931" cy="39937"/>
            </a:xfrm>
            <a:custGeom>
              <a:avLst/>
              <a:gdLst/>
              <a:ahLst/>
              <a:cxnLst/>
              <a:rect l="l" t="t" r="r" b="b"/>
              <a:pathLst>
                <a:path w="5374" h="1130" extrusionOk="0">
                  <a:moveTo>
                    <a:pt x="544" y="1"/>
                  </a:moveTo>
                  <a:lnTo>
                    <a:pt x="259" y="558"/>
                  </a:lnTo>
                  <a:lnTo>
                    <a:pt x="0" y="1130"/>
                  </a:lnTo>
                  <a:lnTo>
                    <a:pt x="5373" y="1130"/>
                  </a:lnTo>
                  <a:lnTo>
                    <a:pt x="537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211;p29">
              <a:extLst>
                <a:ext uri="{FF2B5EF4-FFF2-40B4-BE49-F238E27FC236}">
                  <a16:creationId xmlns:a16="http://schemas.microsoft.com/office/drawing/2014/main" id="{AC7DD44C-C643-4DEB-AF6D-9D77B90AABDB}"/>
                </a:ext>
              </a:extLst>
            </p:cNvPr>
            <p:cNvSpPr/>
            <p:nvPr/>
          </p:nvSpPr>
          <p:spPr>
            <a:xfrm>
              <a:off x="2151858" y="1693120"/>
              <a:ext cx="479350" cy="223117"/>
            </a:xfrm>
            <a:custGeom>
              <a:avLst/>
              <a:gdLst/>
              <a:ahLst/>
              <a:cxnLst/>
              <a:rect l="l" t="t" r="r" b="b"/>
              <a:pathLst>
                <a:path w="13563" h="6313" extrusionOk="0">
                  <a:moveTo>
                    <a:pt x="5972" y="0"/>
                  </a:moveTo>
                  <a:lnTo>
                    <a:pt x="5618" y="41"/>
                  </a:lnTo>
                  <a:lnTo>
                    <a:pt x="5265" y="82"/>
                  </a:lnTo>
                  <a:lnTo>
                    <a:pt x="4925" y="150"/>
                  </a:lnTo>
                  <a:lnTo>
                    <a:pt x="4598" y="232"/>
                  </a:lnTo>
                  <a:lnTo>
                    <a:pt x="4272" y="341"/>
                  </a:lnTo>
                  <a:lnTo>
                    <a:pt x="3945" y="463"/>
                  </a:lnTo>
                  <a:lnTo>
                    <a:pt x="3632" y="599"/>
                  </a:lnTo>
                  <a:lnTo>
                    <a:pt x="3333" y="749"/>
                  </a:lnTo>
                  <a:lnTo>
                    <a:pt x="3047" y="925"/>
                  </a:lnTo>
                  <a:lnTo>
                    <a:pt x="2762" y="1102"/>
                  </a:lnTo>
                  <a:lnTo>
                    <a:pt x="2490" y="1293"/>
                  </a:lnTo>
                  <a:lnTo>
                    <a:pt x="2231" y="1510"/>
                  </a:lnTo>
                  <a:lnTo>
                    <a:pt x="1986" y="1742"/>
                  </a:lnTo>
                  <a:lnTo>
                    <a:pt x="1742" y="1973"/>
                  </a:lnTo>
                  <a:lnTo>
                    <a:pt x="1524" y="2218"/>
                  </a:lnTo>
                  <a:lnTo>
                    <a:pt x="1320" y="2463"/>
                  </a:lnTo>
                  <a:lnTo>
                    <a:pt x="1129" y="2721"/>
                  </a:lnTo>
                  <a:lnTo>
                    <a:pt x="966" y="2979"/>
                  </a:lnTo>
                  <a:lnTo>
                    <a:pt x="803" y="3251"/>
                  </a:lnTo>
                  <a:lnTo>
                    <a:pt x="626" y="3605"/>
                  </a:lnTo>
                  <a:lnTo>
                    <a:pt x="463" y="3959"/>
                  </a:lnTo>
                  <a:lnTo>
                    <a:pt x="327" y="4326"/>
                  </a:lnTo>
                  <a:lnTo>
                    <a:pt x="218" y="4707"/>
                  </a:lnTo>
                  <a:lnTo>
                    <a:pt x="123" y="5101"/>
                  </a:lnTo>
                  <a:lnTo>
                    <a:pt x="55" y="5496"/>
                  </a:lnTo>
                  <a:lnTo>
                    <a:pt x="14" y="5904"/>
                  </a:lnTo>
                  <a:lnTo>
                    <a:pt x="0" y="6312"/>
                  </a:lnTo>
                  <a:lnTo>
                    <a:pt x="1143" y="6312"/>
                  </a:lnTo>
                  <a:lnTo>
                    <a:pt x="1157" y="6054"/>
                  </a:lnTo>
                  <a:lnTo>
                    <a:pt x="1170" y="5782"/>
                  </a:lnTo>
                  <a:lnTo>
                    <a:pt x="1198" y="5523"/>
                  </a:lnTo>
                  <a:lnTo>
                    <a:pt x="1252" y="5265"/>
                  </a:lnTo>
                  <a:lnTo>
                    <a:pt x="1306" y="5020"/>
                  </a:lnTo>
                  <a:lnTo>
                    <a:pt x="1374" y="4775"/>
                  </a:lnTo>
                  <a:lnTo>
                    <a:pt x="1456" y="4530"/>
                  </a:lnTo>
                  <a:lnTo>
                    <a:pt x="1551" y="4299"/>
                  </a:lnTo>
                  <a:lnTo>
                    <a:pt x="1660" y="4068"/>
                  </a:lnTo>
                  <a:lnTo>
                    <a:pt x="1769" y="3850"/>
                  </a:lnTo>
                  <a:lnTo>
                    <a:pt x="1891" y="3632"/>
                  </a:lnTo>
                  <a:lnTo>
                    <a:pt x="2027" y="3415"/>
                  </a:lnTo>
                  <a:lnTo>
                    <a:pt x="2177" y="3211"/>
                  </a:lnTo>
                  <a:lnTo>
                    <a:pt x="2327" y="3020"/>
                  </a:lnTo>
                  <a:lnTo>
                    <a:pt x="2490" y="2830"/>
                  </a:lnTo>
                  <a:lnTo>
                    <a:pt x="2667" y="2653"/>
                  </a:lnTo>
                  <a:lnTo>
                    <a:pt x="2843" y="2476"/>
                  </a:lnTo>
                  <a:lnTo>
                    <a:pt x="3034" y="2313"/>
                  </a:lnTo>
                  <a:lnTo>
                    <a:pt x="3224" y="2163"/>
                  </a:lnTo>
                  <a:lnTo>
                    <a:pt x="3428" y="2014"/>
                  </a:lnTo>
                  <a:lnTo>
                    <a:pt x="3646" y="1878"/>
                  </a:lnTo>
                  <a:lnTo>
                    <a:pt x="3864" y="1755"/>
                  </a:lnTo>
                  <a:lnTo>
                    <a:pt x="4081" y="1646"/>
                  </a:lnTo>
                  <a:lnTo>
                    <a:pt x="4313" y="1538"/>
                  </a:lnTo>
                  <a:lnTo>
                    <a:pt x="4544" y="1442"/>
                  </a:lnTo>
                  <a:lnTo>
                    <a:pt x="4789" y="1361"/>
                  </a:lnTo>
                  <a:lnTo>
                    <a:pt x="5033" y="1293"/>
                  </a:lnTo>
                  <a:lnTo>
                    <a:pt x="5292" y="1238"/>
                  </a:lnTo>
                  <a:lnTo>
                    <a:pt x="5537" y="1197"/>
                  </a:lnTo>
                  <a:lnTo>
                    <a:pt x="5795" y="1157"/>
                  </a:lnTo>
                  <a:lnTo>
                    <a:pt x="6067" y="1143"/>
                  </a:lnTo>
                  <a:lnTo>
                    <a:pt x="6326" y="1129"/>
                  </a:lnTo>
                  <a:lnTo>
                    <a:pt x="13562" y="1129"/>
                  </a:lnTo>
                  <a:lnTo>
                    <a:pt x="13331" y="844"/>
                  </a:lnTo>
                  <a:lnTo>
                    <a:pt x="13086" y="558"/>
                  </a:lnTo>
                  <a:lnTo>
                    <a:pt x="12855" y="273"/>
                  </a:lnTo>
                  <a:lnTo>
                    <a:pt x="12596"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212;p29">
              <a:extLst>
                <a:ext uri="{FF2B5EF4-FFF2-40B4-BE49-F238E27FC236}">
                  <a16:creationId xmlns:a16="http://schemas.microsoft.com/office/drawing/2014/main" id="{A0B9DA11-A405-46F5-AE40-915F4D51E31F}"/>
                </a:ext>
              </a:extLst>
            </p:cNvPr>
            <p:cNvSpPr/>
            <p:nvPr/>
          </p:nvSpPr>
          <p:spPr>
            <a:xfrm>
              <a:off x="2424458" y="1835905"/>
              <a:ext cx="291364" cy="40432"/>
            </a:xfrm>
            <a:custGeom>
              <a:avLst/>
              <a:gdLst/>
              <a:ahLst/>
              <a:cxnLst/>
              <a:rect l="l" t="t" r="r" b="b"/>
              <a:pathLst>
                <a:path w="8244" h="1144" extrusionOk="0">
                  <a:moveTo>
                    <a:pt x="0" y="0"/>
                  </a:moveTo>
                  <a:lnTo>
                    <a:pt x="0" y="1143"/>
                  </a:lnTo>
                  <a:lnTo>
                    <a:pt x="8243" y="1143"/>
                  </a:lnTo>
                  <a:lnTo>
                    <a:pt x="7985" y="558"/>
                  </a:lnTo>
                  <a:lnTo>
                    <a:pt x="7699"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213;p29">
              <a:extLst>
                <a:ext uri="{FF2B5EF4-FFF2-40B4-BE49-F238E27FC236}">
                  <a16:creationId xmlns:a16="http://schemas.microsoft.com/office/drawing/2014/main" id="{0B2E46C3-1454-4279-B6DC-DBBB3DA63722}"/>
                </a:ext>
              </a:extLst>
            </p:cNvPr>
            <p:cNvSpPr/>
            <p:nvPr/>
          </p:nvSpPr>
          <p:spPr>
            <a:xfrm>
              <a:off x="1711485" y="2101755"/>
              <a:ext cx="144728" cy="297124"/>
            </a:xfrm>
            <a:custGeom>
              <a:avLst/>
              <a:gdLst/>
              <a:ahLst/>
              <a:cxnLst/>
              <a:rect l="l" t="t" r="r" b="b"/>
              <a:pathLst>
                <a:path w="4095" h="8407" extrusionOk="0">
                  <a:moveTo>
                    <a:pt x="4095" y="1"/>
                  </a:moveTo>
                  <a:lnTo>
                    <a:pt x="3755" y="28"/>
                  </a:lnTo>
                  <a:lnTo>
                    <a:pt x="3428" y="69"/>
                  </a:lnTo>
                  <a:lnTo>
                    <a:pt x="3102" y="123"/>
                  </a:lnTo>
                  <a:lnTo>
                    <a:pt x="2789" y="218"/>
                  </a:lnTo>
                  <a:lnTo>
                    <a:pt x="2490" y="341"/>
                  </a:lnTo>
                  <a:lnTo>
                    <a:pt x="2204" y="477"/>
                  </a:lnTo>
                  <a:lnTo>
                    <a:pt x="1932" y="626"/>
                  </a:lnTo>
                  <a:lnTo>
                    <a:pt x="1660" y="817"/>
                  </a:lnTo>
                  <a:lnTo>
                    <a:pt x="1415" y="1007"/>
                  </a:lnTo>
                  <a:lnTo>
                    <a:pt x="1184" y="1225"/>
                  </a:lnTo>
                  <a:lnTo>
                    <a:pt x="966" y="1470"/>
                  </a:lnTo>
                  <a:lnTo>
                    <a:pt x="776" y="1715"/>
                  </a:lnTo>
                  <a:lnTo>
                    <a:pt x="599" y="1973"/>
                  </a:lnTo>
                  <a:lnTo>
                    <a:pt x="449" y="2259"/>
                  </a:lnTo>
                  <a:lnTo>
                    <a:pt x="313" y="2544"/>
                  </a:lnTo>
                  <a:lnTo>
                    <a:pt x="205" y="2857"/>
                  </a:lnTo>
                  <a:lnTo>
                    <a:pt x="123" y="3116"/>
                  </a:lnTo>
                  <a:lnTo>
                    <a:pt x="68" y="3401"/>
                  </a:lnTo>
                  <a:lnTo>
                    <a:pt x="28" y="3687"/>
                  </a:lnTo>
                  <a:lnTo>
                    <a:pt x="14" y="3973"/>
                  </a:lnTo>
                  <a:lnTo>
                    <a:pt x="0" y="4095"/>
                  </a:lnTo>
                  <a:lnTo>
                    <a:pt x="0" y="8407"/>
                  </a:lnTo>
                  <a:lnTo>
                    <a:pt x="1143" y="8407"/>
                  </a:lnTo>
                  <a:lnTo>
                    <a:pt x="1143" y="4095"/>
                  </a:lnTo>
                  <a:lnTo>
                    <a:pt x="1157" y="3796"/>
                  </a:lnTo>
                  <a:lnTo>
                    <a:pt x="1198" y="3496"/>
                  </a:lnTo>
                  <a:lnTo>
                    <a:pt x="1279" y="3224"/>
                  </a:lnTo>
                  <a:lnTo>
                    <a:pt x="1374" y="2952"/>
                  </a:lnTo>
                  <a:lnTo>
                    <a:pt x="1497" y="2694"/>
                  </a:lnTo>
                  <a:lnTo>
                    <a:pt x="1646" y="2449"/>
                  </a:lnTo>
                  <a:lnTo>
                    <a:pt x="1823" y="2218"/>
                  </a:lnTo>
                  <a:lnTo>
                    <a:pt x="2014" y="2014"/>
                  </a:lnTo>
                  <a:lnTo>
                    <a:pt x="2218" y="1823"/>
                  </a:lnTo>
                  <a:lnTo>
                    <a:pt x="2449" y="1647"/>
                  </a:lnTo>
                  <a:lnTo>
                    <a:pt x="2694" y="1497"/>
                  </a:lnTo>
                  <a:lnTo>
                    <a:pt x="2952" y="1374"/>
                  </a:lnTo>
                  <a:lnTo>
                    <a:pt x="3224" y="1279"/>
                  </a:lnTo>
                  <a:lnTo>
                    <a:pt x="3496" y="1198"/>
                  </a:lnTo>
                  <a:lnTo>
                    <a:pt x="3796" y="1157"/>
                  </a:lnTo>
                  <a:lnTo>
                    <a:pt x="4095" y="1143"/>
                  </a:lnTo>
                  <a:lnTo>
                    <a:pt x="4095"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214;p29">
              <a:extLst>
                <a:ext uri="{FF2B5EF4-FFF2-40B4-BE49-F238E27FC236}">
                  <a16:creationId xmlns:a16="http://schemas.microsoft.com/office/drawing/2014/main" id="{F1967C2F-07C8-4BF2-AF89-33A2B20D27A8}"/>
                </a:ext>
              </a:extLst>
            </p:cNvPr>
            <p:cNvSpPr/>
            <p:nvPr/>
          </p:nvSpPr>
          <p:spPr>
            <a:xfrm>
              <a:off x="1815817" y="1480638"/>
              <a:ext cx="163000" cy="267331"/>
            </a:xfrm>
            <a:custGeom>
              <a:avLst/>
              <a:gdLst/>
              <a:ahLst/>
              <a:cxnLst/>
              <a:rect l="l" t="t" r="r" b="b"/>
              <a:pathLst>
                <a:path w="4612" h="7564" extrusionOk="0">
                  <a:moveTo>
                    <a:pt x="1143" y="0"/>
                  </a:moveTo>
                  <a:lnTo>
                    <a:pt x="572" y="68"/>
                  </a:lnTo>
                  <a:lnTo>
                    <a:pt x="0" y="150"/>
                  </a:lnTo>
                  <a:lnTo>
                    <a:pt x="0" y="2952"/>
                  </a:lnTo>
                  <a:lnTo>
                    <a:pt x="14" y="3183"/>
                  </a:lnTo>
                  <a:lnTo>
                    <a:pt x="27" y="3428"/>
                  </a:lnTo>
                  <a:lnTo>
                    <a:pt x="55" y="3659"/>
                  </a:lnTo>
                  <a:lnTo>
                    <a:pt x="95" y="3877"/>
                  </a:lnTo>
                  <a:lnTo>
                    <a:pt x="150" y="4108"/>
                  </a:lnTo>
                  <a:lnTo>
                    <a:pt x="204" y="4326"/>
                  </a:lnTo>
                  <a:lnTo>
                    <a:pt x="286" y="4530"/>
                  </a:lnTo>
                  <a:lnTo>
                    <a:pt x="368" y="4747"/>
                  </a:lnTo>
                  <a:lnTo>
                    <a:pt x="463" y="4951"/>
                  </a:lnTo>
                  <a:lnTo>
                    <a:pt x="558" y="5142"/>
                  </a:lnTo>
                  <a:lnTo>
                    <a:pt x="667" y="5346"/>
                  </a:lnTo>
                  <a:lnTo>
                    <a:pt x="789" y="5523"/>
                  </a:lnTo>
                  <a:lnTo>
                    <a:pt x="925" y="5713"/>
                  </a:lnTo>
                  <a:lnTo>
                    <a:pt x="1061" y="5890"/>
                  </a:lnTo>
                  <a:lnTo>
                    <a:pt x="1197" y="6053"/>
                  </a:lnTo>
                  <a:lnTo>
                    <a:pt x="1361" y="6216"/>
                  </a:lnTo>
                  <a:lnTo>
                    <a:pt x="1510" y="6366"/>
                  </a:lnTo>
                  <a:lnTo>
                    <a:pt x="1687" y="6516"/>
                  </a:lnTo>
                  <a:lnTo>
                    <a:pt x="1864" y="6652"/>
                  </a:lnTo>
                  <a:lnTo>
                    <a:pt x="2041" y="6774"/>
                  </a:lnTo>
                  <a:lnTo>
                    <a:pt x="2231" y="6897"/>
                  </a:lnTo>
                  <a:lnTo>
                    <a:pt x="2422" y="7005"/>
                  </a:lnTo>
                  <a:lnTo>
                    <a:pt x="2612" y="7114"/>
                  </a:lnTo>
                  <a:lnTo>
                    <a:pt x="2816" y="7196"/>
                  </a:lnTo>
                  <a:lnTo>
                    <a:pt x="3034" y="7277"/>
                  </a:lnTo>
                  <a:lnTo>
                    <a:pt x="3251" y="7359"/>
                  </a:lnTo>
                  <a:lnTo>
                    <a:pt x="3469" y="7414"/>
                  </a:lnTo>
                  <a:lnTo>
                    <a:pt x="3687" y="7468"/>
                  </a:lnTo>
                  <a:lnTo>
                    <a:pt x="3918" y="7509"/>
                  </a:lnTo>
                  <a:lnTo>
                    <a:pt x="4149" y="7536"/>
                  </a:lnTo>
                  <a:lnTo>
                    <a:pt x="4380" y="7563"/>
                  </a:lnTo>
                  <a:lnTo>
                    <a:pt x="4612" y="7563"/>
                  </a:lnTo>
                  <a:lnTo>
                    <a:pt x="4612" y="6434"/>
                  </a:lnTo>
                  <a:lnTo>
                    <a:pt x="4435" y="6421"/>
                  </a:lnTo>
                  <a:lnTo>
                    <a:pt x="4258" y="6407"/>
                  </a:lnTo>
                  <a:lnTo>
                    <a:pt x="4081" y="6393"/>
                  </a:lnTo>
                  <a:lnTo>
                    <a:pt x="3918" y="6353"/>
                  </a:lnTo>
                  <a:lnTo>
                    <a:pt x="3755" y="6312"/>
                  </a:lnTo>
                  <a:lnTo>
                    <a:pt x="3578" y="6271"/>
                  </a:lnTo>
                  <a:lnTo>
                    <a:pt x="3428" y="6216"/>
                  </a:lnTo>
                  <a:lnTo>
                    <a:pt x="3265" y="6148"/>
                  </a:lnTo>
                  <a:lnTo>
                    <a:pt x="3115" y="6080"/>
                  </a:lnTo>
                  <a:lnTo>
                    <a:pt x="2966" y="6012"/>
                  </a:lnTo>
                  <a:lnTo>
                    <a:pt x="2666" y="5836"/>
                  </a:lnTo>
                  <a:lnTo>
                    <a:pt x="2408" y="5632"/>
                  </a:lnTo>
                  <a:lnTo>
                    <a:pt x="2163" y="5414"/>
                  </a:lnTo>
                  <a:lnTo>
                    <a:pt x="1932" y="5169"/>
                  </a:lnTo>
                  <a:lnTo>
                    <a:pt x="1728" y="4897"/>
                  </a:lnTo>
                  <a:lnTo>
                    <a:pt x="1565" y="4611"/>
                  </a:lnTo>
                  <a:lnTo>
                    <a:pt x="1483" y="4462"/>
                  </a:lnTo>
                  <a:lnTo>
                    <a:pt x="1415" y="4299"/>
                  </a:lnTo>
                  <a:lnTo>
                    <a:pt x="1347" y="4149"/>
                  </a:lnTo>
                  <a:lnTo>
                    <a:pt x="1293" y="3986"/>
                  </a:lnTo>
                  <a:lnTo>
                    <a:pt x="1252" y="3822"/>
                  </a:lnTo>
                  <a:lnTo>
                    <a:pt x="1211" y="3646"/>
                  </a:lnTo>
                  <a:lnTo>
                    <a:pt x="1184" y="3482"/>
                  </a:lnTo>
                  <a:lnTo>
                    <a:pt x="1156" y="3306"/>
                  </a:lnTo>
                  <a:lnTo>
                    <a:pt x="1143" y="3129"/>
                  </a:lnTo>
                  <a:lnTo>
                    <a:pt x="1143" y="2952"/>
                  </a:lnTo>
                  <a:lnTo>
                    <a:pt x="1143"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215;p29">
              <a:extLst>
                <a:ext uri="{FF2B5EF4-FFF2-40B4-BE49-F238E27FC236}">
                  <a16:creationId xmlns:a16="http://schemas.microsoft.com/office/drawing/2014/main" id="{7EE0368C-3644-4740-A0F5-307124DCFB5F}"/>
                </a:ext>
              </a:extLst>
            </p:cNvPr>
            <p:cNvSpPr/>
            <p:nvPr/>
          </p:nvSpPr>
          <p:spPr>
            <a:xfrm>
              <a:off x="2041765" y="1478694"/>
              <a:ext cx="162045" cy="151973"/>
            </a:xfrm>
            <a:custGeom>
              <a:avLst/>
              <a:gdLst/>
              <a:ahLst/>
              <a:cxnLst/>
              <a:rect l="l" t="t" r="r" b="b"/>
              <a:pathLst>
                <a:path w="4585" h="4300" extrusionOk="0">
                  <a:moveTo>
                    <a:pt x="3456" y="1"/>
                  </a:moveTo>
                  <a:lnTo>
                    <a:pt x="3415" y="327"/>
                  </a:lnTo>
                  <a:lnTo>
                    <a:pt x="3333" y="640"/>
                  </a:lnTo>
                  <a:lnTo>
                    <a:pt x="3238" y="953"/>
                  </a:lnTo>
                  <a:lnTo>
                    <a:pt x="3102" y="1239"/>
                  </a:lnTo>
                  <a:lnTo>
                    <a:pt x="2952" y="1511"/>
                  </a:lnTo>
                  <a:lnTo>
                    <a:pt x="2775" y="1783"/>
                  </a:lnTo>
                  <a:lnTo>
                    <a:pt x="2571" y="2014"/>
                  </a:lnTo>
                  <a:lnTo>
                    <a:pt x="2340" y="2245"/>
                  </a:lnTo>
                  <a:lnTo>
                    <a:pt x="2109" y="2449"/>
                  </a:lnTo>
                  <a:lnTo>
                    <a:pt x="1850" y="2626"/>
                  </a:lnTo>
                  <a:lnTo>
                    <a:pt x="1565" y="2776"/>
                  </a:lnTo>
                  <a:lnTo>
                    <a:pt x="1279" y="2912"/>
                  </a:lnTo>
                  <a:lnTo>
                    <a:pt x="980" y="3020"/>
                  </a:lnTo>
                  <a:lnTo>
                    <a:pt x="653" y="3102"/>
                  </a:lnTo>
                  <a:lnTo>
                    <a:pt x="327" y="3143"/>
                  </a:lnTo>
                  <a:lnTo>
                    <a:pt x="0" y="3157"/>
                  </a:lnTo>
                  <a:lnTo>
                    <a:pt x="0" y="4299"/>
                  </a:lnTo>
                  <a:lnTo>
                    <a:pt x="218" y="4286"/>
                  </a:lnTo>
                  <a:lnTo>
                    <a:pt x="436" y="4272"/>
                  </a:lnTo>
                  <a:lnTo>
                    <a:pt x="653" y="4245"/>
                  </a:lnTo>
                  <a:lnTo>
                    <a:pt x="871" y="4218"/>
                  </a:lnTo>
                  <a:lnTo>
                    <a:pt x="1089" y="4163"/>
                  </a:lnTo>
                  <a:lnTo>
                    <a:pt x="1293" y="4109"/>
                  </a:lnTo>
                  <a:lnTo>
                    <a:pt x="1497" y="4041"/>
                  </a:lnTo>
                  <a:lnTo>
                    <a:pt x="1701" y="3973"/>
                  </a:lnTo>
                  <a:lnTo>
                    <a:pt x="1891" y="3891"/>
                  </a:lnTo>
                  <a:lnTo>
                    <a:pt x="2082" y="3796"/>
                  </a:lnTo>
                  <a:lnTo>
                    <a:pt x="2259" y="3701"/>
                  </a:lnTo>
                  <a:lnTo>
                    <a:pt x="2449" y="3592"/>
                  </a:lnTo>
                  <a:lnTo>
                    <a:pt x="2626" y="3483"/>
                  </a:lnTo>
                  <a:lnTo>
                    <a:pt x="2789" y="3347"/>
                  </a:lnTo>
                  <a:lnTo>
                    <a:pt x="2952" y="3225"/>
                  </a:lnTo>
                  <a:lnTo>
                    <a:pt x="3102" y="3089"/>
                  </a:lnTo>
                  <a:lnTo>
                    <a:pt x="3265" y="2939"/>
                  </a:lnTo>
                  <a:lnTo>
                    <a:pt x="3401" y="2789"/>
                  </a:lnTo>
                  <a:lnTo>
                    <a:pt x="3537" y="2640"/>
                  </a:lnTo>
                  <a:lnTo>
                    <a:pt x="3673" y="2476"/>
                  </a:lnTo>
                  <a:lnTo>
                    <a:pt x="3796" y="2300"/>
                  </a:lnTo>
                  <a:lnTo>
                    <a:pt x="3904" y="2123"/>
                  </a:lnTo>
                  <a:lnTo>
                    <a:pt x="4013" y="1946"/>
                  </a:lnTo>
                  <a:lnTo>
                    <a:pt x="4108" y="1755"/>
                  </a:lnTo>
                  <a:lnTo>
                    <a:pt x="4204" y="1565"/>
                  </a:lnTo>
                  <a:lnTo>
                    <a:pt x="4285" y="1375"/>
                  </a:lnTo>
                  <a:lnTo>
                    <a:pt x="4367" y="1184"/>
                  </a:lnTo>
                  <a:lnTo>
                    <a:pt x="4421" y="980"/>
                  </a:lnTo>
                  <a:lnTo>
                    <a:pt x="4476" y="762"/>
                  </a:lnTo>
                  <a:lnTo>
                    <a:pt x="4530" y="558"/>
                  </a:lnTo>
                  <a:lnTo>
                    <a:pt x="4557" y="341"/>
                  </a:lnTo>
                  <a:lnTo>
                    <a:pt x="4585" y="123"/>
                  </a:lnTo>
                  <a:lnTo>
                    <a:pt x="4027" y="55"/>
                  </a:lnTo>
                  <a:lnTo>
                    <a:pt x="3456"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216;p29">
              <a:extLst>
                <a:ext uri="{FF2B5EF4-FFF2-40B4-BE49-F238E27FC236}">
                  <a16:creationId xmlns:a16="http://schemas.microsoft.com/office/drawing/2014/main" id="{9F39F013-ACDA-41EC-986B-22515ED33264}"/>
                </a:ext>
              </a:extLst>
            </p:cNvPr>
            <p:cNvSpPr/>
            <p:nvPr/>
          </p:nvSpPr>
          <p:spPr>
            <a:xfrm>
              <a:off x="1385517" y="1693120"/>
              <a:ext cx="410114" cy="177914"/>
            </a:xfrm>
            <a:custGeom>
              <a:avLst/>
              <a:gdLst/>
              <a:ahLst/>
              <a:cxnLst/>
              <a:rect l="l" t="t" r="r" b="b"/>
              <a:pathLst>
                <a:path w="11604" h="5034" extrusionOk="0">
                  <a:moveTo>
                    <a:pt x="1035" y="0"/>
                  </a:moveTo>
                  <a:lnTo>
                    <a:pt x="763" y="273"/>
                  </a:lnTo>
                  <a:lnTo>
                    <a:pt x="504" y="558"/>
                  </a:lnTo>
                  <a:lnTo>
                    <a:pt x="1" y="1129"/>
                  </a:lnTo>
                  <a:lnTo>
                    <a:pt x="6571" y="1129"/>
                  </a:lnTo>
                  <a:lnTo>
                    <a:pt x="6761" y="1143"/>
                  </a:lnTo>
                  <a:lnTo>
                    <a:pt x="6965" y="1157"/>
                  </a:lnTo>
                  <a:lnTo>
                    <a:pt x="7156" y="1170"/>
                  </a:lnTo>
                  <a:lnTo>
                    <a:pt x="7346" y="1211"/>
                  </a:lnTo>
                  <a:lnTo>
                    <a:pt x="7537" y="1252"/>
                  </a:lnTo>
                  <a:lnTo>
                    <a:pt x="7727" y="1306"/>
                  </a:lnTo>
                  <a:lnTo>
                    <a:pt x="7904" y="1374"/>
                  </a:lnTo>
                  <a:lnTo>
                    <a:pt x="8081" y="1442"/>
                  </a:lnTo>
                  <a:lnTo>
                    <a:pt x="8258" y="1510"/>
                  </a:lnTo>
                  <a:lnTo>
                    <a:pt x="8421" y="1606"/>
                  </a:lnTo>
                  <a:lnTo>
                    <a:pt x="8584" y="1701"/>
                  </a:lnTo>
                  <a:lnTo>
                    <a:pt x="8747" y="1796"/>
                  </a:lnTo>
                  <a:lnTo>
                    <a:pt x="8897" y="1905"/>
                  </a:lnTo>
                  <a:lnTo>
                    <a:pt x="9047" y="2027"/>
                  </a:lnTo>
                  <a:lnTo>
                    <a:pt x="9196" y="2150"/>
                  </a:lnTo>
                  <a:lnTo>
                    <a:pt x="9332" y="2272"/>
                  </a:lnTo>
                  <a:lnTo>
                    <a:pt x="9455" y="2408"/>
                  </a:lnTo>
                  <a:lnTo>
                    <a:pt x="9577" y="2558"/>
                  </a:lnTo>
                  <a:lnTo>
                    <a:pt x="9700" y="2707"/>
                  </a:lnTo>
                  <a:lnTo>
                    <a:pt x="9808" y="2857"/>
                  </a:lnTo>
                  <a:lnTo>
                    <a:pt x="9904" y="3007"/>
                  </a:lnTo>
                  <a:lnTo>
                    <a:pt x="9999" y="3170"/>
                  </a:lnTo>
                  <a:lnTo>
                    <a:pt x="10094" y="3347"/>
                  </a:lnTo>
                  <a:lnTo>
                    <a:pt x="10162" y="3524"/>
                  </a:lnTo>
                  <a:lnTo>
                    <a:pt x="10230" y="3700"/>
                  </a:lnTo>
                  <a:lnTo>
                    <a:pt x="10298" y="3877"/>
                  </a:lnTo>
                  <a:lnTo>
                    <a:pt x="10353" y="4054"/>
                  </a:lnTo>
                  <a:lnTo>
                    <a:pt x="10393" y="4244"/>
                  </a:lnTo>
                  <a:lnTo>
                    <a:pt x="10434" y="4435"/>
                  </a:lnTo>
                  <a:lnTo>
                    <a:pt x="10448" y="4639"/>
                  </a:lnTo>
                  <a:lnTo>
                    <a:pt x="10475" y="4829"/>
                  </a:lnTo>
                  <a:lnTo>
                    <a:pt x="10475" y="5033"/>
                  </a:lnTo>
                  <a:lnTo>
                    <a:pt x="11604" y="5033"/>
                  </a:lnTo>
                  <a:lnTo>
                    <a:pt x="11604" y="4775"/>
                  </a:lnTo>
                  <a:lnTo>
                    <a:pt x="11590" y="4516"/>
                  </a:lnTo>
                  <a:lnTo>
                    <a:pt x="11550" y="4272"/>
                  </a:lnTo>
                  <a:lnTo>
                    <a:pt x="11509" y="4027"/>
                  </a:lnTo>
                  <a:lnTo>
                    <a:pt x="11454" y="3782"/>
                  </a:lnTo>
                  <a:lnTo>
                    <a:pt x="11386" y="3537"/>
                  </a:lnTo>
                  <a:lnTo>
                    <a:pt x="11305" y="3306"/>
                  </a:lnTo>
                  <a:lnTo>
                    <a:pt x="11209" y="3075"/>
                  </a:lnTo>
                  <a:lnTo>
                    <a:pt x="11114" y="2857"/>
                  </a:lnTo>
                  <a:lnTo>
                    <a:pt x="11005" y="2639"/>
                  </a:lnTo>
                  <a:lnTo>
                    <a:pt x="10883" y="2422"/>
                  </a:lnTo>
                  <a:lnTo>
                    <a:pt x="10747" y="2218"/>
                  </a:lnTo>
                  <a:lnTo>
                    <a:pt x="10611" y="2027"/>
                  </a:lnTo>
                  <a:lnTo>
                    <a:pt x="10461" y="1837"/>
                  </a:lnTo>
                  <a:lnTo>
                    <a:pt x="10298" y="1646"/>
                  </a:lnTo>
                  <a:lnTo>
                    <a:pt x="10135" y="1470"/>
                  </a:lnTo>
                  <a:lnTo>
                    <a:pt x="9958" y="1306"/>
                  </a:lnTo>
                  <a:lnTo>
                    <a:pt x="9768" y="1143"/>
                  </a:lnTo>
                  <a:lnTo>
                    <a:pt x="9577" y="993"/>
                  </a:lnTo>
                  <a:lnTo>
                    <a:pt x="9387" y="857"/>
                  </a:lnTo>
                  <a:lnTo>
                    <a:pt x="9183" y="721"/>
                  </a:lnTo>
                  <a:lnTo>
                    <a:pt x="8965" y="599"/>
                  </a:lnTo>
                  <a:lnTo>
                    <a:pt x="8747" y="490"/>
                  </a:lnTo>
                  <a:lnTo>
                    <a:pt x="8530" y="395"/>
                  </a:lnTo>
                  <a:lnTo>
                    <a:pt x="8299" y="300"/>
                  </a:lnTo>
                  <a:lnTo>
                    <a:pt x="8067" y="218"/>
                  </a:lnTo>
                  <a:lnTo>
                    <a:pt x="7822" y="150"/>
                  </a:lnTo>
                  <a:lnTo>
                    <a:pt x="7578" y="96"/>
                  </a:lnTo>
                  <a:lnTo>
                    <a:pt x="7333" y="55"/>
                  </a:lnTo>
                  <a:lnTo>
                    <a:pt x="7074" y="28"/>
                  </a:lnTo>
                  <a:lnTo>
                    <a:pt x="6829"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217;p29">
              <a:extLst>
                <a:ext uri="{FF2B5EF4-FFF2-40B4-BE49-F238E27FC236}">
                  <a16:creationId xmlns:a16="http://schemas.microsoft.com/office/drawing/2014/main" id="{C013786B-CB35-4BEE-9D7B-69D0D6148598}"/>
                </a:ext>
              </a:extLst>
            </p:cNvPr>
            <p:cNvSpPr/>
            <p:nvPr/>
          </p:nvSpPr>
          <p:spPr>
            <a:xfrm>
              <a:off x="2079264" y="1680149"/>
              <a:ext cx="135609" cy="131757"/>
            </a:xfrm>
            <a:custGeom>
              <a:avLst/>
              <a:gdLst/>
              <a:ahLst/>
              <a:cxnLst/>
              <a:rect l="l" t="t" r="r" b="b"/>
              <a:pathLst>
                <a:path w="3837" h="3728" extrusionOk="0">
                  <a:moveTo>
                    <a:pt x="0" y="0"/>
                  </a:moveTo>
                  <a:lnTo>
                    <a:pt x="14" y="191"/>
                  </a:lnTo>
                  <a:lnTo>
                    <a:pt x="28" y="381"/>
                  </a:lnTo>
                  <a:lnTo>
                    <a:pt x="41" y="571"/>
                  </a:lnTo>
                  <a:lnTo>
                    <a:pt x="82" y="748"/>
                  </a:lnTo>
                  <a:lnTo>
                    <a:pt x="123" y="939"/>
                  </a:lnTo>
                  <a:lnTo>
                    <a:pt x="177" y="1116"/>
                  </a:lnTo>
                  <a:lnTo>
                    <a:pt x="232" y="1279"/>
                  </a:lnTo>
                  <a:lnTo>
                    <a:pt x="300" y="1456"/>
                  </a:lnTo>
                  <a:lnTo>
                    <a:pt x="368" y="1619"/>
                  </a:lnTo>
                  <a:lnTo>
                    <a:pt x="449" y="1782"/>
                  </a:lnTo>
                  <a:lnTo>
                    <a:pt x="545" y="1932"/>
                  </a:lnTo>
                  <a:lnTo>
                    <a:pt x="640" y="2081"/>
                  </a:lnTo>
                  <a:lnTo>
                    <a:pt x="749" y="2231"/>
                  </a:lnTo>
                  <a:lnTo>
                    <a:pt x="857" y="2381"/>
                  </a:lnTo>
                  <a:lnTo>
                    <a:pt x="980" y="2517"/>
                  </a:lnTo>
                  <a:lnTo>
                    <a:pt x="1102" y="2639"/>
                  </a:lnTo>
                  <a:lnTo>
                    <a:pt x="1225" y="2761"/>
                  </a:lnTo>
                  <a:lnTo>
                    <a:pt x="1361" y="2884"/>
                  </a:lnTo>
                  <a:lnTo>
                    <a:pt x="1497" y="2993"/>
                  </a:lnTo>
                  <a:lnTo>
                    <a:pt x="1646" y="3102"/>
                  </a:lnTo>
                  <a:lnTo>
                    <a:pt x="1796" y="3197"/>
                  </a:lnTo>
                  <a:lnTo>
                    <a:pt x="1959" y="3278"/>
                  </a:lnTo>
                  <a:lnTo>
                    <a:pt x="2122" y="3360"/>
                  </a:lnTo>
                  <a:lnTo>
                    <a:pt x="2286" y="3442"/>
                  </a:lnTo>
                  <a:lnTo>
                    <a:pt x="2449" y="3510"/>
                  </a:lnTo>
                  <a:lnTo>
                    <a:pt x="2626" y="3564"/>
                  </a:lnTo>
                  <a:lnTo>
                    <a:pt x="2803" y="3618"/>
                  </a:lnTo>
                  <a:lnTo>
                    <a:pt x="2979" y="3659"/>
                  </a:lnTo>
                  <a:lnTo>
                    <a:pt x="3170" y="3686"/>
                  </a:lnTo>
                  <a:lnTo>
                    <a:pt x="3347" y="3714"/>
                  </a:lnTo>
                  <a:lnTo>
                    <a:pt x="3537" y="3727"/>
                  </a:lnTo>
                  <a:lnTo>
                    <a:pt x="3836" y="3727"/>
                  </a:lnTo>
                  <a:lnTo>
                    <a:pt x="3836" y="2598"/>
                  </a:lnTo>
                  <a:lnTo>
                    <a:pt x="3728" y="2598"/>
                  </a:lnTo>
                  <a:lnTo>
                    <a:pt x="3469" y="2585"/>
                  </a:lnTo>
                  <a:lnTo>
                    <a:pt x="3211" y="2544"/>
                  </a:lnTo>
                  <a:lnTo>
                    <a:pt x="2966" y="2476"/>
                  </a:lnTo>
                  <a:lnTo>
                    <a:pt x="2721" y="2394"/>
                  </a:lnTo>
                  <a:lnTo>
                    <a:pt x="2503" y="2285"/>
                  </a:lnTo>
                  <a:lnTo>
                    <a:pt x="2286" y="2149"/>
                  </a:lnTo>
                  <a:lnTo>
                    <a:pt x="2082" y="2000"/>
                  </a:lnTo>
                  <a:lnTo>
                    <a:pt x="1905" y="1837"/>
                  </a:lnTo>
                  <a:lnTo>
                    <a:pt x="1728" y="1646"/>
                  </a:lnTo>
                  <a:lnTo>
                    <a:pt x="1578" y="1456"/>
                  </a:lnTo>
                  <a:lnTo>
                    <a:pt x="1456" y="1238"/>
                  </a:lnTo>
                  <a:lnTo>
                    <a:pt x="1347" y="1007"/>
                  </a:lnTo>
                  <a:lnTo>
                    <a:pt x="1252" y="776"/>
                  </a:lnTo>
                  <a:lnTo>
                    <a:pt x="1198" y="531"/>
                  </a:lnTo>
                  <a:lnTo>
                    <a:pt x="1157" y="272"/>
                  </a:lnTo>
                  <a:lnTo>
                    <a:pt x="1143"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218;p29">
              <a:extLst>
                <a:ext uri="{FF2B5EF4-FFF2-40B4-BE49-F238E27FC236}">
                  <a16:creationId xmlns:a16="http://schemas.microsoft.com/office/drawing/2014/main" id="{38584D6D-4FEA-49D4-8F3B-E4A293FCBE0E}"/>
                </a:ext>
              </a:extLst>
            </p:cNvPr>
            <p:cNvSpPr/>
            <p:nvPr/>
          </p:nvSpPr>
          <p:spPr>
            <a:xfrm>
              <a:off x="1620124" y="2059944"/>
              <a:ext cx="113980" cy="184134"/>
            </a:xfrm>
            <a:custGeom>
              <a:avLst/>
              <a:gdLst/>
              <a:ahLst/>
              <a:cxnLst/>
              <a:rect l="l" t="t" r="r" b="b"/>
              <a:pathLst>
                <a:path w="3225" h="5210" extrusionOk="0">
                  <a:moveTo>
                    <a:pt x="1" y="0"/>
                  </a:moveTo>
                  <a:lnTo>
                    <a:pt x="1" y="2000"/>
                  </a:lnTo>
                  <a:lnTo>
                    <a:pt x="15" y="2163"/>
                  </a:lnTo>
                  <a:lnTo>
                    <a:pt x="28" y="2326"/>
                  </a:lnTo>
                  <a:lnTo>
                    <a:pt x="42" y="2489"/>
                  </a:lnTo>
                  <a:lnTo>
                    <a:pt x="69" y="2653"/>
                  </a:lnTo>
                  <a:lnTo>
                    <a:pt x="151" y="2952"/>
                  </a:lnTo>
                  <a:lnTo>
                    <a:pt x="259" y="3251"/>
                  </a:lnTo>
                  <a:lnTo>
                    <a:pt x="395" y="3537"/>
                  </a:lnTo>
                  <a:lnTo>
                    <a:pt x="559" y="3795"/>
                  </a:lnTo>
                  <a:lnTo>
                    <a:pt x="736" y="4040"/>
                  </a:lnTo>
                  <a:lnTo>
                    <a:pt x="953" y="4271"/>
                  </a:lnTo>
                  <a:lnTo>
                    <a:pt x="1171" y="4475"/>
                  </a:lnTo>
                  <a:lnTo>
                    <a:pt x="1429" y="4666"/>
                  </a:lnTo>
                  <a:lnTo>
                    <a:pt x="1688" y="4829"/>
                  </a:lnTo>
                  <a:lnTo>
                    <a:pt x="1973" y="4965"/>
                  </a:lnTo>
                  <a:lnTo>
                    <a:pt x="2259" y="5074"/>
                  </a:lnTo>
                  <a:lnTo>
                    <a:pt x="2572" y="5142"/>
                  </a:lnTo>
                  <a:lnTo>
                    <a:pt x="2735" y="5183"/>
                  </a:lnTo>
                  <a:lnTo>
                    <a:pt x="2885" y="5196"/>
                  </a:lnTo>
                  <a:lnTo>
                    <a:pt x="3048" y="5210"/>
                  </a:lnTo>
                  <a:lnTo>
                    <a:pt x="3225" y="5210"/>
                  </a:lnTo>
                  <a:lnTo>
                    <a:pt x="3225" y="4081"/>
                  </a:lnTo>
                  <a:lnTo>
                    <a:pt x="3007" y="4067"/>
                  </a:lnTo>
                  <a:lnTo>
                    <a:pt x="2803" y="4040"/>
                  </a:lnTo>
                  <a:lnTo>
                    <a:pt x="2599" y="3986"/>
                  </a:lnTo>
                  <a:lnTo>
                    <a:pt x="2409" y="3918"/>
                  </a:lnTo>
                  <a:lnTo>
                    <a:pt x="2232" y="3822"/>
                  </a:lnTo>
                  <a:lnTo>
                    <a:pt x="2055" y="3727"/>
                  </a:lnTo>
                  <a:lnTo>
                    <a:pt x="1892" y="3605"/>
                  </a:lnTo>
                  <a:lnTo>
                    <a:pt x="1756" y="3469"/>
                  </a:lnTo>
                  <a:lnTo>
                    <a:pt x="1620" y="3319"/>
                  </a:lnTo>
                  <a:lnTo>
                    <a:pt x="1497" y="3156"/>
                  </a:lnTo>
                  <a:lnTo>
                    <a:pt x="1388" y="2993"/>
                  </a:lnTo>
                  <a:lnTo>
                    <a:pt x="1307" y="2802"/>
                  </a:lnTo>
                  <a:lnTo>
                    <a:pt x="1239" y="2612"/>
                  </a:lnTo>
                  <a:lnTo>
                    <a:pt x="1184" y="2421"/>
                  </a:lnTo>
                  <a:lnTo>
                    <a:pt x="1157" y="2217"/>
                  </a:lnTo>
                  <a:lnTo>
                    <a:pt x="1144" y="2000"/>
                  </a:lnTo>
                  <a:lnTo>
                    <a:pt x="114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219;p29">
              <a:extLst>
                <a:ext uri="{FF2B5EF4-FFF2-40B4-BE49-F238E27FC236}">
                  <a16:creationId xmlns:a16="http://schemas.microsoft.com/office/drawing/2014/main" id="{5E9599AB-69AB-4892-BFB4-1F82B329C1F3}"/>
                </a:ext>
              </a:extLst>
            </p:cNvPr>
            <p:cNvSpPr/>
            <p:nvPr/>
          </p:nvSpPr>
          <p:spPr>
            <a:xfrm>
              <a:off x="1973977" y="2142152"/>
              <a:ext cx="185619" cy="441817"/>
            </a:xfrm>
            <a:custGeom>
              <a:avLst/>
              <a:gdLst/>
              <a:ahLst/>
              <a:cxnLst/>
              <a:rect l="l" t="t" r="r" b="b"/>
              <a:pathLst>
                <a:path w="5252" h="12501" extrusionOk="0">
                  <a:moveTo>
                    <a:pt x="1" y="0"/>
                  </a:moveTo>
                  <a:lnTo>
                    <a:pt x="1" y="2245"/>
                  </a:lnTo>
                  <a:lnTo>
                    <a:pt x="14" y="2517"/>
                  </a:lnTo>
                  <a:lnTo>
                    <a:pt x="55" y="2775"/>
                  </a:lnTo>
                  <a:lnTo>
                    <a:pt x="109" y="3034"/>
                  </a:lnTo>
                  <a:lnTo>
                    <a:pt x="205" y="3265"/>
                  </a:lnTo>
                  <a:lnTo>
                    <a:pt x="313" y="3496"/>
                  </a:lnTo>
                  <a:lnTo>
                    <a:pt x="449" y="3714"/>
                  </a:lnTo>
                  <a:lnTo>
                    <a:pt x="599" y="3918"/>
                  </a:lnTo>
                  <a:lnTo>
                    <a:pt x="762" y="4108"/>
                  </a:lnTo>
                  <a:lnTo>
                    <a:pt x="953" y="4271"/>
                  </a:lnTo>
                  <a:lnTo>
                    <a:pt x="1157" y="4435"/>
                  </a:lnTo>
                  <a:lnTo>
                    <a:pt x="1374" y="4557"/>
                  </a:lnTo>
                  <a:lnTo>
                    <a:pt x="1606" y="4666"/>
                  </a:lnTo>
                  <a:lnTo>
                    <a:pt x="1850" y="4761"/>
                  </a:lnTo>
                  <a:lnTo>
                    <a:pt x="2095" y="4829"/>
                  </a:lnTo>
                  <a:lnTo>
                    <a:pt x="2354" y="4870"/>
                  </a:lnTo>
                  <a:lnTo>
                    <a:pt x="2626" y="4884"/>
                  </a:lnTo>
                  <a:lnTo>
                    <a:pt x="2775" y="4884"/>
                  </a:lnTo>
                  <a:lnTo>
                    <a:pt x="2925" y="4911"/>
                  </a:lnTo>
                  <a:lnTo>
                    <a:pt x="3075" y="4952"/>
                  </a:lnTo>
                  <a:lnTo>
                    <a:pt x="3211" y="4992"/>
                  </a:lnTo>
                  <a:lnTo>
                    <a:pt x="3333" y="5060"/>
                  </a:lnTo>
                  <a:lnTo>
                    <a:pt x="3456" y="5128"/>
                  </a:lnTo>
                  <a:lnTo>
                    <a:pt x="3578" y="5224"/>
                  </a:lnTo>
                  <a:lnTo>
                    <a:pt x="3687" y="5319"/>
                  </a:lnTo>
                  <a:lnTo>
                    <a:pt x="3782" y="5428"/>
                  </a:lnTo>
                  <a:lnTo>
                    <a:pt x="3864" y="5536"/>
                  </a:lnTo>
                  <a:lnTo>
                    <a:pt x="3945" y="5659"/>
                  </a:lnTo>
                  <a:lnTo>
                    <a:pt x="4000" y="5795"/>
                  </a:lnTo>
                  <a:lnTo>
                    <a:pt x="4054" y="5931"/>
                  </a:lnTo>
                  <a:lnTo>
                    <a:pt x="4095" y="6067"/>
                  </a:lnTo>
                  <a:lnTo>
                    <a:pt x="4109" y="6217"/>
                  </a:lnTo>
                  <a:lnTo>
                    <a:pt x="4122" y="6366"/>
                  </a:lnTo>
                  <a:lnTo>
                    <a:pt x="4122" y="12501"/>
                  </a:lnTo>
                  <a:lnTo>
                    <a:pt x="5251" y="12501"/>
                  </a:lnTo>
                  <a:lnTo>
                    <a:pt x="5251" y="6366"/>
                  </a:lnTo>
                  <a:lnTo>
                    <a:pt x="5238" y="6108"/>
                  </a:lnTo>
                  <a:lnTo>
                    <a:pt x="5197" y="5836"/>
                  </a:lnTo>
                  <a:lnTo>
                    <a:pt x="5142" y="5591"/>
                  </a:lnTo>
                  <a:lnTo>
                    <a:pt x="5047" y="5346"/>
                  </a:lnTo>
                  <a:lnTo>
                    <a:pt x="4938" y="5115"/>
                  </a:lnTo>
                  <a:lnTo>
                    <a:pt x="4802" y="4897"/>
                  </a:lnTo>
                  <a:lnTo>
                    <a:pt x="4653" y="4693"/>
                  </a:lnTo>
                  <a:lnTo>
                    <a:pt x="4489" y="4516"/>
                  </a:lnTo>
                  <a:lnTo>
                    <a:pt x="4299" y="4339"/>
                  </a:lnTo>
                  <a:lnTo>
                    <a:pt x="4095" y="4190"/>
                  </a:lnTo>
                  <a:lnTo>
                    <a:pt x="3877" y="4054"/>
                  </a:lnTo>
                  <a:lnTo>
                    <a:pt x="3646" y="3945"/>
                  </a:lnTo>
                  <a:lnTo>
                    <a:pt x="3401" y="3863"/>
                  </a:lnTo>
                  <a:lnTo>
                    <a:pt x="3156" y="3795"/>
                  </a:lnTo>
                  <a:lnTo>
                    <a:pt x="2898" y="3755"/>
                  </a:lnTo>
                  <a:lnTo>
                    <a:pt x="2626" y="3741"/>
                  </a:lnTo>
                  <a:lnTo>
                    <a:pt x="2476" y="3727"/>
                  </a:lnTo>
                  <a:lnTo>
                    <a:pt x="2327" y="3714"/>
                  </a:lnTo>
                  <a:lnTo>
                    <a:pt x="2177" y="3673"/>
                  </a:lnTo>
                  <a:lnTo>
                    <a:pt x="2041" y="3618"/>
                  </a:lnTo>
                  <a:lnTo>
                    <a:pt x="1918" y="3564"/>
                  </a:lnTo>
                  <a:lnTo>
                    <a:pt x="1796" y="3482"/>
                  </a:lnTo>
                  <a:lnTo>
                    <a:pt x="1674" y="3401"/>
                  </a:lnTo>
                  <a:lnTo>
                    <a:pt x="1565" y="3306"/>
                  </a:lnTo>
                  <a:lnTo>
                    <a:pt x="1470" y="3197"/>
                  </a:lnTo>
                  <a:lnTo>
                    <a:pt x="1388" y="3088"/>
                  </a:lnTo>
                  <a:lnTo>
                    <a:pt x="1306" y="2966"/>
                  </a:lnTo>
                  <a:lnTo>
                    <a:pt x="1252" y="2830"/>
                  </a:lnTo>
                  <a:lnTo>
                    <a:pt x="1198" y="2694"/>
                  </a:lnTo>
                  <a:lnTo>
                    <a:pt x="1157" y="2544"/>
                  </a:lnTo>
                  <a:lnTo>
                    <a:pt x="1143" y="2394"/>
                  </a:lnTo>
                  <a:lnTo>
                    <a:pt x="1130" y="2245"/>
                  </a:lnTo>
                  <a:lnTo>
                    <a:pt x="1130"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220;p29">
              <a:extLst>
                <a:ext uri="{FF2B5EF4-FFF2-40B4-BE49-F238E27FC236}">
                  <a16:creationId xmlns:a16="http://schemas.microsoft.com/office/drawing/2014/main" id="{037D9589-7B7A-49CD-BCDE-B7F0215E72F1}"/>
                </a:ext>
              </a:extLst>
            </p:cNvPr>
            <p:cNvSpPr/>
            <p:nvPr/>
          </p:nvSpPr>
          <p:spPr>
            <a:xfrm>
              <a:off x="2139841" y="2327702"/>
              <a:ext cx="133665" cy="155790"/>
            </a:xfrm>
            <a:custGeom>
              <a:avLst/>
              <a:gdLst/>
              <a:ahLst/>
              <a:cxnLst/>
              <a:rect l="l" t="t" r="r" b="b"/>
              <a:pathLst>
                <a:path w="3782" h="4408" extrusionOk="0">
                  <a:moveTo>
                    <a:pt x="2639" y="1"/>
                  </a:moveTo>
                  <a:lnTo>
                    <a:pt x="2639" y="627"/>
                  </a:lnTo>
                  <a:lnTo>
                    <a:pt x="2626" y="899"/>
                  </a:lnTo>
                  <a:lnTo>
                    <a:pt x="2599" y="1157"/>
                  </a:lnTo>
                  <a:lnTo>
                    <a:pt x="2530" y="1415"/>
                  </a:lnTo>
                  <a:lnTo>
                    <a:pt x="2435" y="1647"/>
                  </a:lnTo>
                  <a:lnTo>
                    <a:pt x="2326" y="1892"/>
                  </a:lnTo>
                  <a:lnTo>
                    <a:pt x="2190" y="2109"/>
                  </a:lnTo>
                  <a:lnTo>
                    <a:pt x="2041" y="2313"/>
                  </a:lnTo>
                  <a:lnTo>
                    <a:pt x="1864" y="2490"/>
                  </a:lnTo>
                  <a:lnTo>
                    <a:pt x="1674" y="2667"/>
                  </a:lnTo>
                  <a:lnTo>
                    <a:pt x="1469" y="2817"/>
                  </a:lnTo>
                  <a:lnTo>
                    <a:pt x="1252" y="2953"/>
                  </a:lnTo>
                  <a:lnTo>
                    <a:pt x="1021" y="3061"/>
                  </a:lnTo>
                  <a:lnTo>
                    <a:pt x="776" y="3157"/>
                  </a:lnTo>
                  <a:lnTo>
                    <a:pt x="531" y="3225"/>
                  </a:lnTo>
                  <a:lnTo>
                    <a:pt x="259" y="3265"/>
                  </a:lnTo>
                  <a:lnTo>
                    <a:pt x="0" y="3279"/>
                  </a:lnTo>
                  <a:lnTo>
                    <a:pt x="0" y="4408"/>
                  </a:lnTo>
                  <a:lnTo>
                    <a:pt x="191" y="4408"/>
                  </a:lnTo>
                  <a:lnTo>
                    <a:pt x="381" y="4394"/>
                  </a:lnTo>
                  <a:lnTo>
                    <a:pt x="572" y="4367"/>
                  </a:lnTo>
                  <a:lnTo>
                    <a:pt x="762" y="4326"/>
                  </a:lnTo>
                  <a:lnTo>
                    <a:pt x="939" y="4286"/>
                  </a:lnTo>
                  <a:lnTo>
                    <a:pt x="1116" y="4245"/>
                  </a:lnTo>
                  <a:lnTo>
                    <a:pt x="1293" y="4177"/>
                  </a:lnTo>
                  <a:lnTo>
                    <a:pt x="1469" y="4109"/>
                  </a:lnTo>
                  <a:lnTo>
                    <a:pt x="1633" y="4041"/>
                  </a:lnTo>
                  <a:lnTo>
                    <a:pt x="1796" y="3946"/>
                  </a:lnTo>
                  <a:lnTo>
                    <a:pt x="1959" y="3864"/>
                  </a:lnTo>
                  <a:lnTo>
                    <a:pt x="2109" y="3769"/>
                  </a:lnTo>
                  <a:lnTo>
                    <a:pt x="2258" y="3660"/>
                  </a:lnTo>
                  <a:lnTo>
                    <a:pt x="2408" y="3537"/>
                  </a:lnTo>
                  <a:lnTo>
                    <a:pt x="2544" y="3429"/>
                  </a:lnTo>
                  <a:lnTo>
                    <a:pt x="2667" y="3293"/>
                  </a:lnTo>
                  <a:lnTo>
                    <a:pt x="2803" y="3170"/>
                  </a:lnTo>
                  <a:lnTo>
                    <a:pt x="2911" y="3034"/>
                  </a:lnTo>
                  <a:lnTo>
                    <a:pt x="3034" y="2885"/>
                  </a:lnTo>
                  <a:lnTo>
                    <a:pt x="3129" y="2735"/>
                  </a:lnTo>
                  <a:lnTo>
                    <a:pt x="3238" y="2585"/>
                  </a:lnTo>
                  <a:lnTo>
                    <a:pt x="3319" y="2422"/>
                  </a:lnTo>
                  <a:lnTo>
                    <a:pt x="3415" y="2259"/>
                  </a:lnTo>
                  <a:lnTo>
                    <a:pt x="3483" y="2096"/>
                  </a:lnTo>
                  <a:lnTo>
                    <a:pt x="3551" y="1919"/>
                  </a:lnTo>
                  <a:lnTo>
                    <a:pt x="3605" y="1742"/>
                  </a:lnTo>
                  <a:lnTo>
                    <a:pt x="3660" y="1565"/>
                  </a:lnTo>
                  <a:lnTo>
                    <a:pt x="3700" y="1388"/>
                  </a:lnTo>
                  <a:lnTo>
                    <a:pt x="3741" y="1198"/>
                  </a:lnTo>
                  <a:lnTo>
                    <a:pt x="3768" y="1007"/>
                  </a:lnTo>
                  <a:lnTo>
                    <a:pt x="3782" y="817"/>
                  </a:lnTo>
                  <a:lnTo>
                    <a:pt x="3782" y="627"/>
                  </a:lnTo>
                  <a:lnTo>
                    <a:pt x="3782"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221;p29">
              <a:extLst>
                <a:ext uri="{FF2B5EF4-FFF2-40B4-BE49-F238E27FC236}">
                  <a16:creationId xmlns:a16="http://schemas.microsoft.com/office/drawing/2014/main" id="{948BBE64-D483-432B-8BB0-7FCD52D2CC44}"/>
                </a:ext>
              </a:extLst>
            </p:cNvPr>
            <p:cNvSpPr/>
            <p:nvPr/>
          </p:nvSpPr>
          <p:spPr>
            <a:xfrm>
              <a:off x="1591779" y="1921470"/>
              <a:ext cx="503383" cy="187068"/>
            </a:xfrm>
            <a:custGeom>
              <a:avLst/>
              <a:gdLst/>
              <a:ahLst/>
              <a:cxnLst/>
              <a:rect l="l" t="t" r="r" b="b"/>
              <a:pathLst>
                <a:path w="14243" h="5293" extrusionOk="0">
                  <a:moveTo>
                    <a:pt x="0" y="1"/>
                  </a:moveTo>
                  <a:lnTo>
                    <a:pt x="0" y="1130"/>
                  </a:lnTo>
                  <a:lnTo>
                    <a:pt x="8937" y="1130"/>
                  </a:lnTo>
                  <a:lnTo>
                    <a:pt x="9155" y="1143"/>
                  </a:lnTo>
                  <a:lnTo>
                    <a:pt x="9373" y="1157"/>
                  </a:lnTo>
                  <a:lnTo>
                    <a:pt x="9577" y="1184"/>
                  </a:lnTo>
                  <a:lnTo>
                    <a:pt x="9781" y="1211"/>
                  </a:lnTo>
                  <a:lnTo>
                    <a:pt x="9985" y="1266"/>
                  </a:lnTo>
                  <a:lnTo>
                    <a:pt x="10175" y="1320"/>
                  </a:lnTo>
                  <a:lnTo>
                    <a:pt x="10379" y="1388"/>
                  </a:lnTo>
                  <a:lnTo>
                    <a:pt x="10570" y="1456"/>
                  </a:lnTo>
                  <a:lnTo>
                    <a:pt x="10746" y="1538"/>
                  </a:lnTo>
                  <a:lnTo>
                    <a:pt x="10923" y="1633"/>
                  </a:lnTo>
                  <a:lnTo>
                    <a:pt x="11100" y="1742"/>
                  </a:lnTo>
                  <a:lnTo>
                    <a:pt x="11277" y="1837"/>
                  </a:lnTo>
                  <a:lnTo>
                    <a:pt x="11440" y="1959"/>
                  </a:lnTo>
                  <a:lnTo>
                    <a:pt x="11590" y="2082"/>
                  </a:lnTo>
                  <a:lnTo>
                    <a:pt x="11739" y="2218"/>
                  </a:lnTo>
                  <a:lnTo>
                    <a:pt x="11889" y="2354"/>
                  </a:lnTo>
                  <a:lnTo>
                    <a:pt x="12025" y="2504"/>
                  </a:lnTo>
                  <a:lnTo>
                    <a:pt x="12161" y="2653"/>
                  </a:lnTo>
                  <a:lnTo>
                    <a:pt x="12284" y="2803"/>
                  </a:lnTo>
                  <a:lnTo>
                    <a:pt x="12392" y="2966"/>
                  </a:lnTo>
                  <a:lnTo>
                    <a:pt x="12501" y="3143"/>
                  </a:lnTo>
                  <a:lnTo>
                    <a:pt x="12610" y="3320"/>
                  </a:lnTo>
                  <a:lnTo>
                    <a:pt x="12705" y="3497"/>
                  </a:lnTo>
                  <a:lnTo>
                    <a:pt x="12787" y="3673"/>
                  </a:lnTo>
                  <a:lnTo>
                    <a:pt x="12855" y="3864"/>
                  </a:lnTo>
                  <a:lnTo>
                    <a:pt x="12923" y="4054"/>
                  </a:lnTo>
                  <a:lnTo>
                    <a:pt x="12977" y="4258"/>
                  </a:lnTo>
                  <a:lnTo>
                    <a:pt x="13032" y="4462"/>
                  </a:lnTo>
                  <a:lnTo>
                    <a:pt x="13059" y="4666"/>
                  </a:lnTo>
                  <a:lnTo>
                    <a:pt x="13086" y="4870"/>
                  </a:lnTo>
                  <a:lnTo>
                    <a:pt x="13100" y="5088"/>
                  </a:lnTo>
                  <a:lnTo>
                    <a:pt x="13113" y="5292"/>
                  </a:lnTo>
                  <a:lnTo>
                    <a:pt x="14242" y="5292"/>
                  </a:lnTo>
                  <a:lnTo>
                    <a:pt x="14242" y="5020"/>
                  </a:lnTo>
                  <a:lnTo>
                    <a:pt x="14215" y="4762"/>
                  </a:lnTo>
                  <a:lnTo>
                    <a:pt x="14188" y="4489"/>
                  </a:lnTo>
                  <a:lnTo>
                    <a:pt x="14134" y="4231"/>
                  </a:lnTo>
                  <a:lnTo>
                    <a:pt x="14079" y="3973"/>
                  </a:lnTo>
                  <a:lnTo>
                    <a:pt x="14011" y="3728"/>
                  </a:lnTo>
                  <a:lnTo>
                    <a:pt x="13930" y="3483"/>
                  </a:lnTo>
                  <a:lnTo>
                    <a:pt x="13834" y="3238"/>
                  </a:lnTo>
                  <a:lnTo>
                    <a:pt x="13725" y="3007"/>
                  </a:lnTo>
                  <a:lnTo>
                    <a:pt x="13603" y="2776"/>
                  </a:lnTo>
                  <a:lnTo>
                    <a:pt x="13481" y="2544"/>
                  </a:lnTo>
                  <a:lnTo>
                    <a:pt x="13345" y="2340"/>
                  </a:lnTo>
                  <a:lnTo>
                    <a:pt x="13195" y="2123"/>
                  </a:lnTo>
                  <a:lnTo>
                    <a:pt x="13032" y="1932"/>
                  </a:lnTo>
                  <a:lnTo>
                    <a:pt x="12869" y="1728"/>
                  </a:lnTo>
                  <a:lnTo>
                    <a:pt x="12692" y="1551"/>
                  </a:lnTo>
                  <a:lnTo>
                    <a:pt x="12501" y="1375"/>
                  </a:lnTo>
                  <a:lnTo>
                    <a:pt x="12311" y="1211"/>
                  </a:lnTo>
                  <a:lnTo>
                    <a:pt x="12120" y="1048"/>
                  </a:lnTo>
                  <a:lnTo>
                    <a:pt x="11903" y="898"/>
                  </a:lnTo>
                  <a:lnTo>
                    <a:pt x="11685" y="762"/>
                  </a:lnTo>
                  <a:lnTo>
                    <a:pt x="11467" y="640"/>
                  </a:lnTo>
                  <a:lnTo>
                    <a:pt x="11236" y="518"/>
                  </a:lnTo>
                  <a:lnTo>
                    <a:pt x="11005" y="409"/>
                  </a:lnTo>
                  <a:lnTo>
                    <a:pt x="10760" y="314"/>
                  </a:lnTo>
                  <a:lnTo>
                    <a:pt x="10515" y="232"/>
                  </a:lnTo>
                  <a:lnTo>
                    <a:pt x="10270" y="164"/>
                  </a:lnTo>
                  <a:lnTo>
                    <a:pt x="10012" y="96"/>
                  </a:lnTo>
                  <a:lnTo>
                    <a:pt x="9754" y="55"/>
                  </a:lnTo>
                  <a:lnTo>
                    <a:pt x="9481" y="28"/>
                  </a:lnTo>
                  <a:lnTo>
                    <a:pt x="9209"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222;p29">
              <a:extLst>
                <a:ext uri="{FF2B5EF4-FFF2-40B4-BE49-F238E27FC236}">
                  <a16:creationId xmlns:a16="http://schemas.microsoft.com/office/drawing/2014/main" id="{D046AFCA-47C0-445C-BE6E-E22CA8066028}"/>
                </a:ext>
              </a:extLst>
            </p:cNvPr>
            <p:cNvSpPr/>
            <p:nvPr/>
          </p:nvSpPr>
          <p:spPr>
            <a:xfrm>
              <a:off x="2041765" y="1881109"/>
              <a:ext cx="298573" cy="147131"/>
            </a:xfrm>
            <a:custGeom>
              <a:avLst/>
              <a:gdLst/>
              <a:ahLst/>
              <a:cxnLst/>
              <a:rect l="l" t="t" r="r" b="b"/>
              <a:pathLst>
                <a:path w="8448" h="4163" extrusionOk="0">
                  <a:moveTo>
                    <a:pt x="7319" y="0"/>
                  </a:moveTo>
                  <a:lnTo>
                    <a:pt x="7305" y="313"/>
                  </a:lnTo>
                  <a:lnTo>
                    <a:pt x="7251" y="612"/>
                  </a:lnTo>
                  <a:lnTo>
                    <a:pt x="7183" y="898"/>
                  </a:lnTo>
                  <a:lnTo>
                    <a:pt x="7074" y="1183"/>
                  </a:lnTo>
                  <a:lnTo>
                    <a:pt x="6951" y="1442"/>
                  </a:lnTo>
                  <a:lnTo>
                    <a:pt x="6802" y="1687"/>
                  </a:lnTo>
                  <a:lnTo>
                    <a:pt x="6625" y="1932"/>
                  </a:lnTo>
                  <a:lnTo>
                    <a:pt x="6421" y="2136"/>
                  </a:lnTo>
                  <a:lnTo>
                    <a:pt x="6217" y="2340"/>
                  </a:lnTo>
                  <a:lnTo>
                    <a:pt x="5986" y="2517"/>
                  </a:lnTo>
                  <a:lnTo>
                    <a:pt x="5727" y="2666"/>
                  </a:lnTo>
                  <a:lnTo>
                    <a:pt x="5469" y="2789"/>
                  </a:lnTo>
                  <a:lnTo>
                    <a:pt x="5183" y="2897"/>
                  </a:lnTo>
                  <a:lnTo>
                    <a:pt x="4897" y="2965"/>
                  </a:lnTo>
                  <a:lnTo>
                    <a:pt x="4598" y="3006"/>
                  </a:lnTo>
                  <a:lnTo>
                    <a:pt x="4285" y="3033"/>
                  </a:lnTo>
                  <a:lnTo>
                    <a:pt x="0" y="3033"/>
                  </a:lnTo>
                  <a:lnTo>
                    <a:pt x="0" y="4162"/>
                  </a:lnTo>
                  <a:lnTo>
                    <a:pt x="4503" y="4162"/>
                  </a:lnTo>
                  <a:lnTo>
                    <a:pt x="4707" y="4149"/>
                  </a:lnTo>
                  <a:lnTo>
                    <a:pt x="4925" y="4122"/>
                  </a:lnTo>
                  <a:lnTo>
                    <a:pt x="5129" y="4081"/>
                  </a:lnTo>
                  <a:lnTo>
                    <a:pt x="5333" y="4026"/>
                  </a:lnTo>
                  <a:lnTo>
                    <a:pt x="5523" y="3972"/>
                  </a:lnTo>
                  <a:lnTo>
                    <a:pt x="5714" y="3918"/>
                  </a:lnTo>
                  <a:lnTo>
                    <a:pt x="5904" y="3836"/>
                  </a:lnTo>
                  <a:lnTo>
                    <a:pt x="6094" y="3754"/>
                  </a:lnTo>
                  <a:lnTo>
                    <a:pt x="6271" y="3659"/>
                  </a:lnTo>
                  <a:lnTo>
                    <a:pt x="6448" y="3564"/>
                  </a:lnTo>
                  <a:lnTo>
                    <a:pt x="6611" y="3455"/>
                  </a:lnTo>
                  <a:lnTo>
                    <a:pt x="6775" y="3333"/>
                  </a:lnTo>
                  <a:lnTo>
                    <a:pt x="6938" y="3210"/>
                  </a:lnTo>
                  <a:lnTo>
                    <a:pt x="7087" y="3088"/>
                  </a:lnTo>
                  <a:lnTo>
                    <a:pt x="7237" y="2938"/>
                  </a:lnTo>
                  <a:lnTo>
                    <a:pt x="7373" y="2802"/>
                  </a:lnTo>
                  <a:lnTo>
                    <a:pt x="7496" y="2653"/>
                  </a:lnTo>
                  <a:lnTo>
                    <a:pt x="7618" y="2489"/>
                  </a:lnTo>
                  <a:lnTo>
                    <a:pt x="7740" y="2326"/>
                  </a:lnTo>
                  <a:lnTo>
                    <a:pt x="7849" y="2163"/>
                  </a:lnTo>
                  <a:lnTo>
                    <a:pt x="7944" y="1986"/>
                  </a:lnTo>
                  <a:lnTo>
                    <a:pt x="8040" y="1809"/>
                  </a:lnTo>
                  <a:lnTo>
                    <a:pt x="8121" y="1619"/>
                  </a:lnTo>
                  <a:lnTo>
                    <a:pt x="8203" y="1428"/>
                  </a:lnTo>
                  <a:lnTo>
                    <a:pt x="8257" y="1238"/>
                  </a:lnTo>
                  <a:lnTo>
                    <a:pt x="8325" y="1034"/>
                  </a:lnTo>
                  <a:lnTo>
                    <a:pt x="8366" y="843"/>
                  </a:lnTo>
                  <a:lnTo>
                    <a:pt x="8407" y="639"/>
                  </a:lnTo>
                  <a:lnTo>
                    <a:pt x="8434" y="422"/>
                  </a:lnTo>
                  <a:lnTo>
                    <a:pt x="8448" y="218"/>
                  </a:lnTo>
                  <a:lnTo>
                    <a:pt x="8448"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223;p29">
              <a:extLst>
                <a:ext uri="{FF2B5EF4-FFF2-40B4-BE49-F238E27FC236}">
                  <a16:creationId xmlns:a16="http://schemas.microsoft.com/office/drawing/2014/main" id="{B8BB5593-FA97-4565-9A30-2E47D71D849A}"/>
                </a:ext>
              </a:extLst>
            </p:cNvPr>
            <p:cNvSpPr/>
            <p:nvPr/>
          </p:nvSpPr>
          <p:spPr>
            <a:xfrm>
              <a:off x="2499456" y="2274334"/>
              <a:ext cx="140416" cy="163989"/>
            </a:xfrm>
            <a:custGeom>
              <a:avLst/>
              <a:gdLst/>
              <a:ahLst/>
              <a:cxnLst/>
              <a:rect l="l" t="t" r="r" b="b"/>
              <a:pathLst>
                <a:path w="3973" h="4640" extrusionOk="0">
                  <a:moveTo>
                    <a:pt x="0" y="1"/>
                  </a:moveTo>
                  <a:lnTo>
                    <a:pt x="0" y="667"/>
                  </a:lnTo>
                  <a:lnTo>
                    <a:pt x="0" y="871"/>
                  </a:lnTo>
                  <a:lnTo>
                    <a:pt x="14" y="1076"/>
                  </a:lnTo>
                  <a:lnTo>
                    <a:pt x="41" y="1266"/>
                  </a:lnTo>
                  <a:lnTo>
                    <a:pt x="82" y="1470"/>
                  </a:lnTo>
                  <a:lnTo>
                    <a:pt x="123" y="1660"/>
                  </a:lnTo>
                  <a:lnTo>
                    <a:pt x="177" y="1851"/>
                  </a:lnTo>
                  <a:lnTo>
                    <a:pt x="245" y="2028"/>
                  </a:lnTo>
                  <a:lnTo>
                    <a:pt x="313" y="2205"/>
                  </a:lnTo>
                  <a:lnTo>
                    <a:pt x="395" y="2381"/>
                  </a:lnTo>
                  <a:lnTo>
                    <a:pt x="476" y="2558"/>
                  </a:lnTo>
                  <a:lnTo>
                    <a:pt x="571" y="2721"/>
                  </a:lnTo>
                  <a:lnTo>
                    <a:pt x="680" y="2885"/>
                  </a:lnTo>
                  <a:lnTo>
                    <a:pt x="789" y="3048"/>
                  </a:lnTo>
                  <a:lnTo>
                    <a:pt x="912" y="3197"/>
                  </a:lnTo>
                  <a:lnTo>
                    <a:pt x="1034" y="3334"/>
                  </a:lnTo>
                  <a:lnTo>
                    <a:pt x="1170" y="3470"/>
                  </a:lnTo>
                  <a:lnTo>
                    <a:pt x="1306" y="3606"/>
                  </a:lnTo>
                  <a:lnTo>
                    <a:pt x="1442" y="3728"/>
                  </a:lnTo>
                  <a:lnTo>
                    <a:pt x="1605" y="3850"/>
                  </a:lnTo>
                  <a:lnTo>
                    <a:pt x="1755" y="3959"/>
                  </a:lnTo>
                  <a:lnTo>
                    <a:pt x="1918" y="4068"/>
                  </a:lnTo>
                  <a:lnTo>
                    <a:pt x="2081" y="4163"/>
                  </a:lnTo>
                  <a:lnTo>
                    <a:pt x="2258" y="4245"/>
                  </a:lnTo>
                  <a:lnTo>
                    <a:pt x="2435" y="4327"/>
                  </a:lnTo>
                  <a:lnTo>
                    <a:pt x="2612" y="4395"/>
                  </a:lnTo>
                  <a:lnTo>
                    <a:pt x="2789" y="4463"/>
                  </a:lnTo>
                  <a:lnTo>
                    <a:pt x="2979" y="4517"/>
                  </a:lnTo>
                  <a:lnTo>
                    <a:pt x="3170" y="4558"/>
                  </a:lnTo>
                  <a:lnTo>
                    <a:pt x="3374" y="4599"/>
                  </a:lnTo>
                  <a:lnTo>
                    <a:pt x="3564" y="4626"/>
                  </a:lnTo>
                  <a:lnTo>
                    <a:pt x="3768" y="4639"/>
                  </a:lnTo>
                  <a:lnTo>
                    <a:pt x="3972" y="4639"/>
                  </a:lnTo>
                  <a:lnTo>
                    <a:pt x="3972" y="3510"/>
                  </a:lnTo>
                  <a:lnTo>
                    <a:pt x="3686" y="3497"/>
                  </a:lnTo>
                  <a:lnTo>
                    <a:pt x="3401" y="3442"/>
                  </a:lnTo>
                  <a:lnTo>
                    <a:pt x="3129" y="3374"/>
                  </a:lnTo>
                  <a:lnTo>
                    <a:pt x="2870" y="3279"/>
                  </a:lnTo>
                  <a:lnTo>
                    <a:pt x="2625" y="3157"/>
                  </a:lnTo>
                  <a:lnTo>
                    <a:pt x="2394" y="3021"/>
                  </a:lnTo>
                  <a:lnTo>
                    <a:pt x="2177" y="2857"/>
                  </a:lnTo>
                  <a:lnTo>
                    <a:pt x="1973" y="2667"/>
                  </a:lnTo>
                  <a:lnTo>
                    <a:pt x="1782" y="2477"/>
                  </a:lnTo>
                  <a:lnTo>
                    <a:pt x="1619" y="2245"/>
                  </a:lnTo>
                  <a:lnTo>
                    <a:pt x="1483" y="2014"/>
                  </a:lnTo>
                  <a:lnTo>
                    <a:pt x="1360" y="1769"/>
                  </a:lnTo>
                  <a:lnTo>
                    <a:pt x="1265" y="1511"/>
                  </a:lnTo>
                  <a:lnTo>
                    <a:pt x="1197" y="1239"/>
                  </a:lnTo>
                  <a:lnTo>
                    <a:pt x="1156" y="953"/>
                  </a:lnTo>
                  <a:lnTo>
                    <a:pt x="1129" y="667"/>
                  </a:lnTo>
                  <a:lnTo>
                    <a:pt x="1129"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224;p29">
              <a:extLst>
                <a:ext uri="{FF2B5EF4-FFF2-40B4-BE49-F238E27FC236}">
                  <a16:creationId xmlns:a16="http://schemas.microsoft.com/office/drawing/2014/main" id="{6352E7D2-F608-4CEA-8D70-B562C3D5ED65}"/>
                </a:ext>
              </a:extLst>
            </p:cNvPr>
            <p:cNvSpPr/>
            <p:nvPr/>
          </p:nvSpPr>
          <p:spPr>
            <a:xfrm>
              <a:off x="2457610" y="1856086"/>
              <a:ext cx="175511" cy="140416"/>
            </a:xfrm>
            <a:custGeom>
              <a:avLst/>
              <a:gdLst/>
              <a:ahLst/>
              <a:cxnLst/>
              <a:rect l="l" t="t" r="r" b="b"/>
              <a:pathLst>
                <a:path w="4966" h="3973" extrusionOk="0">
                  <a:moveTo>
                    <a:pt x="3837" y="1"/>
                  </a:moveTo>
                  <a:lnTo>
                    <a:pt x="3823" y="286"/>
                  </a:lnTo>
                  <a:lnTo>
                    <a:pt x="3782" y="572"/>
                  </a:lnTo>
                  <a:lnTo>
                    <a:pt x="3701" y="844"/>
                  </a:lnTo>
                  <a:lnTo>
                    <a:pt x="3605" y="1103"/>
                  </a:lnTo>
                  <a:lnTo>
                    <a:pt x="3497" y="1347"/>
                  </a:lnTo>
                  <a:lnTo>
                    <a:pt x="3347" y="1579"/>
                  </a:lnTo>
                  <a:lnTo>
                    <a:pt x="3184" y="1810"/>
                  </a:lnTo>
                  <a:lnTo>
                    <a:pt x="3007" y="2000"/>
                  </a:lnTo>
                  <a:lnTo>
                    <a:pt x="2803" y="2191"/>
                  </a:lnTo>
                  <a:lnTo>
                    <a:pt x="2585" y="2354"/>
                  </a:lnTo>
                  <a:lnTo>
                    <a:pt x="2340" y="2490"/>
                  </a:lnTo>
                  <a:lnTo>
                    <a:pt x="2096" y="2612"/>
                  </a:lnTo>
                  <a:lnTo>
                    <a:pt x="1837" y="2708"/>
                  </a:lnTo>
                  <a:lnTo>
                    <a:pt x="1565" y="2776"/>
                  </a:lnTo>
                  <a:lnTo>
                    <a:pt x="1279" y="2830"/>
                  </a:lnTo>
                  <a:lnTo>
                    <a:pt x="994" y="2844"/>
                  </a:lnTo>
                  <a:lnTo>
                    <a:pt x="1" y="2844"/>
                  </a:lnTo>
                  <a:lnTo>
                    <a:pt x="1" y="3973"/>
                  </a:lnTo>
                  <a:lnTo>
                    <a:pt x="1198" y="3973"/>
                  </a:lnTo>
                  <a:lnTo>
                    <a:pt x="1402" y="3959"/>
                  </a:lnTo>
                  <a:lnTo>
                    <a:pt x="1606" y="3932"/>
                  </a:lnTo>
                  <a:lnTo>
                    <a:pt x="1796" y="3891"/>
                  </a:lnTo>
                  <a:lnTo>
                    <a:pt x="1987" y="3850"/>
                  </a:lnTo>
                  <a:lnTo>
                    <a:pt x="2177" y="3796"/>
                  </a:lnTo>
                  <a:lnTo>
                    <a:pt x="2354" y="3728"/>
                  </a:lnTo>
                  <a:lnTo>
                    <a:pt x="2544" y="3660"/>
                  </a:lnTo>
                  <a:lnTo>
                    <a:pt x="2721" y="3578"/>
                  </a:lnTo>
                  <a:lnTo>
                    <a:pt x="2884" y="3497"/>
                  </a:lnTo>
                  <a:lnTo>
                    <a:pt x="3061" y="3401"/>
                  </a:lnTo>
                  <a:lnTo>
                    <a:pt x="3211" y="3293"/>
                  </a:lnTo>
                  <a:lnTo>
                    <a:pt x="3374" y="3184"/>
                  </a:lnTo>
                  <a:lnTo>
                    <a:pt x="3524" y="3061"/>
                  </a:lnTo>
                  <a:lnTo>
                    <a:pt x="3673" y="2939"/>
                  </a:lnTo>
                  <a:lnTo>
                    <a:pt x="3809" y="2803"/>
                  </a:lnTo>
                  <a:lnTo>
                    <a:pt x="3932" y="2667"/>
                  </a:lnTo>
                  <a:lnTo>
                    <a:pt x="4068" y="2531"/>
                  </a:lnTo>
                  <a:lnTo>
                    <a:pt x="4177" y="2381"/>
                  </a:lnTo>
                  <a:lnTo>
                    <a:pt x="4286" y="2218"/>
                  </a:lnTo>
                  <a:lnTo>
                    <a:pt x="4394" y="2055"/>
                  </a:lnTo>
                  <a:lnTo>
                    <a:pt x="4490" y="1891"/>
                  </a:lnTo>
                  <a:lnTo>
                    <a:pt x="4585" y="1715"/>
                  </a:lnTo>
                  <a:lnTo>
                    <a:pt x="4653" y="1551"/>
                  </a:lnTo>
                  <a:lnTo>
                    <a:pt x="4734" y="1361"/>
                  </a:lnTo>
                  <a:lnTo>
                    <a:pt x="4789" y="1184"/>
                  </a:lnTo>
                  <a:lnTo>
                    <a:pt x="4843" y="994"/>
                  </a:lnTo>
                  <a:lnTo>
                    <a:pt x="4884" y="803"/>
                  </a:lnTo>
                  <a:lnTo>
                    <a:pt x="4925" y="599"/>
                  </a:lnTo>
                  <a:lnTo>
                    <a:pt x="4952" y="409"/>
                  </a:lnTo>
                  <a:lnTo>
                    <a:pt x="4966" y="205"/>
                  </a:lnTo>
                  <a:lnTo>
                    <a:pt x="4966"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225;p29">
              <a:extLst>
                <a:ext uri="{FF2B5EF4-FFF2-40B4-BE49-F238E27FC236}">
                  <a16:creationId xmlns:a16="http://schemas.microsoft.com/office/drawing/2014/main" id="{910A97FB-F576-429A-B21B-F19C861278B9}"/>
                </a:ext>
              </a:extLst>
            </p:cNvPr>
            <p:cNvSpPr/>
            <p:nvPr/>
          </p:nvSpPr>
          <p:spPr>
            <a:xfrm>
              <a:off x="2566254" y="2088784"/>
              <a:ext cx="203891" cy="39937"/>
            </a:xfrm>
            <a:custGeom>
              <a:avLst/>
              <a:gdLst/>
              <a:ahLst/>
              <a:cxnLst/>
              <a:rect l="l" t="t" r="r" b="b"/>
              <a:pathLst>
                <a:path w="5769" h="1130" extrusionOk="0">
                  <a:moveTo>
                    <a:pt x="1" y="0"/>
                  </a:moveTo>
                  <a:lnTo>
                    <a:pt x="1" y="1129"/>
                  </a:lnTo>
                  <a:lnTo>
                    <a:pt x="5768" y="1129"/>
                  </a:lnTo>
                  <a:lnTo>
                    <a:pt x="5741" y="558"/>
                  </a:lnTo>
                  <a:lnTo>
                    <a:pt x="571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226;p29">
              <a:extLst>
                <a:ext uri="{FF2B5EF4-FFF2-40B4-BE49-F238E27FC236}">
                  <a16:creationId xmlns:a16="http://schemas.microsoft.com/office/drawing/2014/main" id="{F0BB1CFF-BAB3-4EB3-8763-CC5442E5B831}"/>
                </a:ext>
              </a:extLst>
            </p:cNvPr>
            <p:cNvSpPr/>
            <p:nvPr/>
          </p:nvSpPr>
          <p:spPr>
            <a:xfrm>
              <a:off x="1550427" y="1547931"/>
              <a:ext cx="197140" cy="102423"/>
            </a:xfrm>
            <a:custGeom>
              <a:avLst/>
              <a:gdLst/>
              <a:ahLst/>
              <a:cxnLst/>
              <a:rect l="l" t="t" r="r" b="b"/>
              <a:pathLst>
                <a:path w="5578" h="2898" extrusionOk="0">
                  <a:moveTo>
                    <a:pt x="2041" y="0"/>
                  </a:moveTo>
                  <a:lnTo>
                    <a:pt x="1511" y="273"/>
                  </a:lnTo>
                  <a:lnTo>
                    <a:pt x="1007" y="545"/>
                  </a:lnTo>
                  <a:lnTo>
                    <a:pt x="504" y="844"/>
                  </a:lnTo>
                  <a:lnTo>
                    <a:pt x="1" y="1143"/>
                  </a:lnTo>
                  <a:lnTo>
                    <a:pt x="2694" y="1143"/>
                  </a:lnTo>
                  <a:lnTo>
                    <a:pt x="2871" y="1157"/>
                  </a:lnTo>
                  <a:lnTo>
                    <a:pt x="3048" y="1184"/>
                  </a:lnTo>
                  <a:lnTo>
                    <a:pt x="3211" y="1225"/>
                  </a:lnTo>
                  <a:lnTo>
                    <a:pt x="3374" y="1279"/>
                  </a:lnTo>
                  <a:lnTo>
                    <a:pt x="3524" y="1361"/>
                  </a:lnTo>
                  <a:lnTo>
                    <a:pt x="3673" y="1442"/>
                  </a:lnTo>
                  <a:lnTo>
                    <a:pt x="3796" y="1538"/>
                  </a:lnTo>
                  <a:lnTo>
                    <a:pt x="3932" y="1660"/>
                  </a:lnTo>
                  <a:lnTo>
                    <a:pt x="4041" y="1782"/>
                  </a:lnTo>
                  <a:lnTo>
                    <a:pt x="4136" y="1918"/>
                  </a:lnTo>
                  <a:lnTo>
                    <a:pt x="4231" y="2054"/>
                  </a:lnTo>
                  <a:lnTo>
                    <a:pt x="4299" y="2218"/>
                  </a:lnTo>
                  <a:lnTo>
                    <a:pt x="4353" y="2367"/>
                  </a:lnTo>
                  <a:lnTo>
                    <a:pt x="4408" y="2544"/>
                  </a:lnTo>
                  <a:lnTo>
                    <a:pt x="4435" y="2721"/>
                  </a:lnTo>
                  <a:lnTo>
                    <a:pt x="4435" y="2898"/>
                  </a:lnTo>
                  <a:lnTo>
                    <a:pt x="5578" y="2898"/>
                  </a:lnTo>
                  <a:lnTo>
                    <a:pt x="5564" y="2599"/>
                  </a:lnTo>
                  <a:lnTo>
                    <a:pt x="5510" y="2313"/>
                  </a:lnTo>
                  <a:lnTo>
                    <a:pt x="5442" y="2041"/>
                  </a:lnTo>
                  <a:lnTo>
                    <a:pt x="5346" y="1769"/>
                  </a:lnTo>
                  <a:lnTo>
                    <a:pt x="5224" y="1524"/>
                  </a:lnTo>
                  <a:lnTo>
                    <a:pt x="5074" y="1279"/>
                  </a:lnTo>
                  <a:lnTo>
                    <a:pt x="4911" y="1061"/>
                  </a:lnTo>
                  <a:lnTo>
                    <a:pt x="4734" y="857"/>
                  </a:lnTo>
                  <a:lnTo>
                    <a:pt x="4517" y="667"/>
                  </a:lnTo>
                  <a:lnTo>
                    <a:pt x="4299" y="504"/>
                  </a:lnTo>
                  <a:lnTo>
                    <a:pt x="4068" y="354"/>
                  </a:lnTo>
                  <a:lnTo>
                    <a:pt x="3809" y="232"/>
                  </a:lnTo>
                  <a:lnTo>
                    <a:pt x="3551" y="137"/>
                  </a:lnTo>
                  <a:lnTo>
                    <a:pt x="3265" y="69"/>
                  </a:lnTo>
                  <a:lnTo>
                    <a:pt x="2980" y="28"/>
                  </a:lnTo>
                  <a:lnTo>
                    <a:pt x="269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227;p29">
              <a:extLst>
                <a:ext uri="{FF2B5EF4-FFF2-40B4-BE49-F238E27FC236}">
                  <a16:creationId xmlns:a16="http://schemas.microsoft.com/office/drawing/2014/main" id="{53D443F4-E0BC-4897-963C-7C05D2D23115}"/>
                </a:ext>
              </a:extLst>
            </p:cNvPr>
            <p:cNvSpPr/>
            <p:nvPr/>
          </p:nvSpPr>
          <p:spPr>
            <a:xfrm>
              <a:off x="1335542" y="2398847"/>
              <a:ext cx="40396" cy="136599"/>
            </a:xfrm>
            <a:custGeom>
              <a:avLst/>
              <a:gdLst/>
              <a:ahLst/>
              <a:cxnLst/>
              <a:rect l="l" t="t" r="r" b="b"/>
              <a:pathLst>
                <a:path w="1143" h="3865" extrusionOk="0">
                  <a:moveTo>
                    <a:pt x="0" y="1"/>
                  </a:moveTo>
                  <a:lnTo>
                    <a:pt x="0" y="3306"/>
                  </a:lnTo>
                  <a:lnTo>
                    <a:pt x="14" y="3415"/>
                  </a:lnTo>
                  <a:lnTo>
                    <a:pt x="55" y="3524"/>
                  </a:lnTo>
                  <a:lnTo>
                    <a:pt x="109" y="3619"/>
                  </a:lnTo>
                  <a:lnTo>
                    <a:pt x="177" y="3714"/>
                  </a:lnTo>
                  <a:lnTo>
                    <a:pt x="259" y="3782"/>
                  </a:lnTo>
                  <a:lnTo>
                    <a:pt x="368" y="3823"/>
                  </a:lnTo>
                  <a:lnTo>
                    <a:pt x="476" y="3850"/>
                  </a:lnTo>
                  <a:lnTo>
                    <a:pt x="585" y="3864"/>
                  </a:lnTo>
                  <a:lnTo>
                    <a:pt x="599" y="3864"/>
                  </a:lnTo>
                  <a:lnTo>
                    <a:pt x="708" y="3850"/>
                  </a:lnTo>
                  <a:lnTo>
                    <a:pt x="816" y="3810"/>
                  </a:lnTo>
                  <a:lnTo>
                    <a:pt x="898" y="3755"/>
                  </a:lnTo>
                  <a:lnTo>
                    <a:pt x="980" y="3687"/>
                  </a:lnTo>
                  <a:lnTo>
                    <a:pt x="1048" y="3606"/>
                  </a:lnTo>
                  <a:lnTo>
                    <a:pt x="1102" y="3510"/>
                  </a:lnTo>
                  <a:lnTo>
                    <a:pt x="1129" y="3415"/>
                  </a:lnTo>
                  <a:lnTo>
                    <a:pt x="1143" y="3306"/>
                  </a:lnTo>
                  <a:lnTo>
                    <a:pt x="114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228;p29">
              <a:extLst>
                <a:ext uri="{FF2B5EF4-FFF2-40B4-BE49-F238E27FC236}">
                  <a16:creationId xmlns:a16="http://schemas.microsoft.com/office/drawing/2014/main" id="{80F2AC5F-2A33-4BB1-8717-757A9D4D55D6}"/>
                </a:ext>
              </a:extLst>
            </p:cNvPr>
            <p:cNvSpPr/>
            <p:nvPr/>
          </p:nvSpPr>
          <p:spPr>
            <a:xfrm>
              <a:off x="1412449" y="2398847"/>
              <a:ext cx="40432" cy="136599"/>
            </a:xfrm>
            <a:custGeom>
              <a:avLst/>
              <a:gdLst/>
              <a:ahLst/>
              <a:cxnLst/>
              <a:rect l="l" t="t" r="r" b="b"/>
              <a:pathLst>
                <a:path w="1144" h="3865" extrusionOk="0">
                  <a:moveTo>
                    <a:pt x="1" y="1"/>
                  </a:moveTo>
                  <a:lnTo>
                    <a:pt x="1" y="3306"/>
                  </a:lnTo>
                  <a:lnTo>
                    <a:pt x="14" y="3415"/>
                  </a:lnTo>
                  <a:lnTo>
                    <a:pt x="55" y="3524"/>
                  </a:lnTo>
                  <a:lnTo>
                    <a:pt x="109" y="3619"/>
                  </a:lnTo>
                  <a:lnTo>
                    <a:pt x="177" y="3714"/>
                  </a:lnTo>
                  <a:lnTo>
                    <a:pt x="259" y="3782"/>
                  </a:lnTo>
                  <a:lnTo>
                    <a:pt x="368" y="3823"/>
                  </a:lnTo>
                  <a:lnTo>
                    <a:pt x="477" y="3850"/>
                  </a:lnTo>
                  <a:lnTo>
                    <a:pt x="586" y="3864"/>
                  </a:lnTo>
                  <a:lnTo>
                    <a:pt x="599" y="3864"/>
                  </a:lnTo>
                  <a:lnTo>
                    <a:pt x="708" y="3850"/>
                  </a:lnTo>
                  <a:lnTo>
                    <a:pt x="817" y="3810"/>
                  </a:lnTo>
                  <a:lnTo>
                    <a:pt x="898" y="3755"/>
                  </a:lnTo>
                  <a:lnTo>
                    <a:pt x="980" y="3687"/>
                  </a:lnTo>
                  <a:lnTo>
                    <a:pt x="1048" y="3606"/>
                  </a:lnTo>
                  <a:lnTo>
                    <a:pt x="1102" y="3510"/>
                  </a:lnTo>
                  <a:lnTo>
                    <a:pt x="1130" y="3415"/>
                  </a:lnTo>
                  <a:lnTo>
                    <a:pt x="1143" y="3306"/>
                  </a:lnTo>
                  <a:lnTo>
                    <a:pt x="114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229;p29">
              <a:extLst>
                <a:ext uri="{FF2B5EF4-FFF2-40B4-BE49-F238E27FC236}">
                  <a16:creationId xmlns:a16="http://schemas.microsoft.com/office/drawing/2014/main" id="{2FAAB816-13BC-47A5-AEFC-68642AA3BA79}"/>
                </a:ext>
              </a:extLst>
            </p:cNvPr>
            <p:cNvSpPr/>
            <p:nvPr/>
          </p:nvSpPr>
          <p:spPr>
            <a:xfrm>
              <a:off x="1489850" y="2398847"/>
              <a:ext cx="39937" cy="136599"/>
            </a:xfrm>
            <a:custGeom>
              <a:avLst/>
              <a:gdLst/>
              <a:ahLst/>
              <a:cxnLst/>
              <a:rect l="l" t="t" r="r" b="b"/>
              <a:pathLst>
                <a:path w="1130" h="3865" extrusionOk="0">
                  <a:moveTo>
                    <a:pt x="1" y="1"/>
                  </a:moveTo>
                  <a:lnTo>
                    <a:pt x="1" y="3306"/>
                  </a:lnTo>
                  <a:lnTo>
                    <a:pt x="1" y="3415"/>
                  </a:lnTo>
                  <a:lnTo>
                    <a:pt x="41" y="3524"/>
                  </a:lnTo>
                  <a:lnTo>
                    <a:pt x="96" y="3619"/>
                  </a:lnTo>
                  <a:lnTo>
                    <a:pt x="164" y="3714"/>
                  </a:lnTo>
                  <a:lnTo>
                    <a:pt x="259" y="3782"/>
                  </a:lnTo>
                  <a:lnTo>
                    <a:pt x="354" y="3823"/>
                  </a:lnTo>
                  <a:lnTo>
                    <a:pt x="463" y="3850"/>
                  </a:lnTo>
                  <a:lnTo>
                    <a:pt x="586" y="3864"/>
                  </a:lnTo>
                  <a:lnTo>
                    <a:pt x="694" y="3850"/>
                  </a:lnTo>
                  <a:lnTo>
                    <a:pt x="803" y="3810"/>
                  </a:lnTo>
                  <a:lnTo>
                    <a:pt x="898" y="3755"/>
                  </a:lnTo>
                  <a:lnTo>
                    <a:pt x="980" y="3687"/>
                  </a:lnTo>
                  <a:lnTo>
                    <a:pt x="1034" y="3606"/>
                  </a:lnTo>
                  <a:lnTo>
                    <a:pt x="1089" y="3510"/>
                  </a:lnTo>
                  <a:lnTo>
                    <a:pt x="1116" y="3415"/>
                  </a:lnTo>
                  <a:lnTo>
                    <a:pt x="1130" y="3306"/>
                  </a:lnTo>
                  <a:lnTo>
                    <a:pt x="1130"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230;p29">
              <a:extLst>
                <a:ext uri="{FF2B5EF4-FFF2-40B4-BE49-F238E27FC236}">
                  <a16:creationId xmlns:a16="http://schemas.microsoft.com/office/drawing/2014/main" id="{0848598D-610D-4206-8C32-8883D14710FB}"/>
                </a:ext>
              </a:extLst>
            </p:cNvPr>
            <p:cNvSpPr/>
            <p:nvPr/>
          </p:nvSpPr>
          <p:spPr>
            <a:xfrm>
              <a:off x="1566791" y="2398847"/>
              <a:ext cx="39937" cy="136599"/>
            </a:xfrm>
            <a:custGeom>
              <a:avLst/>
              <a:gdLst/>
              <a:ahLst/>
              <a:cxnLst/>
              <a:rect l="l" t="t" r="r" b="b"/>
              <a:pathLst>
                <a:path w="1130" h="3865" extrusionOk="0">
                  <a:moveTo>
                    <a:pt x="0" y="1"/>
                  </a:moveTo>
                  <a:lnTo>
                    <a:pt x="0" y="3306"/>
                  </a:lnTo>
                  <a:lnTo>
                    <a:pt x="14" y="3415"/>
                  </a:lnTo>
                  <a:lnTo>
                    <a:pt x="41" y="3524"/>
                  </a:lnTo>
                  <a:lnTo>
                    <a:pt x="95" y="3619"/>
                  </a:lnTo>
                  <a:lnTo>
                    <a:pt x="163" y="3714"/>
                  </a:lnTo>
                  <a:lnTo>
                    <a:pt x="259" y="3782"/>
                  </a:lnTo>
                  <a:lnTo>
                    <a:pt x="354" y="3823"/>
                  </a:lnTo>
                  <a:lnTo>
                    <a:pt x="463" y="3850"/>
                  </a:lnTo>
                  <a:lnTo>
                    <a:pt x="585" y="3864"/>
                  </a:lnTo>
                  <a:lnTo>
                    <a:pt x="599" y="3864"/>
                  </a:lnTo>
                  <a:lnTo>
                    <a:pt x="707" y="3850"/>
                  </a:lnTo>
                  <a:lnTo>
                    <a:pt x="803" y="3810"/>
                  </a:lnTo>
                  <a:lnTo>
                    <a:pt x="898" y="3755"/>
                  </a:lnTo>
                  <a:lnTo>
                    <a:pt x="979" y="3687"/>
                  </a:lnTo>
                  <a:lnTo>
                    <a:pt x="1048" y="3606"/>
                  </a:lnTo>
                  <a:lnTo>
                    <a:pt x="1088" y="3510"/>
                  </a:lnTo>
                  <a:lnTo>
                    <a:pt x="1129" y="3415"/>
                  </a:lnTo>
                  <a:lnTo>
                    <a:pt x="1129" y="3306"/>
                  </a:lnTo>
                  <a:lnTo>
                    <a:pt x="1129"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231;p29">
              <a:extLst>
                <a:ext uri="{FF2B5EF4-FFF2-40B4-BE49-F238E27FC236}">
                  <a16:creationId xmlns:a16="http://schemas.microsoft.com/office/drawing/2014/main" id="{F0F2F9D3-476D-432E-B458-2522917AEC80}"/>
                </a:ext>
              </a:extLst>
            </p:cNvPr>
            <p:cNvSpPr/>
            <p:nvPr/>
          </p:nvSpPr>
          <p:spPr>
            <a:xfrm>
              <a:off x="1643697" y="2398847"/>
              <a:ext cx="40432" cy="136599"/>
            </a:xfrm>
            <a:custGeom>
              <a:avLst/>
              <a:gdLst/>
              <a:ahLst/>
              <a:cxnLst/>
              <a:rect l="l" t="t" r="r" b="b"/>
              <a:pathLst>
                <a:path w="1144" h="3865" extrusionOk="0">
                  <a:moveTo>
                    <a:pt x="1" y="1"/>
                  </a:moveTo>
                  <a:lnTo>
                    <a:pt x="1" y="3306"/>
                  </a:lnTo>
                  <a:lnTo>
                    <a:pt x="14" y="3415"/>
                  </a:lnTo>
                  <a:lnTo>
                    <a:pt x="41" y="3524"/>
                  </a:lnTo>
                  <a:lnTo>
                    <a:pt x="96" y="3619"/>
                  </a:lnTo>
                  <a:lnTo>
                    <a:pt x="177" y="3714"/>
                  </a:lnTo>
                  <a:lnTo>
                    <a:pt x="259" y="3782"/>
                  </a:lnTo>
                  <a:lnTo>
                    <a:pt x="354" y="3823"/>
                  </a:lnTo>
                  <a:lnTo>
                    <a:pt x="463" y="3850"/>
                  </a:lnTo>
                  <a:lnTo>
                    <a:pt x="585" y="3864"/>
                  </a:lnTo>
                  <a:lnTo>
                    <a:pt x="599" y="3864"/>
                  </a:lnTo>
                  <a:lnTo>
                    <a:pt x="708" y="3850"/>
                  </a:lnTo>
                  <a:lnTo>
                    <a:pt x="803" y="3810"/>
                  </a:lnTo>
                  <a:lnTo>
                    <a:pt x="898" y="3755"/>
                  </a:lnTo>
                  <a:lnTo>
                    <a:pt x="980" y="3687"/>
                  </a:lnTo>
                  <a:lnTo>
                    <a:pt x="1048" y="3606"/>
                  </a:lnTo>
                  <a:lnTo>
                    <a:pt x="1089" y="3510"/>
                  </a:lnTo>
                  <a:lnTo>
                    <a:pt x="1130" y="3415"/>
                  </a:lnTo>
                  <a:lnTo>
                    <a:pt x="1143" y="3306"/>
                  </a:lnTo>
                  <a:lnTo>
                    <a:pt x="114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232;p29">
              <a:extLst>
                <a:ext uri="{FF2B5EF4-FFF2-40B4-BE49-F238E27FC236}">
                  <a16:creationId xmlns:a16="http://schemas.microsoft.com/office/drawing/2014/main" id="{9E1DFEB1-1445-4D75-AE62-C0D9924921D1}"/>
                </a:ext>
              </a:extLst>
            </p:cNvPr>
            <p:cNvSpPr/>
            <p:nvPr/>
          </p:nvSpPr>
          <p:spPr>
            <a:xfrm>
              <a:off x="3336447" y="4559360"/>
              <a:ext cx="1235538" cy="146671"/>
            </a:xfrm>
            <a:custGeom>
              <a:avLst/>
              <a:gdLst/>
              <a:ahLst/>
              <a:cxnLst/>
              <a:rect l="l" t="t" r="r" b="b"/>
              <a:pathLst>
                <a:path w="34959" h="4150" extrusionOk="0">
                  <a:moveTo>
                    <a:pt x="17480" y="1"/>
                  </a:moveTo>
                  <a:lnTo>
                    <a:pt x="15698" y="14"/>
                  </a:lnTo>
                  <a:lnTo>
                    <a:pt x="13957" y="42"/>
                  </a:lnTo>
                  <a:lnTo>
                    <a:pt x="12283" y="96"/>
                  </a:lnTo>
                  <a:lnTo>
                    <a:pt x="10678" y="164"/>
                  </a:lnTo>
                  <a:lnTo>
                    <a:pt x="9155" y="246"/>
                  </a:lnTo>
                  <a:lnTo>
                    <a:pt x="7713" y="354"/>
                  </a:lnTo>
                  <a:lnTo>
                    <a:pt x="6366" y="477"/>
                  </a:lnTo>
                  <a:lnTo>
                    <a:pt x="5128" y="613"/>
                  </a:lnTo>
                  <a:lnTo>
                    <a:pt x="3999" y="762"/>
                  </a:lnTo>
                  <a:lnTo>
                    <a:pt x="2993" y="912"/>
                  </a:lnTo>
                  <a:lnTo>
                    <a:pt x="2530" y="994"/>
                  </a:lnTo>
                  <a:lnTo>
                    <a:pt x="2109" y="1089"/>
                  </a:lnTo>
                  <a:lnTo>
                    <a:pt x="1728" y="1171"/>
                  </a:lnTo>
                  <a:lnTo>
                    <a:pt x="1374" y="1266"/>
                  </a:lnTo>
                  <a:lnTo>
                    <a:pt x="1061" y="1361"/>
                  </a:lnTo>
                  <a:lnTo>
                    <a:pt x="789" y="1456"/>
                  </a:lnTo>
                  <a:lnTo>
                    <a:pt x="558" y="1551"/>
                  </a:lnTo>
                  <a:lnTo>
                    <a:pt x="354" y="1660"/>
                  </a:lnTo>
                  <a:lnTo>
                    <a:pt x="204" y="1755"/>
                  </a:lnTo>
                  <a:lnTo>
                    <a:pt x="96" y="1864"/>
                  </a:lnTo>
                  <a:lnTo>
                    <a:pt x="55" y="1919"/>
                  </a:lnTo>
                  <a:lnTo>
                    <a:pt x="28" y="1973"/>
                  </a:lnTo>
                  <a:lnTo>
                    <a:pt x="14" y="2027"/>
                  </a:lnTo>
                  <a:lnTo>
                    <a:pt x="0" y="2082"/>
                  </a:lnTo>
                  <a:lnTo>
                    <a:pt x="14" y="2123"/>
                  </a:lnTo>
                  <a:lnTo>
                    <a:pt x="28" y="2177"/>
                  </a:lnTo>
                  <a:lnTo>
                    <a:pt x="55" y="2232"/>
                  </a:lnTo>
                  <a:lnTo>
                    <a:pt x="96" y="2286"/>
                  </a:lnTo>
                  <a:lnTo>
                    <a:pt x="204" y="2395"/>
                  </a:lnTo>
                  <a:lnTo>
                    <a:pt x="354" y="2490"/>
                  </a:lnTo>
                  <a:lnTo>
                    <a:pt x="558" y="2599"/>
                  </a:lnTo>
                  <a:lnTo>
                    <a:pt x="789" y="2694"/>
                  </a:lnTo>
                  <a:lnTo>
                    <a:pt x="1061" y="2789"/>
                  </a:lnTo>
                  <a:lnTo>
                    <a:pt x="1374" y="2884"/>
                  </a:lnTo>
                  <a:lnTo>
                    <a:pt x="1728" y="2980"/>
                  </a:lnTo>
                  <a:lnTo>
                    <a:pt x="2109" y="3061"/>
                  </a:lnTo>
                  <a:lnTo>
                    <a:pt x="2530" y="3156"/>
                  </a:lnTo>
                  <a:lnTo>
                    <a:pt x="2993" y="3238"/>
                  </a:lnTo>
                  <a:lnTo>
                    <a:pt x="3999" y="3401"/>
                  </a:lnTo>
                  <a:lnTo>
                    <a:pt x="5128" y="3537"/>
                  </a:lnTo>
                  <a:lnTo>
                    <a:pt x="6366" y="3673"/>
                  </a:lnTo>
                  <a:lnTo>
                    <a:pt x="7713" y="3796"/>
                  </a:lnTo>
                  <a:lnTo>
                    <a:pt x="9155" y="3905"/>
                  </a:lnTo>
                  <a:lnTo>
                    <a:pt x="10678" y="3986"/>
                  </a:lnTo>
                  <a:lnTo>
                    <a:pt x="12283" y="4054"/>
                  </a:lnTo>
                  <a:lnTo>
                    <a:pt x="13957" y="4109"/>
                  </a:lnTo>
                  <a:lnTo>
                    <a:pt x="15698" y="4136"/>
                  </a:lnTo>
                  <a:lnTo>
                    <a:pt x="17480" y="4149"/>
                  </a:lnTo>
                  <a:lnTo>
                    <a:pt x="19262" y="4136"/>
                  </a:lnTo>
                  <a:lnTo>
                    <a:pt x="21003" y="4109"/>
                  </a:lnTo>
                  <a:lnTo>
                    <a:pt x="22676" y="4054"/>
                  </a:lnTo>
                  <a:lnTo>
                    <a:pt x="24281" y="3986"/>
                  </a:lnTo>
                  <a:lnTo>
                    <a:pt x="25804" y="3905"/>
                  </a:lnTo>
                  <a:lnTo>
                    <a:pt x="27246" y="3796"/>
                  </a:lnTo>
                  <a:lnTo>
                    <a:pt x="28593" y="3673"/>
                  </a:lnTo>
                  <a:lnTo>
                    <a:pt x="29831" y="3537"/>
                  </a:lnTo>
                  <a:lnTo>
                    <a:pt x="30960" y="3401"/>
                  </a:lnTo>
                  <a:lnTo>
                    <a:pt x="31966" y="3238"/>
                  </a:lnTo>
                  <a:lnTo>
                    <a:pt x="32429" y="3156"/>
                  </a:lnTo>
                  <a:lnTo>
                    <a:pt x="32851" y="3061"/>
                  </a:lnTo>
                  <a:lnTo>
                    <a:pt x="33231" y="2980"/>
                  </a:lnTo>
                  <a:lnTo>
                    <a:pt x="33585" y="2884"/>
                  </a:lnTo>
                  <a:lnTo>
                    <a:pt x="33898" y="2789"/>
                  </a:lnTo>
                  <a:lnTo>
                    <a:pt x="34170" y="2694"/>
                  </a:lnTo>
                  <a:lnTo>
                    <a:pt x="34401" y="2599"/>
                  </a:lnTo>
                  <a:lnTo>
                    <a:pt x="34605" y="2490"/>
                  </a:lnTo>
                  <a:lnTo>
                    <a:pt x="34755" y="2395"/>
                  </a:lnTo>
                  <a:lnTo>
                    <a:pt x="34864" y="2286"/>
                  </a:lnTo>
                  <a:lnTo>
                    <a:pt x="34905" y="2232"/>
                  </a:lnTo>
                  <a:lnTo>
                    <a:pt x="34932" y="2177"/>
                  </a:lnTo>
                  <a:lnTo>
                    <a:pt x="34945" y="2123"/>
                  </a:lnTo>
                  <a:lnTo>
                    <a:pt x="34959" y="2082"/>
                  </a:lnTo>
                  <a:lnTo>
                    <a:pt x="34945" y="2027"/>
                  </a:lnTo>
                  <a:lnTo>
                    <a:pt x="34932" y="1973"/>
                  </a:lnTo>
                  <a:lnTo>
                    <a:pt x="34905" y="1919"/>
                  </a:lnTo>
                  <a:lnTo>
                    <a:pt x="34864" y="1864"/>
                  </a:lnTo>
                  <a:lnTo>
                    <a:pt x="34755" y="1755"/>
                  </a:lnTo>
                  <a:lnTo>
                    <a:pt x="34605" y="1660"/>
                  </a:lnTo>
                  <a:lnTo>
                    <a:pt x="34401" y="1551"/>
                  </a:lnTo>
                  <a:lnTo>
                    <a:pt x="34170" y="1456"/>
                  </a:lnTo>
                  <a:lnTo>
                    <a:pt x="33898" y="1361"/>
                  </a:lnTo>
                  <a:lnTo>
                    <a:pt x="33585" y="1266"/>
                  </a:lnTo>
                  <a:lnTo>
                    <a:pt x="33231" y="1171"/>
                  </a:lnTo>
                  <a:lnTo>
                    <a:pt x="32851" y="1089"/>
                  </a:lnTo>
                  <a:lnTo>
                    <a:pt x="32429" y="994"/>
                  </a:lnTo>
                  <a:lnTo>
                    <a:pt x="31966" y="912"/>
                  </a:lnTo>
                  <a:lnTo>
                    <a:pt x="30960" y="762"/>
                  </a:lnTo>
                  <a:lnTo>
                    <a:pt x="29831" y="613"/>
                  </a:lnTo>
                  <a:lnTo>
                    <a:pt x="28593" y="477"/>
                  </a:lnTo>
                  <a:lnTo>
                    <a:pt x="27246" y="354"/>
                  </a:lnTo>
                  <a:lnTo>
                    <a:pt x="25804" y="246"/>
                  </a:lnTo>
                  <a:lnTo>
                    <a:pt x="24281" y="164"/>
                  </a:lnTo>
                  <a:lnTo>
                    <a:pt x="22676" y="96"/>
                  </a:lnTo>
                  <a:lnTo>
                    <a:pt x="21003" y="42"/>
                  </a:lnTo>
                  <a:lnTo>
                    <a:pt x="19262" y="14"/>
                  </a:lnTo>
                  <a:lnTo>
                    <a:pt x="17480" y="1"/>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233;p29">
              <a:extLst>
                <a:ext uri="{FF2B5EF4-FFF2-40B4-BE49-F238E27FC236}">
                  <a16:creationId xmlns:a16="http://schemas.microsoft.com/office/drawing/2014/main" id="{232B57C0-C992-4969-90DE-9FF3F05005B4}"/>
                </a:ext>
              </a:extLst>
            </p:cNvPr>
            <p:cNvSpPr/>
            <p:nvPr/>
          </p:nvSpPr>
          <p:spPr>
            <a:xfrm>
              <a:off x="3168638" y="3276730"/>
              <a:ext cx="788491" cy="663944"/>
            </a:xfrm>
            <a:custGeom>
              <a:avLst/>
              <a:gdLst/>
              <a:ahLst/>
              <a:cxnLst/>
              <a:rect l="l" t="t" r="r" b="b"/>
              <a:pathLst>
                <a:path w="22310" h="18786" extrusionOk="0">
                  <a:moveTo>
                    <a:pt x="5864" y="0"/>
                  </a:moveTo>
                  <a:lnTo>
                    <a:pt x="5782" y="14"/>
                  </a:lnTo>
                  <a:lnTo>
                    <a:pt x="5700" y="41"/>
                  </a:lnTo>
                  <a:lnTo>
                    <a:pt x="5619" y="82"/>
                  </a:lnTo>
                  <a:lnTo>
                    <a:pt x="5551" y="136"/>
                  </a:lnTo>
                  <a:lnTo>
                    <a:pt x="5496" y="191"/>
                  </a:lnTo>
                  <a:lnTo>
                    <a:pt x="5456" y="272"/>
                  </a:lnTo>
                  <a:lnTo>
                    <a:pt x="5428" y="354"/>
                  </a:lnTo>
                  <a:lnTo>
                    <a:pt x="5428" y="449"/>
                  </a:lnTo>
                  <a:lnTo>
                    <a:pt x="5428" y="17901"/>
                  </a:lnTo>
                  <a:lnTo>
                    <a:pt x="450" y="17901"/>
                  </a:lnTo>
                  <a:lnTo>
                    <a:pt x="355" y="17915"/>
                  </a:lnTo>
                  <a:lnTo>
                    <a:pt x="273" y="17928"/>
                  </a:lnTo>
                  <a:lnTo>
                    <a:pt x="191" y="17969"/>
                  </a:lnTo>
                  <a:lnTo>
                    <a:pt x="137" y="18024"/>
                  </a:lnTo>
                  <a:lnTo>
                    <a:pt x="83" y="18092"/>
                  </a:lnTo>
                  <a:lnTo>
                    <a:pt x="42" y="18173"/>
                  </a:lnTo>
                  <a:lnTo>
                    <a:pt x="15" y="18255"/>
                  </a:lnTo>
                  <a:lnTo>
                    <a:pt x="1" y="18336"/>
                  </a:lnTo>
                  <a:lnTo>
                    <a:pt x="15" y="18432"/>
                  </a:lnTo>
                  <a:lnTo>
                    <a:pt x="42" y="18513"/>
                  </a:lnTo>
                  <a:lnTo>
                    <a:pt x="83" y="18595"/>
                  </a:lnTo>
                  <a:lnTo>
                    <a:pt x="137" y="18649"/>
                  </a:lnTo>
                  <a:lnTo>
                    <a:pt x="191" y="18704"/>
                  </a:lnTo>
                  <a:lnTo>
                    <a:pt x="273" y="18744"/>
                  </a:lnTo>
                  <a:lnTo>
                    <a:pt x="355" y="18772"/>
                  </a:lnTo>
                  <a:lnTo>
                    <a:pt x="450" y="18785"/>
                  </a:lnTo>
                  <a:lnTo>
                    <a:pt x="5864" y="18785"/>
                  </a:lnTo>
                  <a:lnTo>
                    <a:pt x="5959" y="18772"/>
                  </a:lnTo>
                  <a:lnTo>
                    <a:pt x="6041" y="18744"/>
                  </a:lnTo>
                  <a:lnTo>
                    <a:pt x="6109" y="18704"/>
                  </a:lnTo>
                  <a:lnTo>
                    <a:pt x="6177" y="18649"/>
                  </a:lnTo>
                  <a:lnTo>
                    <a:pt x="6231" y="18595"/>
                  </a:lnTo>
                  <a:lnTo>
                    <a:pt x="6272" y="18513"/>
                  </a:lnTo>
                  <a:lnTo>
                    <a:pt x="6299" y="18432"/>
                  </a:lnTo>
                  <a:lnTo>
                    <a:pt x="6313" y="18336"/>
                  </a:lnTo>
                  <a:lnTo>
                    <a:pt x="6313" y="884"/>
                  </a:lnTo>
                  <a:lnTo>
                    <a:pt x="21425" y="884"/>
                  </a:lnTo>
                  <a:lnTo>
                    <a:pt x="21425" y="4217"/>
                  </a:lnTo>
                  <a:lnTo>
                    <a:pt x="21439" y="4312"/>
                  </a:lnTo>
                  <a:lnTo>
                    <a:pt x="21466" y="4394"/>
                  </a:lnTo>
                  <a:lnTo>
                    <a:pt x="21507" y="4462"/>
                  </a:lnTo>
                  <a:lnTo>
                    <a:pt x="21561" y="4530"/>
                  </a:lnTo>
                  <a:lnTo>
                    <a:pt x="21616" y="4584"/>
                  </a:lnTo>
                  <a:lnTo>
                    <a:pt x="21697" y="4625"/>
                  </a:lnTo>
                  <a:lnTo>
                    <a:pt x="21779" y="4652"/>
                  </a:lnTo>
                  <a:lnTo>
                    <a:pt x="21874" y="4666"/>
                  </a:lnTo>
                  <a:lnTo>
                    <a:pt x="21956" y="4652"/>
                  </a:lnTo>
                  <a:lnTo>
                    <a:pt x="22037" y="4625"/>
                  </a:lnTo>
                  <a:lnTo>
                    <a:pt x="22119" y="4584"/>
                  </a:lnTo>
                  <a:lnTo>
                    <a:pt x="22187" y="4530"/>
                  </a:lnTo>
                  <a:lnTo>
                    <a:pt x="22241" y="4462"/>
                  </a:lnTo>
                  <a:lnTo>
                    <a:pt x="22282" y="4394"/>
                  </a:lnTo>
                  <a:lnTo>
                    <a:pt x="22296" y="4312"/>
                  </a:lnTo>
                  <a:lnTo>
                    <a:pt x="22309" y="4217"/>
                  </a:lnTo>
                  <a:lnTo>
                    <a:pt x="22309" y="449"/>
                  </a:lnTo>
                  <a:lnTo>
                    <a:pt x="22296" y="354"/>
                  </a:lnTo>
                  <a:lnTo>
                    <a:pt x="22282" y="272"/>
                  </a:lnTo>
                  <a:lnTo>
                    <a:pt x="22241" y="191"/>
                  </a:lnTo>
                  <a:lnTo>
                    <a:pt x="22187" y="136"/>
                  </a:lnTo>
                  <a:lnTo>
                    <a:pt x="22119" y="82"/>
                  </a:lnTo>
                  <a:lnTo>
                    <a:pt x="22037" y="41"/>
                  </a:lnTo>
                  <a:lnTo>
                    <a:pt x="21956" y="14"/>
                  </a:lnTo>
                  <a:lnTo>
                    <a:pt x="2187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234;p29">
              <a:extLst>
                <a:ext uri="{FF2B5EF4-FFF2-40B4-BE49-F238E27FC236}">
                  <a16:creationId xmlns:a16="http://schemas.microsoft.com/office/drawing/2014/main" id="{93E2BE65-0D7F-443C-A186-6458422D3F6D}"/>
                </a:ext>
              </a:extLst>
            </p:cNvPr>
            <p:cNvSpPr/>
            <p:nvPr/>
          </p:nvSpPr>
          <p:spPr>
            <a:xfrm>
              <a:off x="3082119" y="3865649"/>
              <a:ext cx="118786" cy="118291"/>
            </a:xfrm>
            <a:custGeom>
              <a:avLst/>
              <a:gdLst/>
              <a:ahLst/>
              <a:cxnLst/>
              <a:rect l="l" t="t" r="r" b="b"/>
              <a:pathLst>
                <a:path w="3361" h="3347" extrusionOk="0">
                  <a:moveTo>
                    <a:pt x="1" y="0"/>
                  </a:moveTo>
                  <a:lnTo>
                    <a:pt x="1" y="3346"/>
                  </a:lnTo>
                  <a:lnTo>
                    <a:pt x="1905" y="3346"/>
                  </a:lnTo>
                  <a:lnTo>
                    <a:pt x="2055" y="3319"/>
                  </a:lnTo>
                  <a:lnTo>
                    <a:pt x="2218" y="3278"/>
                  </a:lnTo>
                  <a:lnTo>
                    <a:pt x="2367" y="3224"/>
                  </a:lnTo>
                  <a:lnTo>
                    <a:pt x="2503" y="3156"/>
                  </a:lnTo>
                  <a:lnTo>
                    <a:pt x="2639" y="3074"/>
                  </a:lnTo>
                  <a:lnTo>
                    <a:pt x="2762" y="2979"/>
                  </a:lnTo>
                  <a:lnTo>
                    <a:pt x="2884" y="2884"/>
                  </a:lnTo>
                  <a:lnTo>
                    <a:pt x="2979" y="2762"/>
                  </a:lnTo>
                  <a:lnTo>
                    <a:pt x="3075" y="2639"/>
                  </a:lnTo>
                  <a:lnTo>
                    <a:pt x="3156" y="2503"/>
                  </a:lnTo>
                  <a:lnTo>
                    <a:pt x="3224" y="2367"/>
                  </a:lnTo>
                  <a:lnTo>
                    <a:pt x="3279" y="2217"/>
                  </a:lnTo>
                  <a:lnTo>
                    <a:pt x="3320" y="2054"/>
                  </a:lnTo>
                  <a:lnTo>
                    <a:pt x="3347" y="1905"/>
                  </a:lnTo>
                  <a:lnTo>
                    <a:pt x="3360" y="1728"/>
                  </a:lnTo>
                  <a:lnTo>
                    <a:pt x="3360" y="1619"/>
                  </a:lnTo>
                  <a:lnTo>
                    <a:pt x="3347" y="1456"/>
                  </a:lnTo>
                  <a:lnTo>
                    <a:pt x="3320" y="1293"/>
                  </a:lnTo>
                  <a:lnTo>
                    <a:pt x="3279" y="1143"/>
                  </a:lnTo>
                  <a:lnTo>
                    <a:pt x="3224" y="993"/>
                  </a:lnTo>
                  <a:lnTo>
                    <a:pt x="3156" y="857"/>
                  </a:lnTo>
                  <a:lnTo>
                    <a:pt x="3075" y="721"/>
                  </a:lnTo>
                  <a:lnTo>
                    <a:pt x="2979" y="599"/>
                  </a:lnTo>
                  <a:lnTo>
                    <a:pt x="2884" y="476"/>
                  </a:lnTo>
                  <a:lnTo>
                    <a:pt x="2762" y="368"/>
                  </a:lnTo>
                  <a:lnTo>
                    <a:pt x="2639" y="286"/>
                  </a:lnTo>
                  <a:lnTo>
                    <a:pt x="2503" y="204"/>
                  </a:lnTo>
                  <a:lnTo>
                    <a:pt x="2367" y="136"/>
                  </a:lnTo>
                  <a:lnTo>
                    <a:pt x="2218" y="82"/>
                  </a:lnTo>
                  <a:lnTo>
                    <a:pt x="2055" y="41"/>
                  </a:lnTo>
                  <a:lnTo>
                    <a:pt x="1905" y="14"/>
                  </a:lnTo>
                  <a:lnTo>
                    <a:pt x="1728"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235;p29">
              <a:extLst>
                <a:ext uri="{FF2B5EF4-FFF2-40B4-BE49-F238E27FC236}">
                  <a16:creationId xmlns:a16="http://schemas.microsoft.com/office/drawing/2014/main" id="{0D7637B6-F268-4B73-827A-E6D00336C934}"/>
                </a:ext>
              </a:extLst>
            </p:cNvPr>
            <p:cNvSpPr/>
            <p:nvPr/>
          </p:nvSpPr>
          <p:spPr>
            <a:xfrm>
              <a:off x="3586922" y="3474297"/>
              <a:ext cx="709147" cy="1161036"/>
            </a:xfrm>
            <a:custGeom>
              <a:avLst/>
              <a:gdLst/>
              <a:ahLst/>
              <a:cxnLst/>
              <a:rect l="l" t="t" r="r" b="b"/>
              <a:pathLst>
                <a:path w="20065" h="32851" extrusionOk="0">
                  <a:moveTo>
                    <a:pt x="1211" y="1"/>
                  </a:moveTo>
                  <a:lnTo>
                    <a:pt x="1034" y="14"/>
                  </a:lnTo>
                  <a:lnTo>
                    <a:pt x="871" y="55"/>
                  </a:lnTo>
                  <a:lnTo>
                    <a:pt x="708" y="110"/>
                  </a:lnTo>
                  <a:lnTo>
                    <a:pt x="572" y="191"/>
                  </a:lnTo>
                  <a:lnTo>
                    <a:pt x="449" y="286"/>
                  </a:lnTo>
                  <a:lnTo>
                    <a:pt x="340" y="382"/>
                  </a:lnTo>
                  <a:lnTo>
                    <a:pt x="245" y="490"/>
                  </a:lnTo>
                  <a:lnTo>
                    <a:pt x="163" y="627"/>
                  </a:lnTo>
                  <a:lnTo>
                    <a:pt x="95" y="763"/>
                  </a:lnTo>
                  <a:lnTo>
                    <a:pt x="41" y="899"/>
                  </a:lnTo>
                  <a:lnTo>
                    <a:pt x="14" y="1062"/>
                  </a:lnTo>
                  <a:lnTo>
                    <a:pt x="0" y="1211"/>
                  </a:lnTo>
                  <a:lnTo>
                    <a:pt x="0" y="31640"/>
                  </a:lnTo>
                  <a:lnTo>
                    <a:pt x="14" y="31763"/>
                  </a:lnTo>
                  <a:lnTo>
                    <a:pt x="27" y="31885"/>
                  </a:lnTo>
                  <a:lnTo>
                    <a:pt x="55" y="32008"/>
                  </a:lnTo>
                  <a:lnTo>
                    <a:pt x="95" y="32116"/>
                  </a:lnTo>
                  <a:lnTo>
                    <a:pt x="150" y="32225"/>
                  </a:lnTo>
                  <a:lnTo>
                    <a:pt x="218" y="32320"/>
                  </a:lnTo>
                  <a:lnTo>
                    <a:pt x="286" y="32416"/>
                  </a:lnTo>
                  <a:lnTo>
                    <a:pt x="354" y="32497"/>
                  </a:lnTo>
                  <a:lnTo>
                    <a:pt x="449" y="32579"/>
                  </a:lnTo>
                  <a:lnTo>
                    <a:pt x="544" y="32647"/>
                  </a:lnTo>
                  <a:lnTo>
                    <a:pt x="640" y="32701"/>
                  </a:lnTo>
                  <a:lnTo>
                    <a:pt x="748" y="32756"/>
                  </a:lnTo>
                  <a:lnTo>
                    <a:pt x="857" y="32796"/>
                  </a:lnTo>
                  <a:lnTo>
                    <a:pt x="966" y="32824"/>
                  </a:lnTo>
                  <a:lnTo>
                    <a:pt x="1088" y="32851"/>
                  </a:lnTo>
                  <a:lnTo>
                    <a:pt x="18976" y="32851"/>
                  </a:lnTo>
                  <a:lnTo>
                    <a:pt x="19098" y="32824"/>
                  </a:lnTo>
                  <a:lnTo>
                    <a:pt x="19221" y="32796"/>
                  </a:lnTo>
                  <a:lnTo>
                    <a:pt x="19330" y="32756"/>
                  </a:lnTo>
                  <a:lnTo>
                    <a:pt x="19438" y="32701"/>
                  </a:lnTo>
                  <a:lnTo>
                    <a:pt x="19534" y="32647"/>
                  </a:lnTo>
                  <a:lnTo>
                    <a:pt x="19629" y="32579"/>
                  </a:lnTo>
                  <a:lnTo>
                    <a:pt x="19710" y="32497"/>
                  </a:lnTo>
                  <a:lnTo>
                    <a:pt x="19792" y="32402"/>
                  </a:lnTo>
                  <a:lnTo>
                    <a:pt x="19860" y="32320"/>
                  </a:lnTo>
                  <a:lnTo>
                    <a:pt x="19914" y="32212"/>
                  </a:lnTo>
                  <a:lnTo>
                    <a:pt x="19969" y="32116"/>
                  </a:lnTo>
                  <a:lnTo>
                    <a:pt x="20010" y="32008"/>
                  </a:lnTo>
                  <a:lnTo>
                    <a:pt x="20037" y="31885"/>
                  </a:lnTo>
                  <a:lnTo>
                    <a:pt x="20051" y="31763"/>
                  </a:lnTo>
                  <a:lnTo>
                    <a:pt x="20064" y="31640"/>
                  </a:lnTo>
                  <a:lnTo>
                    <a:pt x="20064" y="1211"/>
                  </a:lnTo>
                  <a:lnTo>
                    <a:pt x="20051" y="1089"/>
                  </a:lnTo>
                  <a:lnTo>
                    <a:pt x="20037" y="967"/>
                  </a:lnTo>
                  <a:lnTo>
                    <a:pt x="20010" y="858"/>
                  </a:lnTo>
                  <a:lnTo>
                    <a:pt x="19969" y="749"/>
                  </a:lnTo>
                  <a:lnTo>
                    <a:pt x="19914" y="640"/>
                  </a:lnTo>
                  <a:lnTo>
                    <a:pt x="19860" y="531"/>
                  </a:lnTo>
                  <a:lnTo>
                    <a:pt x="19792" y="450"/>
                  </a:lnTo>
                  <a:lnTo>
                    <a:pt x="19710" y="354"/>
                  </a:lnTo>
                  <a:lnTo>
                    <a:pt x="19615" y="286"/>
                  </a:lnTo>
                  <a:lnTo>
                    <a:pt x="19534" y="205"/>
                  </a:lnTo>
                  <a:lnTo>
                    <a:pt x="19425" y="150"/>
                  </a:lnTo>
                  <a:lnTo>
                    <a:pt x="19330" y="96"/>
                  </a:lnTo>
                  <a:lnTo>
                    <a:pt x="19207" y="55"/>
                  </a:lnTo>
                  <a:lnTo>
                    <a:pt x="19098" y="28"/>
                  </a:lnTo>
                  <a:lnTo>
                    <a:pt x="18976" y="14"/>
                  </a:lnTo>
                  <a:lnTo>
                    <a:pt x="1885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236;p29">
              <a:extLst>
                <a:ext uri="{FF2B5EF4-FFF2-40B4-BE49-F238E27FC236}">
                  <a16:creationId xmlns:a16="http://schemas.microsoft.com/office/drawing/2014/main" id="{8DFAB70C-F336-490B-8B9D-FA8CB2D4FE80}"/>
                </a:ext>
              </a:extLst>
            </p:cNvPr>
            <p:cNvSpPr/>
            <p:nvPr/>
          </p:nvSpPr>
          <p:spPr>
            <a:xfrm>
              <a:off x="3751797" y="3622843"/>
              <a:ext cx="475039" cy="59199"/>
            </a:xfrm>
            <a:custGeom>
              <a:avLst/>
              <a:gdLst/>
              <a:ahLst/>
              <a:cxnLst/>
              <a:rect l="l" t="t" r="r" b="b"/>
              <a:pathLst>
                <a:path w="13441" h="1675" extrusionOk="0">
                  <a:moveTo>
                    <a:pt x="749" y="1"/>
                  </a:moveTo>
                  <a:lnTo>
                    <a:pt x="667" y="15"/>
                  </a:lnTo>
                  <a:lnTo>
                    <a:pt x="586" y="42"/>
                  </a:lnTo>
                  <a:lnTo>
                    <a:pt x="518" y="69"/>
                  </a:lnTo>
                  <a:lnTo>
                    <a:pt x="368" y="151"/>
                  </a:lnTo>
                  <a:lnTo>
                    <a:pt x="246" y="246"/>
                  </a:lnTo>
                  <a:lnTo>
                    <a:pt x="151" y="368"/>
                  </a:lnTo>
                  <a:lnTo>
                    <a:pt x="69" y="504"/>
                  </a:lnTo>
                  <a:lnTo>
                    <a:pt x="42" y="586"/>
                  </a:lnTo>
                  <a:lnTo>
                    <a:pt x="15" y="668"/>
                  </a:lnTo>
                  <a:lnTo>
                    <a:pt x="1" y="749"/>
                  </a:lnTo>
                  <a:lnTo>
                    <a:pt x="1" y="831"/>
                  </a:lnTo>
                  <a:lnTo>
                    <a:pt x="1" y="926"/>
                  </a:lnTo>
                  <a:lnTo>
                    <a:pt x="15" y="1008"/>
                  </a:lnTo>
                  <a:lnTo>
                    <a:pt x="42" y="1089"/>
                  </a:lnTo>
                  <a:lnTo>
                    <a:pt x="69" y="1157"/>
                  </a:lnTo>
                  <a:lnTo>
                    <a:pt x="151" y="1307"/>
                  </a:lnTo>
                  <a:lnTo>
                    <a:pt x="246" y="1429"/>
                  </a:lnTo>
                  <a:lnTo>
                    <a:pt x="368" y="1524"/>
                  </a:lnTo>
                  <a:lnTo>
                    <a:pt x="518" y="1606"/>
                  </a:lnTo>
                  <a:lnTo>
                    <a:pt x="586" y="1633"/>
                  </a:lnTo>
                  <a:lnTo>
                    <a:pt x="667" y="1647"/>
                  </a:lnTo>
                  <a:lnTo>
                    <a:pt x="749" y="1660"/>
                  </a:lnTo>
                  <a:lnTo>
                    <a:pt x="831" y="1674"/>
                  </a:lnTo>
                  <a:lnTo>
                    <a:pt x="12611" y="1674"/>
                  </a:lnTo>
                  <a:lnTo>
                    <a:pt x="12692" y="1660"/>
                  </a:lnTo>
                  <a:lnTo>
                    <a:pt x="12774" y="1647"/>
                  </a:lnTo>
                  <a:lnTo>
                    <a:pt x="12855" y="1633"/>
                  </a:lnTo>
                  <a:lnTo>
                    <a:pt x="12937" y="1606"/>
                  </a:lnTo>
                  <a:lnTo>
                    <a:pt x="13073" y="1524"/>
                  </a:lnTo>
                  <a:lnTo>
                    <a:pt x="13195" y="1429"/>
                  </a:lnTo>
                  <a:lnTo>
                    <a:pt x="13304" y="1307"/>
                  </a:lnTo>
                  <a:lnTo>
                    <a:pt x="13386" y="1157"/>
                  </a:lnTo>
                  <a:lnTo>
                    <a:pt x="13413" y="1089"/>
                  </a:lnTo>
                  <a:lnTo>
                    <a:pt x="13427" y="1008"/>
                  </a:lnTo>
                  <a:lnTo>
                    <a:pt x="13440" y="926"/>
                  </a:lnTo>
                  <a:lnTo>
                    <a:pt x="13440" y="831"/>
                  </a:lnTo>
                  <a:lnTo>
                    <a:pt x="13440" y="749"/>
                  </a:lnTo>
                  <a:lnTo>
                    <a:pt x="13427" y="668"/>
                  </a:lnTo>
                  <a:lnTo>
                    <a:pt x="13413" y="586"/>
                  </a:lnTo>
                  <a:lnTo>
                    <a:pt x="13386" y="504"/>
                  </a:lnTo>
                  <a:lnTo>
                    <a:pt x="13304" y="368"/>
                  </a:lnTo>
                  <a:lnTo>
                    <a:pt x="13195" y="246"/>
                  </a:lnTo>
                  <a:lnTo>
                    <a:pt x="13073" y="151"/>
                  </a:lnTo>
                  <a:lnTo>
                    <a:pt x="12937" y="69"/>
                  </a:lnTo>
                  <a:lnTo>
                    <a:pt x="12855" y="42"/>
                  </a:lnTo>
                  <a:lnTo>
                    <a:pt x="12774" y="15"/>
                  </a:lnTo>
                  <a:lnTo>
                    <a:pt x="12692" y="1"/>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237;p29">
              <a:extLst>
                <a:ext uri="{FF2B5EF4-FFF2-40B4-BE49-F238E27FC236}">
                  <a16:creationId xmlns:a16="http://schemas.microsoft.com/office/drawing/2014/main" id="{FBA84187-1A6A-474B-AC32-631CE66FDDF5}"/>
                </a:ext>
              </a:extLst>
            </p:cNvPr>
            <p:cNvSpPr/>
            <p:nvPr/>
          </p:nvSpPr>
          <p:spPr>
            <a:xfrm>
              <a:off x="3751797" y="3757005"/>
              <a:ext cx="475039" cy="59163"/>
            </a:xfrm>
            <a:custGeom>
              <a:avLst/>
              <a:gdLst/>
              <a:ahLst/>
              <a:cxnLst/>
              <a:rect l="l" t="t" r="r" b="b"/>
              <a:pathLst>
                <a:path w="13441" h="1674" extrusionOk="0">
                  <a:moveTo>
                    <a:pt x="749" y="0"/>
                  </a:moveTo>
                  <a:lnTo>
                    <a:pt x="667" y="14"/>
                  </a:lnTo>
                  <a:lnTo>
                    <a:pt x="586" y="41"/>
                  </a:lnTo>
                  <a:lnTo>
                    <a:pt x="518" y="68"/>
                  </a:lnTo>
                  <a:lnTo>
                    <a:pt x="368" y="150"/>
                  </a:lnTo>
                  <a:lnTo>
                    <a:pt x="246" y="245"/>
                  </a:lnTo>
                  <a:lnTo>
                    <a:pt x="151" y="367"/>
                  </a:lnTo>
                  <a:lnTo>
                    <a:pt x="69" y="517"/>
                  </a:lnTo>
                  <a:lnTo>
                    <a:pt x="42" y="585"/>
                  </a:lnTo>
                  <a:lnTo>
                    <a:pt x="15" y="667"/>
                  </a:lnTo>
                  <a:lnTo>
                    <a:pt x="1" y="748"/>
                  </a:lnTo>
                  <a:lnTo>
                    <a:pt x="1" y="830"/>
                  </a:lnTo>
                  <a:lnTo>
                    <a:pt x="1" y="925"/>
                  </a:lnTo>
                  <a:lnTo>
                    <a:pt x="15" y="1007"/>
                  </a:lnTo>
                  <a:lnTo>
                    <a:pt x="42" y="1088"/>
                  </a:lnTo>
                  <a:lnTo>
                    <a:pt x="69" y="1156"/>
                  </a:lnTo>
                  <a:lnTo>
                    <a:pt x="151" y="1306"/>
                  </a:lnTo>
                  <a:lnTo>
                    <a:pt x="246" y="1428"/>
                  </a:lnTo>
                  <a:lnTo>
                    <a:pt x="368" y="1524"/>
                  </a:lnTo>
                  <a:lnTo>
                    <a:pt x="518" y="1605"/>
                  </a:lnTo>
                  <a:lnTo>
                    <a:pt x="586" y="1632"/>
                  </a:lnTo>
                  <a:lnTo>
                    <a:pt x="667" y="1646"/>
                  </a:lnTo>
                  <a:lnTo>
                    <a:pt x="749" y="1660"/>
                  </a:lnTo>
                  <a:lnTo>
                    <a:pt x="831" y="1673"/>
                  </a:lnTo>
                  <a:lnTo>
                    <a:pt x="12611" y="1673"/>
                  </a:lnTo>
                  <a:lnTo>
                    <a:pt x="12692" y="1660"/>
                  </a:lnTo>
                  <a:lnTo>
                    <a:pt x="12774" y="1646"/>
                  </a:lnTo>
                  <a:lnTo>
                    <a:pt x="12855" y="1632"/>
                  </a:lnTo>
                  <a:lnTo>
                    <a:pt x="12937" y="1605"/>
                  </a:lnTo>
                  <a:lnTo>
                    <a:pt x="13073" y="1524"/>
                  </a:lnTo>
                  <a:lnTo>
                    <a:pt x="13195" y="1428"/>
                  </a:lnTo>
                  <a:lnTo>
                    <a:pt x="13304" y="1306"/>
                  </a:lnTo>
                  <a:lnTo>
                    <a:pt x="13386" y="1156"/>
                  </a:lnTo>
                  <a:lnTo>
                    <a:pt x="13413" y="1088"/>
                  </a:lnTo>
                  <a:lnTo>
                    <a:pt x="13427" y="1007"/>
                  </a:lnTo>
                  <a:lnTo>
                    <a:pt x="13440" y="925"/>
                  </a:lnTo>
                  <a:lnTo>
                    <a:pt x="13440" y="830"/>
                  </a:lnTo>
                  <a:lnTo>
                    <a:pt x="13440" y="748"/>
                  </a:lnTo>
                  <a:lnTo>
                    <a:pt x="13427" y="667"/>
                  </a:lnTo>
                  <a:lnTo>
                    <a:pt x="13413" y="585"/>
                  </a:lnTo>
                  <a:lnTo>
                    <a:pt x="13386" y="517"/>
                  </a:lnTo>
                  <a:lnTo>
                    <a:pt x="13304" y="367"/>
                  </a:lnTo>
                  <a:lnTo>
                    <a:pt x="13195" y="245"/>
                  </a:lnTo>
                  <a:lnTo>
                    <a:pt x="13073" y="150"/>
                  </a:lnTo>
                  <a:lnTo>
                    <a:pt x="12937" y="68"/>
                  </a:lnTo>
                  <a:lnTo>
                    <a:pt x="12855" y="41"/>
                  </a:lnTo>
                  <a:lnTo>
                    <a:pt x="12774" y="14"/>
                  </a:lnTo>
                  <a:lnTo>
                    <a:pt x="12692"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238;p29">
              <a:extLst>
                <a:ext uri="{FF2B5EF4-FFF2-40B4-BE49-F238E27FC236}">
                  <a16:creationId xmlns:a16="http://schemas.microsoft.com/office/drawing/2014/main" id="{4749BAFB-3052-4C2E-99AC-E87DEF21BD91}"/>
                </a:ext>
              </a:extLst>
            </p:cNvPr>
            <p:cNvSpPr/>
            <p:nvPr/>
          </p:nvSpPr>
          <p:spPr>
            <a:xfrm>
              <a:off x="3751797" y="3891131"/>
              <a:ext cx="475039" cy="59163"/>
            </a:xfrm>
            <a:custGeom>
              <a:avLst/>
              <a:gdLst/>
              <a:ahLst/>
              <a:cxnLst/>
              <a:rect l="l" t="t" r="r" b="b"/>
              <a:pathLst>
                <a:path w="13441" h="1674" extrusionOk="0">
                  <a:moveTo>
                    <a:pt x="831" y="0"/>
                  </a:moveTo>
                  <a:lnTo>
                    <a:pt x="749" y="14"/>
                  </a:lnTo>
                  <a:lnTo>
                    <a:pt x="667" y="27"/>
                  </a:lnTo>
                  <a:lnTo>
                    <a:pt x="586" y="41"/>
                  </a:lnTo>
                  <a:lnTo>
                    <a:pt x="518" y="68"/>
                  </a:lnTo>
                  <a:lnTo>
                    <a:pt x="368" y="150"/>
                  </a:lnTo>
                  <a:lnTo>
                    <a:pt x="246" y="245"/>
                  </a:lnTo>
                  <a:lnTo>
                    <a:pt x="151" y="367"/>
                  </a:lnTo>
                  <a:lnTo>
                    <a:pt x="69" y="517"/>
                  </a:lnTo>
                  <a:lnTo>
                    <a:pt x="42" y="585"/>
                  </a:lnTo>
                  <a:lnTo>
                    <a:pt x="15" y="667"/>
                  </a:lnTo>
                  <a:lnTo>
                    <a:pt x="1" y="748"/>
                  </a:lnTo>
                  <a:lnTo>
                    <a:pt x="1" y="844"/>
                  </a:lnTo>
                  <a:lnTo>
                    <a:pt x="1" y="925"/>
                  </a:lnTo>
                  <a:lnTo>
                    <a:pt x="15" y="1007"/>
                  </a:lnTo>
                  <a:lnTo>
                    <a:pt x="42" y="1088"/>
                  </a:lnTo>
                  <a:lnTo>
                    <a:pt x="69" y="1156"/>
                  </a:lnTo>
                  <a:lnTo>
                    <a:pt x="151" y="1306"/>
                  </a:lnTo>
                  <a:lnTo>
                    <a:pt x="246" y="1428"/>
                  </a:lnTo>
                  <a:lnTo>
                    <a:pt x="368" y="1524"/>
                  </a:lnTo>
                  <a:lnTo>
                    <a:pt x="518" y="1605"/>
                  </a:lnTo>
                  <a:lnTo>
                    <a:pt x="586" y="1632"/>
                  </a:lnTo>
                  <a:lnTo>
                    <a:pt x="667" y="1660"/>
                  </a:lnTo>
                  <a:lnTo>
                    <a:pt x="749" y="1673"/>
                  </a:lnTo>
                  <a:lnTo>
                    <a:pt x="12692" y="1673"/>
                  </a:lnTo>
                  <a:lnTo>
                    <a:pt x="12774" y="1660"/>
                  </a:lnTo>
                  <a:lnTo>
                    <a:pt x="12855" y="1632"/>
                  </a:lnTo>
                  <a:lnTo>
                    <a:pt x="12937" y="1605"/>
                  </a:lnTo>
                  <a:lnTo>
                    <a:pt x="13073" y="1524"/>
                  </a:lnTo>
                  <a:lnTo>
                    <a:pt x="13195" y="1428"/>
                  </a:lnTo>
                  <a:lnTo>
                    <a:pt x="13304" y="1306"/>
                  </a:lnTo>
                  <a:lnTo>
                    <a:pt x="13386" y="1156"/>
                  </a:lnTo>
                  <a:lnTo>
                    <a:pt x="13413" y="1088"/>
                  </a:lnTo>
                  <a:lnTo>
                    <a:pt x="13427" y="1007"/>
                  </a:lnTo>
                  <a:lnTo>
                    <a:pt x="13440" y="925"/>
                  </a:lnTo>
                  <a:lnTo>
                    <a:pt x="13440" y="844"/>
                  </a:lnTo>
                  <a:lnTo>
                    <a:pt x="13440" y="748"/>
                  </a:lnTo>
                  <a:lnTo>
                    <a:pt x="13427" y="667"/>
                  </a:lnTo>
                  <a:lnTo>
                    <a:pt x="13413" y="585"/>
                  </a:lnTo>
                  <a:lnTo>
                    <a:pt x="13386" y="517"/>
                  </a:lnTo>
                  <a:lnTo>
                    <a:pt x="13304" y="367"/>
                  </a:lnTo>
                  <a:lnTo>
                    <a:pt x="13195" y="245"/>
                  </a:lnTo>
                  <a:lnTo>
                    <a:pt x="13073" y="150"/>
                  </a:lnTo>
                  <a:lnTo>
                    <a:pt x="12937" y="68"/>
                  </a:lnTo>
                  <a:lnTo>
                    <a:pt x="12855" y="41"/>
                  </a:lnTo>
                  <a:lnTo>
                    <a:pt x="12774" y="27"/>
                  </a:lnTo>
                  <a:lnTo>
                    <a:pt x="12692" y="14"/>
                  </a:lnTo>
                  <a:lnTo>
                    <a:pt x="12611"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239;p29">
              <a:extLst>
                <a:ext uri="{FF2B5EF4-FFF2-40B4-BE49-F238E27FC236}">
                  <a16:creationId xmlns:a16="http://schemas.microsoft.com/office/drawing/2014/main" id="{5AED0933-8F4C-4CE6-BE08-89618B80E3D6}"/>
                </a:ext>
              </a:extLst>
            </p:cNvPr>
            <p:cNvSpPr/>
            <p:nvPr/>
          </p:nvSpPr>
          <p:spPr>
            <a:xfrm>
              <a:off x="3751797" y="4025258"/>
              <a:ext cx="475039" cy="59163"/>
            </a:xfrm>
            <a:custGeom>
              <a:avLst/>
              <a:gdLst/>
              <a:ahLst/>
              <a:cxnLst/>
              <a:rect l="l" t="t" r="r" b="b"/>
              <a:pathLst>
                <a:path w="13441" h="1674" extrusionOk="0">
                  <a:moveTo>
                    <a:pt x="831" y="0"/>
                  </a:moveTo>
                  <a:lnTo>
                    <a:pt x="749" y="14"/>
                  </a:lnTo>
                  <a:lnTo>
                    <a:pt x="667" y="28"/>
                  </a:lnTo>
                  <a:lnTo>
                    <a:pt x="586" y="41"/>
                  </a:lnTo>
                  <a:lnTo>
                    <a:pt x="518" y="68"/>
                  </a:lnTo>
                  <a:lnTo>
                    <a:pt x="368" y="150"/>
                  </a:lnTo>
                  <a:lnTo>
                    <a:pt x="246" y="245"/>
                  </a:lnTo>
                  <a:lnTo>
                    <a:pt x="151" y="368"/>
                  </a:lnTo>
                  <a:lnTo>
                    <a:pt x="69" y="517"/>
                  </a:lnTo>
                  <a:lnTo>
                    <a:pt x="42" y="585"/>
                  </a:lnTo>
                  <a:lnTo>
                    <a:pt x="15" y="667"/>
                  </a:lnTo>
                  <a:lnTo>
                    <a:pt x="1" y="748"/>
                  </a:lnTo>
                  <a:lnTo>
                    <a:pt x="1" y="844"/>
                  </a:lnTo>
                  <a:lnTo>
                    <a:pt x="1" y="925"/>
                  </a:lnTo>
                  <a:lnTo>
                    <a:pt x="15" y="1007"/>
                  </a:lnTo>
                  <a:lnTo>
                    <a:pt x="42" y="1089"/>
                  </a:lnTo>
                  <a:lnTo>
                    <a:pt x="69" y="1170"/>
                  </a:lnTo>
                  <a:lnTo>
                    <a:pt x="151" y="1306"/>
                  </a:lnTo>
                  <a:lnTo>
                    <a:pt x="246" y="1429"/>
                  </a:lnTo>
                  <a:lnTo>
                    <a:pt x="368" y="1537"/>
                  </a:lnTo>
                  <a:lnTo>
                    <a:pt x="518" y="1605"/>
                  </a:lnTo>
                  <a:lnTo>
                    <a:pt x="586" y="1633"/>
                  </a:lnTo>
                  <a:lnTo>
                    <a:pt x="667" y="1660"/>
                  </a:lnTo>
                  <a:lnTo>
                    <a:pt x="749" y="1673"/>
                  </a:lnTo>
                  <a:lnTo>
                    <a:pt x="12692" y="1673"/>
                  </a:lnTo>
                  <a:lnTo>
                    <a:pt x="12774" y="1660"/>
                  </a:lnTo>
                  <a:lnTo>
                    <a:pt x="12855" y="1633"/>
                  </a:lnTo>
                  <a:lnTo>
                    <a:pt x="12937" y="1605"/>
                  </a:lnTo>
                  <a:lnTo>
                    <a:pt x="13073" y="1537"/>
                  </a:lnTo>
                  <a:lnTo>
                    <a:pt x="13195" y="1429"/>
                  </a:lnTo>
                  <a:lnTo>
                    <a:pt x="13304" y="1306"/>
                  </a:lnTo>
                  <a:lnTo>
                    <a:pt x="13386" y="1170"/>
                  </a:lnTo>
                  <a:lnTo>
                    <a:pt x="13413" y="1089"/>
                  </a:lnTo>
                  <a:lnTo>
                    <a:pt x="13427" y="1007"/>
                  </a:lnTo>
                  <a:lnTo>
                    <a:pt x="13440" y="925"/>
                  </a:lnTo>
                  <a:lnTo>
                    <a:pt x="13440" y="844"/>
                  </a:lnTo>
                  <a:lnTo>
                    <a:pt x="13440" y="748"/>
                  </a:lnTo>
                  <a:lnTo>
                    <a:pt x="13427" y="667"/>
                  </a:lnTo>
                  <a:lnTo>
                    <a:pt x="13413" y="585"/>
                  </a:lnTo>
                  <a:lnTo>
                    <a:pt x="13386" y="517"/>
                  </a:lnTo>
                  <a:lnTo>
                    <a:pt x="13304" y="368"/>
                  </a:lnTo>
                  <a:lnTo>
                    <a:pt x="13195" y="245"/>
                  </a:lnTo>
                  <a:lnTo>
                    <a:pt x="13073" y="150"/>
                  </a:lnTo>
                  <a:lnTo>
                    <a:pt x="12937" y="68"/>
                  </a:lnTo>
                  <a:lnTo>
                    <a:pt x="12855" y="41"/>
                  </a:lnTo>
                  <a:lnTo>
                    <a:pt x="12774" y="28"/>
                  </a:lnTo>
                  <a:lnTo>
                    <a:pt x="12692" y="14"/>
                  </a:lnTo>
                  <a:lnTo>
                    <a:pt x="12611"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240;p29">
              <a:extLst>
                <a:ext uri="{FF2B5EF4-FFF2-40B4-BE49-F238E27FC236}">
                  <a16:creationId xmlns:a16="http://schemas.microsoft.com/office/drawing/2014/main" id="{854AF425-9916-43D4-A757-DF740C84B45C}"/>
                </a:ext>
              </a:extLst>
            </p:cNvPr>
            <p:cNvSpPr/>
            <p:nvPr/>
          </p:nvSpPr>
          <p:spPr>
            <a:xfrm>
              <a:off x="3751797" y="4159879"/>
              <a:ext cx="475039" cy="58669"/>
            </a:xfrm>
            <a:custGeom>
              <a:avLst/>
              <a:gdLst/>
              <a:ahLst/>
              <a:cxnLst/>
              <a:rect l="l" t="t" r="r" b="b"/>
              <a:pathLst>
                <a:path w="13441" h="1660" extrusionOk="0">
                  <a:moveTo>
                    <a:pt x="749" y="0"/>
                  </a:moveTo>
                  <a:lnTo>
                    <a:pt x="667" y="14"/>
                  </a:lnTo>
                  <a:lnTo>
                    <a:pt x="586" y="27"/>
                  </a:lnTo>
                  <a:lnTo>
                    <a:pt x="518" y="54"/>
                  </a:lnTo>
                  <a:lnTo>
                    <a:pt x="368" y="136"/>
                  </a:lnTo>
                  <a:lnTo>
                    <a:pt x="246" y="245"/>
                  </a:lnTo>
                  <a:lnTo>
                    <a:pt x="151" y="367"/>
                  </a:lnTo>
                  <a:lnTo>
                    <a:pt x="69" y="503"/>
                  </a:lnTo>
                  <a:lnTo>
                    <a:pt x="42" y="585"/>
                  </a:lnTo>
                  <a:lnTo>
                    <a:pt x="15" y="653"/>
                  </a:lnTo>
                  <a:lnTo>
                    <a:pt x="1" y="748"/>
                  </a:lnTo>
                  <a:lnTo>
                    <a:pt x="1" y="830"/>
                  </a:lnTo>
                  <a:lnTo>
                    <a:pt x="1" y="911"/>
                  </a:lnTo>
                  <a:lnTo>
                    <a:pt x="15" y="993"/>
                  </a:lnTo>
                  <a:lnTo>
                    <a:pt x="42" y="1075"/>
                  </a:lnTo>
                  <a:lnTo>
                    <a:pt x="69" y="1156"/>
                  </a:lnTo>
                  <a:lnTo>
                    <a:pt x="151" y="1292"/>
                  </a:lnTo>
                  <a:lnTo>
                    <a:pt x="246" y="1415"/>
                  </a:lnTo>
                  <a:lnTo>
                    <a:pt x="368" y="1523"/>
                  </a:lnTo>
                  <a:lnTo>
                    <a:pt x="518" y="1592"/>
                  </a:lnTo>
                  <a:lnTo>
                    <a:pt x="586" y="1619"/>
                  </a:lnTo>
                  <a:lnTo>
                    <a:pt x="667" y="1646"/>
                  </a:lnTo>
                  <a:lnTo>
                    <a:pt x="749" y="1660"/>
                  </a:lnTo>
                  <a:lnTo>
                    <a:pt x="12692" y="1660"/>
                  </a:lnTo>
                  <a:lnTo>
                    <a:pt x="12774" y="1646"/>
                  </a:lnTo>
                  <a:lnTo>
                    <a:pt x="12855" y="1619"/>
                  </a:lnTo>
                  <a:lnTo>
                    <a:pt x="12937" y="1592"/>
                  </a:lnTo>
                  <a:lnTo>
                    <a:pt x="13073" y="1523"/>
                  </a:lnTo>
                  <a:lnTo>
                    <a:pt x="13195" y="1415"/>
                  </a:lnTo>
                  <a:lnTo>
                    <a:pt x="13304" y="1292"/>
                  </a:lnTo>
                  <a:lnTo>
                    <a:pt x="13386" y="1156"/>
                  </a:lnTo>
                  <a:lnTo>
                    <a:pt x="13413" y="1075"/>
                  </a:lnTo>
                  <a:lnTo>
                    <a:pt x="13427" y="993"/>
                  </a:lnTo>
                  <a:lnTo>
                    <a:pt x="13440" y="911"/>
                  </a:lnTo>
                  <a:lnTo>
                    <a:pt x="13440" y="830"/>
                  </a:lnTo>
                  <a:lnTo>
                    <a:pt x="13440" y="748"/>
                  </a:lnTo>
                  <a:lnTo>
                    <a:pt x="13427" y="653"/>
                  </a:lnTo>
                  <a:lnTo>
                    <a:pt x="13413" y="585"/>
                  </a:lnTo>
                  <a:lnTo>
                    <a:pt x="13386" y="503"/>
                  </a:lnTo>
                  <a:lnTo>
                    <a:pt x="13304" y="367"/>
                  </a:lnTo>
                  <a:lnTo>
                    <a:pt x="13195" y="245"/>
                  </a:lnTo>
                  <a:lnTo>
                    <a:pt x="13073" y="136"/>
                  </a:lnTo>
                  <a:lnTo>
                    <a:pt x="12937" y="54"/>
                  </a:lnTo>
                  <a:lnTo>
                    <a:pt x="12855" y="27"/>
                  </a:lnTo>
                  <a:lnTo>
                    <a:pt x="12774" y="14"/>
                  </a:lnTo>
                  <a:lnTo>
                    <a:pt x="12692"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241;p29">
              <a:extLst>
                <a:ext uri="{FF2B5EF4-FFF2-40B4-BE49-F238E27FC236}">
                  <a16:creationId xmlns:a16="http://schemas.microsoft.com/office/drawing/2014/main" id="{FAB355C2-BDC4-4C82-8558-6B09D02F9429}"/>
                </a:ext>
              </a:extLst>
            </p:cNvPr>
            <p:cNvSpPr/>
            <p:nvPr/>
          </p:nvSpPr>
          <p:spPr>
            <a:xfrm>
              <a:off x="3751797" y="4294005"/>
              <a:ext cx="475039" cy="58669"/>
            </a:xfrm>
            <a:custGeom>
              <a:avLst/>
              <a:gdLst/>
              <a:ahLst/>
              <a:cxnLst/>
              <a:rect l="l" t="t" r="r" b="b"/>
              <a:pathLst>
                <a:path w="13441" h="1660" extrusionOk="0">
                  <a:moveTo>
                    <a:pt x="749" y="0"/>
                  </a:moveTo>
                  <a:lnTo>
                    <a:pt x="667" y="14"/>
                  </a:lnTo>
                  <a:lnTo>
                    <a:pt x="586" y="27"/>
                  </a:lnTo>
                  <a:lnTo>
                    <a:pt x="518" y="68"/>
                  </a:lnTo>
                  <a:lnTo>
                    <a:pt x="368" y="136"/>
                  </a:lnTo>
                  <a:lnTo>
                    <a:pt x="246" y="245"/>
                  </a:lnTo>
                  <a:lnTo>
                    <a:pt x="151" y="367"/>
                  </a:lnTo>
                  <a:lnTo>
                    <a:pt x="69" y="503"/>
                  </a:lnTo>
                  <a:lnTo>
                    <a:pt x="42" y="585"/>
                  </a:lnTo>
                  <a:lnTo>
                    <a:pt x="15" y="667"/>
                  </a:lnTo>
                  <a:lnTo>
                    <a:pt x="1" y="748"/>
                  </a:lnTo>
                  <a:lnTo>
                    <a:pt x="1" y="830"/>
                  </a:lnTo>
                  <a:lnTo>
                    <a:pt x="1" y="911"/>
                  </a:lnTo>
                  <a:lnTo>
                    <a:pt x="15" y="993"/>
                  </a:lnTo>
                  <a:lnTo>
                    <a:pt x="42" y="1075"/>
                  </a:lnTo>
                  <a:lnTo>
                    <a:pt x="69" y="1156"/>
                  </a:lnTo>
                  <a:lnTo>
                    <a:pt x="151" y="1292"/>
                  </a:lnTo>
                  <a:lnTo>
                    <a:pt x="246" y="1415"/>
                  </a:lnTo>
                  <a:lnTo>
                    <a:pt x="368" y="1524"/>
                  </a:lnTo>
                  <a:lnTo>
                    <a:pt x="518" y="1592"/>
                  </a:lnTo>
                  <a:lnTo>
                    <a:pt x="586" y="1619"/>
                  </a:lnTo>
                  <a:lnTo>
                    <a:pt x="667" y="1646"/>
                  </a:lnTo>
                  <a:lnTo>
                    <a:pt x="749" y="1660"/>
                  </a:lnTo>
                  <a:lnTo>
                    <a:pt x="12692" y="1660"/>
                  </a:lnTo>
                  <a:lnTo>
                    <a:pt x="12774" y="1646"/>
                  </a:lnTo>
                  <a:lnTo>
                    <a:pt x="12855" y="1619"/>
                  </a:lnTo>
                  <a:lnTo>
                    <a:pt x="12937" y="1592"/>
                  </a:lnTo>
                  <a:lnTo>
                    <a:pt x="13073" y="1524"/>
                  </a:lnTo>
                  <a:lnTo>
                    <a:pt x="13195" y="1415"/>
                  </a:lnTo>
                  <a:lnTo>
                    <a:pt x="13304" y="1292"/>
                  </a:lnTo>
                  <a:lnTo>
                    <a:pt x="13386" y="1156"/>
                  </a:lnTo>
                  <a:lnTo>
                    <a:pt x="13413" y="1075"/>
                  </a:lnTo>
                  <a:lnTo>
                    <a:pt x="13427" y="993"/>
                  </a:lnTo>
                  <a:lnTo>
                    <a:pt x="13440" y="911"/>
                  </a:lnTo>
                  <a:lnTo>
                    <a:pt x="13440" y="830"/>
                  </a:lnTo>
                  <a:lnTo>
                    <a:pt x="13440" y="748"/>
                  </a:lnTo>
                  <a:lnTo>
                    <a:pt x="13427" y="667"/>
                  </a:lnTo>
                  <a:lnTo>
                    <a:pt x="13413" y="585"/>
                  </a:lnTo>
                  <a:lnTo>
                    <a:pt x="13386" y="503"/>
                  </a:lnTo>
                  <a:lnTo>
                    <a:pt x="13304" y="367"/>
                  </a:lnTo>
                  <a:lnTo>
                    <a:pt x="13195" y="245"/>
                  </a:lnTo>
                  <a:lnTo>
                    <a:pt x="13073" y="136"/>
                  </a:lnTo>
                  <a:lnTo>
                    <a:pt x="12937" y="68"/>
                  </a:lnTo>
                  <a:lnTo>
                    <a:pt x="12855" y="27"/>
                  </a:lnTo>
                  <a:lnTo>
                    <a:pt x="12774" y="14"/>
                  </a:lnTo>
                  <a:lnTo>
                    <a:pt x="12692"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242;p29">
              <a:extLst>
                <a:ext uri="{FF2B5EF4-FFF2-40B4-BE49-F238E27FC236}">
                  <a16:creationId xmlns:a16="http://schemas.microsoft.com/office/drawing/2014/main" id="{0BE2E062-2022-4FEA-BCE3-5966E8256A84}"/>
                </a:ext>
              </a:extLst>
            </p:cNvPr>
            <p:cNvSpPr/>
            <p:nvPr/>
          </p:nvSpPr>
          <p:spPr>
            <a:xfrm>
              <a:off x="3751797" y="4428132"/>
              <a:ext cx="475039" cy="58669"/>
            </a:xfrm>
            <a:custGeom>
              <a:avLst/>
              <a:gdLst/>
              <a:ahLst/>
              <a:cxnLst/>
              <a:rect l="l" t="t" r="r" b="b"/>
              <a:pathLst>
                <a:path w="13441" h="1660" extrusionOk="0">
                  <a:moveTo>
                    <a:pt x="749" y="0"/>
                  </a:moveTo>
                  <a:lnTo>
                    <a:pt x="667" y="14"/>
                  </a:lnTo>
                  <a:lnTo>
                    <a:pt x="586" y="41"/>
                  </a:lnTo>
                  <a:lnTo>
                    <a:pt x="518" y="68"/>
                  </a:lnTo>
                  <a:lnTo>
                    <a:pt x="368" y="136"/>
                  </a:lnTo>
                  <a:lnTo>
                    <a:pt x="246" y="245"/>
                  </a:lnTo>
                  <a:lnTo>
                    <a:pt x="151" y="367"/>
                  </a:lnTo>
                  <a:lnTo>
                    <a:pt x="69" y="504"/>
                  </a:lnTo>
                  <a:lnTo>
                    <a:pt x="42" y="585"/>
                  </a:lnTo>
                  <a:lnTo>
                    <a:pt x="15" y="667"/>
                  </a:lnTo>
                  <a:lnTo>
                    <a:pt x="1" y="748"/>
                  </a:lnTo>
                  <a:lnTo>
                    <a:pt x="1" y="830"/>
                  </a:lnTo>
                  <a:lnTo>
                    <a:pt x="1" y="912"/>
                  </a:lnTo>
                  <a:lnTo>
                    <a:pt x="15" y="993"/>
                  </a:lnTo>
                  <a:lnTo>
                    <a:pt x="42" y="1075"/>
                  </a:lnTo>
                  <a:lnTo>
                    <a:pt x="69" y="1156"/>
                  </a:lnTo>
                  <a:lnTo>
                    <a:pt x="151" y="1292"/>
                  </a:lnTo>
                  <a:lnTo>
                    <a:pt x="246" y="1415"/>
                  </a:lnTo>
                  <a:lnTo>
                    <a:pt x="368" y="1524"/>
                  </a:lnTo>
                  <a:lnTo>
                    <a:pt x="518" y="1605"/>
                  </a:lnTo>
                  <a:lnTo>
                    <a:pt x="586" y="1633"/>
                  </a:lnTo>
                  <a:lnTo>
                    <a:pt x="667" y="1646"/>
                  </a:lnTo>
                  <a:lnTo>
                    <a:pt x="749" y="1660"/>
                  </a:lnTo>
                  <a:lnTo>
                    <a:pt x="12692" y="1660"/>
                  </a:lnTo>
                  <a:lnTo>
                    <a:pt x="12774" y="1646"/>
                  </a:lnTo>
                  <a:lnTo>
                    <a:pt x="12855" y="1633"/>
                  </a:lnTo>
                  <a:lnTo>
                    <a:pt x="12937" y="1605"/>
                  </a:lnTo>
                  <a:lnTo>
                    <a:pt x="13073" y="1524"/>
                  </a:lnTo>
                  <a:lnTo>
                    <a:pt x="13195" y="1415"/>
                  </a:lnTo>
                  <a:lnTo>
                    <a:pt x="13304" y="1292"/>
                  </a:lnTo>
                  <a:lnTo>
                    <a:pt x="13386" y="1156"/>
                  </a:lnTo>
                  <a:lnTo>
                    <a:pt x="13413" y="1075"/>
                  </a:lnTo>
                  <a:lnTo>
                    <a:pt x="13427" y="993"/>
                  </a:lnTo>
                  <a:lnTo>
                    <a:pt x="13440" y="912"/>
                  </a:lnTo>
                  <a:lnTo>
                    <a:pt x="13440" y="830"/>
                  </a:lnTo>
                  <a:lnTo>
                    <a:pt x="13440" y="748"/>
                  </a:lnTo>
                  <a:lnTo>
                    <a:pt x="13427" y="667"/>
                  </a:lnTo>
                  <a:lnTo>
                    <a:pt x="13413" y="585"/>
                  </a:lnTo>
                  <a:lnTo>
                    <a:pt x="13386" y="504"/>
                  </a:lnTo>
                  <a:lnTo>
                    <a:pt x="13304" y="367"/>
                  </a:lnTo>
                  <a:lnTo>
                    <a:pt x="13195" y="245"/>
                  </a:lnTo>
                  <a:lnTo>
                    <a:pt x="13073" y="136"/>
                  </a:lnTo>
                  <a:lnTo>
                    <a:pt x="12937" y="68"/>
                  </a:lnTo>
                  <a:lnTo>
                    <a:pt x="12855" y="41"/>
                  </a:lnTo>
                  <a:lnTo>
                    <a:pt x="12774" y="14"/>
                  </a:lnTo>
                  <a:lnTo>
                    <a:pt x="12692"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243;p29">
              <a:extLst>
                <a:ext uri="{FF2B5EF4-FFF2-40B4-BE49-F238E27FC236}">
                  <a16:creationId xmlns:a16="http://schemas.microsoft.com/office/drawing/2014/main" id="{012DBC59-E3BA-4E8A-8AF5-DC6EFE18C810}"/>
                </a:ext>
              </a:extLst>
            </p:cNvPr>
            <p:cNvSpPr/>
            <p:nvPr/>
          </p:nvSpPr>
          <p:spPr>
            <a:xfrm>
              <a:off x="3667681" y="3622843"/>
              <a:ext cx="25517" cy="25517"/>
            </a:xfrm>
            <a:custGeom>
              <a:avLst/>
              <a:gdLst/>
              <a:ahLst/>
              <a:cxnLst/>
              <a:rect l="l" t="t" r="r" b="b"/>
              <a:pathLst>
                <a:path w="722" h="722" extrusionOk="0">
                  <a:moveTo>
                    <a:pt x="354" y="1"/>
                  </a:moveTo>
                  <a:lnTo>
                    <a:pt x="286" y="15"/>
                  </a:lnTo>
                  <a:lnTo>
                    <a:pt x="218" y="28"/>
                  </a:lnTo>
                  <a:lnTo>
                    <a:pt x="164" y="69"/>
                  </a:lnTo>
                  <a:lnTo>
                    <a:pt x="109" y="110"/>
                  </a:lnTo>
                  <a:lnTo>
                    <a:pt x="69" y="164"/>
                  </a:lnTo>
                  <a:lnTo>
                    <a:pt x="28" y="219"/>
                  </a:lnTo>
                  <a:lnTo>
                    <a:pt x="14" y="287"/>
                  </a:lnTo>
                  <a:lnTo>
                    <a:pt x="1" y="355"/>
                  </a:lnTo>
                  <a:lnTo>
                    <a:pt x="14" y="436"/>
                  </a:lnTo>
                  <a:lnTo>
                    <a:pt x="28" y="491"/>
                  </a:lnTo>
                  <a:lnTo>
                    <a:pt x="69" y="559"/>
                  </a:lnTo>
                  <a:lnTo>
                    <a:pt x="109" y="613"/>
                  </a:lnTo>
                  <a:lnTo>
                    <a:pt x="164" y="654"/>
                  </a:lnTo>
                  <a:lnTo>
                    <a:pt x="218" y="681"/>
                  </a:lnTo>
                  <a:lnTo>
                    <a:pt x="286" y="708"/>
                  </a:lnTo>
                  <a:lnTo>
                    <a:pt x="354" y="722"/>
                  </a:lnTo>
                  <a:lnTo>
                    <a:pt x="436" y="708"/>
                  </a:lnTo>
                  <a:lnTo>
                    <a:pt x="504" y="681"/>
                  </a:lnTo>
                  <a:lnTo>
                    <a:pt x="558" y="654"/>
                  </a:lnTo>
                  <a:lnTo>
                    <a:pt x="613" y="613"/>
                  </a:lnTo>
                  <a:lnTo>
                    <a:pt x="653" y="559"/>
                  </a:lnTo>
                  <a:lnTo>
                    <a:pt x="681" y="491"/>
                  </a:lnTo>
                  <a:lnTo>
                    <a:pt x="708" y="436"/>
                  </a:lnTo>
                  <a:lnTo>
                    <a:pt x="721" y="355"/>
                  </a:lnTo>
                  <a:lnTo>
                    <a:pt x="708" y="287"/>
                  </a:lnTo>
                  <a:lnTo>
                    <a:pt x="681" y="219"/>
                  </a:lnTo>
                  <a:lnTo>
                    <a:pt x="653" y="164"/>
                  </a:lnTo>
                  <a:lnTo>
                    <a:pt x="613" y="110"/>
                  </a:lnTo>
                  <a:lnTo>
                    <a:pt x="558" y="69"/>
                  </a:lnTo>
                  <a:lnTo>
                    <a:pt x="504" y="28"/>
                  </a:lnTo>
                  <a:lnTo>
                    <a:pt x="436" y="15"/>
                  </a:lnTo>
                  <a:lnTo>
                    <a:pt x="354" y="1"/>
                  </a:lnTo>
                  <a:close/>
                </a:path>
              </a:pathLst>
            </a:custGeom>
            <a:solidFill>
              <a:srgbClr val="1739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244;p29">
              <a:extLst>
                <a:ext uri="{FF2B5EF4-FFF2-40B4-BE49-F238E27FC236}">
                  <a16:creationId xmlns:a16="http://schemas.microsoft.com/office/drawing/2014/main" id="{9662DD45-D017-4EF7-807C-1E616A631D07}"/>
                </a:ext>
              </a:extLst>
            </p:cNvPr>
            <p:cNvSpPr/>
            <p:nvPr/>
          </p:nvSpPr>
          <p:spPr>
            <a:xfrm>
              <a:off x="3667681" y="3656525"/>
              <a:ext cx="25517" cy="25517"/>
            </a:xfrm>
            <a:custGeom>
              <a:avLst/>
              <a:gdLst/>
              <a:ahLst/>
              <a:cxnLst/>
              <a:rect l="l" t="t" r="r" b="b"/>
              <a:pathLst>
                <a:path w="722" h="722" extrusionOk="0">
                  <a:moveTo>
                    <a:pt x="354" y="0"/>
                  </a:moveTo>
                  <a:lnTo>
                    <a:pt x="286" y="14"/>
                  </a:lnTo>
                  <a:lnTo>
                    <a:pt x="218" y="27"/>
                  </a:lnTo>
                  <a:lnTo>
                    <a:pt x="164" y="68"/>
                  </a:lnTo>
                  <a:lnTo>
                    <a:pt x="109" y="109"/>
                  </a:lnTo>
                  <a:lnTo>
                    <a:pt x="69" y="163"/>
                  </a:lnTo>
                  <a:lnTo>
                    <a:pt x="28" y="218"/>
                  </a:lnTo>
                  <a:lnTo>
                    <a:pt x="14" y="286"/>
                  </a:lnTo>
                  <a:lnTo>
                    <a:pt x="1" y="354"/>
                  </a:lnTo>
                  <a:lnTo>
                    <a:pt x="14" y="435"/>
                  </a:lnTo>
                  <a:lnTo>
                    <a:pt x="28" y="503"/>
                  </a:lnTo>
                  <a:lnTo>
                    <a:pt x="69" y="558"/>
                  </a:lnTo>
                  <a:lnTo>
                    <a:pt x="109" y="612"/>
                  </a:lnTo>
                  <a:lnTo>
                    <a:pt x="164" y="653"/>
                  </a:lnTo>
                  <a:lnTo>
                    <a:pt x="218" y="694"/>
                  </a:lnTo>
                  <a:lnTo>
                    <a:pt x="286" y="707"/>
                  </a:lnTo>
                  <a:lnTo>
                    <a:pt x="354" y="721"/>
                  </a:lnTo>
                  <a:lnTo>
                    <a:pt x="436" y="707"/>
                  </a:lnTo>
                  <a:lnTo>
                    <a:pt x="504" y="694"/>
                  </a:lnTo>
                  <a:lnTo>
                    <a:pt x="558" y="653"/>
                  </a:lnTo>
                  <a:lnTo>
                    <a:pt x="613" y="612"/>
                  </a:lnTo>
                  <a:lnTo>
                    <a:pt x="653" y="558"/>
                  </a:lnTo>
                  <a:lnTo>
                    <a:pt x="681" y="503"/>
                  </a:lnTo>
                  <a:lnTo>
                    <a:pt x="708" y="435"/>
                  </a:lnTo>
                  <a:lnTo>
                    <a:pt x="721" y="354"/>
                  </a:lnTo>
                  <a:lnTo>
                    <a:pt x="708" y="286"/>
                  </a:lnTo>
                  <a:lnTo>
                    <a:pt x="681" y="218"/>
                  </a:lnTo>
                  <a:lnTo>
                    <a:pt x="653" y="163"/>
                  </a:lnTo>
                  <a:lnTo>
                    <a:pt x="613" y="109"/>
                  </a:lnTo>
                  <a:lnTo>
                    <a:pt x="558" y="68"/>
                  </a:lnTo>
                  <a:lnTo>
                    <a:pt x="504" y="27"/>
                  </a:lnTo>
                  <a:lnTo>
                    <a:pt x="436" y="14"/>
                  </a:lnTo>
                  <a:lnTo>
                    <a:pt x="354"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245;p29">
              <a:extLst>
                <a:ext uri="{FF2B5EF4-FFF2-40B4-BE49-F238E27FC236}">
                  <a16:creationId xmlns:a16="http://schemas.microsoft.com/office/drawing/2014/main" id="{75BBC7D4-236E-4089-A55B-4630B2D582F8}"/>
                </a:ext>
              </a:extLst>
            </p:cNvPr>
            <p:cNvSpPr/>
            <p:nvPr/>
          </p:nvSpPr>
          <p:spPr>
            <a:xfrm>
              <a:off x="3667681" y="3757005"/>
              <a:ext cx="25517" cy="25517"/>
            </a:xfrm>
            <a:custGeom>
              <a:avLst/>
              <a:gdLst/>
              <a:ahLst/>
              <a:cxnLst/>
              <a:rect l="l" t="t" r="r" b="b"/>
              <a:pathLst>
                <a:path w="722" h="722" extrusionOk="0">
                  <a:moveTo>
                    <a:pt x="354" y="0"/>
                  </a:moveTo>
                  <a:lnTo>
                    <a:pt x="286" y="14"/>
                  </a:lnTo>
                  <a:lnTo>
                    <a:pt x="218" y="27"/>
                  </a:lnTo>
                  <a:lnTo>
                    <a:pt x="164" y="68"/>
                  </a:lnTo>
                  <a:lnTo>
                    <a:pt x="109" y="109"/>
                  </a:lnTo>
                  <a:lnTo>
                    <a:pt x="69" y="163"/>
                  </a:lnTo>
                  <a:lnTo>
                    <a:pt x="28" y="218"/>
                  </a:lnTo>
                  <a:lnTo>
                    <a:pt x="14" y="286"/>
                  </a:lnTo>
                  <a:lnTo>
                    <a:pt x="1" y="354"/>
                  </a:lnTo>
                  <a:lnTo>
                    <a:pt x="14" y="435"/>
                  </a:lnTo>
                  <a:lnTo>
                    <a:pt x="28" y="503"/>
                  </a:lnTo>
                  <a:lnTo>
                    <a:pt x="69" y="558"/>
                  </a:lnTo>
                  <a:lnTo>
                    <a:pt x="109" y="612"/>
                  </a:lnTo>
                  <a:lnTo>
                    <a:pt x="164" y="653"/>
                  </a:lnTo>
                  <a:lnTo>
                    <a:pt x="218" y="694"/>
                  </a:lnTo>
                  <a:lnTo>
                    <a:pt x="286" y="707"/>
                  </a:lnTo>
                  <a:lnTo>
                    <a:pt x="354" y="721"/>
                  </a:lnTo>
                  <a:lnTo>
                    <a:pt x="436" y="707"/>
                  </a:lnTo>
                  <a:lnTo>
                    <a:pt x="504" y="694"/>
                  </a:lnTo>
                  <a:lnTo>
                    <a:pt x="558" y="653"/>
                  </a:lnTo>
                  <a:lnTo>
                    <a:pt x="613" y="612"/>
                  </a:lnTo>
                  <a:lnTo>
                    <a:pt x="653" y="558"/>
                  </a:lnTo>
                  <a:lnTo>
                    <a:pt x="681" y="503"/>
                  </a:lnTo>
                  <a:lnTo>
                    <a:pt x="708" y="435"/>
                  </a:lnTo>
                  <a:lnTo>
                    <a:pt x="721" y="354"/>
                  </a:lnTo>
                  <a:lnTo>
                    <a:pt x="708" y="286"/>
                  </a:lnTo>
                  <a:lnTo>
                    <a:pt x="681" y="218"/>
                  </a:lnTo>
                  <a:lnTo>
                    <a:pt x="653" y="163"/>
                  </a:lnTo>
                  <a:lnTo>
                    <a:pt x="613" y="109"/>
                  </a:lnTo>
                  <a:lnTo>
                    <a:pt x="558" y="68"/>
                  </a:lnTo>
                  <a:lnTo>
                    <a:pt x="504" y="27"/>
                  </a:lnTo>
                  <a:lnTo>
                    <a:pt x="436" y="14"/>
                  </a:lnTo>
                  <a:lnTo>
                    <a:pt x="35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246;p29">
              <a:extLst>
                <a:ext uri="{FF2B5EF4-FFF2-40B4-BE49-F238E27FC236}">
                  <a16:creationId xmlns:a16="http://schemas.microsoft.com/office/drawing/2014/main" id="{86975A9C-05BC-4A95-BDF3-30654E013463}"/>
                </a:ext>
              </a:extLst>
            </p:cNvPr>
            <p:cNvSpPr/>
            <p:nvPr/>
          </p:nvSpPr>
          <p:spPr>
            <a:xfrm>
              <a:off x="3667681" y="3790652"/>
              <a:ext cx="25517" cy="25517"/>
            </a:xfrm>
            <a:custGeom>
              <a:avLst/>
              <a:gdLst/>
              <a:ahLst/>
              <a:cxnLst/>
              <a:rect l="l" t="t" r="r" b="b"/>
              <a:pathLst>
                <a:path w="722" h="722" extrusionOk="0">
                  <a:moveTo>
                    <a:pt x="354" y="0"/>
                  </a:moveTo>
                  <a:lnTo>
                    <a:pt x="286" y="14"/>
                  </a:lnTo>
                  <a:lnTo>
                    <a:pt x="218" y="27"/>
                  </a:lnTo>
                  <a:lnTo>
                    <a:pt x="164" y="68"/>
                  </a:lnTo>
                  <a:lnTo>
                    <a:pt x="109" y="109"/>
                  </a:lnTo>
                  <a:lnTo>
                    <a:pt x="69" y="163"/>
                  </a:lnTo>
                  <a:lnTo>
                    <a:pt x="28" y="218"/>
                  </a:lnTo>
                  <a:lnTo>
                    <a:pt x="14" y="286"/>
                  </a:lnTo>
                  <a:lnTo>
                    <a:pt x="1" y="354"/>
                  </a:lnTo>
                  <a:lnTo>
                    <a:pt x="14" y="436"/>
                  </a:lnTo>
                  <a:lnTo>
                    <a:pt x="28" y="504"/>
                  </a:lnTo>
                  <a:lnTo>
                    <a:pt x="69" y="558"/>
                  </a:lnTo>
                  <a:lnTo>
                    <a:pt x="109" y="612"/>
                  </a:lnTo>
                  <a:lnTo>
                    <a:pt x="164" y="653"/>
                  </a:lnTo>
                  <a:lnTo>
                    <a:pt x="218" y="694"/>
                  </a:lnTo>
                  <a:lnTo>
                    <a:pt x="286" y="708"/>
                  </a:lnTo>
                  <a:lnTo>
                    <a:pt x="354" y="721"/>
                  </a:lnTo>
                  <a:lnTo>
                    <a:pt x="436" y="708"/>
                  </a:lnTo>
                  <a:lnTo>
                    <a:pt x="504" y="694"/>
                  </a:lnTo>
                  <a:lnTo>
                    <a:pt x="558" y="653"/>
                  </a:lnTo>
                  <a:lnTo>
                    <a:pt x="613" y="612"/>
                  </a:lnTo>
                  <a:lnTo>
                    <a:pt x="653" y="558"/>
                  </a:lnTo>
                  <a:lnTo>
                    <a:pt x="681" y="504"/>
                  </a:lnTo>
                  <a:lnTo>
                    <a:pt x="708" y="436"/>
                  </a:lnTo>
                  <a:lnTo>
                    <a:pt x="721" y="354"/>
                  </a:lnTo>
                  <a:lnTo>
                    <a:pt x="708" y="286"/>
                  </a:lnTo>
                  <a:lnTo>
                    <a:pt x="681" y="218"/>
                  </a:lnTo>
                  <a:lnTo>
                    <a:pt x="653" y="163"/>
                  </a:lnTo>
                  <a:lnTo>
                    <a:pt x="613" y="109"/>
                  </a:lnTo>
                  <a:lnTo>
                    <a:pt x="558" y="68"/>
                  </a:lnTo>
                  <a:lnTo>
                    <a:pt x="504" y="27"/>
                  </a:lnTo>
                  <a:lnTo>
                    <a:pt x="436" y="14"/>
                  </a:lnTo>
                  <a:lnTo>
                    <a:pt x="354"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247;p29">
              <a:extLst>
                <a:ext uri="{FF2B5EF4-FFF2-40B4-BE49-F238E27FC236}">
                  <a16:creationId xmlns:a16="http://schemas.microsoft.com/office/drawing/2014/main" id="{49320CC2-373A-480B-84AE-7DA0C4C3B961}"/>
                </a:ext>
              </a:extLst>
            </p:cNvPr>
            <p:cNvSpPr/>
            <p:nvPr/>
          </p:nvSpPr>
          <p:spPr>
            <a:xfrm>
              <a:off x="3667681" y="4025258"/>
              <a:ext cx="25517" cy="25517"/>
            </a:xfrm>
            <a:custGeom>
              <a:avLst/>
              <a:gdLst/>
              <a:ahLst/>
              <a:cxnLst/>
              <a:rect l="l" t="t" r="r" b="b"/>
              <a:pathLst>
                <a:path w="722" h="722" extrusionOk="0">
                  <a:moveTo>
                    <a:pt x="354" y="0"/>
                  </a:moveTo>
                  <a:lnTo>
                    <a:pt x="286" y="14"/>
                  </a:lnTo>
                  <a:lnTo>
                    <a:pt x="218" y="41"/>
                  </a:lnTo>
                  <a:lnTo>
                    <a:pt x="164" y="68"/>
                  </a:lnTo>
                  <a:lnTo>
                    <a:pt x="109" y="109"/>
                  </a:lnTo>
                  <a:lnTo>
                    <a:pt x="69" y="164"/>
                  </a:lnTo>
                  <a:lnTo>
                    <a:pt x="28" y="218"/>
                  </a:lnTo>
                  <a:lnTo>
                    <a:pt x="14" y="286"/>
                  </a:lnTo>
                  <a:lnTo>
                    <a:pt x="1" y="368"/>
                  </a:lnTo>
                  <a:lnTo>
                    <a:pt x="14" y="436"/>
                  </a:lnTo>
                  <a:lnTo>
                    <a:pt x="28" y="504"/>
                  </a:lnTo>
                  <a:lnTo>
                    <a:pt x="69" y="558"/>
                  </a:lnTo>
                  <a:lnTo>
                    <a:pt x="109" y="612"/>
                  </a:lnTo>
                  <a:lnTo>
                    <a:pt x="164" y="653"/>
                  </a:lnTo>
                  <a:lnTo>
                    <a:pt x="218" y="694"/>
                  </a:lnTo>
                  <a:lnTo>
                    <a:pt x="286" y="708"/>
                  </a:lnTo>
                  <a:lnTo>
                    <a:pt x="354" y="721"/>
                  </a:lnTo>
                  <a:lnTo>
                    <a:pt x="436" y="708"/>
                  </a:lnTo>
                  <a:lnTo>
                    <a:pt x="504" y="694"/>
                  </a:lnTo>
                  <a:lnTo>
                    <a:pt x="558" y="653"/>
                  </a:lnTo>
                  <a:lnTo>
                    <a:pt x="613" y="612"/>
                  </a:lnTo>
                  <a:lnTo>
                    <a:pt x="653" y="558"/>
                  </a:lnTo>
                  <a:lnTo>
                    <a:pt x="681" y="504"/>
                  </a:lnTo>
                  <a:lnTo>
                    <a:pt x="708" y="436"/>
                  </a:lnTo>
                  <a:lnTo>
                    <a:pt x="721" y="368"/>
                  </a:lnTo>
                  <a:lnTo>
                    <a:pt x="708" y="286"/>
                  </a:lnTo>
                  <a:lnTo>
                    <a:pt x="681" y="218"/>
                  </a:lnTo>
                  <a:lnTo>
                    <a:pt x="653" y="164"/>
                  </a:lnTo>
                  <a:lnTo>
                    <a:pt x="613" y="109"/>
                  </a:lnTo>
                  <a:lnTo>
                    <a:pt x="558" y="68"/>
                  </a:lnTo>
                  <a:lnTo>
                    <a:pt x="504" y="41"/>
                  </a:lnTo>
                  <a:lnTo>
                    <a:pt x="436" y="14"/>
                  </a:lnTo>
                  <a:lnTo>
                    <a:pt x="35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248;p29">
              <a:extLst>
                <a:ext uri="{FF2B5EF4-FFF2-40B4-BE49-F238E27FC236}">
                  <a16:creationId xmlns:a16="http://schemas.microsoft.com/office/drawing/2014/main" id="{581B1ADF-F9EF-4154-935F-A81C245E5C72}"/>
                </a:ext>
              </a:extLst>
            </p:cNvPr>
            <p:cNvSpPr/>
            <p:nvPr/>
          </p:nvSpPr>
          <p:spPr>
            <a:xfrm>
              <a:off x="3667681" y="4059399"/>
              <a:ext cx="25517" cy="25022"/>
            </a:xfrm>
            <a:custGeom>
              <a:avLst/>
              <a:gdLst/>
              <a:ahLst/>
              <a:cxnLst/>
              <a:rect l="l" t="t" r="r" b="b"/>
              <a:pathLst>
                <a:path w="722" h="708" extrusionOk="0">
                  <a:moveTo>
                    <a:pt x="286" y="0"/>
                  </a:moveTo>
                  <a:lnTo>
                    <a:pt x="218" y="27"/>
                  </a:lnTo>
                  <a:lnTo>
                    <a:pt x="164" y="54"/>
                  </a:lnTo>
                  <a:lnTo>
                    <a:pt x="109" y="95"/>
                  </a:lnTo>
                  <a:lnTo>
                    <a:pt x="69" y="150"/>
                  </a:lnTo>
                  <a:lnTo>
                    <a:pt x="28" y="218"/>
                  </a:lnTo>
                  <a:lnTo>
                    <a:pt x="14" y="272"/>
                  </a:lnTo>
                  <a:lnTo>
                    <a:pt x="1" y="354"/>
                  </a:lnTo>
                  <a:lnTo>
                    <a:pt x="14" y="422"/>
                  </a:lnTo>
                  <a:lnTo>
                    <a:pt x="28" y="490"/>
                  </a:lnTo>
                  <a:lnTo>
                    <a:pt x="69" y="544"/>
                  </a:lnTo>
                  <a:lnTo>
                    <a:pt x="109" y="599"/>
                  </a:lnTo>
                  <a:lnTo>
                    <a:pt x="164" y="653"/>
                  </a:lnTo>
                  <a:lnTo>
                    <a:pt x="218" y="680"/>
                  </a:lnTo>
                  <a:lnTo>
                    <a:pt x="286" y="694"/>
                  </a:lnTo>
                  <a:lnTo>
                    <a:pt x="354" y="707"/>
                  </a:lnTo>
                  <a:lnTo>
                    <a:pt x="436" y="694"/>
                  </a:lnTo>
                  <a:lnTo>
                    <a:pt x="504" y="680"/>
                  </a:lnTo>
                  <a:lnTo>
                    <a:pt x="558" y="653"/>
                  </a:lnTo>
                  <a:lnTo>
                    <a:pt x="613" y="599"/>
                  </a:lnTo>
                  <a:lnTo>
                    <a:pt x="653" y="544"/>
                  </a:lnTo>
                  <a:lnTo>
                    <a:pt x="681" y="490"/>
                  </a:lnTo>
                  <a:lnTo>
                    <a:pt x="708" y="422"/>
                  </a:lnTo>
                  <a:lnTo>
                    <a:pt x="721" y="354"/>
                  </a:lnTo>
                  <a:lnTo>
                    <a:pt x="708" y="272"/>
                  </a:lnTo>
                  <a:lnTo>
                    <a:pt x="681" y="218"/>
                  </a:lnTo>
                  <a:lnTo>
                    <a:pt x="653" y="150"/>
                  </a:lnTo>
                  <a:lnTo>
                    <a:pt x="613" y="95"/>
                  </a:lnTo>
                  <a:lnTo>
                    <a:pt x="558" y="54"/>
                  </a:lnTo>
                  <a:lnTo>
                    <a:pt x="504" y="27"/>
                  </a:lnTo>
                  <a:lnTo>
                    <a:pt x="436"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249;p29">
              <a:extLst>
                <a:ext uri="{FF2B5EF4-FFF2-40B4-BE49-F238E27FC236}">
                  <a16:creationId xmlns:a16="http://schemas.microsoft.com/office/drawing/2014/main" id="{E05B8D7B-293B-448A-82CB-454EFE7825B8}"/>
                </a:ext>
              </a:extLst>
            </p:cNvPr>
            <p:cNvSpPr/>
            <p:nvPr/>
          </p:nvSpPr>
          <p:spPr>
            <a:xfrm>
              <a:off x="3667681" y="3891131"/>
              <a:ext cx="25517" cy="25517"/>
            </a:xfrm>
            <a:custGeom>
              <a:avLst/>
              <a:gdLst/>
              <a:ahLst/>
              <a:cxnLst/>
              <a:rect l="l" t="t" r="r" b="b"/>
              <a:pathLst>
                <a:path w="722" h="722" extrusionOk="0">
                  <a:moveTo>
                    <a:pt x="354" y="0"/>
                  </a:moveTo>
                  <a:lnTo>
                    <a:pt x="286" y="14"/>
                  </a:lnTo>
                  <a:lnTo>
                    <a:pt x="218" y="27"/>
                  </a:lnTo>
                  <a:lnTo>
                    <a:pt x="164" y="68"/>
                  </a:lnTo>
                  <a:lnTo>
                    <a:pt x="109" y="109"/>
                  </a:lnTo>
                  <a:lnTo>
                    <a:pt x="69" y="163"/>
                  </a:lnTo>
                  <a:lnTo>
                    <a:pt x="28" y="218"/>
                  </a:lnTo>
                  <a:lnTo>
                    <a:pt x="14" y="286"/>
                  </a:lnTo>
                  <a:lnTo>
                    <a:pt x="1" y="367"/>
                  </a:lnTo>
                  <a:lnTo>
                    <a:pt x="14" y="435"/>
                  </a:lnTo>
                  <a:lnTo>
                    <a:pt x="28" y="503"/>
                  </a:lnTo>
                  <a:lnTo>
                    <a:pt x="69" y="558"/>
                  </a:lnTo>
                  <a:lnTo>
                    <a:pt x="109" y="612"/>
                  </a:lnTo>
                  <a:lnTo>
                    <a:pt x="164" y="653"/>
                  </a:lnTo>
                  <a:lnTo>
                    <a:pt x="218" y="694"/>
                  </a:lnTo>
                  <a:lnTo>
                    <a:pt x="286" y="708"/>
                  </a:lnTo>
                  <a:lnTo>
                    <a:pt x="354" y="721"/>
                  </a:lnTo>
                  <a:lnTo>
                    <a:pt x="436" y="708"/>
                  </a:lnTo>
                  <a:lnTo>
                    <a:pt x="504" y="694"/>
                  </a:lnTo>
                  <a:lnTo>
                    <a:pt x="558" y="653"/>
                  </a:lnTo>
                  <a:lnTo>
                    <a:pt x="613" y="612"/>
                  </a:lnTo>
                  <a:lnTo>
                    <a:pt x="653" y="558"/>
                  </a:lnTo>
                  <a:lnTo>
                    <a:pt x="681" y="503"/>
                  </a:lnTo>
                  <a:lnTo>
                    <a:pt x="708" y="435"/>
                  </a:lnTo>
                  <a:lnTo>
                    <a:pt x="721" y="367"/>
                  </a:lnTo>
                  <a:lnTo>
                    <a:pt x="708" y="286"/>
                  </a:lnTo>
                  <a:lnTo>
                    <a:pt x="681" y="218"/>
                  </a:lnTo>
                  <a:lnTo>
                    <a:pt x="653" y="163"/>
                  </a:lnTo>
                  <a:lnTo>
                    <a:pt x="613" y="109"/>
                  </a:lnTo>
                  <a:lnTo>
                    <a:pt x="558" y="68"/>
                  </a:lnTo>
                  <a:lnTo>
                    <a:pt x="504" y="27"/>
                  </a:lnTo>
                  <a:lnTo>
                    <a:pt x="436" y="14"/>
                  </a:lnTo>
                  <a:lnTo>
                    <a:pt x="354" y="0"/>
                  </a:lnTo>
                  <a:close/>
                </a:path>
              </a:pathLst>
            </a:custGeom>
            <a:solidFill>
              <a:srgbClr val="1739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250;p29">
              <a:extLst>
                <a:ext uri="{FF2B5EF4-FFF2-40B4-BE49-F238E27FC236}">
                  <a16:creationId xmlns:a16="http://schemas.microsoft.com/office/drawing/2014/main" id="{59E263D0-2423-441A-B14B-A937597DB924}"/>
                </a:ext>
              </a:extLst>
            </p:cNvPr>
            <p:cNvSpPr/>
            <p:nvPr/>
          </p:nvSpPr>
          <p:spPr>
            <a:xfrm>
              <a:off x="3667681" y="3924778"/>
              <a:ext cx="25517" cy="25517"/>
            </a:xfrm>
            <a:custGeom>
              <a:avLst/>
              <a:gdLst/>
              <a:ahLst/>
              <a:cxnLst/>
              <a:rect l="l" t="t" r="r" b="b"/>
              <a:pathLst>
                <a:path w="722" h="722" extrusionOk="0">
                  <a:moveTo>
                    <a:pt x="354" y="0"/>
                  </a:moveTo>
                  <a:lnTo>
                    <a:pt x="286" y="14"/>
                  </a:lnTo>
                  <a:lnTo>
                    <a:pt x="218" y="28"/>
                  </a:lnTo>
                  <a:lnTo>
                    <a:pt x="164" y="68"/>
                  </a:lnTo>
                  <a:lnTo>
                    <a:pt x="109" y="109"/>
                  </a:lnTo>
                  <a:lnTo>
                    <a:pt x="69" y="164"/>
                  </a:lnTo>
                  <a:lnTo>
                    <a:pt x="28" y="218"/>
                  </a:lnTo>
                  <a:lnTo>
                    <a:pt x="14" y="286"/>
                  </a:lnTo>
                  <a:lnTo>
                    <a:pt x="1" y="368"/>
                  </a:lnTo>
                  <a:lnTo>
                    <a:pt x="14" y="436"/>
                  </a:lnTo>
                  <a:lnTo>
                    <a:pt x="28" y="504"/>
                  </a:lnTo>
                  <a:lnTo>
                    <a:pt x="69" y="558"/>
                  </a:lnTo>
                  <a:lnTo>
                    <a:pt x="109" y="612"/>
                  </a:lnTo>
                  <a:lnTo>
                    <a:pt x="164" y="653"/>
                  </a:lnTo>
                  <a:lnTo>
                    <a:pt x="218" y="694"/>
                  </a:lnTo>
                  <a:lnTo>
                    <a:pt x="286" y="708"/>
                  </a:lnTo>
                  <a:lnTo>
                    <a:pt x="354" y="721"/>
                  </a:lnTo>
                  <a:lnTo>
                    <a:pt x="436" y="708"/>
                  </a:lnTo>
                  <a:lnTo>
                    <a:pt x="504" y="694"/>
                  </a:lnTo>
                  <a:lnTo>
                    <a:pt x="558" y="653"/>
                  </a:lnTo>
                  <a:lnTo>
                    <a:pt x="613" y="612"/>
                  </a:lnTo>
                  <a:lnTo>
                    <a:pt x="653" y="558"/>
                  </a:lnTo>
                  <a:lnTo>
                    <a:pt x="681" y="504"/>
                  </a:lnTo>
                  <a:lnTo>
                    <a:pt x="708" y="436"/>
                  </a:lnTo>
                  <a:lnTo>
                    <a:pt x="721" y="368"/>
                  </a:lnTo>
                  <a:lnTo>
                    <a:pt x="708" y="286"/>
                  </a:lnTo>
                  <a:lnTo>
                    <a:pt x="681" y="218"/>
                  </a:lnTo>
                  <a:lnTo>
                    <a:pt x="653" y="164"/>
                  </a:lnTo>
                  <a:lnTo>
                    <a:pt x="613" y="109"/>
                  </a:lnTo>
                  <a:lnTo>
                    <a:pt x="558" y="68"/>
                  </a:lnTo>
                  <a:lnTo>
                    <a:pt x="504" y="28"/>
                  </a:lnTo>
                  <a:lnTo>
                    <a:pt x="436" y="14"/>
                  </a:lnTo>
                  <a:lnTo>
                    <a:pt x="354"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251;p29">
              <a:extLst>
                <a:ext uri="{FF2B5EF4-FFF2-40B4-BE49-F238E27FC236}">
                  <a16:creationId xmlns:a16="http://schemas.microsoft.com/office/drawing/2014/main" id="{8F771AAD-A996-425E-9C8C-7D1F6C0A147E}"/>
                </a:ext>
              </a:extLst>
            </p:cNvPr>
            <p:cNvSpPr/>
            <p:nvPr/>
          </p:nvSpPr>
          <p:spPr>
            <a:xfrm>
              <a:off x="3667681" y="4159879"/>
              <a:ext cx="25517" cy="25022"/>
            </a:xfrm>
            <a:custGeom>
              <a:avLst/>
              <a:gdLst/>
              <a:ahLst/>
              <a:cxnLst/>
              <a:rect l="l" t="t" r="r" b="b"/>
              <a:pathLst>
                <a:path w="722" h="708" extrusionOk="0">
                  <a:moveTo>
                    <a:pt x="286" y="0"/>
                  </a:moveTo>
                  <a:lnTo>
                    <a:pt x="218" y="27"/>
                  </a:lnTo>
                  <a:lnTo>
                    <a:pt x="164" y="54"/>
                  </a:lnTo>
                  <a:lnTo>
                    <a:pt x="109" y="95"/>
                  </a:lnTo>
                  <a:lnTo>
                    <a:pt x="69" y="150"/>
                  </a:lnTo>
                  <a:lnTo>
                    <a:pt x="28" y="218"/>
                  </a:lnTo>
                  <a:lnTo>
                    <a:pt x="14" y="286"/>
                  </a:lnTo>
                  <a:lnTo>
                    <a:pt x="1" y="354"/>
                  </a:lnTo>
                  <a:lnTo>
                    <a:pt x="14" y="422"/>
                  </a:lnTo>
                  <a:lnTo>
                    <a:pt x="28" y="490"/>
                  </a:lnTo>
                  <a:lnTo>
                    <a:pt x="69" y="544"/>
                  </a:lnTo>
                  <a:lnTo>
                    <a:pt x="109" y="599"/>
                  </a:lnTo>
                  <a:lnTo>
                    <a:pt x="164" y="653"/>
                  </a:lnTo>
                  <a:lnTo>
                    <a:pt x="218" y="680"/>
                  </a:lnTo>
                  <a:lnTo>
                    <a:pt x="286" y="707"/>
                  </a:lnTo>
                  <a:lnTo>
                    <a:pt x="436" y="707"/>
                  </a:lnTo>
                  <a:lnTo>
                    <a:pt x="504" y="680"/>
                  </a:lnTo>
                  <a:lnTo>
                    <a:pt x="558" y="653"/>
                  </a:lnTo>
                  <a:lnTo>
                    <a:pt x="613" y="599"/>
                  </a:lnTo>
                  <a:lnTo>
                    <a:pt x="653" y="544"/>
                  </a:lnTo>
                  <a:lnTo>
                    <a:pt x="681" y="490"/>
                  </a:lnTo>
                  <a:lnTo>
                    <a:pt x="708" y="422"/>
                  </a:lnTo>
                  <a:lnTo>
                    <a:pt x="721" y="354"/>
                  </a:lnTo>
                  <a:lnTo>
                    <a:pt x="708" y="286"/>
                  </a:lnTo>
                  <a:lnTo>
                    <a:pt x="681" y="218"/>
                  </a:lnTo>
                  <a:lnTo>
                    <a:pt x="653" y="150"/>
                  </a:lnTo>
                  <a:lnTo>
                    <a:pt x="613" y="95"/>
                  </a:lnTo>
                  <a:lnTo>
                    <a:pt x="558" y="54"/>
                  </a:lnTo>
                  <a:lnTo>
                    <a:pt x="504" y="27"/>
                  </a:lnTo>
                  <a:lnTo>
                    <a:pt x="436" y="0"/>
                  </a:lnTo>
                  <a:close/>
                </a:path>
              </a:pathLst>
            </a:custGeom>
            <a:solidFill>
              <a:srgbClr val="1739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252;p29">
              <a:extLst>
                <a:ext uri="{FF2B5EF4-FFF2-40B4-BE49-F238E27FC236}">
                  <a16:creationId xmlns:a16="http://schemas.microsoft.com/office/drawing/2014/main" id="{944A1F6D-D653-4B61-BF75-783A4CC83095}"/>
                </a:ext>
              </a:extLst>
            </p:cNvPr>
            <p:cNvSpPr/>
            <p:nvPr/>
          </p:nvSpPr>
          <p:spPr>
            <a:xfrm>
              <a:off x="3667681" y="4193526"/>
              <a:ext cx="25517" cy="25022"/>
            </a:xfrm>
            <a:custGeom>
              <a:avLst/>
              <a:gdLst/>
              <a:ahLst/>
              <a:cxnLst/>
              <a:rect l="l" t="t" r="r" b="b"/>
              <a:pathLst>
                <a:path w="722" h="708" extrusionOk="0">
                  <a:moveTo>
                    <a:pt x="286" y="0"/>
                  </a:moveTo>
                  <a:lnTo>
                    <a:pt x="218" y="27"/>
                  </a:lnTo>
                  <a:lnTo>
                    <a:pt x="164" y="55"/>
                  </a:lnTo>
                  <a:lnTo>
                    <a:pt x="109" y="95"/>
                  </a:lnTo>
                  <a:lnTo>
                    <a:pt x="69" y="150"/>
                  </a:lnTo>
                  <a:lnTo>
                    <a:pt x="28" y="218"/>
                  </a:lnTo>
                  <a:lnTo>
                    <a:pt x="14" y="286"/>
                  </a:lnTo>
                  <a:lnTo>
                    <a:pt x="1" y="354"/>
                  </a:lnTo>
                  <a:lnTo>
                    <a:pt x="14" y="422"/>
                  </a:lnTo>
                  <a:lnTo>
                    <a:pt x="28" y="490"/>
                  </a:lnTo>
                  <a:lnTo>
                    <a:pt x="69" y="558"/>
                  </a:lnTo>
                  <a:lnTo>
                    <a:pt x="109" y="599"/>
                  </a:lnTo>
                  <a:lnTo>
                    <a:pt x="164" y="653"/>
                  </a:lnTo>
                  <a:lnTo>
                    <a:pt x="218" y="680"/>
                  </a:lnTo>
                  <a:lnTo>
                    <a:pt x="286" y="708"/>
                  </a:lnTo>
                  <a:lnTo>
                    <a:pt x="436" y="708"/>
                  </a:lnTo>
                  <a:lnTo>
                    <a:pt x="504" y="680"/>
                  </a:lnTo>
                  <a:lnTo>
                    <a:pt x="558" y="653"/>
                  </a:lnTo>
                  <a:lnTo>
                    <a:pt x="613" y="599"/>
                  </a:lnTo>
                  <a:lnTo>
                    <a:pt x="653" y="558"/>
                  </a:lnTo>
                  <a:lnTo>
                    <a:pt x="681" y="490"/>
                  </a:lnTo>
                  <a:lnTo>
                    <a:pt x="708" y="422"/>
                  </a:lnTo>
                  <a:lnTo>
                    <a:pt x="721" y="354"/>
                  </a:lnTo>
                  <a:lnTo>
                    <a:pt x="708" y="286"/>
                  </a:lnTo>
                  <a:lnTo>
                    <a:pt x="681" y="218"/>
                  </a:lnTo>
                  <a:lnTo>
                    <a:pt x="653" y="150"/>
                  </a:lnTo>
                  <a:lnTo>
                    <a:pt x="613" y="95"/>
                  </a:lnTo>
                  <a:lnTo>
                    <a:pt x="558" y="55"/>
                  </a:lnTo>
                  <a:lnTo>
                    <a:pt x="504" y="27"/>
                  </a:lnTo>
                  <a:lnTo>
                    <a:pt x="436"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253;p29">
              <a:extLst>
                <a:ext uri="{FF2B5EF4-FFF2-40B4-BE49-F238E27FC236}">
                  <a16:creationId xmlns:a16="http://schemas.microsoft.com/office/drawing/2014/main" id="{ED8BD828-1AD0-440E-936D-16C2C068E257}"/>
                </a:ext>
              </a:extLst>
            </p:cNvPr>
            <p:cNvSpPr/>
            <p:nvPr/>
          </p:nvSpPr>
          <p:spPr>
            <a:xfrm>
              <a:off x="3667681" y="4294005"/>
              <a:ext cx="25517" cy="25022"/>
            </a:xfrm>
            <a:custGeom>
              <a:avLst/>
              <a:gdLst/>
              <a:ahLst/>
              <a:cxnLst/>
              <a:rect l="l" t="t" r="r" b="b"/>
              <a:pathLst>
                <a:path w="722" h="708" extrusionOk="0">
                  <a:moveTo>
                    <a:pt x="286" y="0"/>
                  </a:moveTo>
                  <a:lnTo>
                    <a:pt x="218" y="27"/>
                  </a:lnTo>
                  <a:lnTo>
                    <a:pt x="164" y="55"/>
                  </a:lnTo>
                  <a:lnTo>
                    <a:pt x="109" y="95"/>
                  </a:lnTo>
                  <a:lnTo>
                    <a:pt x="69" y="150"/>
                  </a:lnTo>
                  <a:lnTo>
                    <a:pt x="28" y="218"/>
                  </a:lnTo>
                  <a:lnTo>
                    <a:pt x="14" y="286"/>
                  </a:lnTo>
                  <a:lnTo>
                    <a:pt x="1" y="354"/>
                  </a:lnTo>
                  <a:lnTo>
                    <a:pt x="14" y="422"/>
                  </a:lnTo>
                  <a:lnTo>
                    <a:pt x="28" y="490"/>
                  </a:lnTo>
                  <a:lnTo>
                    <a:pt x="69" y="558"/>
                  </a:lnTo>
                  <a:lnTo>
                    <a:pt x="109" y="599"/>
                  </a:lnTo>
                  <a:lnTo>
                    <a:pt x="164" y="653"/>
                  </a:lnTo>
                  <a:lnTo>
                    <a:pt x="218" y="680"/>
                  </a:lnTo>
                  <a:lnTo>
                    <a:pt x="286" y="707"/>
                  </a:lnTo>
                  <a:lnTo>
                    <a:pt x="436" y="707"/>
                  </a:lnTo>
                  <a:lnTo>
                    <a:pt x="504" y="680"/>
                  </a:lnTo>
                  <a:lnTo>
                    <a:pt x="558" y="653"/>
                  </a:lnTo>
                  <a:lnTo>
                    <a:pt x="613" y="599"/>
                  </a:lnTo>
                  <a:lnTo>
                    <a:pt x="653" y="558"/>
                  </a:lnTo>
                  <a:lnTo>
                    <a:pt x="681" y="490"/>
                  </a:lnTo>
                  <a:lnTo>
                    <a:pt x="708" y="422"/>
                  </a:lnTo>
                  <a:lnTo>
                    <a:pt x="721" y="354"/>
                  </a:lnTo>
                  <a:lnTo>
                    <a:pt x="708" y="286"/>
                  </a:lnTo>
                  <a:lnTo>
                    <a:pt x="681" y="218"/>
                  </a:lnTo>
                  <a:lnTo>
                    <a:pt x="653" y="150"/>
                  </a:lnTo>
                  <a:lnTo>
                    <a:pt x="613" y="95"/>
                  </a:lnTo>
                  <a:lnTo>
                    <a:pt x="558" y="55"/>
                  </a:lnTo>
                  <a:lnTo>
                    <a:pt x="504" y="27"/>
                  </a:lnTo>
                  <a:lnTo>
                    <a:pt x="43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254;p29">
              <a:extLst>
                <a:ext uri="{FF2B5EF4-FFF2-40B4-BE49-F238E27FC236}">
                  <a16:creationId xmlns:a16="http://schemas.microsoft.com/office/drawing/2014/main" id="{09C6DB39-9AD7-486C-80BC-121C691221D1}"/>
                </a:ext>
              </a:extLst>
            </p:cNvPr>
            <p:cNvSpPr/>
            <p:nvPr/>
          </p:nvSpPr>
          <p:spPr>
            <a:xfrm>
              <a:off x="3667681" y="4327652"/>
              <a:ext cx="25517" cy="25022"/>
            </a:xfrm>
            <a:custGeom>
              <a:avLst/>
              <a:gdLst/>
              <a:ahLst/>
              <a:cxnLst/>
              <a:rect l="l" t="t" r="r" b="b"/>
              <a:pathLst>
                <a:path w="722" h="708" extrusionOk="0">
                  <a:moveTo>
                    <a:pt x="286" y="0"/>
                  </a:moveTo>
                  <a:lnTo>
                    <a:pt x="218" y="27"/>
                  </a:lnTo>
                  <a:lnTo>
                    <a:pt x="164" y="55"/>
                  </a:lnTo>
                  <a:lnTo>
                    <a:pt x="109" y="96"/>
                  </a:lnTo>
                  <a:lnTo>
                    <a:pt x="69" y="150"/>
                  </a:lnTo>
                  <a:lnTo>
                    <a:pt x="28" y="218"/>
                  </a:lnTo>
                  <a:lnTo>
                    <a:pt x="14" y="286"/>
                  </a:lnTo>
                  <a:lnTo>
                    <a:pt x="1" y="354"/>
                  </a:lnTo>
                  <a:lnTo>
                    <a:pt x="14" y="422"/>
                  </a:lnTo>
                  <a:lnTo>
                    <a:pt x="28" y="490"/>
                  </a:lnTo>
                  <a:lnTo>
                    <a:pt x="69" y="558"/>
                  </a:lnTo>
                  <a:lnTo>
                    <a:pt x="109" y="612"/>
                  </a:lnTo>
                  <a:lnTo>
                    <a:pt x="164" y="653"/>
                  </a:lnTo>
                  <a:lnTo>
                    <a:pt x="218" y="680"/>
                  </a:lnTo>
                  <a:lnTo>
                    <a:pt x="286" y="708"/>
                  </a:lnTo>
                  <a:lnTo>
                    <a:pt x="436" y="708"/>
                  </a:lnTo>
                  <a:lnTo>
                    <a:pt x="504" y="680"/>
                  </a:lnTo>
                  <a:lnTo>
                    <a:pt x="558" y="653"/>
                  </a:lnTo>
                  <a:lnTo>
                    <a:pt x="613" y="612"/>
                  </a:lnTo>
                  <a:lnTo>
                    <a:pt x="653" y="558"/>
                  </a:lnTo>
                  <a:lnTo>
                    <a:pt x="681" y="490"/>
                  </a:lnTo>
                  <a:lnTo>
                    <a:pt x="708" y="422"/>
                  </a:lnTo>
                  <a:lnTo>
                    <a:pt x="721" y="354"/>
                  </a:lnTo>
                  <a:lnTo>
                    <a:pt x="708" y="286"/>
                  </a:lnTo>
                  <a:lnTo>
                    <a:pt x="681" y="218"/>
                  </a:lnTo>
                  <a:lnTo>
                    <a:pt x="653" y="150"/>
                  </a:lnTo>
                  <a:lnTo>
                    <a:pt x="613" y="96"/>
                  </a:lnTo>
                  <a:lnTo>
                    <a:pt x="558" y="55"/>
                  </a:lnTo>
                  <a:lnTo>
                    <a:pt x="504" y="27"/>
                  </a:lnTo>
                  <a:lnTo>
                    <a:pt x="436"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255;p29">
              <a:extLst>
                <a:ext uri="{FF2B5EF4-FFF2-40B4-BE49-F238E27FC236}">
                  <a16:creationId xmlns:a16="http://schemas.microsoft.com/office/drawing/2014/main" id="{E65933D3-EDB7-413E-9D9D-CFA61502A871}"/>
                </a:ext>
              </a:extLst>
            </p:cNvPr>
            <p:cNvSpPr/>
            <p:nvPr/>
          </p:nvSpPr>
          <p:spPr>
            <a:xfrm>
              <a:off x="3667681" y="4428132"/>
              <a:ext cx="25517" cy="25022"/>
            </a:xfrm>
            <a:custGeom>
              <a:avLst/>
              <a:gdLst/>
              <a:ahLst/>
              <a:cxnLst/>
              <a:rect l="l" t="t" r="r" b="b"/>
              <a:pathLst>
                <a:path w="722" h="708" extrusionOk="0">
                  <a:moveTo>
                    <a:pt x="286" y="0"/>
                  </a:moveTo>
                  <a:lnTo>
                    <a:pt x="218" y="27"/>
                  </a:lnTo>
                  <a:lnTo>
                    <a:pt x="164" y="55"/>
                  </a:lnTo>
                  <a:lnTo>
                    <a:pt x="109" y="109"/>
                  </a:lnTo>
                  <a:lnTo>
                    <a:pt x="69" y="150"/>
                  </a:lnTo>
                  <a:lnTo>
                    <a:pt x="28" y="218"/>
                  </a:lnTo>
                  <a:lnTo>
                    <a:pt x="14" y="286"/>
                  </a:lnTo>
                  <a:lnTo>
                    <a:pt x="1" y="354"/>
                  </a:lnTo>
                  <a:lnTo>
                    <a:pt x="14" y="422"/>
                  </a:lnTo>
                  <a:lnTo>
                    <a:pt x="28" y="490"/>
                  </a:lnTo>
                  <a:lnTo>
                    <a:pt x="69" y="558"/>
                  </a:lnTo>
                  <a:lnTo>
                    <a:pt x="109" y="612"/>
                  </a:lnTo>
                  <a:lnTo>
                    <a:pt x="164" y="653"/>
                  </a:lnTo>
                  <a:lnTo>
                    <a:pt x="218" y="680"/>
                  </a:lnTo>
                  <a:lnTo>
                    <a:pt x="286" y="708"/>
                  </a:lnTo>
                  <a:lnTo>
                    <a:pt x="436" y="708"/>
                  </a:lnTo>
                  <a:lnTo>
                    <a:pt x="504" y="680"/>
                  </a:lnTo>
                  <a:lnTo>
                    <a:pt x="558" y="653"/>
                  </a:lnTo>
                  <a:lnTo>
                    <a:pt x="613" y="612"/>
                  </a:lnTo>
                  <a:lnTo>
                    <a:pt x="653" y="558"/>
                  </a:lnTo>
                  <a:lnTo>
                    <a:pt x="681" y="490"/>
                  </a:lnTo>
                  <a:lnTo>
                    <a:pt x="708" y="422"/>
                  </a:lnTo>
                  <a:lnTo>
                    <a:pt x="721" y="354"/>
                  </a:lnTo>
                  <a:lnTo>
                    <a:pt x="708" y="286"/>
                  </a:lnTo>
                  <a:lnTo>
                    <a:pt x="681" y="218"/>
                  </a:lnTo>
                  <a:lnTo>
                    <a:pt x="653" y="150"/>
                  </a:lnTo>
                  <a:lnTo>
                    <a:pt x="613" y="109"/>
                  </a:lnTo>
                  <a:lnTo>
                    <a:pt x="558" y="55"/>
                  </a:lnTo>
                  <a:lnTo>
                    <a:pt x="504" y="27"/>
                  </a:lnTo>
                  <a:lnTo>
                    <a:pt x="436" y="0"/>
                  </a:lnTo>
                  <a:close/>
                </a:path>
              </a:pathLst>
            </a:custGeom>
            <a:solidFill>
              <a:srgbClr val="1739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256;p29">
              <a:extLst>
                <a:ext uri="{FF2B5EF4-FFF2-40B4-BE49-F238E27FC236}">
                  <a16:creationId xmlns:a16="http://schemas.microsoft.com/office/drawing/2014/main" id="{F49E5B5F-A6CA-462B-BBD3-8D28C9B733D7}"/>
                </a:ext>
              </a:extLst>
            </p:cNvPr>
            <p:cNvSpPr/>
            <p:nvPr/>
          </p:nvSpPr>
          <p:spPr>
            <a:xfrm>
              <a:off x="3667681" y="4461778"/>
              <a:ext cx="25517" cy="25022"/>
            </a:xfrm>
            <a:custGeom>
              <a:avLst/>
              <a:gdLst/>
              <a:ahLst/>
              <a:cxnLst/>
              <a:rect l="l" t="t" r="r" b="b"/>
              <a:pathLst>
                <a:path w="722" h="708" extrusionOk="0">
                  <a:moveTo>
                    <a:pt x="286" y="0"/>
                  </a:moveTo>
                  <a:lnTo>
                    <a:pt x="218" y="28"/>
                  </a:lnTo>
                  <a:lnTo>
                    <a:pt x="164" y="55"/>
                  </a:lnTo>
                  <a:lnTo>
                    <a:pt x="109" y="109"/>
                  </a:lnTo>
                  <a:lnTo>
                    <a:pt x="69" y="150"/>
                  </a:lnTo>
                  <a:lnTo>
                    <a:pt x="28" y="218"/>
                  </a:lnTo>
                  <a:lnTo>
                    <a:pt x="14" y="286"/>
                  </a:lnTo>
                  <a:lnTo>
                    <a:pt x="1" y="354"/>
                  </a:lnTo>
                  <a:lnTo>
                    <a:pt x="14" y="422"/>
                  </a:lnTo>
                  <a:lnTo>
                    <a:pt x="28" y="490"/>
                  </a:lnTo>
                  <a:lnTo>
                    <a:pt x="69" y="558"/>
                  </a:lnTo>
                  <a:lnTo>
                    <a:pt x="109" y="613"/>
                  </a:lnTo>
                  <a:lnTo>
                    <a:pt x="164" y="653"/>
                  </a:lnTo>
                  <a:lnTo>
                    <a:pt x="218" y="681"/>
                  </a:lnTo>
                  <a:lnTo>
                    <a:pt x="286" y="708"/>
                  </a:lnTo>
                  <a:lnTo>
                    <a:pt x="436" y="708"/>
                  </a:lnTo>
                  <a:lnTo>
                    <a:pt x="504" y="681"/>
                  </a:lnTo>
                  <a:lnTo>
                    <a:pt x="558" y="653"/>
                  </a:lnTo>
                  <a:lnTo>
                    <a:pt x="613" y="613"/>
                  </a:lnTo>
                  <a:lnTo>
                    <a:pt x="653" y="558"/>
                  </a:lnTo>
                  <a:lnTo>
                    <a:pt x="681" y="490"/>
                  </a:lnTo>
                  <a:lnTo>
                    <a:pt x="708" y="422"/>
                  </a:lnTo>
                  <a:lnTo>
                    <a:pt x="721" y="354"/>
                  </a:lnTo>
                  <a:lnTo>
                    <a:pt x="708" y="286"/>
                  </a:lnTo>
                  <a:lnTo>
                    <a:pt x="681" y="218"/>
                  </a:lnTo>
                  <a:lnTo>
                    <a:pt x="653" y="150"/>
                  </a:lnTo>
                  <a:lnTo>
                    <a:pt x="613" y="109"/>
                  </a:lnTo>
                  <a:lnTo>
                    <a:pt x="558" y="55"/>
                  </a:lnTo>
                  <a:lnTo>
                    <a:pt x="504" y="28"/>
                  </a:lnTo>
                  <a:lnTo>
                    <a:pt x="436"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257;p29">
              <a:extLst>
                <a:ext uri="{FF2B5EF4-FFF2-40B4-BE49-F238E27FC236}">
                  <a16:creationId xmlns:a16="http://schemas.microsoft.com/office/drawing/2014/main" id="{4E07CB73-6196-4CE0-82F9-9F45A75E55B2}"/>
                </a:ext>
              </a:extLst>
            </p:cNvPr>
            <p:cNvSpPr/>
            <p:nvPr/>
          </p:nvSpPr>
          <p:spPr>
            <a:xfrm>
              <a:off x="3722497" y="3425736"/>
              <a:ext cx="438459" cy="48596"/>
            </a:xfrm>
            <a:custGeom>
              <a:avLst/>
              <a:gdLst/>
              <a:ahLst/>
              <a:cxnLst/>
              <a:rect l="l" t="t" r="r" b="b"/>
              <a:pathLst>
                <a:path w="12406" h="1375" extrusionOk="0">
                  <a:moveTo>
                    <a:pt x="1374" y="1"/>
                  </a:moveTo>
                  <a:lnTo>
                    <a:pt x="1224" y="15"/>
                  </a:lnTo>
                  <a:lnTo>
                    <a:pt x="1088" y="28"/>
                  </a:lnTo>
                  <a:lnTo>
                    <a:pt x="966" y="69"/>
                  </a:lnTo>
                  <a:lnTo>
                    <a:pt x="830" y="110"/>
                  </a:lnTo>
                  <a:lnTo>
                    <a:pt x="708" y="164"/>
                  </a:lnTo>
                  <a:lnTo>
                    <a:pt x="599" y="246"/>
                  </a:lnTo>
                  <a:lnTo>
                    <a:pt x="490" y="314"/>
                  </a:lnTo>
                  <a:lnTo>
                    <a:pt x="395" y="409"/>
                  </a:lnTo>
                  <a:lnTo>
                    <a:pt x="313" y="504"/>
                  </a:lnTo>
                  <a:lnTo>
                    <a:pt x="231" y="613"/>
                  </a:lnTo>
                  <a:lnTo>
                    <a:pt x="163" y="722"/>
                  </a:lnTo>
                  <a:lnTo>
                    <a:pt x="109" y="844"/>
                  </a:lnTo>
                  <a:lnTo>
                    <a:pt x="55" y="967"/>
                  </a:lnTo>
                  <a:lnTo>
                    <a:pt x="27" y="1103"/>
                  </a:lnTo>
                  <a:lnTo>
                    <a:pt x="0" y="1239"/>
                  </a:lnTo>
                  <a:lnTo>
                    <a:pt x="0" y="1375"/>
                  </a:lnTo>
                  <a:lnTo>
                    <a:pt x="12406" y="1375"/>
                  </a:lnTo>
                  <a:lnTo>
                    <a:pt x="12392" y="1239"/>
                  </a:lnTo>
                  <a:lnTo>
                    <a:pt x="12379" y="1103"/>
                  </a:lnTo>
                  <a:lnTo>
                    <a:pt x="12338" y="967"/>
                  </a:lnTo>
                  <a:lnTo>
                    <a:pt x="12297" y="844"/>
                  </a:lnTo>
                  <a:lnTo>
                    <a:pt x="12229" y="722"/>
                  </a:lnTo>
                  <a:lnTo>
                    <a:pt x="12161" y="613"/>
                  </a:lnTo>
                  <a:lnTo>
                    <a:pt x="12093" y="504"/>
                  </a:lnTo>
                  <a:lnTo>
                    <a:pt x="11998" y="409"/>
                  </a:lnTo>
                  <a:lnTo>
                    <a:pt x="11902" y="314"/>
                  </a:lnTo>
                  <a:lnTo>
                    <a:pt x="11794" y="246"/>
                  </a:lnTo>
                  <a:lnTo>
                    <a:pt x="11685" y="164"/>
                  </a:lnTo>
                  <a:lnTo>
                    <a:pt x="11562" y="110"/>
                  </a:lnTo>
                  <a:lnTo>
                    <a:pt x="11440" y="69"/>
                  </a:lnTo>
                  <a:lnTo>
                    <a:pt x="11304" y="28"/>
                  </a:lnTo>
                  <a:lnTo>
                    <a:pt x="11168" y="15"/>
                  </a:lnTo>
                  <a:lnTo>
                    <a:pt x="11032"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9331159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8C031CB-40EE-4E12-B443-5F250149207A}"/>
              </a:ext>
            </a:extLst>
          </p:cNvPr>
          <p:cNvSpPr>
            <a:spLocks noGrp="1"/>
          </p:cNvSpPr>
          <p:nvPr>
            <p:ph type="body" sz="quarter" idx="10"/>
          </p:nvPr>
        </p:nvSpPr>
        <p:spPr/>
        <p:txBody>
          <a:bodyPr>
            <a:normAutofit fontScale="92500" lnSpcReduction="10000"/>
          </a:bodyPr>
          <a:lstStyle/>
          <a:p>
            <a:r>
              <a:rPr lang="en-GB" dirty="0"/>
              <a:t>Supervised Learning </a:t>
            </a:r>
            <a:endParaRPr lang="en-US" dirty="0"/>
          </a:p>
        </p:txBody>
      </p:sp>
      <p:sp>
        <p:nvSpPr>
          <p:cNvPr id="3" name="Google Shape;1436;p32">
            <a:extLst>
              <a:ext uri="{FF2B5EF4-FFF2-40B4-BE49-F238E27FC236}">
                <a16:creationId xmlns:a16="http://schemas.microsoft.com/office/drawing/2014/main" id="{4E79DAF8-037E-4F0A-A925-85CC3ACEADC2}"/>
              </a:ext>
            </a:extLst>
          </p:cNvPr>
          <p:cNvSpPr/>
          <p:nvPr/>
        </p:nvSpPr>
        <p:spPr>
          <a:xfrm>
            <a:off x="7512151" y="3562457"/>
            <a:ext cx="4428057" cy="2113308"/>
          </a:xfrm>
          <a:prstGeom prst="roundRect">
            <a:avLst>
              <a:gd name="adj" fmla="val 8324"/>
            </a:avLst>
          </a:prstGeom>
          <a:solidFill>
            <a:srgbClr val="EA4827">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437;p32">
            <a:extLst>
              <a:ext uri="{FF2B5EF4-FFF2-40B4-BE49-F238E27FC236}">
                <a16:creationId xmlns:a16="http://schemas.microsoft.com/office/drawing/2014/main" id="{681A9331-3850-45E1-A288-799B2489EEFD}"/>
              </a:ext>
            </a:extLst>
          </p:cNvPr>
          <p:cNvSpPr/>
          <p:nvPr/>
        </p:nvSpPr>
        <p:spPr>
          <a:xfrm>
            <a:off x="7512151" y="1317052"/>
            <a:ext cx="4322039" cy="2162863"/>
          </a:xfrm>
          <a:prstGeom prst="roundRect">
            <a:avLst>
              <a:gd name="adj" fmla="val 10110"/>
            </a:avLst>
          </a:prstGeom>
          <a:solidFill>
            <a:srgbClr val="E99B27">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438;p32">
            <a:extLst>
              <a:ext uri="{FF2B5EF4-FFF2-40B4-BE49-F238E27FC236}">
                <a16:creationId xmlns:a16="http://schemas.microsoft.com/office/drawing/2014/main" id="{40A3A70B-E6E1-40FF-8347-883DAE10C907}"/>
              </a:ext>
            </a:extLst>
          </p:cNvPr>
          <p:cNvSpPr/>
          <p:nvPr/>
        </p:nvSpPr>
        <p:spPr>
          <a:xfrm>
            <a:off x="2286002" y="2995309"/>
            <a:ext cx="4115100" cy="1285800"/>
          </a:xfrm>
          <a:prstGeom prst="roundRect">
            <a:avLst>
              <a:gd name="adj" fmla="val 70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 name="Google Shape;1440;p32">
            <a:extLst>
              <a:ext uri="{FF2B5EF4-FFF2-40B4-BE49-F238E27FC236}">
                <a16:creationId xmlns:a16="http://schemas.microsoft.com/office/drawing/2014/main" id="{FBD53ABF-9D45-446D-9A8E-E26D26B83BE6}"/>
              </a:ext>
            </a:extLst>
          </p:cNvPr>
          <p:cNvGrpSpPr/>
          <p:nvPr/>
        </p:nvGrpSpPr>
        <p:grpSpPr>
          <a:xfrm>
            <a:off x="2285928" y="1881766"/>
            <a:ext cx="1222740" cy="2516543"/>
            <a:chOff x="-2050539" y="1195241"/>
            <a:chExt cx="1087557" cy="2238519"/>
          </a:xfrm>
        </p:grpSpPr>
        <p:sp>
          <p:nvSpPr>
            <p:cNvPr id="7" name="Google Shape;1441;p32">
              <a:extLst>
                <a:ext uri="{FF2B5EF4-FFF2-40B4-BE49-F238E27FC236}">
                  <a16:creationId xmlns:a16="http://schemas.microsoft.com/office/drawing/2014/main" id="{11EF5A21-6093-449F-8A5A-B58D7D86424D}"/>
                </a:ext>
              </a:extLst>
            </p:cNvPr>
            <p:cNvSpPr/>
            <p:nvPr/>
          </p:nvSpPr>
          <p:spPr>
            <a:xfrm>
              <a:off x="-2050539" y="1195241"/>
              <a:ext cx="1087557" cy="2238519"/>
            </a:xfrm>
            <a:custGeom>
              <a:avLst/>
              <a:gdLst/>
              <a:ahLst/>
              <a:cxnLst/>
              <a:rect l="l" t="t" r="r" b="b"/>
              <a:pathLst>
                <a:path w="38679" h="79613" extrusionOk="0">
                  <a:moveTo>
                    <a:pt x="1912" y="0"/>
                  </a:moveTo>
                  <a:lnTo>
                    <a:pt x="1718" y="15"/>
                  </a:lnTo>
                  <a:lnTo>
                    <a:pt x="1524" y="45"/>
                  </a:lnTo>
                  <a:lnTo>
                    <a:pt x="1345" y="90"/>
                  </a:lnTo>
                  <a:lnTo>
                    <a:pt x="1165" y="150"/>
                  </a:lnTo>
                  <a:lnTo>
                    <a:pt x="1001" y="239"/>
                  </a:lnTo>
                  <a:lnTo>
                    <a:pt x="837" y="329"/>
                  </a:lnTo>
                  <a:lnTo>
                    <a:pt x="702" y="448"/>
                  </a:lnTo>
                  <a:lnTo>
                    <a:pt x="568" y="568"/>
                  </a:lnTo>
                  <a:lnTo>
                    <a:pt x="433" y="702"/>
                  </a:lnTo>
                  <a:lnTo>
                    <a:pt x="329" y="852"/>
                  </a:lnTo>
                  <a:lnTo>
                    <a:pt x="239" y="1001"/>
                  </a:lnTo>
                  <a:lnTo>
                    <a:pt x="150" y="1165"/>
                  </a:lnTo>
                  <a:lnTo>
                    <a:pt x="90" y="1345"/>
                  </a:lnTo>
                  <a:lnTo>
                    <a:pt x="45" y="1524"/>
                  </a:lnTo>
                  <a:lnTo>
                    <a:pt x="15" y="1718"/>
                  </a:lnTo>
                  <a:lnTo>
                    <a:pt x="0" y="1912"/>
                  </a:lnTo>
                  <a:lnTo>
                    <a:pt x="0" y="77058"/>
                  </a:lnTo>
                  <a:lnTo>
                    <a:pt x="15" y="77312"/>
                  </a:lnTo>
                  <a:lnTo>
                    <a:pt x="60" y="77566"/>
                  </a:lnTo>
                  <a:lnTo>
                    <a:pt x="120" y="77820"/>
                  </a:lnTo>
                  <a:lnTo>
                    <a:pt x="209" y="78044"/>
                  </a:lnTo>
                  <a:lnTo>
                    <a:pt x="314" y="78268"/>
                  </a:lnTo>
                  <a:lnTo>
                    <a:pt x="433" y="78477"/>
                  </a:lnTo>
                  <a:lnTo>
                    <a:pt x="583" y="78687"/>
                  </a:lnTo>
                  <a:lnTo>
                    <a:pt x="747" y="78866"/>
                  </a:lnTo>
                  <a:lnTo>
                    <a:pt x="941" y="79030"/>
                  </a:lnTo>
                  <a:lnTo>
                    <a:pt x="1136" y="79180"/>
                  </a:lnTo>
                  <a:lnTo>
                    <a:pt x="1345" y="79299"/>
                  </a:lnTo>
                  <a:lnTo>
                    <a:pt x="1569" y="79419"/>
                  </a:lnTo>
                  <a:lnTo>
                    <a:pt x="1808" y="79493"/>
                  </a:lnTo>
                  <a:lnTo>
                    <a:pt x="2047" y="79553"/>
                  </a:lnTo>
                  <a:lnTo>
                    <a:pt x="2301" y="79598"/>
                  </a:lnTo>
                  <a:lnTo>
                    <a:pt x="2555" y="79613"/>
                  </a:lnTo>
                  <a:lnTo>
                    <a:pt x="36124" y="79613"/>
                  </a:lnTo>
                  <a:lnTo>
                    <a:pt x="36378" y="79598"/>
                  </a:lnTo>
                  <a:lnTo>
                    <a:pt x="36632" y="79553"/>
                  </a:lnTo>
                  <a:lnTo>
                    <a:pt x="36886" y="79493"/>
                  </a:lnTo>
                  <a:lnTo>
                    <a:pt x="37110" y="79419"/>
                  </a:lnTo>
                  <a:lnTo>
                    <a:pt x="37334" y="79299"/>
                  </a:lnTo>
                  <a:lnTo>
                    <a:pt x="37558" y="79180"/>
                  </a:lnTo>
                  <a:lnTo>
                    <a:pt x="37753" y="79030"/>
                  </a:lnTo>
                  <a:lnTo>
                    <a:pt x="37932" y="78866"/>
                  </a:lnTo>
                  <a:lnTo>
                    <a:pt x="38096" y="78687"/>
                  </a:lnTo>
                  <a:lnTo>
                    <a:pt x="38246" y="78477"/>
                  </a:lnTo>
                  <a:lnTo>
                    <a:pt x="38365" y="78268"/>
                  </a:lnTo>
                  <a:lnTo>
                    <a:pt x="38485" y="78044"/>
                  </a:lnTo>
                  <a:lnTo>
                    <a:pt x="38559" y="77820"/>
                  </a:lnTo>
                  <a:lnTo>
                    <a:pt x="38634" y="77566"/>
                  </a:lnTo>
                  <a:lnTo>
                    <a:pt x="38664" y="77312"/>
                  </a:lnTo>
                  <a:lnTo>
                    <a:pt x="38679" y="77058"/>
                  </a:lnTo>
                  <a:lnTo>
                    <a:pt x="38679" y="1912"/>
                  </a:lnTo>
                  <a:lnTo>
                    <a:pt x="38664" y="1718"/>
                  </a:lnTo>
                  <a:lnTo>
                    <a:pt x="38634" y="1524"/>
                  </a:lnTo>
                  <a:lnTo>
                    <a:pt x="38589" y="1345"/>
                  </a:lnTo>
                  <a:lnTo>
                    <a:pt x="38529" y="1165"/>
                  </a:lnTo>
                  <a:lnTo>
                    <a:pt x="38455" y="1001"/>
                  </a:lnTo>
                  <a:lnTo>
                    <a:pt x="38350" y="852"/>
                  </a:lnTo>
                  <a:lnTo>
                    <a:pt x="38246" y="702"/>
                  </a:lnTo>
                  <a:lnTo>
                    <a:pt x="38126" y="568"/>
                  </a:lnTo>
                  <a:lnTo>
                    <a:pt x="37992" y="448"/>
                  </a:lnTo>
                  <a:lnTo>
                    <a:pt x="37842" y="329"/>
                  </a:lnTo>
                  <a:lnTo>
                    <a:pt x="37678" y="239"/>
                  </a:lnTo>
                  <a:lnTo>
                    <a:pt x="37514" y="150"/>
                  </a:lnTo>
                  <a:lnTo>
                    <a:pt x="37334" y="90"/>
                  </a:lnTo>
                  <a:lnTo>
                    <a:pt x="37155" y="45"/>
                  </a:lnTo>
                  <a:lnTo>
                    <a:pt x="36961" y="15"/>
                  </a:lnTo>
                  <a:lnTo>
                    <a:pt x="3676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442;p32">
              <a:extLst>
                <a:ext uri="{FF2B5EF4-FFF2-40B4-BE49-F238E27FC236}">
                  <a16:creationId xmlns:a16="http://schemas.microsoft.com/office/drawing/2014/main" id="{A25E6193-BB4B-45C6-AD5A-FEB94BEAF367}"/>
                </a:ext>
              </a:extLst>
            </p:cNvPr>
            <p:cNvSpPr/>
            <p:nvPr/>
          </p:nvSpPr>
          <p:spPr>
            <a:xfrm>
              <a:off x="-2050539" y="1195241"/>
              <a:ext cx="1087557" cy="2238519"/>
            </a:xfrm>
            <a:custGeom>
              <a:avLst/>
              <a:gdLst/>
              <a:ahLst/>
              <a:cxnLst/>
              <a:rect l="l" t="t" r="r" b="b"/>
              <a:pathLst>
                <a:path w="38679" h="79613" fill="none" extrusionOk="0">
                  <a:moveTo>
                    <a:pt x="38679" y="1912"/>
                  </a:moveTo>
                  <a:lnTo>
                    <a:pt x="38679" y="77058"/>
                  </a:lnTo>
                  <a:lnTo>
                    <a:pt x="38679" y="77058"/>
                  </a:lnTo>
                  <a:lnTo>
                    <a:pt x="38664" y="77312"/>
                  </a:lnTo>
                  <a:lnTo>
                    <a:pt x="38634" y="77566"/>
                  </a:lnTo>
                  <a:lnTo>
                    <a:pt x="38559" y="77820"/>
                  </a:lnTo>
                  <a:lnTo>
                    <a:pt x="38485" y="78044"/>
                  </a:lnTo>
                  <a:lnTo>
                    <a:pt x="38365" y="78268"/>
                  </a:lnTo>
                  <a:lnTo>
                    <a:pt x="38246" y="78477"/>
                  </a:lnTo>
                  <a:lnTo>
                    <a:pt x="38096" y="78687"/>
                  </a:lnTo>
                  <a:lnTo>
                    <a:pt x="37932" y="78866"/>
                  </a:lnTo>
                  <a:lnTo>
                    <a:pt x="37753" y="79030"/>
                  </a:lnTo>
                  <a:lnTo>
                    <a:pt x="37558" y="79180"/>
                  </a:lnTo>
                  <a:lnTo>
                    <a:pt x="37334" y="79299"/>
                  </a:lnTo>
                  <a:lnTo>
                    <a:pt x="37110" y="79419"/>
                  </a:lnTo>
                  <a:lnTo>
                    <a:pt x="36886" y="79493"/>
                  </a:lnTo>
                  <a:lnTo>
                    <a:pt x="36632" y="79553"/>
                  </a:lnTo>
                  <a:lnTo>
                    <a:pt x="36378" y="79598"/>
                  </a:lnTo>
                  <a:lnTo>
                    <a:pt x="36124" y="79613"/>
                  </a:lnTo>
                  <a:lnTo>
                    <a:pt x="2555" y="79613"/>
                  </a:lnTo>
                  <a:lnTo>
                    <a:pt x="2555" y="79613"/>
                  </a:lnTo>
                  <a:lnTo>
                    <a:pt x="2301" y="79598"/>
                  </a:lnTo>
                  <a:lnTo>
                    <a:pt x="2047" y="79553"/>
                  </a:lnTo>
                  <a:lnTo>
                    <a:pt x="1808" y="79493"/>
                  </a:lnTo>
                  <a:lnTo>
                    <a:pt x="1569" y="79419"/>
                  </a:lnTo>
                  <a:lnTo>
                    <a:pt x="1345" y="79299"/>
                  </a:lnTo>
                  <a:lnTo>
                    <a:pt x="1136" y="79180"/>
                  </a:lnTo>
                  <a:lnTo>
                    <a:pt x="941" y="79030"/>
                  </a:lnTo>
                  <a:lnTo>
                    <a:pt x="747" y="78866"/>
                  </a:lnTo>
                  <a:lnTo>
                    <a:pt x="583" y="78687"/>
                  </a:lnTo>
                  <a:lnTo>
                    <a:pt x="433" y="78477"/>
                  </a:lnTo>
                  <a:lnTo>
                    <a:pt x="314" y="78268"/>
                  </a:lnTo>
                  <a:lnTo>
                    <a:pt x="209" y="78044"/>
                  </a:lnTo>
                  <a:lnTo>
                    <a:pt x="120" y="77820"/>
                  </a:lnTo>
                  <a:lnTo>
                    <a:pt x="60" y="77566"/>
                  </a:lnTo>
                  <a:lnTo>
                    <a:pt x="15" y="77312"/>
                  </a:lnTo>
                  <a:lnTo>
                    <a:pt x="0" y="77058"/>
                  </a:lnTo>
                  <a:lnTo>
                    <a:pt x="0" y="1912"/>
                  </a:lnTo>
                  <a:lnTo>
                    <a:pt x="0" y="1912"/>
                  </a:lnTo>
                  <a:lnTo>
                    <a:pt x="15" y="1718"/>
                  </a:lnTo>
                  <a:lnTo>
                    <a:pt x="45" y="1524"/>
                  </a:lnTo>
                  <a:lnTo>
                    <a:pt x="90" y="1345"/>
                  </a:lnTo>
                  <a:lnTo>
                    <a:pt x="150" y="1165"/>
                  </a:lnTo>
                  <a:lnTo>
                    <a:pt x="239" y="1001"/>
                  </a:lnTo>
                  <a:lnTo>
                    <a:pt x="329" y="852"/>
                  </a:lnTo>
                  <a:lnTo>
                    <a:pt x="433" y="702"/>
                  </a:lnTo>
                  <a:lnTo>
                    <a:pt x="568" y="568"/>
                  </a:lnTo>
                  <a:lnTo>
                    <a:pt x="702" y="448"/>
                  </a:lnTo>
                  <a:lnTo>
                    <a:pt x="837" y="329"/>
                  </a:lnTo>
                  <a:lnTo>
                    <a:pt x="1001" y="239"/>
                  </a:lnTo>
                  <a:lnTo>
                    <a:pt x="1165" y="150"/>
                  </a:lnTo>
                  <a:lnTo>
                    <a:pt x="1345" y="90"/>
                  </a:lnTo>
                  <a:lnTo>
                    <a:pt x="1524" y="45"/>
                  </a:lnTo>
                  <a:lnTo>
                    <a:pt x="1718" y="15"/>
                  </a:lnTo>
                  <a:lnTo>
                    <a:pt x="1912" y="0"/>
                  </a:lnTo>
                  <a:lnTo>
                    <a:pt x="36767" y="0"/>
                  </a:lnTo>
                  <a:lnTo>
                    <a:pt x="36767" y="0"/>
                  </a:lnTo>
                  <a:lnTo>
                    <a:pt x="36961" y="15"/>
                  </a:lnTo>
                  <a:lnTo>
                    <a:pt x="37155" y="45"/>
                  </a:lnTo>
                  <a:lnTo>
                    <a:pt x="37334" y="90"/>
                  </a:lnTo>
                  <a:lnTo>
                    <a:pt x="37514" y="150"/>
                  </a:lnTo>
                  <a:lnTo>
                    <a:pt x="37678" y="239"/>
                  </a:lnTo>
                  <a:lnTo>
                    <a:pt x="37842" y="329"/>
                  </a:lnTo>
                  <a:lnTo>
                    <a:pt x="37992" y="448"/>
                  </a:lnTo>
                  <a:lnTo>
                    <a:pt x="38126" y="568"/>
                  </a:lnTo>
                  <a:lnTo>
                    <a:pt x="38246" y="702"/>
                  </a:lnTo>
                  <a:lnTo>
                    <a:pt x="38350" y="852"/>
                  </a:lnTo>
                  <a:lnTo>
                    <a:pt x="38455" y="1001"/>
                  </a:lnTo>
                  <a:lnTo>
                    <a:pt x="38529" y="1165"/>
                  </a:lnTo>
                  <a:lnTo>
                    <a:pt x="38589" y="1345"/>
                  </a:lnTo>
                  <a:lnTo>
                    <a:pt x="38634" y="1524"/>
                  </a:lnTo>
                  <a:lnTo>
                    <a:pt x="38664" y="1718"/>
                  </a:lnTo>
                  <a:lnTo>
                    <a:pt x="38679" y="191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443;p32">
              <a:extLst>
                <a:ext uri="{FF2B5EF4-FFF2-40B4-BE49-F238E27FC236}">
                  <a16:creationId xmlns:a16="http://schemas.microsoft.com/office/drawing/2014/main" id="{D3F7A91B-3BE7-4CBB-91D0-C55787AE5C3B}"/>
                </a:ext>
              </a:extLst>
            </p:cNvPr>
            <p:cNvSpPr/>
            <p:nvPr/>
          </p:nvSpPr>
          <p:spPr>
            <a:xfrm>
              <a:off x="-2050539" y="1195241"/>
              <a:ext cx="1087557" cy="202474"/>
            </a:xfrm>
            <a:custGeom>
              <a:avLst/>
              <a:gdLst/>
              <a:ahLst/>
              <a:cxnLst/>
              <a:rect l="l" t="t" r="r" b="b"/>
              <a:pathLst>
                <a:path w="38679" h="7201" extrusionOk="0">
                  <a:moveTo>
                    <a:pt x="1912" y="0"/>
                  </a:moveTo>
                  <a:lnTo>
                    <a:pt x="1718" y="15"/>
                  </a:lnTo>
                  <a:lnTo>
                    <a:pt x="1524" y="45"/>
                  </a:lnTo>
                  <a:lnTo>
                    <a:pt x="1345" y="90"/>
                  </a:lnTo>
                  <a:lnTo>
                    <a:pt x="1165" y="150"/>
                  </a:lnTo>
                  <a:lnTo>
                    <a:pt x="1001" y="239"/>
                  </a:lnTo>
                  <a:lnTo>
                    <a:pt x="837" y="329"/>
                  </a:lnTo>
                  <a:lnTo>
                    <a:pt x="702" y="448"/>
                  </a:lnTo>
                  <a:lnTo>
                    <a:pt x="568" y="568"/>
                  </a:lnTo>
                  <a:lnTo>
                    <a:pt x="433" y="702"/>
                  </a:lnTo>
                  <a:lnTo>
                    <a:pt x="329" y="852"/>
                  </a:lnTo>
                  <a:lnTo>
                    <a:pt x="239" y="1001"/>
                  </a:lnTo>
                  <a:lnTo>
                    <a:pt x="150" y="1165"/>
                  </a:lnTo>
                  <a:lnTo>
                    <a:pt x="90" y="1345"/>
                  </a:lnTo>
                  <a:lnTo>
                    <a:pt x="45" y="1524"/>
                  </a:lnTo>
                  <a:lnTo>
                    <a:pt x="15" y="1718"/>
                  </a:lnTo>
                  <a:lnTo>
                    <a:pt x="0" y="1912"/>
                  </a:lnTo>
                  <a:lnTo>
                    <a:pt x="0" y="7201"/>
                  </a:lnTo>
                  <a:lnTo>
                    <a:pt x="38679" y="7201"/>
                  </a:lnTo>
                  <a:lnTo>
                    <a:pt x="38679" y="1912"/>
                  </a:lnTo>
                  <a:lnTo>
                    <a:pt x="38664" y="1718"/>
                  </a:lnTo>
                  <a:lnTo>
                    <a:pt x="38634" y="1524"/>
                  </a:lnTo>
                  <a:lnTo>
                    <a:pt x="38589" y="1345"/>
                  </a:lnTo>
                  <a:lnTo>
                    <a:pt x="38529" y="1165"/>
                  </a:lnTo>
                  <a:lnTo>
                    <a:pt x="38455" y="1001"/>
                  </a:lnTo>
                  <a:lnTo>
                    <a:pt x="38350" y="852"/>
                  </a:lnTo>
                  <a:lnTo>
                    <a:pt x="38246" y="702"/>
                  </a:lnTo>
                  <a:lnTo>
                    <a:pt x="38126" y="568"/>
                  </a:lnTo>
                  <a:lnTo>
                    <a:pt x="37992" y="448"/>
                  </a:lnTo>
                  <a:lnTo>
                    <a:pt x="37842" y="329"/>
                  </a:lnTo>
                  <a:lnTo>
                    <a:pt x="37678" y="239"/>
                  </a:lnTo>
                  <a:lnTo>
                    <a:pt x="37514" y="150"/>
                  </a:lnTo>
                  <a:lnTo>
                    <a:pt x="37334" y="90"/>
                  </a:lnTo>
                  <a:lnTo>
                    <a:pt x="37155" y="45"/>
                  </a:lnTo>
                  <a:lnTo>
                    <a:pt x="36961" y="15"/>
                  </a:lnTo>
                  <a:lnTo>
                    <a:pt x="3676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444;p32">
              <a:extLst>
                <a:ext uri="{FF2B5EF4-FFF2-40B4-BE49-F238E27FC236}">
                  <a16:creationId xmlns:a16="http://schemas.microsoft.com/office/drawing/2014/main" id="{5508AE39-AAE8-44B1-86D1-E66882825DF2}"/>
                </a:ext>
              </a:extLst>
            </p:cNvPr>
            <p:cNvSpPr/>
            <p:nvPr/>
          </p:nvSpPr>
          <p:spPr>
            <a:xfrm>
              <a:off x="-1296958" y="1251533"/>
              <a:ext cx="70603" cy="70575"/>
            </a:xfrm>
            <a:custGeom>
              <a:avLst/>
              <a:gdLst/>
              <a:ahLst/>
              <a:cxnLst/>
              <a:rect l="l" t="t" r="r" b="b"/>
              <a:pathLst>
                <a:path w="2511" h="2510" extrusionOk="0">
                  <a:moveTo>
                    <a:pt x="1121" y="0"/>
                  </a:moveTo>
                  <a:lnTo>
                    <a:pt x="1002" y="30"/>
                  </a:lnTo>
                  <a:lnTo>
                    <a:pt x="882" y="60"/>
                  </a:lnTo>
                  <a:lnTo>
                    <a:pt x="763" y="105"/>
                  </a:lnTo>
                  <a:lnTo>
                    <a:pt x="658" y="149"/>
                  </a:lnTo>
                  <a:lnTo>
                    <a:pt x="554" y="209"/>
                  </a:lnTo>
                  <a:lnTo>
                    <a:pt x="449" y="284"/>
                  </a:lnTo>
                  <a:lnTo>
                    <a:pt x="359" y="374"/>
                  </a:lnTo>
                  <a:lnTo>
                    <a:pt x="285" y="463"/>
                  </a:lnTo>
                  <a:lnTo>
                    <a:pt x="210" y="553"/>
                  </a:lnTo>
                  <a:lnTo>
                    <a:pt x="150" y="657"/>
                  </a:lnTo>
                  <a:lnTo>
                    <a:pt x="91" y="762"/>
                  </a:lnTo>
                  <a:lnTo>
                    <a:pt x="61" y="881"/>
                  </a:lnTo>
                  <a:lnTo>
                    <a:pt x="31" y="1001"/>
                  </a:lnTo>
                  <a:lnTo>
                    <a:pt x="1" y="1120"/>
                  </a:lnTo>
                  <a:lnTo>
                    <a:pt x="1" y="1255"/>
                  </a:lnTo>
                  <a:lnTo>
                    <a:pt x="1" y="1389"/>
                  </a:lnTo>
                  <a:lnTo>
                    <a:pt x="31" y="1509"/>
                  </a:lnTo>
                  <a:lnTo>
                    <a:pt x="61" y="1628"/>
                  </a:lnTo>
                  <a:lnTo>
                    <a:pt x="91" y="1748"/>
                  </a:lnTo>
                  <a:lnTo>
                    <a:pt x="150" y="1853"/>
                  </a:lnTo>
                  <a:lnTo>
                    <a:pt x="210" y="1957"/>
                  </a:lnTo>
                  <a:lnTo>
                    <a:pt x="285" y="2062"/>
                  </a:lnTo>
                  <a:lnTo>
                    <a:pt x="359" y="2151"/>
                  </a:lnTo>
                  <a:lnTo>
                    <a:pt x="449" y="2226"/>
                  </a:lnTo>
                  <a:lnTo>
                    <a:pt x="554" y="2301"/>
                  </a:lnTo>
                  <a:lnTo>
                    <a:pt x="658" y="2360"/>
                  </a:lnTo>
                  <a:lnTo>
                    <a:pt x="763" y="2420"/>
                  </a:lnTo>
                  <a:lnTo>
                    <a:pt x="882" y="2450"/>
                  </a:lnTo>
                  <a:lnTo>
                    <a:pt x="1002" y="2495"/>
                  </a:lnTo>
                  <a:lnTo>
                    <a:pt x="1121" y="2510"/>
                  </a:lnTo>
                  <a:lnTo>
                    <a:pt x="1390" y="2510"/>
                  </a:lnTo>
                  <a:lnTo>
                    <a:pt x="1510" y="2495"/>
                  </a:lnTo>
                  <a:lnTo>
                    <a:pt x="1629" y="2450"/>
                  </a:lnTo>
                  <a:lnTo>
                    <a:pt x="1749" y="2420"/>
                  </a:lnTo>
                  <a:lnTo>
                    <a:pt x="1853" y="2360"/>
                  </a:lnTo>
                  <a:lnTo>
                    <a:pt x="1958" y="2301"/>
                  </a:lnTo>
                  <a:lnTo>
                    <a:pt x="2063" y="2226"/>
                  </a:lnTo>
                  <a:lnTo>
                    <a:pt x="2137" y="2151"/>
                  </a:lnTo>
                  <a:lnTo>
                    <a:pt x="2227" y="2062"/>
                  </a:lnTo>
                  <a:lnTo>
                    <a:pt x="2302" y="1957"/>
                  </a:lnTo>
                  <a:lnTo>
                    <a:pt x="2361" y="1853"/>
                  </a:lnTo>
                  <a:lnTo>
                    <a:pt x="2421" y="1748"/>
                  </a:lnTo>
                  <a:lnTo>
                    <a:pt x="2451" y="1628"/>
                  </a:lnTo>
                  <a:lnTo>
                    <a:pt x="2481" y="1509"/>
                  </a:lnTo>
                  <a:lnTo>
                    <a:pt x="2511" y="1389"/>
                  </a:lnTo>
                  <a:lnTo>
                    <a:pt x="2511" y="1255"/>
                  </a:lnTo>
                  <a:lnTo>
                    <a:pt x="2511" y="1120"/>
                  </a:lnTo>
                  <a:lnTo>
                    <a:pt x="2481" y="1001"/>
                  </a:lnTo>
                  <a:lnTo>
                    <a:pt x="2451" y="881"/>
                  </a:lnTo>
                  <a:lnTo>
                    <a:pt x="2421" y="762"/>
                  </a:lnTo>
                  <a:lnTo>
                    <a:pt x="2361" y="657"/>
                  </a:lnTo>
                  <a:lnTo>
                    <a:pt x="2302" y="553"/>
                  </a:lnTo>
                  <a:lnTo>
                    <a:pt x="2227" y="463"/>
                  </a:lnTo>
                  <a:lnTo>
                    <a:pt x="2137" y="374"/>
                  </a:lnTo>
                  <a:lnTo>
                    <a:pt x="2063" y="284"/>
                  </a:lnTo>
                  <a:lnTo>
                    <a:pt x="1958" y="209"/>
                  </a:lnTo>
                  <a:lnTo>
                    <a:pt x="1853" y="149"/>
                  </a:lnTo>
                  <a:lnTo>
                    <a:pt x="1749" y="105"/>
                  </a:lnTo>
                  <a:lnTo>
                    <a:pt x="1629" y="60"/>
                  </a:lnTo>
                  <a:lnTo>
                    <a:pt x="1510" y="30"/>
                  </a:lnTo>
                  <a:lnTo>
                    <a:pt x="139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445;p32">
              <a:extLst>
                <a:ext uri="{FF2B5EF4-FFF2-40B4-BE49-F238E27FC236}">
                  <a16:creationId xmlns:a16="http://schemas.microsoft.com/office/drawing/2014/main" id="{B5B10B26-3352-41E0-98D6-6EB4384A1685}"/>
                </a:ext>
              </a:extLst>
            </p:cNvPr>
            <p:cNvSpPr/>
            <p:nvPr/>
          </p:nvSpPr>
          <p:spPr>
            <a:xfrm>
              <a:off x="-1182266" y="1251533"/>
              <a:ext cx="70603" cy="70575"/>
            </a:xfrm>
            <a:custGeom>
              <a:avLst/>
              <a:gdLst/>
              <a:ahLst/>
              <a:cxnLst/>
              <a:rect l="l" t="t" r="r" b="b"/>
              <a:pathLst>
                <a:path w="2511" h="2510" extrusionOk="0">
                  <a:moveTo>
                    <a:pt x="1121" y="0"/>
                  </a:moveTo>
                  <a:lnTo>
                    <a:pt x="1001" y="30"/>
                  </a:lnTo>
                  <a:lnTo>
                    <a:pt x="882" y="60"/>
                  </a:lnTo>
                  <a:lnTo>
                    <a:pt x="762" y="105"/>
                  </a:lnTo>
                  <a:lnTo>
                    <a:pt x="658" y="149"/>
                  </a:lnTo>
                  <a:lnTo>
                    <a:pt x="553" y="209"/>
                  </a:lnTo>
                  <a:lnTo>
                    <a:pt x="449" y="284"/>
                  </a:lnTo>
                  <a:lnTo>
                    <a:pt x="359" y="374"/>
                  </a:lnTo>
                  <a:lnTo>
                    <a:pt x="284" y="463"/>
                  </a:lnTo>
                  <a:lnTo>
                    <a:pt x="210" y="553"/>
                  </a:lnTo>
                  <a:lnTo>
                    <a:pt x="150" y="657"/>
                  </a:lnTo>
                  <a:lnTo>
                    <a:pt x="90" y="762"/>
                  </a:lnTo>
                  <a:lnTo>
                    <a:pt x="45" y="881"/>
                  </a:lnTo>
                  <a:lnTo>
                    <a:pt x="15" y="1001"/>
                  </a:lnTo>
                  <a:lnTo>
                    <a:pt x="0" y="1120"/>
                  </a:lnTo>
                  <a:lnTo>
                    <a:pt x="0" y="1255"/>
                  </a:lnTo>
                  <a:lnTo>
                    <a:pt x="0" y="1389"/>
                  </a:lnTo>
                  <a:lnTo>
                    <a:pt x="15" y="1509"/>
                  </a:lnTo>
                  <a:lnTo>
                    <a:pt x="45" y="1628"/>
                  </a:lnTo>
                  <a:lnTo>
                    <a:pt x="90" y="1748"/>
                  </a:lnTo>
                  <a:lnTo>
                    <a:pt x="150" y="1853"/>
                  </a:lnTo>
                  <a:lnTo>
                    <a:pt x="210" y="1957"/>
                  </a:lnTo>
                  <a:lnTo>
                    <a:pt x="284" y="2062"/>
                  </a:lnTo>
                  <a:lnTo>
                    <a:pt x="359" y="2151"/>
                  </a:lnTo>
                  <a:lnTo>
                    <a:pt x="449" y="2226"/>
                  </a:lnTo>
                  <a:lnTo>
                    <a:pt x="553" y="2301"/>
                  </a:lnTo>
                  <a:lnTo>
                    <a:pt x="658" y="2360"/>
                  </a:lnTo>
                  <a:lnTo>
                    <a:pt x="762" y="2420"/>
                  </a:lnTo>
                  <a:lnTo>
                    <a:pt x="882" y="2450"/>
                  </a:lnTo>
                  <a:lnTo>
                    <a:pt x="1001" y="2495"/>
                  </a:lnTo>
                  <a:lnTo>
                    <a:pt x="1121" y="2510"/>
                  </a:lnTo>
                  <a:lnTo>
                    <a:pt x="1375" y="2510"/>
                  </a:lnTo>
                  <a:lnTo>
                    <a:pt x="1509" y="2495"/>
                  </a:lnTo>
                  <a:lnTo>
                    <a:pt x="1629" y="2450"/>
                  </a:lnTo>
                  <a:lnTo>
                    <a:pt x="1748" y="2420"/>
                  </a:lnTo>
                  <a:lnTo>
                    <a:pt x="1853" y="2360"/>
                  </a:lnTo>
                  <a:lnTo>
                    <a:pt x="1957" y="2301"/>
                  </a:lnTo>
                  <a:lnTo>
                    <a:pt x="2047" y="2226"/>
                  </a:lnTo>
                  <a:lnTo>
                    <a:pt x="2137" y="2151"/>
                  </a:lnTo>
                  <a:lnTo>
                    <a:pt x="2226" y="2062"/>
                  </a:lnTo>
                  <a:lnTo>
                    <a:pt x="2301" y="1957"/>
                  </a:lnTo>
                  <a:lnTo>
                    <a:pt x="2361" y="1853"/>
                  </a:lnTo>
                  <a:lnTo>
                    <a:pt x="2406" y="1748"/>
                  </a:lnTo>
                  <a:lnTo>
                    <a:pt x="2450" y="1628"/>
                  </a:lnTo>
                  <a:lnTo>
                    <a:pt x="2480" y="1509"/>
                  </a:lnTo>
                  <a:lnTo>
                    <a:pt x="2510" y="1389"/>
                  </a:lnTo>
                  <a:lnTo>
                    <a:pt x="2510" y="1255"/>
                  </a:lnTo>
                  <a:lnTo>
                    <a:pt x="2510" y="1120"/>
                  </a:lnTo>
                  <a:lnTo>
                    <a:pt x="2480" y="1001"/>
                  </a:lnTo>
                  <a:lnTo>
                    <a:pt x="2450" y="881"/>
                  </a:lnTo>
                  <a:lnTo>
                    <a:pt x="2406" y="762"/>
                  </a:lnTo>
                  <a:lnTo>
                    <a:pt x="2361" y="657"/>
                  </a:lnTo>
                  <a:lnTo>
                    <a:pt x="2301" y="553"/>
                  </a:lnTo>
                  <a:lnTo>
                    <a:pt x="2226" y="463"/>
                  </a:lnTo>
                  <a:lnTo>
                    <a:pt x="2137" y="374"/>
                  </a:lnTo>
                  <a:lnTo>
                    <a:pt x="2047" y="284"/>
                  </a:lnTo>
                  <a:lnTo>
                    <a:pt x="1957" y="209"/>
                  </a:lnTo>
                  <a:lnTo>
                    <a:pt x="1853" y="149"/>
                  </a:lnTo>
                  <a:lnTo>
                    <a:pt x="1748" y="105"/>
                  </a:lnTo>
                  <a:lnTo>
                    <a:pt x="1629" y="60"/>
                  </a:lnTo>
                  <a:lnTo>
                    <a:pt x="1509" y="30"/>
                  </a:lnTo>
                  <a:lnTo>
                    <a:pt x="137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446;p32">
              <a:extLst>
                <a:ext uri="{FF2B5EF4-FFF2-40B4-BE49-F238E27FC236}">
                  <a16:creationId xmlns:a16="http://schemas.microsoft.com/office/drawing/2014/main" id="{B899922C-7E07-406A-990D-697C15E9C717}"/>
                </a:ext>
              </a:extLst>
            </p:cNvPr>
            <p:cNvSpPr/>
            <p:nvPr/>
          </p:nvSpPr>
          <p:spPr>
            <a:xfrm>
              <a:off x="-1072636" y="1251533"/>
              <a:ext cx="70603" cy="70575"/>
            </a:xfrm>
            <a:custGeom>
              <a:avLst/>
              <a:gdLst/>
              <a:ahLst/>
              <a:cxnLst/>
              <a:rect l="l" t="t" r="r" b="b"/>
              <a:pathLst>
                <a:path w="2511" h="2510" extrusionOk="0">
                  <a:moveTo>
                    <a:pt x="1121" y="0"/>
                  </a:moveTo>
                  <a:lnTo>
                    <a:pt x="1002" y="30"/>
                  </a:lnTo>
                  <a:lnTo>
                    <a:pt x="882" y="60"/>
                  </a:lnTo>
                  <a:lnTo>
                    <a:pt x="763" y="105"/>
                  </a:lnTo>
                  <a:lnTo>
                    <a:pt x="658" y="149"/>
                  </a:lnTo>
                  <a:lnTo>
                    <a:pt x="553" y="209"/>
                  </a:lnTo>
                  <a:lnTo>
                    <a:pt x="449" y="284"/>
                  </a:lnTo>
                  <a:lnTo>
                    <a:pt x="359" y="374"/>
                  </a:lnTo>
                  <a:lnTo>
                    <a:pt x="284" y="463"/>
                  </a:lnTo>
                  <a:lnTo>
                    <a:pt x="210" y="553"/>
                  </a:lnTo>
                  <a:lnTo>
                    <a:pt x="150" y="657"/>
                  </a:lnTo>
                  <a:lnTo>
                    <a:pt x="90" y="762"/>
                  </a:lnTo>
                  <a:lnTo>
                    <a:pt x="60" y="881"/>
                  </a:lnTo>
                  <a:lnTo>
                    <a:pt x="30" y="1001"/>
                  </a:lnTo>
                  <a:lnTo>
                    <a:pt x="1" y="1120"/>
                  </a:lnTo>
                  <a:lnTo>
                    <a:pt x="1" y="1255"/>
                  </a:lnTo>
                  <a:lnTo>
                    <a:pt x="1" y="1389"/>
                  </a:lnTo>
                  <a:lnTo>
                    <a:pt x="30" y="1509"/>
                  </a:lnTo>
                  <a:lnTo>
                    <a:pt x="60" y="1628"/>
                  </a:lnTo>
                  <a:lnTo>
                    <a:pt x="90" y="1748"/>
                  </a:lnTo>
                  <a:lnTo>
                    <a:pt x="150" y="1853"/>
                  </a:lnTo>
                  <a:lnTo>
                    <a:pt x="210" y="1957"/>
                  </a:lnTo>
                  <a:lnTo>
                    <a:pt x="284" y="2062"/>
                  </a:lnTo>
                  <a:lnTo>
                    <a:pt x="359" y="2151"/>
                  </a:lnTo>
                  <a:lnTo>
                    <a:pt x="449" y="2226"/>
                  </a:lnTo>
                  <a:lnTo>
                    <a:pt x="553" y="2301"/>
                  </a:lnTo>
                  <a:lnTo>
                    <a:pt x="658" y="2360"/>
                  </a:lnTo>
                  <a:lnTo>
                    <a:pt x="763" y="2420"/>
                  </a:lnTo>
                  <a:lnTo>
                    <a:pt x="882" y="2450"/>
                  </a:lnTo>
                  <a:lnTo>
                    <a:pt x="1002" y="2495"/>
                  </a:lnTo>
                  <a:lnTo>
                    <a:pt x="1121" y="2510"/>
                  </a:lnTo>
                  <a:lnTo>
                    <a:pt x="1390" y="2510"/>
                  </a:lnTo>
                  <a:lnTo>
                    <a:pt x="1510" y="2495"/>
                  </a:lnTo>
                  <a:lnTo>
                    <a:pt x="1629" y="2450"/>
                  </a:lnTo>
                  <a:lnTo>
                    <a:pt x="1749" y="2420"/>
                  </a:lnTo>
                  <a:lnTo>
                    <a:pt x="1853" y="2360"/>
                  </a:lnTo>
                  <a:lnTo>
                    <a:pt x="1958" y="2301"/>
                  </a:lnTo>
                  <a:lnTo>
                    <a:pt x="2062" y="2226"/>
                  </a:lnTo>
                  <a:lnTo>
                    <a:pt x="2152" y="2151"/>
                  </a:lnTo>
                  <a:lnTo>
                    <a:pt x="2227" y="2062"/>
                  </a:lnTo>
                  <a:lnTo>
                    <a:pt x="2301" y="1957"/>
                  </a:lnTo>
                  <a:lnTo>
                    <a:pt x="2361" y="1853"/>
                  </a:lnTo>
                  <a:lnTo>
                    <a:pt x="2421" y="1748"/>
                  </a:lnTo>
                  <a:lnTo>
                    <a:pt x="2451" y="1628"/>
                  </a:lnTo>
                  <a:lnTo>
                    <a:pt x="2481" y="1509"/>
                  </a:lnTo>
                  <a:lnTo>
                    <a:pt x="2510" y="1389"/>
                  </a:lnTo>
                  <a:lnTo>
                    <a:pt x="2510" y="1255"/>
                  </a:lnTo>
                  <a:lnTo>
                    <a:pt x="2510" y="1120"/>
                  </a:lnTo>
                  <a:lnTo>
                    <a:pt x="2481" y="1001"/>
                  </a:lnTo>
                  <a:lnTo>
                    <a:pt x="2451" y="881"/>
                  </a:lnTo>
                  <a:lnTo>
                    <a:pt x="2421" y="762"/>
                  </a:lnTo>
                  <a:lnTo>
                    <a:pt x="2361" y="657"/>
                  </a:lnTo>
                  <a:lnTo>
                    <a:pt x="2301" y="553"/>
                  </a:lnTo>
                  <a:lnTo>
                    <a:pt x="2227" y="463"/>
                  </a:lnTo>
                  <a:lnTo>
                    <a:pt x="2152" y="374"/>
                  </a:lnTo>
                  <a:lnTo>
                    <a:pt x="2062" y="284"/>
                  </a:lnTo>
                  <a:lnTo>
                    <a:pt x="1958" y="209"/>
                  </a:lnTo>
                  <a:lnTo>
                    <a:pt x="1853" y="149"/>
                  </a:lnTo>
                  <a:lnTo>
                    <a:pt x="1749" y="105"/>
                  </a:lnTo>
                  <a:lnTo>
                    <a:pt x="1629" y="60"/>
                  </a:lnTo>
                  <a:lnTo>
                    <a:pt x="1510" y="30"/>
                  </a:lnTo>
                  <a:lnTo>
                    <a:pt x="139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 name="Google Shape;1447;p32">
              <a:extLst>
                <a:ext uri="{FF2B5EF4-FFF2-40B4-BE49-F238E27FC236}">
                  <a16:creationId xmlns:a16="http://schemas.microsoft.com/office/drawing/2014/main" id="{971DE983-DE59-4D81-AB1D-9D67A821A329}"/>
                </a:ext>
              </a:extLst>
            </p:cNvPr>
            <p:cNvGrpSpPr/>
            <p:nvPr/>
          </p:nvGrpSpPr>
          <p:grpSpPr>
            <a:xfrm>
              <a:off x="-1837553" y="1587475"/>
              <a:ext cx="691023" cy="562245"/>
              <a:chOff x="-3597915" y="995403"/>
              <a:chExt cx="1552860" cy="1263472"/>
            </a:xfrm>
          </p:grpSpPr>
          <p:sp>
            <p:nvSpPr>
              <p:cNvPr id="20" name="Google Shape;1448;p32">
                <a:extLst>
                  <a:ext uri="{FF2B5EF4-FFF2-40B4-BE49-F238E27FC236}">
                    <a16:creationId xmlns:a16="http://schemas.microsoft.com/office/drawing/2014/main" id="{9C0D80DD-FC82-4A76-A671-7542039E43C8}"/>
                  </a:ext>
                </a:extLst>
              </p:cNvPr>
              <p:cNvSpPr/>
              <p:nvPr/>
            </p:nvSpPr>
            <p:spPr>
              <a:xfrm>
                <a:off x="-3597915" y="995403"/>
                <a:ext cx="1552843" cy="922581"/>
              </a:xfrm>
              <a:custGeom>
                <a:avLst/>
                <a:gdLst/>
                <a:ahLst/>
                <a:cxnLst/>
                <a:rect l="l" t="t" r="r" b="b"/>
                <a:pathLst>
                  <a:path w="43937" h="26104" extrusionOk="0">
                    <a:moveTo>
                      <a:pt x="19778" y="1"/>
                    </a:moveTo>
                    <a:lnTo>
                      <a:pt x="19207" y="28"/>
                    </a:lnTo>
                    <a:lnTo>
                      <a:pt x="18636" y="69"/>
                    </a:lnTo>
                    <a:lnTo>
                      <a:pt x="18078" y="123"/>
                    </a:lnTo>
                    <a:lnTo>
                      <a:pt x="17507" y="191"/>
                    </a:lnTo>
                    <a:lnTo>
                      <a:pt x="16935" y="273"/>
                    </a:lnTo>
                    <a:lnTo>
                      <a:pt x="16214" y="409"/>
                    </a:lnTo>
                    <a:lnTo>
                      <a:pt x="15507" y="572"/>
                    </a:lnTo>
                    <a:lnTo>
                      <a:pt x="14800" y="762"/>
                    </a:lnTo>
                    <a:lnTo>
                      <a:pt x="14120" y="966"/>
                    </a:lnTo>
                    <a:lnTo>
                      <a:pt x="13439" y="1198"/>
                    </a:lnTo>
                    <a:lnTo>
                      <a:pt x="12759" y="1456"/>
                    </a:lnTo>
                    <a:lnTo>
                      <a:pt x="12106" y="1728"/>
                    </a:lnTo>
                    <a:lnTo>
                      <a:pt x="11467" y="2027"/>
                    </a:lnTo>
                    <a:lnTo>
                      <a:pt x="10937" y="2300"/>
                    </a:lnTo>
                    <a:lnTo>
                      <a:pt x="10433" y="2572"/>
                    </a:lnTo>
                    <a:lnTo>
                      <a:pt x="9930" y="2871"/>
                    </a:lnTo>
                    <a:lnTo>
                      <a:pt x="9427" y="3170"/>
                    </a:lnTo>
                    <a:lnTo>
                      <a:pt x="8991" y="3456"/>
                    </a:lnTo>
                    <a:lnTo>
                      <a:pt x="8556" y="3755"/>
                    </a:lnTo>
                    <a:lnTo>
                      <a:pt x="8121" y="4068"/>
                    </a:lnTo>
                    <a:lnTo>
                      <a:pt x="7713" y="4394"/>
                    </a:lnTo>
                    <a:lnTo>
                      <a:pt x="7209" y="4802"/>
                    </a:lnTo>
                    <a:lnTo>
                      <a:pt x="6720" y="5238"/>
                    </a:lnTo>
                    <a:lnTo>
                      <a:pt x="6257" y="5673"/>
                    </a:lnTo>
                    <a:lnTo>
                      <a:pt x="5795" y="6135"/>
                    </a:lnTo>
                    <a:lnTo>
                      <a:pt x="5523" y="6408"/>
                    </a:lnTo>
                    <a:lnTo>
                      <a:pt x="5264" y="6693"/>
                    </a:lnTo>
                    <a:lnTo>
                      <a:pt x="4761" y="7264"/>
                    </a:lnTo>
                    <a:lnTo>
                      <a:pt x="4394" y="7713"/>
                    </a:lnTo>
                    <a:lnTo>
                      <a:pt x="4040" y="8176"/>
                    </a:lnTo>
                    <a:lnTo>
                      <a:pt x="3700" y="8638"/>
                    </a:lnTo>
                    <a:lnTo>
                      <a:pt x="3373" y="9114"/>
                    </a:lnTo>
                    <a:lnTo>
                      <a:pt x="3061" y="9604"/>
                    </a:lnTo>
                    <a:lnTo>
                      <a:pt x="2761" y="10107"/>
                    </a:lnTo>
                    <a:lnTo>
                      <a:pt x="2476" y="10611"/>
                    </a:lnTo>
                    <a:lnTo>
                      <a:pt x="2217" y="11128"/>
                    </a:lnTo>
                    <a:lnTo>
                      <a:pt x="1932" y="11685"/>
                    </a:lnTo>
                    <a:lnTo>
                      <a:pt x="1673" y="12257"/>
                    </a:lnTo>
                    <a:lnTo>
                      <a:pt x="1510" y="12665"/>
                    </a:lnTo>
                    <a:lnTo>
                      <a:pt x="1347" y="13059"/>
                    </a:lnTo>
                    <a:lnTo>
                      <a:pt x="1197" y="13467"/>
                    </a:lnTo>
                    <a:lnTo>
                      <a:pt x="1047" y="13889"/>
                    </a:lnTo>
                    <a:lnTo>
                      <a:pt x="911" y="14297"/>
                    </a:lnTo>
                    <a:lnTo>
                      <a:pt x="789" y="14719"/>
                    </a:lnTo>
                    <a:lnTo>
                      <a:pt x="680" y="15140"/>
                    </a:lnTo>
                    <a:lnTo>
                      <a:pt x="571" y="15576"/>
                    </a:lnTo>
                    <a:lnTo>
                      <a:pt x="435" y="16133"/>
                    </a:lnTo>
                    <a:lnTo>
                      <a:pt x="326" y="16705"/>
                    </a:lnTo>
                    <a:lnTo>
                      <a:pt x="245" y="17222"/>
                    </a:lnTo>
                    <a:lnTo>
                      <a:pt x="163" y="17752"/>
                    </a:lnTo>
                    <a:lnTo>
                      <a:pt x="109" y="18269"/>
                    </a:lnTo>
                    <a:lnTo>
                      <a:pt x="68" y="18799"/>
                    </a:lnTo>
                    <a:lnTo>
                      <a:pt x="27" y="19357"/>
                    </a:lnTo>
                    <a:lnTo>
                      <a:pt x="14" y="19928"/>
                    </a:lnTo>
                    <a:lnTo>
                      <a:pt x="0" y="20336"/>
                    </a:lnTo>
                    <a:lnTo>
                      <a:pt x="0" y="22690"/>
                    </a:lnTo>
                    <a:lnTo>
                      <a:pt x="14" y="22867"/>
                    </a:lnTo>
                    <a:lnTo>
                      <a:pt x="27" y="23043"/>
                    </a:lnTo>
                    <a:lnTo>
                      <a:pt x="41" y="23207"/>
                    </a:lnTo>
                    <a:lnTo>
                      <a:pt x="82" y="23383"/>
                    </a:lnTo>
                    <a:lnTo>
                      <a:pt x="109" y="23547"/>
                    </a:lnTo>
                    <a:lnTo>
                      <a:pt x="163" y="23710"/>
                    </a:lnTo>
                    <a:lnTo>
                      <a:pt x="218" y="23860"/>
                    </a:lnTo>
                    <a:lnTo>
                      <a:pt x="272" y="24023"/>
                    </a:lnTo>
                    <a:lnTo>
                      <a:pt x="422" y="24322"/>
                    </a:lnTo>
                    <a:lnTo>
                      <a:pt x="585" y="24594"/>
                    </a:lnTo>
                    <a:lnTo>
                      <a:pt x="789" y="24866"/>
                    </a:lnTo>
                    <a:lnTo>
                      <a:pt x="1007" y="25097"/>
                    </a:lnTo>
                    <a:lnTo>
                      <a:pt x="1251" y="25329"/>
                    </a:lnTo>
                    <a:lnTo>
                      <a:pt x="1510" y="25519"/>
                    </a:lnTo>
                    <a:lnTo>
                      <a:pt x="1796" y="25696"/>
                    </a:lnTo>
                    <a:lnTo>
                      <a:pt x="2095" y="25832"/>
                    </a:lnTo>
                    <a:lnTo>
                      <a:pt x="2244" y="25900"/>
                    </a:lnTo>
                    <a:lnTo>
                      <a:pt x="2408" y="25954"/>
                    </a:lnTo>
                    <a:lnTo>
                      <a:pt x="2571" y="25995"/>
                    </a:lnTo>
                    <a:lnTo>
                      <a:pt x="2734" y="26036"/>
                    </a:lnTo>
                    <a:lnTo>
                      <a:pt x="2897" y="26063"/>
                    </a:lnTo>
                    <a:lnTo>
                      <a:pt x="3074" y="26090"/>
                    </a:lnTo>
                    <a:lnTo>
                      <a:pt x="3237" y="26104"/>
                    </a:lnTo>
                    <a:lnTo>
                      <a:pt x="43936" y="26104"/>
                    </a:lnTo>
                    <a:lnTo>
                      <a:pt x="43936" y="18772"/>
                    </a:lnTo>
                    <a:lnTo>
                      <a:pt x="43936" y="18459"/>
                    </a:lnTo>
                    <a:lnTo>
                      <a:pt x="43909" y="17888"/>
                    </a:lnTo>
                    <a:lnTo>
                      <a:pt x="43882" y="17317"/>
                    </a:lnTo>
                    <a:lnTo>
                      <a:pt x="43841" y="16922"/>
                    </a:lnTo>
                    <a:lnTo>
                      <a:pt x="43800" y="16528"/>
                    </a:lnTo>
                    <a:lnTo>
                      <a:pt x="43760" y="16133"/>
                    </a:lnTo>
                    <a:lnTo>
                      <a:pt x="43692" y="15752"/>
                    </a:lnTo>
                    <a:lnTo>
                      <a:pt x="43624" y="15358"/>
                    </a:lnTo>
                    <a:lnTo>
                      <a:pt x="43556" y="14977"/>
                    </a:lnTo>
                    <a:lnTo>
                      <a:pt x="43474" y="14596"/>
                    </a:lnTo>
                    <a:lnTo>
                      <a:pt x="43379" y="14215"/>
                    </a:lnTo>
                    <a:lnTo>
                      <a:pt x="43175" y="13467"/>
                    </a:lnTo>
                    <a:lnTo>
                      <a:pt x="42943" y="12733"/>
                    </a:lnTo>
                    <a:lnTo>
                      <a:pt x="42685" y="12012"/>
                    </a:lnTo>
                    <a:lnTo>
                      <a:pt x="42399" y="11318"/>
                    </a:lnTo>
                    <a:lnTo>
                      <a:pt x="42141" y="10733"/>
                    </a:lnTo>
                    <a:lnTo>
                      <a:pt x="41855" y="10175"/>
                    </a:lnTo>
                    <a:lnTo>
                      <a:pt x="41651" y="9795"/>
                    </a:lnTo>
                    <a:lnTo>
                      <a:pt x="41447" y="9414"/>
                    </a:lnTo>
                    <a:lnTo>
                      <a:pt x="41230" y="9046"/>
                    </a:lnTo>
                    <a:lnTo>
                      <a:pt x="40998" y="8679"/>
                    </a:lnTo>
                    <a:lnTo>
                      <a:pt x="40753" y="8312"/>
                    </a:lnTo>
                    <a:lnTo>
                      <a:pt x="40509" y="7958"/>
                    </a:lnTo>
                    <a:lnTo>
                      <a:pt x="40264" y="7605"/>
                    </a:lnTo>
                    <a:lnTo>
                      <a:pt x="40005" y="7264"/>
                    </a:lnTo>
                    <a:lnTo>
                      <a:pt x="39774" y="6979"/>
                    </a:lnTo>
                    <a:lnTo>
                      <a:pt x="39529" y="6693"/>
                    </a:lnTo>
                    <a:lnTo>
                      <a:pt x="39298" y="6408"/>
                    </a:lnTo>
                    <a:lnTo>
                      <a:pt x="39039" y="6135"/>
                    </a:lnTo>
                    <a:lnTo>
                      <a:pt x="38767" y="5836"/>
                    </a:lnTo>
                    <a:lnTo>
                      <a:pt x="38495" y="5551"/>
                    </a:lnTo>
                    <a:lnTo>
                      <a:pt x="38210" y="5278"/>
                    </a:lnTo>
                    <a:lnTo>
                      <a:pt x="37924" y="5006"/>
                    </a:lnTo>
                    <a:lnTo>
                      <a:pt x="37638" y="4734"/>
                    </a:lnTo>
                    <a:lnTo>
                      <a:pt x="37339" y="4476"/>
                    </a:lnTo>
                    <a:lnTo>
                      <a:pt x="37026" y="4217"/>
                    </a:lnTo>
                    <a:lnTo>
                      <a:pt x="36713" y="3973"/>
                    </a:lnTo>
                    <a:lnTo>
                      <a:pt x="36401" y="3728"/>
                    </a:lnTo>
                    <a:lnTo>
                      <a:pt x="36088" y="3497"/>
                    </a:lnTo>
                    <a:lnTo>
                      <a:pt x="35761" y="3265"/>
                    </a:lnTo>
                    <a:lnTo>
                      <a:pt x="35421" y="3048"/>
                    </a:lnTo>
                    <a:lnTo>
                      <a:pt x="35095" y="2830"/>
                    </a:lnTo>
                    <a:lnTo>
                      <a:pt x="34755" y="2626"/>
                    </a:lnTo>
                    <a:lnTo>
                      <a:pt x="34401" y="2422"/>
                    </a:lnTo>
                    <a:lnTo>
                      <a:pt x="34061" y="2232"/>
                    </a:lnTo>
                    <a:lnTo>
                      <a:pt x="33707" y="2041"/>
                    </a:lnTo>
                    <a:lnTo>
                      <a:pt x="33340" y="1864"/>
                    </a:lnTo>
                    <a:lnTo>
                      <a:pt x="32986" y="1687"/>
                    </a:lnTo>
                    <a:lnTo>
                      <a:pt x="32619" y="1524"/>
                    </a:lnTo>
                    <a:lnTo>
                      <a:pt x="32238" y="1375"/>
                    </a:lnTo>
                    <a:lnTo>
                      <a:pt x="31871" y="1225"/>
                    </a:lnTo>
                    <a:lnTo>
                      <a:pt x="31490" y="1089"/>
                    </a:lnTo>
                    <a:lnTo>
                      <a:pt x="31109" y="953"/>
                    </a:lnTo>
                    <a:lnTo>
                      <a:pt x="30715" y="830"/>
                    </a:lnTo>
                    <a:lnTo>
                      <a:pt x="30334" y="708"/>
                    </a:lnTo>
                    <a:lnTo>
                      <a:pt x="29939" y="599"/>
                    </a:lnTo>
                    <a:lnTo>
                      <a:pt x="29531" y="504"/>
                    </a:lnTo>
                    <a:lnTo>
                      <a:pt x="29137" y="409"/>
                    </a:lnTo>
                    <a:lnTo>
                      <a:pt x="28729" y="327"/>
                    </a:lnTo>
                    <a:lnTo>
                      <a:pt x="28321" y="259"/>
                    </a:lnTo>
                    <a:lnTo>
                      <a:pt x="27913" y="191"/>
                    </a:lnTo>
                    <a:lnTo>
                      <a:pt x="27355" y="123"/>
                    </a:lnTo>
                    <a:lnTo>
                      <a:pt x="26784" y="69"/>
                    </a:lnTo>
                    <a:lnTo>
                      <a:pt x="26389" y="42"/>
                    </a:lnTo>
                    <a:lnTo>
                      <a:pt x="25981" y="14"/>
                    </a:lnTo>
                    <a:lnTo>
                      <a:pt x="2557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449;p32">
                <a:extLst>
                  <a:ext uri="{FF2B5EF4-FFF2-40B4-BE49-F238E27FC236}">
                    <a16:creationId xmlns:a16="http://schemas.microsoft.com/office/drawing/2014/main" id="{DE7196C9-87A3-4752-9F40-A0CF48577B9E}"/>
                  </a:ext>
                </a:extLst>
              </p:cNvPr>
              <p:cNvSpPr/>
              <p:nvPr/>
            </p:nvSpPr>
            <p:spPr>
              <a:xfrm>
                <a:off x="-3063318" y="1917960"/>
                <a:ext cx="1018253" cy="340914"/>
              </a:xfrm>
              <a:custGeom>
                <a:avLst/>
                <a:gdLst/>
                <a:ahLst/>
                <a:cxnLst/>
                <a:rect l="l" t="t" r="r" b="b"/>
                <a:pathLst>
                  <a:path w="28811" h="9646" extrusionOk="0">
                    <a:moveTo>
                      <a:pt x="0" y="1"/>
                    </a:moveTo>
                    <a:lnTo>
                      <a:pt x="14" y="395"/>
                    </a:lnTo>
                    <a:lnTo>
                      <a:pt x="68" y="790"/>
                    </a:lnTo>
                    <a:lnTo>
                      <a:pt x="136" y="1171"/>
                    </a:lnTo>
                    <a:lnTo>
                      <a:pt x="231" y="1538"/>
                    </a:lnTo>
                    <a:lnTo>
                      <a:pt x="367" y="1905"/>
                    </a:lnTo>
                    <a:lnTo>
                      <a:pt x="517" y="2245"/>
                    </a:lnTo>
                    <a:lnTo>
                      <a:pt x="694" y="2585"/>
                    </a:lnTo>
                    <a:lnTo>
                      <a:pt x="884" y="2912"/>
                    </a:lnTo>
                    <a:lnTo>
                      <a:pt x="1075" y="3157"/>
                    </a:lnTo>
                    <a:lnTo>
                      <a:pt x="1265" y="3415"/>
                    </a:lnTo>
                    <a:lnTo>
                      <a:pt x="1483" y="3646"/>
                    </a:lnTo>
                    <a:lnTo>
                      <a:pt x="1714" y="3864"/>
                    </a:lnTo>
                    <a:lnTo>
                      <a:pt x="1945" y="4068"/>
                    </a:lnTo>
                    <a:lnTo>
                      <a:pt x="2204" y="4259"/>
                    </a:lnTo>
                    <a:lnTo>
                      <a:pt x="2462" y="4435"/>
                    </a:lnTo>
                    <a:lnTo>
                      <a:pt x="2734" y="4599"/>
                    </a:lnTo>
                    <a:lnTo>
                      <a:pt x="3020" y="4735"/>
                    </a:lnTo>
                    <a:lnTo>
                      <a:pt x="3319" y="4871"/>
                    </a:lnTo>
                    <a:lnTo>
                      <a:pt x="3618" y="4979"/>
                    </a:lnTo>
                    <a:lnTo>
                      <a:pt x="3931" y="5061"/>
                    </a:lnTo>
                    <a:lnTo>
                      <a:pt x="4244" y="5143"/>
                    </a:lnTo>
                    <a:lnTo>
                      <a:pt x="4571" y="5184"/>
                    </a:lnTo>
                    <a:lnTo>
                      <a:pt x="4897" y="5224"/>
                    </a:lnTo>
                    <a:lnTo>
                      <a:pt x="5237" y="5238"/>
                    </a:lnTo>
                    <a:lnTo>
                      <a:pt x="9155" y="5238"/>
                    </a:lnTo>
                    <a:lnTo>
                      <a:pt x="9345" y="5428"/>
                    </a:lnTo>
                    <a:lnTo>
                      <a:pt x="10120" y="6217"/>
                    </a:lnTo>
                    <a:lnTo>
                      <a:pt x="10501" y="6598"/>
                    </a:lnTo>
                    <a:lnTo>
                      <a:pt x="10882" y="6979"/>
                    </a:lnTo>
                    <a:lnTo>
                      <a:pt x="11263" y="7333"/>
                    </a:lnTo>
                    <a:lnTo>
                      <a:pt x="11658" y="7686"/>
                    </a:lnTo>
                    <a:lnTo>
                      <a:pt x="12066" y="8013"/>
                    </a:lnTo>
                    <a:lnTo>
                      <a:pt x="12501" y="8326"/>
                    </a:lnTo>
                    <a:lnTo>
                      <a:pt x="12719" y="8475"/>
                    </a:lnTo>
                    <a:lnTo>
                      <a:pt x="12936" y="8611"/>
                    </a:lnTo>
                    <a:lnTo>
                      <a:pt x="13167" y="8734"/>
                    </a:lnTo>
                    <a:lnTo>
                      <a:pt x="13412" y="8870"/>
                    </a:lnTo>
                    <a:lnTo>
                      <a:pt x="13657" y="8979"/>
                    </a:lnTo>
                    <a:lnTo>
                      <a:pt x="13902" y="9087"/>
                    </a:lnTo>
                    <a:lnTo>
                      <a:pt x="14174" y="9183"/>
                    </a:lnTo>
                    <a:lnTo>
                      <a:pt x="14432" y="9278"/>
                    </a:lnTo>
                    <a:lnTo>
                      <a:pt x="14718" y="9359"/>
                    </a:lnTo>
                    <a:lnTo>
                      <a:pt x="15004" y="9428"/>
                    </a:lnTo>
                    <a:lnTo>
                      <a:pt x="15303" y="9496"/>
                    </a:lnTo>
                    <a:lnTo>
                      <a:pt x="15602" y="9550"/>
                    </a:lnTo>
                    <a:lnTo>
                      <a:pt x="15929" y="9591"/>
                    </a:lnTo>
                    <a:lnTo>
                      <a:pt x="16255" y="9618"/>
                    </a:lnTo>
                    <a:lnTo>
                      <a:pt x="16595" y="9632"/>
                    </a:lnTo>
                    <a:lnTo>
                      <a:pt x="16949" y="9645"/>
                    </a:lnTo>
                    <a:lnTo>
                      <a:pt x="17425" y="9632"/>
                    </a:lnTo>
                    <a:lnTo>
                      <a:pt x="17901" y="9591"/>
                    </a:lnTo>
                    <a:lnTo>
                      <a:pt x="18377" y="9536"/>
                    </a:lnTo>
                    <a:lnTo>
                      <a:pt x="18840" y="9455"/>
                    </a:lnTo>
                    <a:lnTo>
                      <a:pt x="19302" y="9346"/>
                    </a:lnTo>
                    <a:lnTo>
                      <a:pt x="19765" y="9223"/>
                    </a:lnTo>
                    <a:lnTo>
                      <a:pt x="20214" y="9074"/>
                    </a:lnTo>
                    <a:lnTo>
                      <a:pt x="20649" y="8897"/>
                    </a:lnTo>
                    <a:lnTo>
                      <a:pt x="21084" y="8707"/>
                    </a:lnTo>
                    <a:lnTo>
                      <a:pt x="21506" y="8503"/>
                    </a:lnTo>
                    <a:lnTo>
                      <a:pt x="21914" y="8271"/>
                    </a:lnTo>
                    <a:lnTo>
                      <a:pt x="22322" y="8013"/>
                    </a:lnTo>
                    <a:lnTo>
                      <a:pt x="22703" y="7741"/>
                    </a:lnTo>
                    <a:lnTo>
                      <a:pt x="23084" y="7442"/>
                    </a:lnTo>
                    <a:lnTo>
                      <a:pt x="23437" y="7142"/>
                    </a:lnTo>
                    <a:lnTo>
                      <a:pt x="23791" y="6802"/>
                    </a:lnTo>
                    <a:lnTo>
                      <a:pt x="27545" y="3048"/>
                    </a:lnTo>
                    <a:lnTo>
                      <a:pt x="27654" y="2912"/>
                    </a:lnTo>
                    <a:lnTo>
                      <a:pt x="27913" y="2531"/>
                    </a:lnTo>
                    <a:lnTo>
                      <a:pt x="28130" y="2177"/>
                    </a:lnTo>
                    <a:lnTo>
                      <a:pt x="28334" y="1837"/>
                    </a:lnTo>
                    <a:lnTo>
                      <a:pt x="28498" y="1484"/>
                    </a:lnTo>
                    <a:lnTo>
                      <a:pt x="28579" y="1307"/>
                    </a:lnTo>
                    <a:lnTo>
                      <a:pt x="28634" y="1130"/>
                    </a:lnTo>
                    <a:lnTo>
                      <a:pt x="28688" y="953"/>
                    </a:lnTo>
                    <a:lnTo>
                      <a:pt x="28729" y="776"/>
                    </a:lnTo>
                    <a:lnTo>
                      <a:pt x="28770" y="586"/>
                    </a:lnTo>
                    <a:lnTo>
                      <a:pt x="28797" y="395"/>
                    </a:lnTo>
                    <a:lnTo>
                      <a:pt x="28810" y="205"/>
                    </a:lnTo>
                    <a:lnTo>
                      <a:pt x="28810" y="1"/>
                    </a:lnTo>
                    <a:close/>
                  </a:path>
                </a:pathLst>
              </a:custGeom>
              <a:solidFill>
                <a:srgbClr val="FF53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450;p32">
                <a:extLst>
                  <a:ext uri="{FF2B5EF4-FFF2-40B4-BE49-F238E27FC236}">
                    <a16:creationId xmlns:a16="http://schemas.microsoft.com/office/drawing/2014/main" id="{DA1DB82C-4420-4A5F-A45C-D6BB69DBCE79}"/>
                  </a:ext>
                </a:extLst>
              </p:cNvPr>
              <p:cNvSpPr/>
              <p:nvPr/>
            </p:nvSpPr>
            <p:spPr>
              <a:xfrm>
                <a:off x="-3063318" y="1917960"/>
                <a:ext cx="1018253" cy="340914"/>
              </a:xfrm>
              <a:custGeom>
                <a:avLst/>
                <a:gdLst/>
                <a:ahLst/>
                <a:cxnLst/>
                <a:rect l="l" t="t" r="r" b="b"/>
                <a:pathLst>
                  <a:path w="28811" h="9646" extrusionOk="0">
                    <a:moveTo>
                      <a:pt x="0" y="1"/>
                    </a:moveTo>
                    <a:lnTo>
                      <a:pt x="14" y="395"/>
                    </a:lnTo>
                    <a:lnTo>
                      <a:pt x="68" y="790"/>
                    </a:lnTo>
                    <a:lnTo>
                      <a:pt x="136" y="1171"/>
                    </a:lnTo>
                    <a:lnTo>
                      <a:pt x="231" y="1538"/>
                    </a:lnTo>
                    <a:lnTo>
                      <a:pt x="367" y="1905"/>
                    </a:lnTo>
                    <a:lnTo>
                      <a:pt x="517" y="2245"/>
                    </a:lnTo>
                    <a:lnTo>
                      <a:pt x="694" y="2585"/>
                    </a:lnTo>
                    <a:lnTo>
                      <a:pt x="884" y="2912"/>
                    </a:lnTo>
                    <a:lnTo>
                      <a:pt x="1075" y="3157"/>
                    </a:lnTo>
                    <a:lnTo>
                      <a:pt x="1265" y="3415"/>
                    </a:lnTo>
                    <a:lnTo>
                      <a:pt x="1483" y="3646"/>
                    </a:lnTo>
                    <a:lnTo>
                      <a:pt x="1714" y="3864"/>
                    </a:lnTo>
                    <a:lnTo>
                      <a:pt x="1945" y="4068"/>
                    </a:lnTo>
                    <a:lnTo>
                      <a:pt x="2204" y="4259"/>
                    </a:lnTo>
                    <a:lnTo>
                      <a:pt x="2462" y="4435"/>
                    </a:lnTo>
                    <a:lnTo>
                      <a:pt x="2734" y="4599"/>
                    </a:lnTo>
                    <a:lnTo>
                      <a:pt x="3020" y="4735"/>
                    </a:lnTo>
                    <a:lnTo>
                      <a:pt x="3319" y="4871"/>
                    </a:lnTo>
                    <a:lnTo>
                      <a:pt x="3618" y="4979"/>
                    </a:lnTo>
                    <a:lnTo>
                      <a:pt x="3931" y="5061"/>
                    </a:lnTo>
                    <a:lnTo>
                      <a:pt x="4244" y="5143"/>
                    </a:lnTo>
                    <a:lnTo>
                      <a:pt x="4571" y="5184"/>
                    </a:lnTo>
                    <a:lnTo>
                      <a:pt x="4897" y="5224"/>
                    </a:lnTo>
                    <a:lnTo>
                      <a:pt x="5237" y="5238"/>
                    </a:lnTo>
                    <a:lnTo>
                      <a:pt x="9155" y="5238"/>
                    </a:lnTo>
                    <a:lnTo>
                      <a:pt x="9345" y="5428"/>
                    </a:lnTo>
                    <a:lnTo>
                      <a:pt x="10120" y="6217"/>
                    </a:lnTo>
                    <a:lnTo>
                      <a:pt x="10501" y="6598"/>
                    </a:lnTo>
                    <a:lnTo>
                      <a:pt x="10882" y="6979"/>
                    </a:lnTo>
                    <a:lnTo>
                      <a:pt x="11263" y="7333"/>
                    </a:lnTo>
                    <a:lnTo>
                      <a:pt x="11658" y="7686"/>
                    </a:lnTo>
                    <a:lnTo>
                      <a:pt x="12066" y="8013"/>
                    </a:lnTo>
                    <a:lnTo>
                      <a:pt x="12501" y="8326"/>
                    </a:lnTo>
                    <a:lnTo>
                      <a:pt x="12719" y="8475"/>
                    </a:lnTo>
                    <a:lnTo>
                      <a:pt x="12936" y="8611"/>
                    </a:lnTo>
                    <a:lnTo>
                      <a:pt x="13167" y="8734"/>
                    </a:lnTo>
                    <a:lnTo>
                      <a:pt x="13412" y="8870"/>
                    </a:lnTo>
                    <a:lnTo>
                      <a:pt x="13657" y="8979"/>
                    </a:lnTo>
                    <a:lnTo>
                      <a:pt x="13902" y="9087"/>
                    </a:lnTo>
                    <a:lnTo>
                      <a:pt x="14174" y="9183"/>
                    </a:lnTo>
                    <a:lnTo>
                      <a:pt x="14432" y="9278"/>
                    </a:lnTo>
                    <a:lnTo>
                      <a:pt x="14718" y="9359"/>
                    </a:lnTo>
                    <a:lnTo>
                      <a:pt x="15004" y="9428"/>
                    </a:lnTo>
                    <a:lnTo>
                      <a:pt x="15303" y="9496"/>
                    </a:lnTo>
                    <a:lnTo>
                      <a:pt x="15602" y="9550"/>
                    </a:lnTo>
                    <a:lnTo>
                      <a:pt x="15929" y="9591"/>
                    </a:lnTo>
                    <a:lnTo>
                      <a:pt x="16255" y="9618"/>
                    </a:lnTo>
                    <a:lnTo>
                      <a:pt x="16595" y="9632"/>
                    </a:lnTo>
                    <a:lnTo>
                      <a:pt x="16949" y="9645"/>
                    </a:lnTo>
                    <a:lnTo>
                      <a:pt x="17425" y="9632"/>
                    </a:lnTo>
                    <a:lnTo>
                      <a:pt x="17901" y="9591"/>
                    </a:lnTo>
                    <a:lnTo>
                      <a:pt x="18377" y="9536"/>
                    </a:lnTo>
                    <a:lnTo>
                      <a:pt x="18840" y="9455"/>
                    </a:lnTo>
                    <a:lnTo>
                      <a:pt x="19302" y="9346"/>
                    </a:lnTo>
                    <a:lnTo>
                      <a:pt x="19765" y="9223"/>
                    </a:lnTo>
                    <a:lnTo>
                      <a:pt x="20214" y="9074"/>
                    </a:lnTo>
                    <a:lnTo>
                      <a:pt x="20649" y="8897"/>
                    </a:lnTo>
                    <a:lnTo>
                      <a:pt x="21084" y="8707"/>
                    </a:lnTo>
                    <a:lnTo>
                      <a:pt x="21506" y="8503"/>
                    </a:lnTo>
                    <a:lnTo>
                      <a:pt x="21914" y="8271"/>
                    </a:lnTo>
                    <a:lnTo>
                      <a:pt x="22322" y="8013"/>
                    </a:lnTo>
                    <a:lnTo>
                      <a:pt x="22703" y="7741"/>
                    </a:lnTo>
                    <a:lnTo>
                      <a:pt x="23084" y="7442"/>
                    </a:lnTo>
                    <a:lnTo>
                      <a:pt x="23437" y="7142"/>
                    </a:lnTo>
                    <a:lnTo>
                      <a:pt x="23791" y="6802"/>
                    </a:lnTo>
                    <a:lnTo>
                      <a:pt x="27545" y="3048"/>
                    </a:lnTo>
                    <a:lnTo>
                      <a:pt x="27654" y="2912"/>
                    </a:lnTo>
                    <a:lnTo>
                      <a:pt x="27913" y="2531"/>
                    </a:lnTo>
                    <a:lnTo>
                      <a:pt x="28130" y="2177"/>
                    </a:lnTo>
                    <a:lnTo>
                      <a:pt x="28334" y="1837"/>
                    </a:lnTo>
                    <a:lnTo>
                      <a:pt x="28498" y="1484"/>
                    </a:lnTo>
                    <a:lnTo>
                      <a:pt x="28579" y="1307"/>
                    </a:lnTo>
                    <a:lnTo>
                      <a:pt x="28634" y="1130"/>
                    </a:lnTo>
                    <a:lnTo>
                      <a:pt x="28688" y="953"/>
                    </a:lnTo>
                    <a:lnTo>
                      <a:pt x="28729" y="776"/>
                    </a:lnTo>
                    <a:lnTo>
                      <a:pt x="28770" y="586"/>
                    </a:lnTo>
                    <a:lnTo>
                      <a:pt x="28797" y="395"/>
                    </a:lnTo>
                    <a:lnTo>
                      <a:pt x="28810" y="205"/>
                    </a:lnTo>
                    <a:lnTo>
                      <a:pt x="28810" y="1"/>
                    </a:lnTo>
                    <a:close/>
                  </a:path>
                </a:pathLst>
              </a:custGeom>
              <a:solidFill>
                <a:srgbClr val="E339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451;p32">
                <a:extLst>
                  <a:ext uri="{FF2B5EF4-FFF2-40B4-BE49-F238E27FC236}">
                    <a16:creationId xmlns:a16="http://schemas.microsoft.com/office/drawing/2014/main" id="{9838BFFF-F8E9-41FD-BDC8-FECFD6C35BB1}"/>
                  </a:ext>
                </a:extLst>
              </p:cNvPr>
              <p:cNvSpPr/>
              <p:nvPr/>
            </p:nvSpPr>
            <p:spPr>
              <a:xfrm>
                <a:off x="-2739789" y="2103051"/>
                <a:ext cx="573079" cy="155825"/>
              </a:xfrm>
              <a:custGeom>
                <a:avLst/>
                <a:gdLst/>
                <a:ahLst/>
                <a:cxnLst/>
                <a:rect l="l" t="t" r="r" b="b"/>
                <a:pathLst>
                  <a:path w="16215" h="4409" extrusionOk="0">
                    <a:moveTo>
                      <a:pt x="1" y="1"/>
                    </a:moveTo>
                    <a:lnTo>
                      <a:pt x="191" y="191"/>
                    </a:lnTo>
                    <a:lnTo>
                      <a:pt x="966" y="980"/>
                    </a:lnTo>
                    <a:lnTo>
                      <a:pt x="1347" y="1361"/>
                    </a:lnTo>
                    <a:lnTo>
                      <a:pt x="1728" y="1742"/>
                    </a:lnTo>
                    <a:lnTo>
                      <a:pt x="2109" y="2096"/>
                    </a:lnTo>
                    <a:lnTo>
                      <a:pt x="2504" y="2449"/>
                    </a:lnTo>
                    <a:lnTo>
                      <a:pt x="2912" y="2776"/>
                    </a:lnTo>
                    <a:lnTo>
                      <a:pt x="3347" y="3089"/>
                    </a:lnTo>
                    <a:lnTo>
                      <a:pt x="3565" y="3238"/>
                    </a:lnTo>
                    <a:lnTo>
                      <a:pt x="3782" y="3374"/>
                    </a:lnTo>
                    <a:lnTo>
                      <a:pt x="4013" y="3497"/>
                    </a:lnTo>
                    <a:lnTo>
                      <a:pt x="4258" y="3633"/>
                    </a:lnTo>
                    <a:lnTo>
                      <a:pt x="4503" y="3742"/>
                    </a:lnTo>
                    <a:lnTo>
                      <a:pt x="4748" y="3850"/>
                    </a:lnTo>
                    <a:lnTo>
                      <a:pt x="5020" y="3946"/>
                    </a:lnTo>
                    <a:lnTo>
                      <a:pt x="5278" y="4041"/>
                    </a:lnTo>
                    <a:lnTo>
                      <a:pt x="5564" y="4122"/>
                    </a:lnTo>
                    <a:lnTo>
                      <a:pt x="5850" y="4191"/>
                    </a:lnTo>
                    <a:lnTo>
                      <a:pt x="6149" y="4259"/>
                    </a:lnTo>
                    <a:lnTo>
                      <a:pt x="6448" y="4313"/>
                    </a:lnTo>
                    <a:lnTo>
                      <a:pt x="6775" y="4354"/>
                    </a:lnTo>
                    <a:lnTo>
                      <a:pt x="7101" y="4381"/>
                    </a:lnTo>
                    <a:lnTo>
                      <a:pt x="7441" y="4395"/>
                    </a:lnTo>
                    <a:lnTo>
                      <a:pt x="7795" y="4408"/>
                    </a:lnTo>
                    <a:lnTo>
                      <a:pt x="8271" y="4395"/>
                    </a:lnTo>
                    <a:lnTo>
                      <a:pt x="8747" y="4354"/>
                    </a:lnTo>
                    <a:lnTo>
                      <a:pt x="9223" y="4299"/>
                    </a:lnTo>
                    <a:lnTo>
                      <a:pt x="9686" y="4218"/>
                    </a:lnTo>
                    <a:lnTo>
                      <a:pt x="10148" y="4109"/>
                    </a:lnTo>
                    <a:lnTo>
                      <a:pt x="10611" y="3986"/>
                    </a:lnTo>
                    <a:lnTo>
                      <a:pt x="11060" y="3837"/>
                    </a:lnTo>
                    <a:lnTo>
                      <a:pt x="11495" y="3660"/>
                    </a:lnTo>
                    <a:lnTo>
                      <a:pt x="11930" y="3470"/>
                    </a:lnTo>
                    <a:lnTo>
                      <a:pt x="12352" y="3266"/>
                    </a:lnTo>
                    <a:lnTo>
                      <a:pt x="12760" y="3034"/>
                    </a:lnTo>
                    <a:lnTo>
                      <a:pt x="13168" y="2776"/>
                    </a:lnTo>
                    <a:lnTo>
                      <a:pt x="13549" y="2504"/>
                    </a:lnTo>
                    <a:lnTo>
                      <a:pt x="13930" y="2205"/>
                    </a:lnTo>
                    <a:lnTo>
                      <a:pt x="14283" y="1905"/>
                    </a:lnTo>
                    <a:lnTo>
                      <a:pt x="14637" y="1565"/>
                    </a:lnTo>
                    <a:lnTo>
                      <a:pt x="16215"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452;p32">
                <a:extLst>
                  <a:ext uri="{FF2B5EF4-FFF2-40B4-BE49-F238E27FC236}">
                    <a16:creationId xmlns:a16="http://schemas.microsoft.com/office/drawing/2014/main" id="{3D0AB953-391F-4353-9045-D4931DD09169}"/>
                  </a:ext>
                </a:extLst>
              </p:cNvPr>
              <p:cNvSpPr/>
              <p:nvPr/>
            </p:nvSpPr>
            <p:spPr>
              <a:xfrm>
                <a:off x="-3597456" y="1659815"/>
                <a:ext cx="235593" cy="133665"/>
              </a:xfrm>
              <a:custGeom>
                <a:avLst/>
                <a:gdLst/>
                <a:ahLst/>
                <a:cxnLst/>
                <a:rect l="l" t="t" r="r" b="b"/>
                <a:pathLst>
                  <a:path w="6666" h="3782" extrusionOk="0">
                    <a:moveTo>
                      <a:pt x="55" y="0"/>
                    </a:moveTo>
                    <a:lnTo>
                      <a:pt x="14" y="558"/>
                    </a:lnTo>
                    <a:lnTo>
                      <a:pt x="1" y="1129"/>
                    </a:lnTo>
                    <a:lnTo>
                      <a:pt x="2884" y="1129"/>
                    </a:lnTo>
                    <a:lnTo>
                      <a:pt x="3156" y="1143"/>
                    </a:lnTo>
                    <a:lnTo>
                      <a:pt x="3415" y="1184"/>
                    </a:lnTo>
                    <a:lnTo>
                      <a:pt x="3673" y="1252"/>
                    </a:lnTo>
                    <a:lnTo>
                      <a:pt x="3918" y="1347"/>
                    </a:lnTo>
                    <a:lnTo>
                      <a:pt x="4149" y="1456"/>
                    </a:lnTo>
                    <a:lnTo>
                      <a:pt x="4367" y="1592"/>
                    </a:lnTo>
                    <a:lnTo>
                      <a:pt x="4571" y="1742"/>
                    </a:lnTo>
                    <a:lnTo>
                      <a:pt x="4762" y="1905"/>
                    </a:lnTo>
                    <a:lnTo>
                      <a:pt x="4925" y="2095"/>
                    </a:lnTo>
                    <a:lnTo>
                      <a:pt x="5074" y="2299"/>
                    </a:lnTo>
                    <a:lnTo>
                      <a:pt x="5210" y="2517"/>
                    </a:lnTo>
                    <a:lnTo>
                      <a:pt x="5319" y="2748"/>
                    </a:lnTo>
                    <a:lnTo>
                      <a:pt x="5414" y="2993"/>
                    </a:lnTo>
                    <a:lnTo>
                      <a:pt x="5482" y="3251"/>
                    </a:lnTo>
                    <a:lnTo>
                      <a:pt x="5523" y="3510"/>
                    </a:lnTo>
                    <a:lnTo>
                      <a:pt x="5537" y="3782"/>
                    </a:lnTo>
                    <a:lnTo>
                      <a:pt x="6666" y="3782"/>
                    </a:lnTo>
                    <a:lnTo>
                      <a:pt x="6666" y="3591"/>
                    </a:lnTo>
                    <a:lnTo>
                      <a:pt x="6652" y="3387"/>
                    </a:lnTo>
                    <a:lnTo>
                      <a:pt x="6625" y="3211"/>
                    </a:lnTo>
                    <a:lnTo>
                      <a:pt x="6598" y="3020"/>
                    </a:lnTo>
                    <a:lnTo>
                      <a:pt x="6543" y="2830"/>
                    </a:lnTo>
                    <a:lnTo>
                      <a:pt x="6503" y="2653"/>
                    </a:lnTo>
                    <a:lnTo>
                      <a:pt x="6435" y="2476"/>
                    </a:lnTo>
                    <a:lnTo>
                      <a:pt x="6367" y="2313"/>
                    </a:lnTo>
                    <a:lnTo>
                      <a:pt x="6299" y="2136"/>
                    </a:lnTo>
                    <a:lnTo>
                      <a:pt x="6217" y="1973"/>
                    </a:lnTo>
                    <a:lnTo>
                      <a:pt x="6122" y="1823"/>
                    </a:lnTo>
                    <a:lnTo>
                      <a:pt x="6027" y="1660"/>
                    </a:lnTo>
                    <a:lnTo>
                      <a:pt x="5918" y="1524"/>
                    </a:lnTo>
                    <a:lnTo>
                      <a:pt x="5809" y="1374"/>
                    </a:lnTo>
                    <a:lnTo>
                      <a:pt x="5686" y="1238"/>
                    </a:lnTo>
                    <a:lnTo>
                      <a:pt x="5564" y="1102"/>
                    </a:lnTo>
                    <a:lnTo>
                      <a:pt x="5428" y="980"/>
                    </a:lnTo>
                    <a:lnTo>
                      <a:pt x="5292" y="857"/>
                    </a:lnTo>
                    <a:lnTo>
                      <a:pt x="5142" y="749"/>
                    </a:lnTo>
                    <a:lnTo>
                      <a:pt x="4993" y="640"/>
                    </a:lnTo>
                    <a:lnTo>
                      <a:pt x="4843" y="545"/>
                    </a:lnTo>
                    <a:lnTo>
                      <a:pt x="4694" y="449"/>
                    </a:lnTo>
                    <a:lnTo>
                      <a:pt x="4530" y="368"/>
                    </a:lnTo>
                    <a:lnTo>
                      <a:pt x="4353" y="300"/>
                    </a:lnTo>
                    <a:lnTo>
                      <a:pt x="4190" y="232"/>
                    </a:lnTo>
                    <a:lnTo>
                      <a:pt x="4013" y="164"/>
                    </a:lnTo>
                    <a:lnTo>
                      <a:pt x="3823" y="109"/>
                    </a:lnTo>
                    <a:lnTo>
                      <a:pt x="3646" y="68"/>
                    </a:lnTo>
                    <a:lnTo>
                      <a:pt x="3456" y="41"/>
                    </a:lnTo>
                    <a:lnTo>
                      <a:pt x="3265" y="14"/>
                    </a:lnTo>
                    <a:lnTo>
                      <a:pt x="3075"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453;p32">
                <a:extLst>
                  <a:ext uri="{FF2B5EF4-FFF2-40B4-BE49-F238E27FC236}">
                    <a16:creationId xmlns:a16="http://schemas.microsoft.com/office/drawing/2014/main" id="{79345CE2-AEF5-4461-9230-6DFECC82C9E0}"/>
                  </a:ext>
                </a:extLst>
              </p:cNvPr>
              <p:cNvSpPr/>
              <p:nvPr/>
            </p:nvSpPr>
            <p:spPr>
              <a:xfrm>
                <a:off x="-3586393" y="1355018"/>
                <a:ext cx="411069" cy="230787"/>
              </a:xfrm>
              <a:custGeom>
                <a:avLst/>
                <a:gdLst/>
                <a:ahLst/>
                <a:cxnLst/>
                <a:rect l="l" t="t" r="r" b="b"/>
                <a:pathLst>
                  <a:path w="11631" h="6530" extrusionOk="0">
                    <a:moveTo>
                      <a:pt x="10502" y="0"/>
                    </a:moveTo>
                    <a:lnTo>
                      <a:pt x="10488" y="272"/>
                    </a:lnTo>
                    <a:lnTo>
                      <a:pt x="10474" y="558"/>
                    </a:lnTo>
                    <a:lnTo>
                      <a:pt x="10434" y="817"/>
                    </a:lnTo>
                    <a:lnTo>
                      <a:pt x="10393" y="1089"/>
                    </a:lnTo>
                    <a:lnTo>
                      <a:pt x="10325" y="1347"/>
                    </a:lnTo>
                    <a:lnTo>
                      <a:pt x="10257" y="1606"/>
                    </a:lnTo>
                    <a:lnTo>
                      <a:pt x="10175" y="1850"/>
                    </a:lnTo>
                    <a:lnTo>
                      <a:pt x="10080" y="2095"/>
                    </a:lnTo>
                    <a:lnTo>
                      <a:pt x="9971" y="2340"/>
                    </a:lnTo>
                    <a:lnTo>
                      <a:pt x="9849" y="2571"/>
                    </a:lnTo>
                    <a:lnTo>
                      <a:pt x="9713" y="2803"/>
                    </a:lnTo>
                    <a:lnTo>
                      <a:pt x="9577" y="3020"/>
                    </a:lnTo>
                    <a:lnTo>
                      <a:pt x="9427" y="3224"/>
                    </a:lnTo>
                    <a:lnTo>
                      <a:pt x="9264" y="3428"/>
                    </a:lnTo>
                    <a:lnTo>
                      <a:pt x="9101" y="3632"/>
                    </a:lnTo>
                    <a:lnTo>
                      <a:pt x="8910" y="3823"/>
                    </a:lnTo>
                    <a:lnTo>
                      <a:pt x="8733" y="4000"/>
                    </a:lnTo>
                    <a:lnTo>
                      <a:pt x="8529" y="4163"/>
                    </a:lnTo>
                    <a:lnTo>
                      <a:pt x="8325" y="4326"/>
                    </a:lnTo>
                    <a:lnTo>
                      <a:pt x="8121" y="4476"/>
                    </a:lnTo>
                    <a:lnTo>
                      <a:pt x="7904" y="4612"/>
                    </a:lnTo>
                    <a:lnTo>
                      <a:pt x="7672" y="4748"/>
                    </a:lnTo>
                    <a:lnTo>
                      <a:pt x="7441" y="4870"/>
                    </a:lnTo>
                    <a:lnTo>
                      <a:pt x="7196" y="4979"/>
                    </a:lnTo>
                    <a:lnTo>
                      <a:pt x="6951" y="5074"/>
                    </a:lnTo>
                    <a:lnTo>
                      <a:pt x="6707" y="5156"/>
                    </a:lnTo>
                    <a:lnTo>
                      <a:pt x="6448" y="5224"/>
                    </a:lnTo>
                    <a:lnTo>
                      <a:pt x="6190" y="5292"/>
                    </a:lnTo>
                    <a:lnTo>
                      <a:pt x="5918" y="5333"/>
                    </a:lnTo>
                    <a:lnTo>
                      <a:pt x="5646" y="5373"/>
                    </a:lnTo>
                    <a:lnTo>
                      <a:pt x="5373" y="5387"/>
                    </a:lnTo>
                    <a:lnTo>
                      <a:pt x="5101" y="5401"/>
                    </a:lnTo>
                    <a:lnTo>
                      <a:pt x="245" y="5401"/>
                    </a:lnTo>
                    <a:lnTo>
                      <a:pt x="109" y="5958"/>
                    </a:lnTo>
                    <a:lnTo>
                      <a:pt x="0" y="6530"/>
                    </a:lnTo>
                    <a:lnTo>
                      <a:pt x="5101" y="6530"/>
                    </a:lnTo>
                    <a:lnTo>
                      <a:pt x="5523" y="6516"/>
                    </a:lnTo>
                    <a:lnTo>
                      <a:pt x="5945" y="6475"/>
                    </a:lnTo>
                    <a:lnTo>
                      <a:pt x="6353" y="6407"/>
                    </a:lnTo>
                    <a:lnTo>
                      <a:pt x="6761" y="6326"/>
                    </a:lnTo>
                    <a:lnTo>
                      <a:pt x="7155" y="6203"/>
                    </a:lnTo>
                    <a:lnTo>
                      <a:pt x="7536" y="6067"/>
                    </a:lnTo>
                    <a:lnTo>
                      <a:pt x="7904" y="5904"/>
                    </a:lnTo>
                    <a:lnTo>
                      <a:pt x="8271" y="5713"/>
                    </a:lnTo>
                    <a:lnTo>
                      <a:pt x="8611" y="5509"/>
                    </a:lnTo>
                    <a:lnTo>
                      <a:pt x="8937" y="5278"/>
                    </a:lnTo>
                    <a:lnTo>
                      <a:pt x="9250" y="5033"/>
                    </a:lnTo>
                    <a:lnTo>
                      <a:pt x="9549" y="4775"/>
                    </a:lnTo>
                    <a:lnTo>
                      <a:pt x="9835" y="4489"/>
                    </a:lnTo>
                    <a:lnTo>
                      <a:pt x="10107" y="4190"/>
                    </a:lnTo>
                    <a:lnTo>
                      <a:pt x="10352" y="3877"/>
                    </a:lnTo>
                    <a:lnTo>
                      <a:pt x="10583" y="3551"/>
                    </a:lnTo>
                    <a:lnTo>
                      <a:pt x="10747" y="3279"/>
                    </a:lnTo>
                    <a:lnTo>
                      <a:pt x="10910" y="2993"/>
                    </a:lnTo>
                    <a:lnTo>
                      <a:pt x="11046" y="2707"/>
                    </a:lnTo>
                    <a:lnTo>
                      <a:pt x="11168" y="2422"/>
                    </a:lnTo>
                    <a:lnTo>
                      <a:pt x="11277" y="2136"/>
                    </a:lnTo>
                    <a:lnTo>
                      <a:pt x="11372" y="1850"/>
                    </a:lnTo>
                    <a:lnTo>
                      <a:pt x="11454" y="1551"/>
                    </a:lnTo>
                    <a:lnTo>
                      <a:pt x="11508" y="1252"/>
                    </a:lnTo>
                    <a:lnTo>
                      <a:pt x="11563" y="939"/>
                    </a:lnTo>
                    <a:lnTo>
                      <a:pt x="11603" y="640"/>
                    </a:lnTo>
                    <a:lnTo>
                      <a:pt x="11631" y="313"/>
                    </a:lnTo>
                    <a:lnTo>
                      <a:pt x="11631"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454;p32">
                <a:extLst>
                  <a:ext uri="{FF2B5EF4-FFF2-40B4-BE49-F238E27FC236}">
                    <a16:creationId xmlns:a16="http://schemas.microsoft.com/office/drawing/2014/main" id="{E86F7CA3-286E-4215-8A6B-14776B78F3E6}"/>
                  </a:ext>
                </a:extLst>
              </p:cNvPr>
              <p:cNvSpPr/>
              <p:nvPr/>
            </p:nvSpPr>
            <p:spPr>
              <a:xfrm>
                <a:off x="-2484966" y="1641048"/>
                <a:ext cx="439908" cy="172648"/>
              </a:xfrm>
              <a:custGeom>
                <a:avLst/>
                <a:gdLst/>
                <a:ahLst/>
                <a:cxnLst/>
                <a:rect l="l" t="t" r="r" b="b"/>
                <a:pathLst>
                  <a:path w="12447" h="4885" extrusionOk="0">
                    <a:moveTo>
                      <a:pt x="0" y="1"/>
                    </a:moveTo>
                    <a:lnTo>
                      <a:pt x="14" y="246"/>
                    </a:lnTo>
                    <a:lnTo>
                      <a:pt x="27" y="491"/>
                    </a:lnTo>
                    <a:lnTo>
                      <a:pt x="54" y="735"/>
                    </a:lnTo>
                    <a:lnTo>
                      <a:pt x="109" y="980"/>
                    </a:lnTo>
                    <a:lnTo>
                      <a:pt x="150" y="1212"/>
                    </a:lnTo>
                    <a:lnTo>
                      <a:pt x="218" y="1443"/>
                    </a:lnTo>
                    <a:lnTo>
                      <a:pt x="299" y="1660"/>
                    </a:lnTo>
                    <a:lnTo>
                      <a:pt x="381" y="1878"/>
                    </a:lnTo>
                    <a:lnTo>
                      <a:pt x="476" y="2096"/>
                    </a:lnTo>
                    <a:lnTo>
                      <a:pt x="585" y="2300"/>
                    </a:lnTo>
                    <a:lnTo>
                      <a:pt x="694" y="2504"/>
                    </a:lnTo>
                    <a:lnTo>
                      <a:pt x="816" y="2708"/>
                    </a:lnTo>
                    <a:lnTo>
                      <a:pt x="952" y="2898"/>
                    </a:lnTo>
                    <a:lnTo>
                      <a:pt x="1102" y="3075"/>
                    </a:lnTo>
                    <a:lnTo>
                      <a:pt x="1251" y="3252"/>
                    </a:lnTo>
                    <a:lnTo>
                      <a:pt x="1401" y="3415"/>
                    </a:lnTo>
                    <a:lnTo>
                      <a:pt x="1564" y="3578"/>
                    </a:lnTo>
                    <a:lnTo>
                      <a:pt x="1741" y="3728"/>
                    </a:lnTo>
                    <a:lnTo>
                      <a:pt x="1918" y="3878"/>
                    </a:lnTo>
                    <a:lnTo>
                      <a:pt x="2108" y="4014"/>
                    </a:lnTo>
                    <a:lnTo>
                      <a:pt x="2312" y="4150"/>
                    </a:lnTo>
                    <a:lnTo>
                      <a:pt x="2503" y="4258"/>
                    </a:lnTo>
                    <a:lnTo>
                      <a:pt x="2707" y="4367"/>
                    </a:lnTo>
                    <a:lnTo>
                      <a:pt x="2925" y="4476"/>
                    </a:lnTo>
                    <a:lnTo>
                      <a:pt x="3142" y="4558"/>
                    </a:lnTo>
                    <a:lnTo>
                      <a:pt x="3360" y="4639"/>
                    </a:lnTo>
                    <a:lnTo>
                      <a:pt x="3591" y="4707"/>
                    </a:lnTo>
                    <a:lnTo>
                      <a:pt x="3822" y="4762"/>
                    </a:lnTo>
                    <a:lnTo>
                      <a:pt x="4054" y="4816"/>
                    </a:lnTo>
                    <a:lnTo>
                      <a:pt x="4298" y="4843"/>
                    </a:lnTo>
                    <a:lnTo>
                      <a:pt x="4543" y="4871"/>
                    </a:lnTo>
                    <a:lnTo>
                      <a:pt x="4788" y="4884"/>
                    </a:lnTo>
                    <a:lnTo>
                      <a:pt x="12446" y="4884"/>
                    </a:lnTo>
                    <a:lnTo>
                      <a:pt x="12446" y="3742"/>
                    </a:lnTo>
                    <a:lnTo>
                      <a:pt x="4693" y="3742"/>
                    </a:lnTo>
                    <a:lnTo>
                      <a:pt x="4503" y="3728"/>
                    </a:lnTo>
                    <a:lnTo>
                      <a:pt x="4312" y="3701"/>
                    </a:lnTo>
                    <a:lnTo>
                      <a:pt x="4122" y="3674"/>
                    </a:lnTo>
                    <a:lnTo>
                      <a:pt x="3945" y="3619"/>
                    </a:lnTo>
                    <a:lnTo>
                      <a:pt x="3768" y="3578"/>
                    </a:lnTo>
                    <a:lnTo>
                      <a:pt x="3591" y="3510"/>
                    </a:lnTo>
                    <a:lnTo>
                      <a:pt x="3428" y="3442"/>
                    </a:lnTo>
                    <a:lnTo>
                      <a:pt x="3265" y="3374"/>
                    </a:lnTo>
                    <a:lnTo>
                      <a:pt x="3101" y="3293"/>
                    </a:lnTo>
                    <a:lnTo>
                      <a:pt x="2938" y="3197"/>
                    </a:lnTo>
                    <a:lnTo>
                      <a:pt x="2789" y="3102"/>
                    </a:lnTo>
                    <a:lnTo>
                      <a:pt x="2639" y="2993"/>
                    </a:lnTo>
                    <a:lnTo>
                      <a:pt x="2503" y="2885"/>
                    </a:lnTo>
                    <a:lnTo>
                      <a:pt x="2367" y="2776"/>
                    </a:lnTo>
                    <a:lnTo>
                      <a:pt x="2231" y="2653"/>
                    </a:lnTo>
                    <a:lnTo>
                      <a:pt x="2108" y="2517"/>
                    </a:lnTo>
                    <a:lnTo>
                      <a:pt x="2000" y="2381"/>
                    </a:lnTo>
                    <a:lnTo>
                      <a:pt x="1891" y="2245"/>
                    </a:lnTo>
                    <a:lnTo>
                      <a:pt x="1782" y="2096"/>
                    </a:lnTo>
                    <a:lnTo>
                      <a:pt x="1687" y="1946"/>
                    </a:lnTo>
                    <a:lnTo>
                      <a:pt x="1592" y="1783"/>
                    </a:lnTo>
                    <a:lnTo>
                      <a:pt x="1510" y="1620"/>
                    </a:lnTo>
                    <a:lnTo>
                      <a:pt x="1442" y="1456"/>
                    </a:lnTo>
                    <a:lnTo>
                      <a:pt x="1374" y="1293"/>
                    </a:lnTo>
                    <a:lnTo>
                      <a:pt x="1306" y="1116"/>
                    </a:lnTo>
                    <a:lnTo>
                      <a:pt x="1265" y="939"/>
                    </a:lnTo>
                    <a:lnTo>
                      <a:pt x="1224" y="763"/>
                    </a:lnTo>
                    <a:lnTo>
                      <a:pt x="1183" y="572"/>
                    </a:lnTo>
                    <a:lnTo>
                      <a:pt x="1156" y="382"/>
                    </a:lnTo>
                    <a:lnTo>
                      <a:pt x="1143" y="191"/>
                    </a:lnTo>
                    <a:lnTo>
                      <a:pt x="114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455;p32">
                <a:extLst>
                  <a:ext uri="{FF2B5EF4-FFF2-40B4-BE49-F238E27FC236}">
                    <a16:creationId xmlns:a16="http://schemas.microsoft.com/office/drawing/2014/main" id="{667BABE3-99F9-43B8-B606-DA94BC475F2F}"/>
                  </a:ext>
                </a:extLst>
              </p:cNvPr>
              <p:cNvSpPr/>
              <p:nvPr/>
            </p:nvSpPr>
            <p:spPr>
              <a:xfrm>
                <a:off x="-3538786" y="1388664"/>
                <a:ext cx="189931" cy="39937"/>
              </a:xfrm>
              <a:custGeom>
                <a:avLst/>
                <a:gdLst/>
                <a:ahLst/>
                <a:cxnLst/>
                <a:rect l="l" t="t" r="r" b="b"/>
                <a:pathLst>
                  <a:path w="5374" h="1130" extrusionOk="0">
                    <a:moveTo>
                      <a:pt x="544" y="1"/>
                    </a:moveTo>
                    <a:lnTo>
                      <a:pt x="259" y="558"/>
                    </a:lnTo>
                    <a:lnTo>
                      <a:pt x="0" y="1130"/>
                    </a:lnTo>
                    <a:lnTo>
                      <a:pt x="5373" y="1130"/>
                    </a:lnTo>
                    <a:lnTo>
                      <a:pt x="537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456;p32">
                <a:extLst>
                  <a:ext uri="{FF2B5EF4-FFF2-40B4-BE49-F238E27FC236}">
                    <a16:creationId xmlns:a16="http://schemas.microsoft.com/office/drawing/2014/main" id="{48AA261A-E124-45C6-B707-D58418E0BECD}"/>
                  </a:ext>
                </a:extLst>
              </p:cNvPr>
              <p:cNvSpPr/>
              <p:nvPr/>
            </p:nvSpPr>
            <p:spPr>
              <a:xfrm>
                <a:off x="-2663342" y="1212232"/>
                <a:ext cx="479350" cy="223117"/>
              </a:xfrm>
              <a:custGeom>
                <a:avLst/>
                <a:gdLst/>
                <a:ahLst/>
                <a:cxnLst/>
                <a:rect l="l" t="t" r="r" b="b"/>
                <a:pathLst>
                  <a:path w="13563" h="6313" extrusionOk="0">
                    <a:moveTo>
                      <a:pt x="5972" y="0"/>
                    </a:moveTo>
                    <a:lnTo>
                      <a:pt x="5618" y="41"/>
                    </a:lnTo>
                    <a:lnTo>
                      <a:pt x="5265" y="82"/>
                    </a:lnTo>
                    <a:lnTo>
                      <a:pt x="4925" y="150"/>
                    </a:lnTo>
                    <a:lnTo>
                      <a:pt x="4598" y="232"/>
                    </a:lnTo>
                    <a:lnTo>
                      <a:pt x="4272" y="341"/>
                    </a:lnTo>
                    <a:lnTo>
                      <a:pt x="3945" y="463"/>
                    </a:lnTo>
                    <a:lnTo>
                      <a:pt x="3632" y="599"/>
                    </a:lnTo>
                    <a:lnTo>
                      <a:pt x="3333" y="749"/>
                    </a:lnTo>
                    <a:lnTo>
                      <a:pt x="3047" y="925"/>
                    </a:lnTo>
                    <a:lnTo>
                      <a:pt x="2762" y="1102"/>
                    </a:lnTo>
                    <a:lnTo>
                      <a:pt x="2490" y="1293"/>
                    </a:lnTo>
                    <a:lnTo>
                      <a:pt x="2231" y="1510"/>
                    </a:lnTo>
                    <a:lnTo>
                      <a:pt x="1986" y="1742"/>
                    </a:lnTo>
                    <a:lnTo>
                      <a:pt x="1742" y="1973"/>
                    </a:lnTo>
                    <a:lnTo>
                      <a:pt x="1524" y="2218"/>
                    </a:lnTo>
                    <a:lnTo>
                      <a:pt x="1320" y="2463"/>
                    </a:lnTo>
                    <a:lnTo>
                      <a:pt x="1129" y="2721"/>
                    </a:lnTo>
                    <a:lnTo>
                      <a:pt x="966" y="2979"/>
                    </a:lnTo>
                    <a:lnTo>
                      <a:pt x="803" y="3251"/>
                    </a:lnTo>
                    <a:lnTo>
                      <a:pt x="626" y="3605"/>
                    </a:lnTo>
                    <a:lnTo>
                      <a:pt x="463" y="3959"/>
                    </a:lnTo>
                    <a:lnTo>
                      <a:pt x="327" y="4326"/>
                    </a:lnTo>
                    <a:lnTo>
                      <a:pt x="218" y="4707"/>
                    </a:lnTo>
                    <a:lnTo>
                      <a:pt x="123" y="5101"/>
                    </a:lnTo>
                    <a:lnTo>
                      <a:pt x="55" y="5496"/>
                    </a:lnTo>
                    <a:lnTo>
                      <a:pt x="14" y="5904"/>
                    </a:lnTo>
                    <a:lnTo>
                      <a:pt x="0" y="6312"/>
                    </a:lnTo>
                    <a:lnTo>
                      <a:pt x="1143" y="6312"/>
                    </a:lnTo>
                    <a:lnTo>
                      <a:pt x="1157" y="6054"/>
                    </a:lnTo>
                    <a:lnTo>
                      <a:pt x="1170" y="5782"/>
                    </a:lnTo>
                    <a:lnTo>
                      <a:pt x="1198" y="5523"/>
                    </a:lnTo>
                    <a:lnTo>
                      <a:pt x="1252" y="5265"/>
                    </a:lnTo>
                    <a:lnTo>
                      <a:pt x="1306" y="5020"/>
                    </a:lnTo>
                    <a:lnTo>
                      <a:pt x="1374" y="4775"/>
                    </a:lnTo>
                    <a:lnTo>
                      <a:pt x="1456" y="4530"/>
                    </a:lnTo>
                    <a:lnTo>
                      <a:pt x="1551" y="4299"/>
                    </a:lnTo>
                    <a:lnTo>
                      <a:pt x="1660" y="4068"/>
                    </a:lnTo>
                    <a:lnTo>
                      <a:pt x="1769" y="3850"/>
                    </a:lnTo>
                    <a:lnTo>
                      <a:pt x="1891" y="3632"/>
                    </a:lnTo>
                    <a:lnTo>
                      <a:pt x="2027" y="3415"/>
                    </a:lnTo>
                    <a:lnTo>
                      <a:pt x="2177" y="3211"/>
                    </a:lnTo>
                    <a:lnTo>
                      <a:pt x="2327" y="3020"/>
                    </a:lnTo>
                    <a:lnTo>
                      <a:pt x="2490" y="2830"/>
                    </a:lnTo>
                    <a:lnTo>
                      <a:pt x="2667" y="2653"/>
                    </a:lnTo>
                    <a:lnTo>
                      <a:pt x="2843" y="2476"/>
                    </a:lnTo>
                    <a:lnTo>
                      <a:pt x="3034" y="2313"/>
                    </a:lnTo>
                    <a:lnTo>
                      <a:pt x="3224" y="2163"/>
                    </a:lnTo>
                    <a:lnTo>
                      <a:pt x="3428" y="2014"/>
                    </a:lnTo>
                    <a:lnTo>
                      <a:pt x="3646" y="1878"/>
                    </a:lnTo>
                    <a:lnTo>
                      <a:pt x="3864" y="1755"/>
                    </a:lnTo>
                    <a:lnTo>
                      <a:pt x="4081" y="1646"/>
                    </a:lnTo>
                    <a:lnTo>
                      <a:pt x="4313" y="1538"/>
                    </a:lnTo>
                    <a:lnTo>
                      <a:pt x="4544" y="1442"/>
                    </a:lnTo>
                    <a:lnTo>
                      <a:pt x="4789" y="1361"/>
                    </a:lnTo>
                    <a:lnTo>
                      <a:pt x="5033" y="1293"/>
                    </a:lnTo>
                    <a:lnTo>
                      <a:pt x="5292" y="1238"/>
                    </a:lnTo>
                    <a:lnTo>
                      <a:pt x="5537" y="1197"/>
                    </a:lnTo>
                    <a:lnTo>
                      <a:pt x="5795" y="1157"/>
                    </a:lnTo>
                    <a:lnTo>
                      <a:pt x="6067" y="1143"/>
                    </a:lnTo>
                    <a:lnTo>
                      <a:pt x="6326" y="1129"/>
                    </a:lnTo>
                    <a:lnTo>
                      <a:pt x="13562" y="1129"/>
                    </a:lnTo>
                    <a:lnTo>
                      <a:pt x="13331" y="844"/>
                    </a:lnTo>
                    <a:lnTo>
                      <a:pt x="13086" y="558"/>
                    </a:lnTo>
                    <a:lnTo>
                      <a:pt x="12855" y="273"/>
                    </a:lnTo>
                    <a:lnTo>
                      <a:pt x="12596"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457;p32">
                <a:extLst>
                  <a:ext uri="{FF2B5EF4-FFF2-40B4-BE49-F238E27FC236}">
                    <a16:creationId xmlns:a16="http://schemas.microsoft.com/office/drawing/2014/main" id="{FE0499D1-7E9D-4833-8961-188405ED6475}"/>
                  </a:ext>
                </a:extLst>
              </p:cNvPr>
              <p:cNvSpPr/>
              <p:nvPr/>
            </p:nvSpPr>
            <p:spPr>
              <a:xfrm>
                <a:off x="-2390742" y="1355018"/>
                <a:ext cx="291364" cy="40432"/>
              </a:xfrm>
              <a:custGeom>
                <a:avLst/>
                <a:gdLst/>
                <a:ahLst/>
                <a:cxnLst/>
                <a:rect l="l" t="t" r="r" b="b"/>
                <a:pathLst>
                  <a:path w="8244" h="1144" extrusionOk="0">
                    <a:moveTo>
                      <a:pt x="0" y="0"/>
                    </a:moveTo>
                    <a:lnTo>
                      <a:pt x="0" y="1143"/>
                    </a:lnTo>
                    <a:lnTo>
                      <a:pt x="8243" y="1143"/>
                    </a:lnTo>
                    <a:lnTo>
                      <a:pt x="7985" y="558"/>
                    </a:lnTo>
                    <a:lnTo>
                      <a:pt x="7699"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458;p32">
                <a:extLst>
                  <a:ext uri="{FF2B5EF4-FFF2-40B4-BE49-F238E27FC236}">
                    <a16:creationId xmlns:a16="http://schemas.microsoft.com/office/drawing/2014/main" id="{0BC2948E-2AD2-4ED4-8623-5F01596FCB84}"/>
                  </a:ext>
                </a:extLst>
              </p:cNvPr>
              <p:cNvSpPr/>
              <p:nvPr/>
            </p:nvSpPr>
            <p:spPr>
              <a:xfrm>
                <a:off x="-3103715" y="1620867"/>
                <a:ext cx="144728" cy="297124"/>
              </a:xfrm>
              <a:custGeom>
                <a:avLst/>
                <a:gdLst/>
                <a:ahLst/>
                <a:cxnLst/>
                <a:rect l="l" t="t" r="r" b="b"/>
                <a:pathLst>
                  <a:path w="4095" h="8407" extrusionOk="0">
                    <a:moveTo>
                      <a:pt x="4095" y="1"/>
                    </a:moveTo>
                    <a:lnTo>
                      <a:pt x="3755" y="28"/>
                    </a:lnTo>
                    <a:lnTo>
                      <a:pt x="3428" y="69"/>
                    </a:lnTo>
                    <a:lnTo>
                      <a:pt x="3102" y="123"/>
                    </a:lnTo>
                    <a:lnTo>
                      <a:pt x="2789" y="218"/>
                    </a:lnTo>
                    <a:lnTo>
                      <a:pt x="2490" y="341"/>
                    </a:lnTo>
                    <a:lnTo>
                      <a:pt x="2204" y="477"/>
                    </a:lnTo>
                    <a:lnTo>
                      <a:pt x="1932" y="626"/>
                    </a:lnTo>
                    <a:lnTo>
                      <a:pt x="1660" y="817"/>
                    </a:lnTo>
                    <a:lnTo>
                      <a:pt x="1415" y="1007"/>
                    </a:lnTo>
                    <a:lnTo>
                      <a:pt x="1184" y="1225"/>
                    </a:lnTo>
                    <a:lnTo>
                      <a:pt x="966" y="1470"/>
                    </a:lnTo>
                    <a:lnTo>
                      <a:pt x="776" y="1715"/>
                    </a:lnTo>
                    <a:lnTo>
                      <a:pt x="599" y="1973"/>
                    </a:lnTo>
                    <a:lnTo>
                      <a:pt x="449" y="2259"/>
                    </a:lnTo>
                    <a:lnTo>
                      <a:pt x="313" y="2544"/>
                    </a:lnTo>
                    <a:lnTo>
                      <a:pt x="205" y="2857"/>
                    </a:lnTo>
                    <a:lnTo>
                      <a:pt x="123" y="3116"/>
                    </a:lnTo>
                    <a:lnTo>
                      <a:pt x="68" y="3401"/>
                    </a:lnTo>
                    <a:lnTo>
                      <a:pt x="28" y="3687"/>
                    </a:lnTo>
                    <a:lnTo>
                      <a:pt x="14" y="3973"/>
                    </a:lnTo>
                    <a:lnTo>
                      <a:pt x="0" y="4095"/>
                    </a:lnTo>
                    <a:lnTo>
                      <a:pt x="0" y="8407"/>
                    </a:lnTo>
                    <a:lnTo>
                      <a:pt x="1143" y="8407"/>
                    </a:lnTo>
                    <a:lnTo>
                      <a:pt x="1143" y="4095"/>
                    </a:lnTo>
                    <a:lnTo>
                      <a:pt x="1157" y="3796"/>
                    </a:lnTo>
                    <a:lnTo>
                      <a:pt x="1198" y="3496"/>
                    </a:lnTo>
                    <a:lnTo>
                      <a:pt x="1279" y="3224"/>
                    </a:lnTo>
                    <a:lnTo>
                      <a:pt x="1374" y="2952"/>
                    </a:lnTo>
                    <a:lnTo>
                      <a:pt x="1497" y="2694"/>
                    </a:lnTo>
                    <a:lnTo>
                      <a:pt x="1646" y="2449"/>
                    </a:lnTo>
                    <a:lnTo>
                      <a:pt x="1823" y="2218"/>
                    </a:lnTo>
                    <a:lnTo>
                      <a:pt x="2014" y="2014"/>
                    </a:lnTo>
                    <a:lnTo>
                      <a:pt x="2218" y="1823"/>
                    </a:lnTo>
                    <a:lnTo>
                      <a:pt x="2449" y="1647"/>
                    </a:lnTo>
                    <a:lnTo>
                      <a:pt x="2694" y="1497"/>
                    </a:lnTo>
                    <a:lnTo>
                      <a:pt x="2952" y="1374"/>
                    </a:lnTo>
                    <a:lnTo>
                      <a:pt x="3224" y="1279"/>
                    </a:lnTo>
                    <a:lnTo>
                      <a:pt x="3496" y="1198"/>
                    </a:lnTo>
                    <a:lnTo>
                      <a:pt x="3796" y="1157"/>
                    </a:lnTo>
                    <a:lnTo>
                      <a:pt x="4095" y="1143"/>
                    </a:lnTo>
                    <a:lnTo>
                      <a:pt x="4095"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459;p32">
                <a:extLst>
                  <a:ext uri="{FF2B5EF4-FFF2-40B4-BE49-F238E27FC236}">
                    <a16:creationId xmlns:a16="http://schemas.microsoft.com/office/drawing/2014/main" id="{6F3E884F-95CC-4E44-9608-DE989BD8CDCF}"/>
                  </a:ext>
                </a:extLst>
              </p:cNvPr>
              <p:cNvSpPr/>
              <p:nvPr/>
            </p:nvSpPr>
            <p:spPr>
              <a:xfrm>
                <a:off x="-2999383" y="999750"/>
                <a:ext cx="163000" cy="267331"/>
              </a:xfrm>
              <a:custGeom>
                <a:avLst/>
                <a:gdLst/>
                <a:ahLst/>
                <a:cxnLst/>
                <a:rect l="l" t="t" r="r" b="b"/>
                <a:pathLst>
                  <a:path w="4612" h="7564" extrusionOk="0">
                    <a:moveTo>
                      <a:pt x="1143" y="0"/>
                    </a:moveTo>
                    <a:lnTo>
                      <a:pt x="572" y="68"/>
                    </a:lnTo>
                    <a:lnTo>
                      <a:pt x="0" y="150"/>
                    </a:lnTo>
                    <a:lnTo>
                      <a:pt x="0" y="2952"/>
                    </a:lnTo>
                    <a:lnTo>
                      <a:pt x="14" y="3183"/>
                    </a:lnTo>
                    <a:lnTo>
                      <a:pt x="27" y="3428"/>
                    </a:lnTo>
                    <a:lnTo>
                      <a:pt x="55" y="3659"/>
                    </a:lnTo>
                    <a:lnTo>
                      <a:pt x="95" y="3877"/>
                    </a:lnTo>
                    <a:lnTo>
                      <a:pt x="150" y="4108"/>
                    </a:lnTo>
                    <a:lnTo>
                      <a:pt x="204" y="4326"/>
                    </a:lnTo>
                    <a:lnTo>
                      <a:pt x="286" y="4530"/>
                    </a:lnTo>
                    <a:lnTo>
                      <a:pt x="368" y="4747"/>
                    </a:lnTo>
                    <a:lnTo>
                      <a:pt x="463" y="4951"/>
                    </a:lnTo>
                    <a:lnTo>
                      <a:pt x="558" y="5142"/>
                    </a:lnTo>
                    <a:lnTo>
                      <a:pt x="667" y="5346"/>
                    </a:lnTo>
                    <a:lnTo>
                      <a:pt x="789" y="5523"/>
                    </a:lnTo>
                    <a:lnTo>
                      <a:pt x="925" y="5713"/>
                    </a:lnTo>
                    <a:lnTo>
                      <a:pt x="1061" y="5890"/>
                    </a:lnTo>
                    <a:lnTo>
                      <a:pt x="1197" y="6053"/>
                    </a:lnTo>
                    <a:lnTo>
                      <a:pt x="1361" y="6216"/>
                    </a:lnTo>
                    <a:lnTo>
                      <a:pt x="1510" y="6366"/>
                    </a:lnTo>
                    <a:lnTo>
                      <a:pt x="1687" y="6516"/>
                    </a:lnTo>
                    <a:lnTo>
                      <a:pt x="1864" y="6652"/>
                    </a:lnTo>
                    <a:lnTo>
                      <a:pt x="2041" y="6774"/>
                    </a:lnTo>
                    <a:lnTo>
                      <a:pt x="2231" y="6897"/>
                    </a:lnTo>
                    <a:lnTo>
                      <a:pt x="2422" y="7005"/>
                    </a:lnTo>
                    <a:lnTo>
                      <a:pt x="2612" y="7114"/>
                    </a:lnTo>
                    <a:lnTo>
                      <a:pt x="2816" y="7196"/>
                    </a:lnTo>
                    <a:lnTo>
                      <a:pt x="3034" y="7277"/>
                    </a:lnTo>
                    <a:lnTo>
                      <a:pt x="3251" y="7359"/>
                    </a:lnTo>
                    <a:lnTo>
                      <a:pt x="3469" y="7414"/>
                    </a:lnTo>
                    <a:lnTo>
                      <a:pt x="3687" y="7468"/>
                    </a:lnTo>
                    <a:lnTo>
                      <a:pt x="3918" y="7509"/>
                    </a:lnTo>
                    <a:lnTo>
                      <a:pt x="4149" y="7536"/>
                    </a:lnTo>
                    <a:lnTo>
                      <a:pt x="4380" y="7563"/>
                    </a:lnTo>
                    <a:lnTo>
                      <a:pt x="4612" y="7563"/>
                    </a:lnTo>
                    <a:lnTo>
                      <a:pt x="4612" y="6434"/>
                    </a:lnTo>
                    <a:lnTo>
                      <a:pt x="4435" y="6421"/>
                    </a:lnTo>
                    <a:lnTo>
                      <a:pt x="4258" y="6407"/>
                    </a:lnTo>
                    <a:lnTo>
                      <a:pt x="4081" y="6393"/>
                    </a:lnTo>
                    <a:lnTo>
                      <a:pt x="3918" y="6353"/>
                    </a:lnTo>
                    <a:lnTo>
                      <a:pt x="3755" y="6312"/>
                    </a:lnTo>
                    <a:lnTo>
                      <a:pt x="3578" y="6271"/>
                    </a:lnTo>
                    <a:lnTo>
                      <a:pt x="3428" y="6216"/>
                    </a:lnTo>
                    <a:lnTo>
                      <a:pt x="3265" y="6148"/>
                    </a:lnTo>
                    <a:lnTo>
                      <a:pt x="3115" y="6080"/>
                    </a:lnTo>
                    <a:lnTo>
                      <a:pt x="2966" y="6012"/>
                    </a:lnTo>
                    <a:lnTo>
                      <a:pt x="2666" y="5836"/>
                    </a:lnTo>
                    <a:lnTo>
                      <a:pt x="2408" y="5632"/>
                    </a:lnTo>
                    <a:lnTo>
                      <a:pt x="2163" y="5414"/>
                    </a:lnTo>
                    <a:lnTo>
                      <a:pt x="1932" y="5169"/>
                    </a:lnTo>
                    <a:lnTo>
                      <a:pt x="1728" y="4897"/>
                    </a:lnTo>
                    <a:lnTo>
                      <a:pt x="1565" y="4611"/>
                    </a:lnTo>
                    <a:lnTo>
                      <a:pt x="1483" y="4462"/>
                    </a:lnTo>
                    <a:lnTo>
                      <a:pt x="1415" y="4299"/>
                    </a:lnTo>
                    <a:lnTo>
                      <a:pt x="1347" y="4149"/>
                    </a:lnTo>
                    <a:lnTo>
                      <a:pt x="1293" y="3986"/>
                    </a:lnTo>
                    <a:lnTo>
                      <a:pt x="1252" y="3822"/>
                    </a:lnTo>
                    <a:lnTo>
                      <a:pt x="1211" y="3646"/>
                    </a:lnTo>
                    <a:lnTo>
                      <a:pt x="1184" y="3482"/>
                    </a:lnTo>
                    <a:lnTo>
                      <a:pt x="1156" y="3306"/>
                    </a:lnTo>
                    <a:lnTo>
                      <a:pt x="1143" y="3129"/>
                    </a:lnTo>
                    <a:lnTo>
                      <a:pt x="1143" y="2952"/>
                    </a:lnTo>
                    <a:lnTo>
                      <a:pt x="1143"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460;p32">
                <a:extLst>
                  <a:ext uri="{FF2B5EF4-FFF2-40B4-BE49-F238E27FC236}">
                    <a16:creationId xmlns:a16="http://schemas.microsoft.com/office/drawing/2014/main" id="{E2690B57-F7E8-4B86-91BA-52F5550F7CE6}"/>
                  </a:ext>
                </a:extLst>
              </p:cNvPr>
              <p:cNvSpPr/>
              <p:nvPr/>
            </p:nvSpPr>
            <p:spPr>
              <a:xfrm>
                <a:off x="-2773435" y="997807"/>
                <a:ext cx="162045" cy="151973"/>
              </a:xfrm>
              <a:custGeom>
                <a:avLst/>
                <a:gdLst/>
                <a:ahLst/>
                <a:cxnLst/>
                <a:rect l="l" t="t" r="r" b="b"/>
                <a:pathLst>
                  <a:path w="4585" h="4300" extrusionOk="0">
                    <a:moveTo>
                      <a:pt x="3456" y="1"/>
                    </a:moveTo>
                    <a:lnTo>
                      <a:pt x="3415" y="327"/>
                    </a:lnTo>
                    <a:lnTo>
                      <a:pt x="3333" y="640"/>
                    </a:lnTo>
                    <a:lnTo>
                      <a:pt x="3238" y="953"/>
                    </a:lnTo>
                    <a:lnTo>
                      <a:pt x="3102" y="1239"/>
                    </a:lnTo>
                    <a:lnTo>
                      <a:pt x="2952" y="1511"/>
                    </a:lnTo>
                    <a:lnTo>
                      <a:pt x="2775" y="1783"/>
                    </a:lnTo>
                    <a:lnTo>
                      <a:pt x="2571" y="2014"/>
                    </a:lnTo>
                    <a:lnTo>
                      <a:pt x="2340" y="2245"/>
                    </a:lnTo>
                    <a:lnTo>
                      <a:pt x="2109" y="2449"/>
                    </a:lnTo>
                    <a:lnTo>
                      <a:pt x="1850" y="2626"/>
                    </a:lnTo>
                    <a:lnTo>
                      <a:pt x="1565" y="2776"/>
                    </a:lnTo>
                    <a:lnTo>
                      <a:pt x="1279" y="2912"/>
                    </a:lnTo>
                    <a:lnTo>
                      <a:pt x="980" y="3020"/>
                    </a:lnTo>
                    <a:lnTo>
                      <a:pt x="653" y="3102"/>
                    </a:lnTo>
                    <a:lnTo>
                      <a:pt x="327" y="3143"/>
                    </a:lnTo>
                    <a:lnTo>
                      <a:pt x="0" y="3157"/>
                    </a:lnTo>
                    <a:lnTo>
                      <a:pt x="0" y="4299"/>
                    </a:lnTo>
                    <a:lnTo>
                      <a:pt x="218" y="4286"/>
                    </a:lnTo>
                    <a:lnTo>
                      <a:pt x="436" y="4272"/>
                    </a:lnTo>
                    <a:lnTo>
                      <a:pt x="653" y="4245"/>
                    </a:lnTo>
                    <a:lnTo>
                      <a:pt x="871" y="4218"/>
                    </a:lnTo>
                    <a:lnTo>
                      <a:pt x="1089" y="4163"/>
                    </a:lnTo>
                    <a:lnTo>
                      <a:pt x="1293" y="4109"/>
                    </a:lnTo>
                    <a:lnTo>
                      <a:pt x="1497" y="4041"/>
                    </a:lnTo>
                    <a:lnTo>
                      <a:pt x="1701" y="3973"/>
                    </a:lnTo>
                    <a:lnTo>
                      <a:pt x="1891" y="3891"/>
                    </a:lnTo>
                    <a:lnTo>
                      <a:pt x="2082" y="3796"/>
                    </a:lnTo>
                    <a:lnTo>
                      <a:pt x="2259" y="3701"/>
                    </a:lnTo>
                    <a:lnTo>
                      <a:pt x="2449" y="3592"/>
                    </a:lnTo>
                    <a:lnTo>
                      <a:pt x="2626" y="3483"/>
                    </a:lnTo>
                    <a:lnTo>
                      <a:pt x="2789" y="3347"/>
                    </a:lnTo>
                    <a:lnTo>
                      <a:pt x="2952" y="3225"/>
                    </a:lnTo>
                    <a:lnTo>
                      <a:pt x="3102" y="3089"/>
                    </a:lnTo>
                    <a:lnTo>
                      <a:pt x="3265" y="2939"/>
                    </a:lnTo>
                    <a:lnTo>
                      <a:pt x="3401" y="2789"/>
                    </a:lnTo>
                    <a:lnTo>
                      <a:pt x="3537" y="2640"/>
                    </a:lnTo>
                    <a:lnTo>
                      <a:pt x="3673" y="2476"/>
                    </a:lnTo>
                    <a:lnTo>
                      <a:pt x="3796" y="2300"/>
                    </a:lnTo>
                    <a:lnTo>
                      <a:pt x="3904" y="2123"/>
                    </a:lnTo>
                    <a:lnTo>
                      <a:pt x="4013" y="1946"/>
                    </a:lnTo>
                    <a:lnTo>
                      <a:pt x="4108" y="1755"/>
                    </a:lnTo>
                    <a:lnTo>
                      <a:pt x="4204" y="1565"/>
                    </a:lnTo>
                    <a:lnTo>
                      <a:pt x="4285" y="1375"/>
                    </a:lnTo>
                    <a:lnTo>
                      <a:pt x="4367" y="1184"/>
                    </a:lnTo>
                    <a:lnTo>
                      <a:pt x="4421" y="980"/>
                    </a:lnTo>
                    <a:lnTo>
                      <a:pt x="4476" y="762"/>
                    </a:lnTo>
                    <a:lnTo>
                      <a:pt x="4530" y="558"/>
                    </a:lnTo>
                    <a:lnTo>
                      <a:pt x="4557" y="341"/>
                    </a:lnTo>
                    <a:lnTo>
                      <a:pt x="4585" y="123"/>
                    </a:lnTo>
                    <a:lnTo>
                      <a:pt x="4027" y="55"/>
                    </a:lnTo>
                    <a:lnTo>
                      <a:pt x="3456"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461;p32">
                <a:extLst>
                  <a:ext uri="{FF2B5EF4-FFF2-40B4-BE49-F238E27FC236}">
                    <a16:creationId xmlns:a16="http://schemas.microsoft.com/office/drawing/2014/main" id="{13835C75-7052-4AB3-8A58-9467FE94E296}"/>
                  </a:ext>
                </a:extLst>
              </p:cNvPr>
              <p:cNvSpPr/>
              <p:nvPr/>
            </p:nvSpPr>
            <p:spPr>
              <a:xfrm>
                <a:off x="-3429683" y="1212232"/>
                <a:ext cx="410114" cy="177914"/>
              </a:xfrm>
              <a:custGeom>
                <a:avLst/>
                <a:gdLst/>
                <a:ahLst/>
                <a:cxnLst/>
                <a:rect l="l" t="t" r="r" b="b"/>
                <a:pathLst>
                  <a:path w="11604" h="5034" extrusionOk="0">
                    <a:moveTo>
                      <a:pt x="1035" y="0"/>
                    </a:moveTo>
                    <a:lnTo>
                      <a:pt x="763" y="273"/>
                    </a:lnTo>
                    <a:lnTo>
                      <a:pt x="504" y="558"/>
                    </a:lnTo>
                    <a:lnTo>
                      <a:pt x="1" y="1129"/>
                    </a:lnTo>
                    <a:lnTo>
                      <a:pt x="6571" y="1129"/>
                    </a:lnTo>
                    <a:lnTo>
                      <a:pt x="6761" y="1143"/>
                    </a:lnTo>
                    <a:lnTo>
                      <a:pt x="6965" y="1157"/>
                    </a:lnTo>
                    <a:lnTo>
                      <a:pt x="7156" y="1170"/>
                    </a:lnTo>
                    <a:lnTo>
                      <a:pt x="7346" y="1211"/>
                    </a:lnTo>
                    <a:lnTo>
                      <a:pt x="7537" y="1252"/>
                    </a:lnTo>
                    <a:lnTo>
                      <a:pt x="7727" y="1306"/>
                    </a:lnTo>
                    <a:lnTo>
                      <a:pt x="7904" y="1374"/>
                    </a:lnTo>
                    <a:lnTo>
                      <a:pt x="8081" y="1442"/>
                    </a:lnTo>
                    <a:lnTo>
                      <a:pt x="8258" y="1510"/>
                    </a:lnTo>
                    <a:lnTo>
                      <a:pt x="8421" y="1606"/>
                    </a:lnTo>
                    <a:lnTo>
                      <a:pt x="8584" y="1701"/>
                    </a:lnTo>
                    <a:lnTo>
                      <a:pt x="8747" y="1796"/>
                    </a:lnTo>
                    <a:lnTo>
                      <a:pt x="8897" y="1905"/>
                    </a:lnTo>
                    <a:lnTo>
                      <a:pt x="9047" y="2027"/>
                    </a:lnTo>
                    <a:lnTo>
                      <a:pt x="9196" y="2150"/>
                    </a:lnTo>
                    <a:lnTo>
                      <a:pt x="9332" y="2272"/>
                    </a:lnTo>
                    <a:lnTo>
                      <a:pt x="9455" y="2408"/>
                    </a:lnTo>
                    <a:lnTo>
                      <a:pt x="9577" y="2558"/>
                    </a:lnTo>
                    <a:lnTo>
                      <a:pt x="9700" y="2707"/>
                    </a:lnTo>
                    <a:lnTo>
                      <a:pt x="9808" y="2857"/>
                    </a:lnTo>
                    <a:lnTo>
                      <a:pt x="9904" y="3007"/>
                    </a:lnTo>
                    <a:lnTo>
                      <a:pt x="9999" y="3170"/>
                    </a:lnTo>
                    <a:lnTo>
                      <a:pt x="10094" y="3347"/>
                    </a:lnTo>
                    <a:lnTo>
                      <a:pt x="10162" y="3524"/>
                    </a:lnTo>
                    <a:lnTo>
                      <a:pt x="10230" y="3700"/>
                    </a:lnTo>
                    <a:lnTo>
                      <a:pt x="10298" y="3877"/>
                    </a:lnTo>
                    <a:lnTo>
                      <a:pt x="10353" y="4054"/>
                    </a:lnTo>
                    <a:lnTo>
                      <a:pt x="10393" y="4244"/>
                    </a:lnTo>
                    <a:lnTo>
                      <a:pt x="10434" y="4435"/>
                    </a:lnTo>
                    <a:lnTo>
                      <a:pt x="10448" y="4639"/>
                    </a:lnTo>
                    <a:lnTo>
                      <a:pt x="10475" y="4829"/>
                    </a:lnTo>
                    <a:lnTo>
                      <a:pt x="10475" y="5033"/>
                    </a:lnTo>
                    <a:lnTo>
                      <a:pt x="11604" y="5033"/>
                    </a:lnTo>
                    <a:lnTo>
                      <a:pt x="11604" y="4775"/>
                    </a:lnTo>
                    <a:lnTo>
                      <a:pt x="11590" y="4516"/>
                    </a:lnTo>
                    <a:lnTo>
                      <a:pt x="11550" y="4272"/>
                    </a:lnTo>
                    <a:lnTo>
                      <a:pt x="11509" y="4027"/>
                    </a:lnTo>
                    <a:lnTo>
                      <a:pt x="11454" y="3782"/>
                    </a:lnTo>
                    <a:lnTo>
                      <a:pt x="11386" y="3537"/>
                    </a:lnTo>
                    <a:lnTo>
                      <a:pt x="11305" y="3306"/>
                    </a:lnTo>
                    <a:lnTo>
                      <a:pt x="11209" y="3075"/>
                    </a:lnTo>
                    <a:lnTo>
                      <a:pt x="11114" y="2857"/>
                    </a:lnTo>
                    <a:lnTo>
                      <a:pt x="11005" y="2639"/>
                    </a:lnTo>
                    <a:lnTo>
                      <a:pt x="10883" y="2422"/>
                    </a:lnTo>
                    <a:lnTo>
                      <a:pt x="10747" y="2218"/>
                    </a:lnTo>
                    <a:lnTo>
                      <a:pt x="10611" y="2027"/>
                    </a:lnTo>
                    <a:lnTo>
                      <a:pt x="10461" y="1837"/>
                    </a:lnTo>
                    <a:lnTo>
                      <a:pt x="10298" y="1646"/>
                    </a:lnTo>
                    <a:lnTo>
                      <a:pt x="10135" y="1470"/>
                    </a:lnTo>
                    <a:lnTo>
                      <a:pt x="9958" y="1306"/>
                    </a:lnTo>
                    <a:lnTo>
                      <a:pt x="9768" y="1143"/>
                    </a:lnTo>
                    <a:lnTo>
                      <a:pt x="9577" y="993"/>
                    </a:lnTo>
                    <a:lnTo>
                      <a:pt x="9387" y="857"/>
                    </a:lnTo>
                    <a:lnTo>
                      <a:pt x="9183" y="721"/>
                    </a:lnTo>
                    <a:lnTo>
                      <a:pt x="8965" y="599"/>
                    </a:lnTo>
                    <a:lnTo>
                      <a:pt x="8747" y="490"/>
                    </a:lnTo>
                    <a:lnTo>
                      <a:pt x="8530" y="395"/>
                    </a:lnTo>
                    <a:lnTo>
                      <a:pt x="8299" y="300"/>
                    </a:lnTo>
                    <a:lnTo>
                      <a:pt x="8067" y="218"/>
                    </a:lnTo>
                    <a:lnTo>
                      <a:pt x="7822" y="150"/>
                    </a:lnTo>
                    <a:lnTo>
                      <a:pt x="7578" y="96"/>
                    </a:lnTo>
                    <a:lnTo>
                      <a:pt x="7333" y="55"/>
                    </a:lnTo>
                    <a:lnTo>
                      <a:pt x="7074" y="28"/>
                    </a:lnTo>
                    <a:lnTo>
                      <a:pt x="6829"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462;p32">
                <a:extLst>
                  <a:ext uri="{FF2B5EF4-FFF2-40B4-BE49-F238E27FC236}">
                    <a16:creationId xmlns:a16="http://schemas.microsoft.com/office/drawing/2014/main" id="{684A484B-90C4-4E83-9C5E-0A37451F7334}"/>
                  </a:ext>
                </a:extLst>
              </p:cNvPr>
              <p:cNvSpPr/>
              <p:nvPr/>
            </p:nvSpPr>
            <p:spPr>
              <a:xfrm>
                <a:off x="-2735936" y="1199261"/>
                <a:ext cx="135609" cy="131757"/>
              </a:xfrm>
              <a:custGeom>
                <a:avLst/>
                <a:gdLst/>
                <a:ahLst/>
                <a:cxnLst/>
                <a:rect l="l" t="t" r="r" b="b"/>
                <a:pathLst>
                  <a:path w="3837" h="3728" extrusionOk="0">
                    <a:moveTo>
                      <a:pt x="0" y="0"/>
                    </a:moveTo>
                    <a:lnTo>
                      <a:pt x="14" y="191"/>
                    </a:lnTo>
                    <a:lnTo>
                      <a:pt x="28" y="381"/>
                    </a:lnTo>
                    <a:lnTo>
                      <a:pt x="41" y="571"/>
                    </a:lnTo>
                    <a:lnTo>
                      <a:pt x="82" y="748"/>
                    </a:lnTo>
                    <a:lnTo>
                      <a:pt x="123" y="939"/>
                    </a:lnTo>
                    <a:lnTo>
                      <a:pt x="177" y="1116"/>
                    </a:lnTo>
                    <a:lnTo>
                      <a:pt x="232" y="1279"/>
                    </a:lnTo>
                    <a:lnTo>
                      <a:pt x="300" y="1456"/>
                    </a:lnTo>
                    <a:lnTo>
                      <a:pt x="368" y="1619"/>
                    </a:lnTo>
                    <a:lnTo>
                      <a:pt x="449" y="1782"/>
                    </a:lnTo>
                    <a:lnTo>
                      <a:pt x="545" y="1932"/>
                    </a:lnTo>
                    <a:lnTo>
                      <a:pt x="640" y="2081"/>
                    </a:lnTo>
                    <a:lnTo>
                      <a:pt x="749" y="2231"/>
                    </a:lnTo>
                    <a:lnTo>
                      <a:pt x="857" y="2381"/>
                    </a:lnTo>
                    <a:lnTo>
                      <a:pt x="980" y="2517"/>
                    </a:lnTo>
                    <a:lnTo>
                      <a:pt x="1102" y="2639"/>
                    </a:lnTo>
                    <a:lnTo>
                      <a:pt x="1225" y="2761"/>
                    </a:lnTo>
                    <a:lnTo>
                      <a:pt x="1361" y="2884"/>
                    </a:lnTo>
                    <a:lnTo>
                      <a:pt x="1497" y="2993"/>
                    </a:lnTo>
                    <a:lnTo>
                      <a:pt x="1646" y="3102"/>
                    </a:lnTo>
                    <a:lnTo>
                      <a:pt x="1796" y="3197"/>
                    </a:lnTo>
                    <a:lnTo>
                      <a:pt x="1959" y="3278"/>
                    </a:lnTo>
                    <a:lnTo>
                      <a:pt x="2122" y="3360"/>
                    </a:lnTo>
                    <a:lnTo>
                      <a:pt x="2286" y="3442"/>
                    </a:lnTo>
                    <a:lnTo>
                      <a:pt x="2449" y="3510"/>
                    </a:lnTo>
                    <a:lnTo>
                      <a:pt x="2626" y="3564"/>
                    </a:lnTo>
                    <a:lnTo>
                      <a:pt x="2803" y="3618"/>
                    </a:lnTo>
                    <a:lnTo>
                      <a:pt x="2979" y="3659"/>
                    </a:lnTo>
                    <a:lnTo>
                      <a:pt x="3170" y="3686"/>
                    </a:lnTo>
                    <a:lnTo>
                      <a:pt x="3347" y="3714"/>
                    </a:lnTo>
                    <a:lnTo>
                      <a:pt x="3537" y="3727"/>
                    </a:lnTo>
                    <a:lnTo>
                      <a:pt x="3836" y="3727"/>
                    </a:lnTo>
                    <a:lnTo>
                      <a:pt x="3836" y="2598"/>
                    </a:lnTo>
                    <a:lnTo>
                      <a:pt x="3728" y="2598"/>
                    </a:lnTo>
                    <a:lnTo>
                      <a:pt x="3469" y="2585"/>
                    </a:lnTo>
                    <a:lnTo>
                      <a:pt x="3211" y="2544"/>
                    </a:lnTo>
                    <a:lnTo>
                      <a:pt x="2966" y="2476"/>
                    </a:lnTo>
                    <a:lnTo>
                      <a:pt x="2721" y="2394"/>
                    </a:lnTo>
                    <a:lnTo>
                      <a:pt x="2503" y="2285"/>
                    </a:lnTo>
                    <a:lnTo>
                      <a:pt x="2286" y="2149"/>
                    </a:lnTo>
                    <a:lnTo>
                      <a:pt x="2082" y="2000"/>
                    </a:lnTo>
                    <a:lnTo>
                      <a:pt x="1905" y="1837"/>
                    </a:lnTo>
                    <a:lnTo>
                      <a:pt x="1728" y="1646"/>
                    </a:lnTo>
                    <a:lnTo>
                      <a:pt x="1578" y="1456"/>
                    </a:lnTo>
                    <a:lnTo>
                      <a:pt x="1456" y="1238"/>
                    </a:lnTo>
                    <a:lnTo>
                      <a:pt x="1347" y="1007"/>
                    </a:lnTo>
                    <a:lnTo>
                      <a:pt x="1252" y="776"/>
                    </a:lnTo>
                    <a:lnTo>
                      <a:pt x="1198" y="531"/>
                    </a:lnTo>
                    <a:lnTo>
                      <a:pt x="1157" y="272"/>
                    </a:lnTo>
                    <a:lnTo>
                      <a:pt x="1143"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463;p32">
                <a:extLst>
                  <a:ext uri="{FF2B5EF4-FFF2-40B4-BE49-F238E27FC236}">
                    <a16:creationId xmlns:a16="http://schemas.microsoft.com/office/drawing/2014/main" id="{AC61E0CB-F18C-4928-888B-07B4D12B316F}"/>
                  </a:ext>
                </a:extLst>
              </p:cNvPr>
              <p:cNvSpPr/>
              <p:nvPr/>
            </p:nvSpPr>
            <p:spPr>
              <a:xfrm>
                <a:off x="-3195076" y="1579056"/>
                <a:ext cx="113980" cy="184134"/>
              </a:xfrm>
              <a:custGeom>
                <a:avLst/>
                <a:gdLst/>
                <a:ahLst/>
                <a:cxnLst/>
                <a:rect l="l" t="t" r="r" b="b"/>
                <a:pathLst>
                  <a:path w="3225" h="5210" extrusionOk="0">
                    <a:moveTo>
                      <a:pt x="1" y="0"/>
                    </a:moveTo>
                    <a:lnTo>
                      <a:pt x="1" y="2000"/>
                    </a:lnTo>
                    <a:lnTo>
                      <a:pt x="15" y="2163"/>
                    </a:lnTo>
                    <a:lnTo>
                      <a:pt x="28" y="2326"/>
                    </a:lnTo>
                    <a:lnTo>
                      <a:pt x="42" y="2489"/>
                    </a:lnTo>
                    <a:lnTo>
                      <a:pt x="69" y="2653"/>
                    </a:lnTo>
                    <a:lnTo>
                      <a:pt x="151" y="2952"/>
                    </a:lnTo>
                    <a:lnTo>
                      <a:pt x="259" y="3251"/>
                    </a:lnTo>
                    <a:lnTo>
                      <a:pt x="395" y="3537"/>
                    </a:lnTo>
                    <a:lnTo>
                      <a:pt x="559" y="3795"/>
                    </a:lnTo>
                    <a:lnTo>
                      <a:pt x="736" y="4040"/>
                    </a:lnTo>
                    <a:lnTo>
                      <a:pt x="953" y="4271"/>
                    </a:lnTo>
                    <a:lnTo>
                      <a:pt x="1171" y="4475"/>
                    </a:lnTo>
                    <a:lnTo>
                      <a:pt x="1429" y="4666"/>
                    </a:lnTo>
                    <a:lnTo>
                      <a:pt x="1688" y="4829"/>
                    </a:lnTo>
                    <a:lnTo>
                      <a:pt x="1973" y="4965"/>
                    </a:lnTo>
                    <a:lnTo>
                      <a:pt x="2259" y="5074"/>
                    </a:lnTo>
                    <a:lnTo>
                      <a:pt x="2572" y="5142"/>
                    </a:lnTo>
                    <a:lnTo>
                      <a:pt x="2735" y="5183"/>
                    </a:lnTo>
                    <a:lnTo>
                      <a:pt x="2885" y="5196"/>
                    </a:lnTo>
                    <a:lnTo>
                      <a:pt x="3048" y="5210"/>
                    </a:lnTo>
                    <a:lnTo>
                      <a:pt x="3225" y="5210"/>
                    </a:lnTo>
                    <a:lnTo>
                      <a:pt x="3225" y="4081"/>
                    </a:lnTo>
                    <a:lnTo>
                      <a:pt x="3007" y="4067"/>
                    </a:lnTo>
                    <a:lnTo>
                      <a:pt x="2803" y="4040"/>
                    </a:lnTo>
                    <a:lnTo>
                      <a:pt x="2599" y="3986"/>
                    </a:lnTo>
                    <a:lnTo>
                      <a:pt x="2409" y="3918"/>
                    </a:lnTo>
                    <a:lnTo>
                      <a:pt x="2232" y="3822"/>
                    </a:lnTo>
                    <a:lnTo>
                      <a:pt x="2055" y="3727"/>
                    </a:lnTo>
                    <a:lnTo>
                      <a:pt x="1892" y="3605"/>
                    </a:lnTo>
                    <a:lnTo>
                      <a:pt x="1756" y="3469"/>
                    </a:lnTo>
                    <a:lnTo>
                      <a:pt x="1620" y="3319"/>
                    </a:lnTo>
                    <a:lnTo>
                      <a:pt x="1497" y="3156"/>
                    </a:lnTo>
                    <a:lnTo>
                      <a:pt x="1388" y="2993"/>
                    </a:lnTo>
                    <a:lnTo>
                      <a:pt x="1307" y="2802"/>
                    </a:lnTo>
                    <a:lnTo>
                      <a:pt x="1239" y="2612"/>
                    </a:lnTo>
                    <a:lnTo>
                      <a:pt x="1184" y="2421"/>
                    </a:lnTo>
                    <a:lnTo>
                      <a:pt x="1157" y="2217"/>
                    </a:lnTo>
                    <a:lnTo>
                      <a:pt x="1144" y="2000"/>
                    </a:lnTo>
                    <a:lnTo>
                      <a:pt x="114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464;p32">
                <a:extLst>
                  <a:ext uri="{FF2B5EF4-FFF2-40B4-BE49-F238E27FC236}">
                    <a16:creationId xmlns:a16="http://schemas.microsoft.com/office/drawing/2014/main" id="{27F9ABB2-831B-4CEB-94E2-E67EDE017787}"/>
                  </a:ext>
                </a:extLst>
              </p:cNvPr>
              <p:cNvSpPr/>
              <p:nvPr/>
            </p:nvSpPr>
            <p:spPr>
              <a:xfrm>
                <a:off x="-2841223" y="1661264"/>
                <a:ext cx="185619" cy="441817"/>
              </a:xfrm>
              <a:custGeom>
                <a:avLst/>
                <a:gdLst/>
                <a:ahLst/>
                <a:cxnLst/>
                <a:rect l="l" t="t" r="r" b="b"/>
                <a:pathLst>
                  <a:path w="5252" h="12501" extrusionOk="0">
                    <a:moveTo>
                      <a:pt x="1" y="0"/>
                    </a:moveTo>
                    <a:lnTo>
                      <a:pt x="1" y="2245"/>
                    </a:lnTo>
                    <a:lnTo>
                      <a:pt x="14" y="2517"/>
                    </a:lnTo>
                    <a:lnTo>
                      <a:pt x="55" y="2775"/>
                    </a:lnTo>
                    <a:lnTo>
                      <a:pt x="109" y="3034"/>
                    </a:lnTo>
                    <a:lnTo>
                      <a:pt x="205" y="3265"/>
                    </a:lnTo>
                    <a:lnTo>
                      <a:pt x="313" y="3496"/>
                    </a:lnTo>
                    <a:lnTo>
                      <a:pt x="449" y="3714"/>
                    </a:lnTo>
                    <a:lnTo>
                      <a:pt x="599" y="3918"/>
                    </a:lnTo>
                    <a:lnTo>
                      <a:pt x="762" y="4108"/>
                    </a:lnTo>
                    <a:lnTo>
                      <a:pt x="953" y="4271"/>
                    </a:lnTo>
                    <a:lnTo>
                      <a:pt x="1157" y="4435"/>
                    </a:lnTo>
                    <a:lnTo>
                      <a:pt x="1374" y="4557"/>
                    </a:lnTo>
                    <a:lnTo>
                      <a:pt x="1606" y="4666"/>
                    </a:lnTo>
                    <a:lnTo>
                      <a:pt x="1850" y="4761"/>
                    </a:lnTo>
                    <a:lnTo>
                      <a:pt x="2095" y="4829"/>
                    </a:lnTo>
                    <a:lnTo>
                      <a:pt x="2354" y="4870"/>
                    </a:lnTo>
                    <a:lnTo>
                      <a:pt x="2626" y="4884"/>
                    </a:lnTo>
                    <a:lnTo>
                      <a:pt x="2775" y="4884"/>
                    </a:lnTo>
                    <a:lnTo>
                      <a:pt x="2925" y="4911"/>
                    </a:lnTo>
                    <a:lnTo>
                      <a:pt x="3075" y="4952"/>
                    </a:lnTo>
                    <a:lnTo>
                      <a:pt x="3211" y="4992"/>
                    </a:lnTo>
                    <a:lnTo>
                      <a:pt x="3333" y="5060"/>
                    </a:lnTo>
                    <a:lnTo>
                      <a:pt x="3456" y="5128"/>
                    </a:lnTo>
                    <a:lnTo>
                      <a:pt x="3578" y="5224"/>
                    </a:lnTo>
                    <a:lnTo>
                      <a:pt x="3687" y="5319"/>
                    </a:lnTo>
                    <a:lnTo>
                      <a:pt x="3782" y="5428"/>
                    </a:lnTo>
                    <a:lnTo>
                      <a:pt x="3864" y="5536"/>
                    </a:lnTo>
                    <a:lnTo>
                      <a:pt x="3945" y="5659"/>
                    </a:lnTo>
                    <a:lnTo>
                      <a:pt x="4000" y="5795"/>
                    </a:lnTo>
                    <a:lnTo>
                      <a:pt x="4054" y="5931"/>
                    </a:lnTo>
                    <a:lnTo>
                      <a:pt x="4095" y="6067"/>
                    </a:lnTo>
                    <a:lnTo>
                      <a:pt x="4109" y="6217"/>
                    </a:lnTo>
                    <a:lnTo>
                      <a:pt x="4122" y="6366"/>
                    </a:lnTo>
                    <a:lnTo>
                      <a:pt x="4122" y="12501"/>
                    </a:lnTo>
                    <a:lnTo>
                      <a:pt x="5251" y="12501"/>
                    </a:lnTo>
                    <a:lnTo>
                      <a:pt x="5251" y="6366"/>
                    </a:lnTo>
                    <a:lnTo>
                      <a:pt x="5238" y="6108"/>
                    </a:lnTo>
                    <a:lnTo>
                      <a:pt x="5197" y="5836"/>
                    </a:lnTo>
                    <a:lnTo>
                      <a:pt x="5142" y="5591"/>
                    </a:lnTo>
                    <a:lnTo>
                      <a:pt x="5047" y="5346"/>
                    </a:lnTo>
                    <a:lnTo>
                      <a:pt x="4938" y="5115"/>
                    </a:lnTo>
                    <a:lnTo>
                      <a:pt x="4802" y="4897"/>
                    </a:lnTo>
                    <a:lnTo>
                      <a:pt x="4653" y="4693"/>
                    </a:lnTo>
                    <a:lnTo>
                      <a:pt x="4489" y="4516"/>
                    </a:lnTo>
                    <a:lnTo>
                      <a:pt x="4299" y="4339"/>
                    </a:lnTo>
                    <a:lnTo>
                      <a:pt x="4095" y="4190"/>
                    </a:lnTo>
                    <a:lnTo>
                      <a:pt x="3877" y="4054"/>
                    </a:lnTo>
                    <a:lnTo>
                      <a:pt x="3646" y="3945"/>
                    </a:lnTo>
                    <a:lnTo>
                      <a:pt x="3401" y="3863"/>
                    </a:lnTo>
                    <a:lnTo>
                      <a:pt x="3156" y="3795"/>
                    </a:lnTo>
                    <a:lnTo>
                      <a:pt x="2898" y="3755"/>
                    </a:lnTo>
                    <a:lnTo>
                      <a:pt x="2626" y="3741"/>
                    </a:lnTo>
                    <a:lnTo>
                      <a:pt x="2476" y="3727"/>
                    </a:lnTo>
                    <a:lnTo>
                      <a:pt x="2327" y="3714"/>
                    </a:lnTo>
                    <a:lnTo>
                      <a:pt x="2177" y="3673"/>
                    </a:lnTo>
                    <a:lnTo>
                      <a:pt x="2041" y="3618"/>
                    </a:lnTo>
                    <a:lnTo>
                      <a:pt x="1918" y="3564"/>
                    </a:lnTo>
                    <a:lnTo>
                      <a:pt x="1796" y="3482"/>
                    </a:lnTo>
                    <a:lnTo>
                      <a:pt x="1674" y="3401"/>
                    </a:lnTo>
                    <a:lnTo>
                      <a:pt x="1565" y="3306"/>
                    </a:lnTo>
                    <a:lnTo>
                      <a:pt x="1470" y="3197"/>
                    </a:lnTo>
                    <a:lnTo>
                      <a:pt x="1388" y="3088"/>
                    </a:lnTo>
                    <a:lnTo>
                      <a:pt x="1306" y="2966"/>
                    </a:lnTo>
                    <a:lnTo>
                      <a:pt x="1252" y="2830"/>
                    </a:lnTo>
                    <a:lnTo>
                      <a:pt x="1198" y="2694"/>
                    </a:lnTo>
                    <a:lnTo>
                      <a:pt x="1157" y="2544"/>
                    </a:lnTo>
                    <a:lnTo>
                      <a:pt x="1143" y="2394"/>
                    </a:lnTo>
                    <a:lnTo>
                      <a:pt x="1130" y="2245"/>
                    </a:lnTo>
                    <a:lnTo>
                      <a:pt x="1130"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465;p32">
                <a:extLst>
                  <a:ext uri="{FF2B5EF4-FFF2-40B4-BE49-F238E27FC236}">
                    <a16:creationId xmlns:a16="http://schemas.microsoft.com/office/drawing/2014/main" id="{49633D41-2D25-498A-9B97-74C096A471E9}"/>
                  </a:ext>
                </a:extLst>
              </p:cNvPr>
              <p:cNvSpPr/>
              <p:nvPr/>
            </p:nvSpPr>
            <p:spPr>
              <a:xfrm>
                <a:off x="-2675359" y="1846814"/>
                <a:ext cx="133665" cy="155790"/>
              </a:xfrm>
              <a:custGeom>
                <a:avLst/>
                <a:gdLst/>
                <a:ahLst/>
                <a:cxnLst/>
                <a:rect l="l" t="t" r="r" b="b"/>
                <a:pathLst>
                  <a:path w="3782" h="4408" extrusionOk="0">
                    <a:moveTo>
                      <a:pt x="2639" y="1"/>
                    </a:moveTo>
                    <a:lnTo>
                      <a:pt x="2639" y="627"/>
                    </a:lnTo>
                    <a:lnTo>
                      <a:pt x="2626" y="899"/>
                    </a:lnTo>
                    <a:lnTo>
                      <a:pt x="2599" y="1157"/>
                    </a:lnTo>
                    <a:lnTo>
                      <a:pt x="2530" y="1415"/>
                    </a:lnTo>
                    <a:lnTo>
                      <a:pt x="2435" y="1647"/>
                    </a:lnTo>
                    <a:lnTo>
                      <a:pt x="2326" y="1892"/>
                    </a:lnTo>
                    <a:lnTo>
                      <a:pt x="2190" y="2109"/>
                    </a:lnTo>
                    <a:lnTo>
                      <a:pt x="2041" y="2313"/>
                    </a:lnTo>
                    <a:lnTo>
                      <a:pt x="1864" y="2490"/>
                    </a:lnTo>
                    <a:lnTo>
                      <a:pt x="1674" y="2667"/>
                    </a:lnTo>
                    <a:lnTo>
                      <a:pt x="1469" y="2817"/>
                    </a:lnTo>
                    <a:lnTo>
                      <a:pt x="1252" y="2953"/>
                    </a:lnTo>
                    <a:lnTo>
                      <a:pt x="1021" y="3061"/>
                    </a:lnTo>
                    <a:lnTo>
                      <a:pt x="776" y="3157"/>
                    </a:lnTo>
                    <a:lnTo>
                      <a:pt x="531" y="3225"/>
                    </a:lnTo>
                    <a:lnTo>
                      <a:pt x="259" y="3265"/>
                    </a:lnTo>
                    <a:lnTo>
                      <a:pt x="0" y="3279"/>
                    </a:lnTo>
                    <a:lnTo>
                      <a:pt x="0" y="4408"/>
                    </a:lnTo>
                    <a:lnTo>
                      <a:pt x="191" y="4408"/>
                    </a:lnTo>
                    <a:lnTo>
                      <a:pt x="381" y="4394"/>
                    </a:lnTo>
                    <a:lnTo>
                      <a:pt x="572" y="4367"/>
                    </a:lnTo>
                    <a:lnTo>
                      <a:pt x="762" y="4326"/>
                    </a:lnTo>
                    <a:lnTo>
                      <a:pt x="939" y="4286"/>
                    </a:lnTo>
                    <a:lnTo>
                      <a:pt x="1116" y="4245"/>
                    </a:lnTo>
                    <a:lnTo>
                      <a:pt x="1293" y="4177"/>
                    </a:lnTo>
                    <a:lnTo>
                      <a:pt x="1469" y="4109"/>
                    </a:lnTo>
                    <a:lnTo>
                      <a:pt x="1633" y="4041"/>
                    </a:lnTo>
                    <a:lnTo>
                      <a:pt x="1796" y="3946"/>
                    </a:lnTo>
                    <a:lnTo>
                      <a:pt x="1959" y="3864"/>
                    </a:lnTo>
                    <a:lnTo>
                      <a:pt x="2109" y="3769"/>
                    </a:lnTo>
                    <a:lnTo>
                      <a:pt x="2258" y="3660"/>
                    </a:lnTo>
                    <a:lnTo>
                      <a:pt x="2408" y="3537"/>
                    </a:lnTo>
                    <a:lnTo>
                      <a:pt x="2544" y="3429"/>
                    </a:lnTo>
                    <a:lnTo>
                      <a:pt x="2667" y="3293"/>
                    </a:lnTo>
                    <a:lnTo>
                      <a:pt x="2803" y="3170"/>
                    </a:lnTo>
                    <a:lnTo>
                      <a:pt x="2911" y="3034"/>
                    </a:lnTo>
                    <a:lnTo>
                      <a:pt x="3034" y="2885"/>
                    </a:lnTo>
                    <a:lnTo>
                      <a:pt x="3129" y="2735"/>
                    </a:lnTo>
                    <a:lnTo>
                      <a:pt x="3238" y="2585"/>
                    </a:lnTo>
                    <a:lnTo>
                      <a:pt x="3319" y="2422"/>
                    </a:lnTo>
                    <a:lnTo>
                      <a:pt x="3415" y="2259"/>
                    </a:lnTo>
                    <a:lnTo>
                      <a:pt x="3483" y="2096"/>
                    </a:lnTo>
                    <a:lnTo>
                      <a:pt x="3551" y="1919"/>
                    </a:lnTo>
                    <a:lnTo>
                      <a:pt x="3605" y="1742"/>
                    </a:lnTo>
                    <a:lnTo>
                      <a:pt x="3660" y="1565"/>
                    </a:lnTo>
                    <a:lnTo>
                      <a:pt x="3700" y="1388"/>
                    </a:lnTo>
                    <a:lnTo>
                      <a:pt x="3741" y="1198"/>
                    </a:lnTo>
                    <a:lnTo>
                      <a:pt x="3768" y="1007"/>
                    </a:lnTo>
                    <a:lnTo>
                      <a:pt x="3782" y="817"/>
                    </a:lnTo>
                    <a:lnTo>
                      <a:pt x="3782" y="627"/>
                    </a:lnTo>
                    <a:lnTo>
                      <a:pt x="3782"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466;p32">
                <a:extLst>
                  <a:ext uri="{FF2B5EF4-FFF2-40B4-BE49-F238E27FC236}">
                    <a16:creationId xmlns:a16="http://schemas.microsoft.com/office/drawing/2014/main" id="{C136A211-5DBE-47BA-88AE-83CD42651670}"/>
                  </a:ext>
                </a:extLst>
              </p:cNvPr>
              <p:cNvSpPr/>
              <p:nvPr/>
            </p:nvSpPr>
            <p:spPr>
              <a:xfrm>
                <a:off x="-3223421" y="1440583"/>
                <a:ext cx="503383" cy="187068"/>
              </a:xfrm>
              <a:custGeom>
                <a:avLst/>
                <a:gdLst/>
                <a:ahLst/>
                <a:cxnLst/>
                <a:rect l="l" t="t" r="r" b="b"/>
                <a:pathLst>
                  <a:path w="14243" h="5293" extrusionOk="0">
                    <a:moveTo>
                      <a:pt x="0" y="1"/>
                    </a:moveTo>
                    <a:lnTo>
                      <a:pt x="0" y="1130"/>
                    </a:lnTo>
                    <a:lnTo>
                      <a:pt x="8937" y="1130"/>
                    </a:lnTo>
                    <a:lnTo>
                      <a:pt x="9155" y="1143"/>
                    </a:lnTo>
                    <a:lnTo>
                      <a:pt x="9373" y="1157"/>
                    </a:lnTo>
                    <a:lnTo>
                      <a:pt x="9577" y="1184"/>
                    </a:lnTo>
                    <a:lnTo>
                      <a:pt x="9781" y="1211"/>
                    </a:lnTo>
                    <a:lnTo>
                      <a:pt x="9985" y="1266"/>
                    </a:lnTo>
                    <a:lnTo>
                      <a:pt x="10175" y="1320"/>
                    </a:lnTo>
                    <a:lnTo>
                      <a:pt x="10379" y="1388"/>
                    </a:lnTo>
                    <a:lnTo>
                      <a:pt x="10570" y="1456"/>
                    </a:lnTo>
                    <a:lnTo>
                      <a:pt x="10746" y="1538"/>
                    </a:lnTo>
                    <a:lnTo>
                      <a:pt x="10923" y="1633"/>
                    </a:lnTo>
                    <a:lnTo>
                      <a:pt x="11100" y="1742"/>
                    </a:lnTo>
                    <a:lnTo>
                      <a:pt x="11277" y="1837"/>
                    </a:lnTo>
                    <a:lnTo>
                      <a:pt x="11440" y="1959"/>
                    </a:lnTo>
                    <a:lnTo>
                      <a:pt x="11590" y="2082"/>
                    </a:lnTo>
                    <a:lnTo>
                      <a:pt x="11739" y="2218"/>
                    </a:lnTo>
                    <a:lnTo>
                      <a:pt x="11889" y="2354"/>
                    </a:lnTo>
                    <a:lnTo>
                      <a:pt x="12025" y="2504"/>
                    </a:lnTo>
                    <a:lnTo>
                      <a:pt x="12161" y="2653"/>
                    </a:lnTo>
                    <a:lnTo>
                      <a:pt x="12284" y="2803"/>
                    </a:lnTo>
                    <a:lnTo>
                      <a:pt x="12392" y="2966"/>
                    </a:lnTo>
                    <a:lnTo>
                      <a:pt x="12501" y="3143"/>
                    </a:lnTo>
                    <a:lnTo>
                      <a:pt x="12610" y="3320"/>
                    </a:lnTo>
                    <a:lnTo>
                      <a:pt x="12705" y="3497"/>
                    </a:lnTo>
                    <a:lnTo>
                      <a:pt x="12787" y="3673"/>
                    </a:lnTo>
                    <a:lnTo>
                      <a:pt x="12855" y="3864"/>
                    </a:lnTo>
                    <a:lnTo>
                      <a:pt x="12923" y="4054"/>
                    </a:lnTo>
                    <a:lnTo>
                      <a:pt x="12977" y="4258"/>
                    </a:lnTo>
                    <a:lnTo>
                      <a:pt x="13032" y="4462"/>
                    </a:lnTo>
                    <a:lnTo>
                      <a:pt x="13059" y="4666"/>
                    </a:lnTo>
                    <a:lnTo>
                      <a:pt x="13086" y="4870"/>
                    </a:lnTo>
                    <a:lnTo>
                      <a:pt x="13100" y="5088"/>
                    </a:lnTo>
                    <a:lnTo>
                      <a:pt x="13113" y="5292"/>
                    </a:lnTo>
                    <a:lnTo>
                      <a:pt x="14242" y="5292"/>
                    </a:lnTo>
                    <a:lnTo>
                      <a:pt x="14242" y="5020"/>
                    </a:lnTo>
                    <a:lnTo>
                      <a:pt x="14215" y="4762"/>
                    </a:lnTo>
                    <a:lnTo>
                      <a:pt x="14188" y="4489"/>
                    </a:lnTo>
                    <a:lnTo>
                      <a:pt x="14134" y="4231"/>
                    </a:lnTo>
                    <a:lnTo>
                      <a:pt x="14079" y="3973"/>
                    </a:lnTo>
                    <a:lnTo>
                      <a:pt x="14011" y="3728"/>
                    </a:lnTo>
                    <a:lnTo>
                      <a:pt x="13930" y="3483"/>
                    </a:lnTo>
                    <a:lnTo>
                      <a:pt x="13834" y="3238"/>
                    </a:lnTo>
                    <a:lnTo>
                      <a:pt x="13725" y="3007"/>
                    </a:lnTo>
                    <a:lnTo>
                      <a:pt x="13603" y="2776"/>
                    </a:lnTo>
                    <a:lnTo>
                      <a:pt x="13481" y="2544"/>
                    </a:lnTo>
                    <a:lnTo>
                      <a:pt x="13345" y="2340"/>
                    </a:lnTo>
                    <a:lnTo>
                      <a:pt x="13195" y="2123"/>
                    </a:lnTo>
                    <a:lnTo>
                      <a:pt x="13032" y="1932"/>
                    </a:lnTo>
                    <a:lnTo>
                      <a:pt x="12869" y="1728"/>
                    </a:lnTo>
                    <a:lnTo>
                      <a:pt x="12692" y="1551"/>
                    </a:lnTo>
                    <a:lnTo>
                      <a:pt x="12501" y="1375"/>
                    </a:lnTo>
                    <a:lnTo>
                      <a:pt x="12311" y="1211"/>
                    </a:lnTo>
                    <a:lnTo>
                      <a:pt x="12120" y="1048"/>
                    </a:lnTo>
                    <a:lnTo>
                      <a:pt x="11903" y="898"/>
                    </a:lnTo>
                    <a:lnTo>
                      <a:pt x="11685" y="762"/>
                    </a:lnTo>
                    <a:lnTo>
                      <a:pt x="11467" y="640"/>
                    </a:lnTo>
                    <a:lnTo>
                      <a:pt x="11236" y="518"/>
                    </a:lnTo>
                    <a:lnTo>
                      <a:pt x="11005" y="409"/>
                    </a:lnTo>
                    <a:lnTo>
                      <a:pt x="10760" y="314"/>
                    </a:lnTo>
                    <a:lnTo>
                      <a:pt x="10515" y="232"/>
                    </a:lnTo>
                    <a:lnTo>
                      <a:pt x="10270" y="164"/>
                    </a:lnTo>
                    <a:lnTo>
                      <a:pt x="10012" y="96"/>
                    </a:lnTo>
                    <a:lnTo>
                      <a:pt x="9754" y="55"/>
                    </a:lnTo>
                    <a:lnTo>
                      <a:pt x="9481" y="28"/>
                    </a:lnTo>
                    <a:lnTo>
                      <a:pt x="9209"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467;p32">
                <a:extLst>
                  <a:ext uri="{FF2B5EF4-FFF2-40B4-BE49-F238E27FC236}">
                    <a16:creationId xmlns:a16="http://schemas.microsoft.com/office/drawing/2014/main" id="{74545648-0E74-4828-A525-A34C38B94D16}"/>
                  </a:ext>
                </a:extLst>
              </p:cNvPr>
              <p:cNvSpPr/>
              <p:nvPr/>
            </p:nvSpPr>
            <p:spPr>
              <a:xfrm>
                <a:off x="-2773435" y="1400221"/>
                <a:ext cx="298573" cy="147131"/>
              </a:xfrm>
              <a:custGeom>
                <a:avLst/>
                <a:gdLst/>
                <a:ahLst/>
                <a:cxnLst/>
                <a:rect l="l" t="t" r="r" b="b"/>
                <a:pathLst>
                  <a:path w="8448" h="4163" extrusionOk="0">
                    <a:moveTo>
                      <a:pt x="7319" y="0"/>
                    </a:moveTo>
                    <a:lnTo>
                      <a:pt x="7305" y="313"/>
                    </a:lnTo>
                    <a:lnTo>
                      <a:pt x="7251" y="612"/>
                    </a:lnTo>
                    <a:lnTo>
                      <a:pt x="7183" y="898"/>
                    </a:lnTo>
                    <a:lnTo>
                      <a:pt x="7074" y="1183"/>
                    </a:lnTo>
                    <a:lnTo>
                      <a:pt x="6951" y="1442"/>
                    </a:lnTo>
                    <a:lnTo>
                      <a:pt x="6802" y="1687"/>
                    </a:lnTo>
                    <a:lnTo>
                      <a:pt x="6625" y="1932"/>
                    </a:lnTo>
                    <a:lnTo>
                      <a:pt x="6421" y="2136"/>
                    </a:lnTo>
                    <a:lnTo>
                      <a:pt x="6217" y="2340"/>
                    </a:lnTo>
                    <a:lnTo>
                      <a:pt x="5986" y="2517"/>
                    </a:lnTo>
                    <a:lnTo>
                      <a:pt x="5727" y="2666"/>
                    </a:lnTo>
                    <a:lnTo>
                      <a:pt x="5469" y="2789"/>
                    </a:lnTo>
                    <a:lnTo>
                      <a:pt x="5183" y="2897"/>
                    </a:lnTo>
                    <a:lnTo>
                      <a:pt x="4897" y="2965"/>
                    </a:lnTo>
                    <a:lnTo>
                      <a:pt x="4598" y="3006"/>
                    </a:lnTo>
                    <a:lnTo>
                      <a:pt x="4285" y="3033"/>
                    </a:lnTo>
                    <a:lnTo>
                      <a:pt x="0" y="3033"/>
                    </a:lnTo>
                    <a:lnTo>
                      <a:pt x="0" y="4162"/>
                    </a:lnTo>
                    <a:lnTo>
                      <a:pt x="4503" y="4162"/>
                    </a:lnTo>
                    <a:lnTo>
                      <a:pt x="4707" y="4149"/>
                    </a:lnTo>
                    <a:lnTo>
                      <a:pt x="4925" y="4122"/>
                    </a:lnTo>
                    <a:lnTo>
                      <a:pt x="5129" y="4081"/>
                    </a:lnTo>
                    <a:lnTo>
                      <a:pt x="5333" y="4026"/>
                    </a:lnTo>
                    <a:lnTo>
                      <a:pt x="5523" y="3972"/>
                    </a:lnTo>
                    <a:lnTo>
                      <a:pt x="5714" y="3918"/>
                    </a:lnTo>
                    <a:lnTo>
                      <a:pt x="5904" y="3836"/>
                    </a:lnTo>
                    <a:lnTo>
                      <a:pt x="6094" y="3754"/>
                    </a:lnTo>
                    <a:lnTo>
                      <a:pt x="6271" y="3659"/>
                    </a:lnTo>
                    <a:lnTo>
                      <a:pt x="6448" y="3564"/>
                    </a:lnTo>
                    <a:lnTo>
                      <a:pt x="6611" y="3455"/>
                    </a:lnTo>
                    <a:lnTo>
                      <a:pt x="6775" y="3333"/>
                    </a:lnTo>
                    <a:lnTo>
                      <a:pt x="6938" y="3210"/>
                    </a:lnTo>
                    <a:lnTo>
                      <a:pt x="7087" y="3088"/>
                    </a:lnTo>
                    <a:lnTo>
                      <a:pt x="7237" y="2938"/>
                    </a:lnTo>
                    <a:lnTo>
                      <a:pt x="7373" y="2802"/>
                    </a:lnTo>
                    <a:lnTo>
                      <a:pt x="7496" y="2653"/>
                    </a:lnTo>
                    <a:lnTo>
                      <a:pt x="7618" y="2489"/>
                    </a:lnTo>
                    <a:lnTo>
                      <a:pt x="7740" y="2326"/>
                    </a:lnTo>
                    <a:lnTo>
                      <a:pt x="7849" y="2163"/>
                    </a:lnTo>
                    <a:lnTo>
                      <a:pt x="7944" y="1986"/>
                    </a:lnTo>
                    <a:lnTo>
                      <a:pt x="8040" y="1809"/>
                    </a:lnTo>
                    <a:lnTo>
                      <a:pt x="8121" y="1619"/>
                    </a:lnTo>
                    <a:lnTo>
                      <a:pt x="8203" y="1428"/>
                    </a:lnTo>
                    <a:lnTo>
                      <a:pt x="8257" y="1238"/>
                    </a:lnTo>
                    <a:lnTo>
                      <a:pt x="8325" y="1034"/>
                    </a:lnTo>
                    <a:lnTo>
                      <a:pt x="8366" y="843"/>
                    </a:lnTo>
                    <a:lnTo>
                      <a:pt x="8407" y="639"/>
                    </a:lnTo>
                    <a:lnTo>
                      <a:pt x="8434" y="422"/>
                    </a:lnTo>
                    <a:lnTo>
                      <a:pt x="8448" y="218"/>
                    </a:lnTo>
                    <a:lnTo>
                      <a:pt x="8448"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468;p32">
                <a:extLst>
                  <a:ext uri="{FF2B5EF4-FFF2-40B4-BE49-F238E27FC236}">
                    <a16:creationId xmlns:a16="http://schemas.microsoft.com/office/drawing/2014/main" id="{B7EBDDDA-2F11-418F-8BB3-9A4D95F2A79B}"/>
                  </a:ext>
                </a:extLst>
              </p:cNvPr>
              <p:cNvSpPr/>
              <p:nvPr/>
            </p:nvSpPr>
            <p:spPr>
              <a:xfrm>
                <a:off x="-2315744" y="1793447"/>
                <a:ext cx="140416" cy="163989"/>
              </a:xfrm>
              <a:custGeom>
                <a:avLst/>
                <a:gdLst/>
                <a:ahLst/>
                <a:cxnLst/>
                <a:rect l="l" t="t" r="r" b="b"/>
                <a:pathLst>
                  <a:path w="3973" h="4640" extrusionOk="0">
                    <a:moveTo>
                      <a:pt x="0" y="1"/>
                    </a:moveTo>
                    <a:lnTo>
                      <a:pt x="0" y="667"/>
                    </a:lnTo>
                    <a:lnTo>
                      <a:pt x="0" y="871"/>
                    </a:lnTo>
                    <a:lnTo>
                      <a:pt x="14" y="1076"/>
                    </a:lnTo>
                    <a:lnTo>
                      <a:pt x="41" y="1266"/>
                    </a:lnTo>
                    <a:lnTo>
                      <a:pt x="82" y="1470"/>
                    </a:lnTo>
                    <a:lnTo>
                      <a:pt x="123" y="1660"/>
                    </a:lnTo>
                    <a:lnTo>
                      <a:pt x="177" y="1851"/>
                    </a:lnTo>
                    <a:lnTo>
                      <a:pt x="245" y="2028"/>
                    </a:lnTo>
                    <a:lnTo>
                      <a:pt x="313" y="2205"/>
                    </a:lnTo>
                    <a:lnTo>
                      <a:pt x="395" y="2381"/>
                    </a:lnTo>
                    <a:lnTo>
                      <a:pt x="476" y="2558"/>
                    </a:lnTo>
                    <a:lnTo>
                      <a:pt x="571" y="2721"/>
                    </a:lnTo>
                    <a:lnTo>
                      <a:pt x="680" y="2885"/>
                    </a:lnTo>
                    <a:lnTo>
                      <a:pt x="789" y="3048"/>
                    </a:lnTo>
                    <a:lnTo>
                      <a:pt x="912" y="3197"/>
                    </a:lnTo>
                    <a:lnTo>
                      <a:pt x="1034" y="3334"/>
                    </a:lnTo>
                    <a:lnTo>
                      <a:pt x="1170" y="3470"/>
                    </a:lnTo>
                    <a:lnTo>
                      <a:pt x="1306" y="3606"/>
                    </a:lnTo>
                    <a:lnTo>
                      <a:pt x="1442" y="3728"/>
                    </a:lnTo>
                    <a:lnTo>
                      <a:pt x="1605" y="3850"/>
                    </a:lnTo>
                    <a:lnTo>
                      <a:pt x="1755" y="3959"/>
                    </a:lnTo>
                    <a:lnTo>
                      <a:pt x="1918" y="4068"/>
                    </a:lnTo>
                    <a:lnTo>
                      <a:pt x="2081" y="4163"/>
                    </a:lnTo>
                    <a:lnTo>
                      <a:pt x="2258" y="4245"/>
                    </a:lnTo>
                    <a:lnTo>
                      <a:pt x="2435" y="4327"/>
                    </a:lnTo>
                    <a:lnTo>
                      <a:pt x="2612" y="4395"/>
                    </a:lnTo>
                    <a:lnTo>
                      <a:pt x="2789" y="4463"/>
                    </a:lnTo>
                    <a:lnTo>
                      <a:pt x="2979" y="4517"/>
                    </a:lnTo>
                    <a:lnTo>
                      <a:pt x="3170" y="4558"/>
                    </a:lnTo>
                    <a:lnTo>
                      <a:pt x="3374" y="4599"/>
                    </a:lnTo>
                    <a:lnTo>
                      <a:pt x="3564" y="4626"/>
                    </a:lnTo>
                    <a:lnTo>
                      <a:pt x="3768" y="4639"/>
                    </a:lnTo>
                    <a:lnTo>
                      <a:pt x="3972" y="4639"/>
                    </a:lnTo>
                    <a:lnTo>
                      <a:pt x="3972" y="3510"/>
                    </a:lnTo>
                    <a:lnTo>
                      <a:pt x="3686" y="3497"/>
                    </a:lnTo>
                    <a:lnTo>
                      <a:pt x="3401" y="3442"/>
                    </a:lnTo>
                    <a:lnTo>
                      <a:pt x="3129" y="3374"/>
                    </a:lnTo>
                    <a:lnTo>
                      <a:pt x="2870" y="3279"/>
                    </a:lnTo>
                    <a:lnTo>
                      <a:pt x="2625" y="3157"/>
                    </a:lnTo>
                    <a:lnTo>
                      <a:pt x="2394" y="3021"/>
                    </a:lnTo>
                    <a:lnTo>
                      <a:pt x="2177" y="2857"/>
                    </a:lnTo>
                    <a:lnTo>
                      <a:pt x="1973" y="2667"/>
                    </a:lnTo>
                    <a:lnTo>
                      <a:pt x="1782" y="2477"/>
                    </a:lnTo>
                    <a:lnTo>
                      <a:pt x="1619" y="2245"/>
                    </a:lnTo>
                    <a:lnTo>
                      <a:pt x="1483" y="2014"/>
                    </a:lnTo>
                    <a:lnTo>
                      <a:pt x="1360" y="1769"/>
                    </a:lnTo>
                    <a:lnTo>
                      <a:pt x="1265" y="1511"/>
                    </a:lnTo>
                    <a:lnTo>
                      <a:pt x="1197" y="1239"/>
                    </a:lnTo>
                    <a:lnTo>
                      <a:pt x="1156" y="953"/>
                    </a:lnTo>
                    <a:lnTo>
                      <a:pt x="1129" y="667"/>
                    </a:lnTo>
                    <a:lnTo>
                      <a:pt x="1129"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469;p32">
                <a:extLst>
                  <a:ext uri="{FF2B5EF4-FFF2-40B4-BE49-F238E27FC236}">
                    <a16:creationId xmlns:a16="http://schemas.microsoft.com/office/drawing/2014/main" id="{880D8623-4A3A-43E3-9C51-618F21E1B825}"/>
                  </a:ext>
                </a:extLst>
              </p:cNvPr>
              <p:cNvSpPr/>
              <p:nvPr/>
            </p:nvSpPr>
            <p:spPr>
              <a:xfrm>
                <a:off x="-2357590" y="1375198"/>
                <a:ext cx="175511" cy="140416"/>
              </a:xfrm>
              <a:custGeom>
                <a:avLst/>
                <a:gdLst/>
                <a:ahLst/>
                <a:cxnLst/>
                <a:rect l="l" t="t" r="r" b="b"/>
                <a:pathLst>
                  <a:path w="4966" h="3973" extrusionOk="0">
                    <a:moveTo>
                      <a:pt x="3837" y="1"/>
                    </a:moveTo>
                    <a:lnTo>
                      <a:pt x="3823" y="286"/>
                    </a:lnTo>
                    <a:lnTo>
                      <a:pt x="3782" y="572"/>
                    </a:lnTo>
                    <a:lnTo>
                      <a:pt x="3701" y="844"/>
                    </a:lnTo>
                    <a:lnTo>
                      <a:pt x="3605" y="1103"/>
                    </a:lnTo>
                    <a:lnTo>
                      <a:pt x="3497" y="1347"/>
                    </a:lnTo>
                    <a:lnTo>
                      <a:pt x="3347" y="1579"/>
                    </a:lnTo>
                    <a:lnTo>
                      <a:pt x="3184" y="1810"/>
                    </a:lnTo>
                    <a:lnTo>
                      <a:pt x="3007" y="2000"/>
                    </a:lnTo>
                    <a:lnTo>
                      <a:pt x="2803" y="2191"/>
                    </a:lnTo>
                    <a:lnTo>
                      <a:pt x="2585" y="2354"/>
                    </a:lnTo>
                    <a:lnTo>
                      <a:pt x="2340" y="2490"/>
                    </a:lnTo>
                    <a:lnTo>
                      <a:pt x="2096" y="2612"/>
                    </a:lnTo>
                    <a:lnTo>
                      <a:pt x="1837" y="2708"/>
                    </a:lnTo>
                    <a:lnTo>
                      <a:pt x="1565" y="2776"/>
                    </a:lnTo>
                    <a:lnTo>
                      <a:pt x="1279" y="2830"/>
                    </a:lnTo>
                    <a:lnTo>
                      <a:pt x="994" y="2844"/>
                    </a:lnTo>
                    <a:lnTo>
                      <a:pt x="1" y="2844"/>
                    </a:lnTo>
                    <a:lnTo>
                      <a:pt x="1" y="3973"/>
                    </a:lnTo>
                    <a:lnTo>
                      <a:pt x="1198" y="3973"/>
                    </a:lnTo>
                    <a:lnTo>
                      <a:pt x="1402" y="3959"/>
                    </a:lnTo>
                    <a:lnTo>
                      <a:pt x="1606" y="3932"/>
                    </a:lnTo>
                    <a:lnTo>
                      <a:pt x="1796" y="3891"/>
                    </a:lnTo>
                    <a:lnTo>
                      <a:pt x="1987" y="3850"/>
                    </a:lnTo>
                    <a:lnTo>
                      <a:pt x="2177" y="3796"/>
                    </a:lnTo>
                    <a:lnTo>
                      <a:pt x="2354" y="3728"/>
                    </a:lnTo>
                    <a:lnTo>
                      <a:pt x="2544" y="3660"/>
                    </a:lnTo>
                    <a:lnTo>
                      <a:pt x="2721" y="3578"/>
                    </a:lnTo>
                    <a:lnTo>
                      <a:pt x="2884" y="3497"/>
                    </a:lnTo>
                    <a:lnTo>
                      <a:pt x="3061" y="3401"/>
                    </a:lnTo>
                    <a:lnTo>
                      <a:pt x="3211" y="3293"/>
                    </a:lnTo>
                    <a:lnTo>
                      <a:pt x="3374" y="3184"/>
                    </a:lnTo>
                    <a:lnTo>
                      <a:pt x="3524" y="3061"/>
                    </a:lnTo>
                    <a:lnTo>
                      <a:pt x="3673" y="2939"/>
                    </a:lnTo>
                    <a:lnTo>
                      <a:pt x="3809" y="2803"/>
                    </a:lnTo>
                    <a:lnTo>
                      <a:pt x="3932" y="2667"/>
                    </a:lnTo>
                    <a:lnTo>
                      <a:pt x="4068" y="2531"/>
                    </a:lnTo>
                    <a:lnTo>
                      <a:pt x="4177" y="2381"/>
                    </a:lnTo>
                    <a:lnTo>
                      <a:pt x="4286" y="2218"/>
                    </a:lnTo>
                    <a:lnTo>
                      <a:pt x="4394" y="2055"/>
                    </a:lnTo>
                    <a:lnTo>
                      <a:pt x="4490" y="1891"/>
                    </a:lnTo>
                    <a:lnTo>
                      <a:pt x="4585" y="1715"/>
                    </a:lnTo>
                    <a:lnTo>
                      <a:pt x="4653" y="1551"/>
                    </a:lnTo>
                    <a:lnTo>
                      <a:pt x="4734" y="1361"/>
                    </a:lnTo>
                    <a:lnTo>
                      <a:pt x="4789" y="1184"/>
                    </a:lnTo>
                    <a:lnTo>
                      <a:pt x="4843" y="994"/>
                    </a:lnTo>
                    <a:lnTo>
                      <a:pt x="4884" y="803"/>
                    </a:lnTo>
                    <a:lnTo>
                      <a:pt x="4925" y="599"/>
                    </a:lnTo>
                    <a:lnTo>
                      <a:pt x="4952" y="409"/>
                    </a:lnTo>
                    <a:lnTo>
                      <a:pt x="4966" y="205"/>
                    </a:lnTo>
                    <a:lnTo>
                      <a:pt x="4966"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470;p32">
                <a:extLst>
                  <a:ext uri="{FF2B5EF4-FFF2-40B4-BE49-F238E27FC236}">
                    <a16:creationId xmlns:a16="http://schemas.microsoft.com/office/drawing/2014/main" id="{34F04A0F-EACE-4AA9-AD4A-E1FB949F4896}"/>
                  </a:ext>
                </a:extLst>
              </p:cNvPr>
              <p:cNvSpPr/>
              <p:nvPr/>
            </p:nvSpPr>
            <p:spPr>
              <a:xfrm>
                <a:off x="-2248946" y="1607896"/>
                <a:ext cx="203891" cy="39937"/>
              </a:xfrm>
              <a:custGeom>
                <a:avLst/>
                <a:gdLst/>
                <a:ahLst/>
                <a:cxnLst/>
                <a:rect l="l" t="t" r="r" b="b"/>
                <a:pathLst>
                  <a:path w="5769" h="1130" extrusionOk="0">
                    <a:moveTo>
                      <a:pt x="1" y="0"/>
                    </a:moveTo>
                    <a:lnTo>
                      <a:pt x="1" y="1129"/>
                    </a:lnTo>
                    <a:lnTo>
                      <a:pt x="5768" y="1129"/>
                    </a:lnTo>
                    <a:lnTo>
                      <a:pt x="5741" y="558"/>
                    </a:lnTo>
                    <a:lnTo>
                      <a:pt x="571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471;p32">
                <a:extLst>
                  <a:ext uri="{FF2B5EF4-FFF2-40B4-BE49-F238E27FC236}">
                    <a16:creationId xmlns:a16="http://schemas.microsoft.com/office/drawing/2014/main" id="{8E1BB67E-18BB-460D-9963-31C6775FD084}"/>
                  </a:ext>
                </a:extLst>
              </p:cNvPr>
              <p:cNvSpPr/>
              <p:nvPr/>
            </p:nvSpPr>
            <p:spPr>
              <a:xfrm>
                <a:off x="-3264773" y="1067043"/>
                <a:ext cx="197140" cy="102423"/>
              </a:xfrm>
              <a:custGeom>
                <a:avLst/>
                <a:gdLst/>
                <a:ahLst/>
                <a:cxnLst/>
                <a:rect l="l" t="t" r="r" b="b"/>
                <a:pathLst>
                  <a:path w="5578" h="2898" extrusionOk="0">
                    <a:moveTo>
                      <a:pt x="2041" y="0"/>
                    </a:moveTo>
                    <a:lnTo>
                      <a:pt x="1511" y="273"/>
                    </a:lnTo>
                    <a:lnTo>
                      <a:pt x="1007" y="545"/>
                    </a:lnTo>
                    <a:lnTo>
                      <a:pt x="504" y="844"/>
                    </a:lnTo>
                    <a:lnTo>
                      <a:pt x="1" y="1143"/>
                    </a:lnTo>
                    <a:lnTo>
                      <a:pt x="2694" y="1143"/>
                    </a:lnTo>
                    <a:lnTo>
                      <a:pt x="2871" y="1157"/>
                    </a:lnTo>
                    <a:lnTo>
                      <a:pt x="3048" y="1184"/>
                    </a:lnTo>
                    <a:lnTo>
                      <a:pt x="3211" y="1225"/>
                    </a:lnTo>
                    <a:lnTo>
                      <a:pt x="3374" y="1279"/>
                    </a:lnTo>
                    <a:lnTo>
                      <a:pt x="3524" y="1361"/>
                    </a:lnTo>
                    <a:lnTo>
                      <a:pt x="3673" y="1442"/>
                    </a:lnTo>
                    <a:lnTo>
                      <a:pt x="3796" y="1538"/>
                    </a:lnTo>
                    <a:lnTo>
                      <a:pt x="3932" y="1660"/>
                    </a:lnTo>
                    <a:lnTo>
                      <a:pt x="4041" y="1782"/>
                    </a:lnTo>
                    <a:lnTo>
                      <a:pt x="4136" y="1918"/>
                    </a:lnTo>
                    <a:lnTo>
                      <a:pt x="4231" y="2054"/>
                    </a:lnTo>
                    <a:lnTo>
                      <a:pt x="4299" y="2218"/>
                    </a:lnTo>
                    <a:lnTo>
                      <a:pt x="4353" y="2367"/>
                    </a:lnTo>
                    <a:lnTo>
                      <a:pt x="4408" y="2544"/>
                    </a:lnTo>
                    <a:lnTo>
                      <a:pt x="4435" y="2721"/>
                    </a:lnTo>
                    <a:lnTo>
                      <a:pt x="4435" y="2898"/>
                    </a:lnTo>
                    <a:lnTo>
                      <a:pt x="5578" y="2898"/>
                    </a:lnTo>
                    <a:lnTo>
                      <a:pt x="5564" y="2599"/>
                    </a:lnTo>
                    <a:lnTo>
                      <a:pt x="5510" y="2313"/>
                    </a:lnTo>
                    <a:lnTo>
                      <a:pt x="5442" y="2041"/>
                    </a:lnTo>
                    <a:lnTo>
                      <a:pt x="5346" y="1769"/>
                    </a:lnTo>
                    <a:lnTo>
                      <a:pt x="5224" y="1524"/>
                    </a:lnTo>
                    <a:lnTo>
                      <a:pt x="5074" y="1279"/>
                    </a:lnTo>
                    <a:lnTo>
                      <a:pt x="4911" y="1061"/>
                    </a:lnTo>
                    <a:lnTo>
                      <a:pt x="4734" y="857"/>
                    </a:lnTo>
                    <a:lnTo>
                      <a:pt x="4517" y="667"/>
                    </a:lnTo>
                    <a:lnTo>
                      <a:pt x="4299" y="504"/>
                    </a:lnTo>
                    <a:lnTo>
                      <a:pt x="4068" y="354"/>
                    </a:lnTo>
                    <a:lnTo>
                      <a:pt x="3809" y="232"/>
                    </a:lnTo>
                    <a:lnTo>
                      <a:pt x="3551" y="137"/>
                    </a:lnTo>
                    <a:lnTo>
                      <a:pt x="3265" y="69"/>
                    </a:lnTo>
                    <a:lnTo>
                      <a:pt x="2980" y="28"/>
                    </a:lnTo>
                    <a:lnTo>
                      <a:pt x="269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472;p32">
                <a:extLst>
                  <a:ext uri="{FF2B5EF4-FFF2-40B4-BE49-F238E27FC236}">
                    <a16:creationId xmlns:a16="http://schemas.microsoft.com/office/drawing/2014/main" id="{7FDA924A-E7F4-4771-8312-EF7867FA08AF}"/>
                  </a:ext>
                </a:extLst>
              </p:cNvPr>
              <p:cNvSpPr/>
              <p:nvPr/>
            </p:nvSpPr>
            <p:spPr>
              <a:xfrm>
                <a:off x="-3479658" y="1917960"/>
                <a:ext cx="40396" cy="136599"/>
              </a:xfrm>
              <a:custGeom>
                <a:avLst/>
                <a:gdLst/>
                <a:ahLst/>
                <a:cxnLst/>
                <a:rect l="l" t="t" r="r" b="b"/>
                <a:pathLst>
                  <a:path w="1143" h="3865" extrusionOk="0">
                    <a:moveTo>
                      <a:pt x="0" y="1"/>
                    </a:moveTo>
                    <a:lnTo>
                      <a:pt x="0" y="3306"/>
                    </a:lnTo>
                    <a:lnTo>
                      <a:pt x="14" y="3415"/>
                    </a:lnTo>
                    <a:lnTo>
                      <a:pt x="55" y="3524"/>
                    </a:lnTo>
                    <a:lnTo>
                      <a:pt x="109" y="3619"/>
                    </a:lnTo>
                    <a:lnTo>
                      <a:pt x="177" y="3714"/>
                    </a:lnTo>
                    <a:lnTo>
                      <a:pt x="259" y="3782"/>
                    </a:lnTo>
                    <a:lnTo>
                      <a:pt x="368" y="3823"/>
                    </a:lnTo>
                    <a:lnTo>
                      <a:pt x="476" y="3850"/>
                    </a:lnTo>
                    <a:lnTo>
                      <a:pt x="585" y="3864"/>
                    </a:lnTo>
                    <a:lnTo>
                      <a:pt x="599" y="3864"/>
                    </a:lnTo>
                    <a:lnTo>
                      <a:pt x="708" y="3850"/>
                    </a:lnTo>
                    <a:lnTo>
                      <a:pt x="816" y="3810"/>
                    </a:lnTo>
                    <a:lnTo>
                      <a:pt x="898" y="3755"/>
                    </a:lnTo>
                    <a:lnTo>
                      <a:pt x="980" y="3687"/>
                    </a:lnTo>
                    <a:lnTo>
                      <a:pt x="1048" y="3606"/>
                    </a:lnTo>
                    <a:lnTo>
                      <a:pt x="1102" y="3510"/>
                    </a:lnTo>
                    <a:lnTo>
                      <a:pt x="1129" y="3415"/>
                    </a:lnTo>
                    <a:lnTo>
                      <a:pt x="1143" y="3306"/>
                    </a:lnTo>
                    <a:lnTo>
                      <a:pt x="114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473;p32">
                <a:extLst>
                  <a:ext uri="{FF2B5EF4-FFF2-40B4-BE49-F238E27FC236}">
                    <a16:creationId xmlns:a16="http://schemas.microsoft.com/office/drawing/2014/main" id="{BB02C163-B74D-4649-AC5C-5A65719FE509}"/>
                  </a:ext>
                </a:extLst>
              </p:cNvPr>
              <p:cNvSpPr/>
              <p:nvPr/>
            </p:nvSpPr>
            <p:spPr>
              <a:xfrm>
                <a:off x="-3402751" y="1917960"/>
                <a:ext cx="40432" cy="136599"/>
              </a:xfrm>
              <a:custGeom>
                <a:avLst/>
                <a:gdLst/>
                <a:ahLst/>
                <a:cxnLst/>
                <a:rect l="l" t="t" r="r" b="b"/>
                <a:pathLst>
                  <a:path w="1144" h="3865" extrusionOk="0">
                    <a:moveTo>
                      <a:pt x="1" y="1"/>
                    </a:moveTo>
                    <a:lnTo>
                      <a:pt x="1" y="3306"/>
                    </a:lnTo>
                    <a:lnTo>
                      <a:pt x="14" y="3415"/>
                    </a:lnTo>
                    <a:lnTo>
                      <a:pt x="55" y="3524"/>
                    </a:lnTo>
                    <a:lnTo>
                      <a:pt x="109" y="3619"/>
                    </a:lnTo>
                    <a:lnTo>
                      <a:pt x="177" y="3714"/>
                    </a:lnTo>
                    <a:lnTo>
                      <a:pt x="259" y="3782"/>
                    </a:lnTo>
                    <a:lnTo>
                      <a:pt x="368" y="3823"/>
                    </a:lnTo>
                    <a:lnTo>
                      <a:pt x="477" y="3850"/>
                    </a:lnTo>
                    <a:lnTo>
                      <a:pt x="586" y="3864"/>
                    </a:lnTo>
                    <a:lnTo>
                      <a:pt x="599" y="3864"/>
                    </a:lnTo>
                    <a:lnTo>
                      <a:pt x="708" y="3850"/>
                    </a:lnTo>
                    <a:lnTo>
                      <a:pt x="817" y="3810"/>
                    </a:lnTo>
                    <a:lnTo>
                      <a:pt x="898" y="3755"/>
                    </a:lnTo>
                    <a:lnTo>
                      <a:pt x="980" y="3687"/>
                    </a:lnTo>
                    <a:lnTo>
                      <a:pt x="1048" y="3606"/>
                    </a:lnTo>
                    <a:lnTo>
                      <a:pt x="1102" y="3510"/>
                    </a:lnTo>
                    <a:lnTo>
                      <a:pt x="1130" y="3415"/>
                    </a:lnTo>
                    <a:lnTo>
                      <a:pt x="1143" y="3306"/>
                    </a:lnTo>
                    <a:lnTo>
                      <a:pt x="114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474;p32">
                <a:extLst>
                  <a:ext uri="{FF2B5EF4-FFF2-40B4-BE49-F238E27FC236}">
                    <a16:creationId xmlns:a16="http://schemas.microsoft.com/office/drawing/2014/main" id="{AB735DC5-10C3-45DF-B6C9-350438D01CF3}"/>
                  </a:ext>
                </a:extLst>
              </p:cNvPr>
              <p:cNvSpPr/>
              <p:nvPr/>
            </p:nvSpPr>
            <p:spPr>
              <a:xfrm>
                <a:off x="-3325350" y="1917960"/>
                <a:ext cx="39937" cy="136599"/>
              </a:xfrm>
              <a:custGeom>
                <a:avLst/>
                <a:gdLst/>
                <a:ahLst/>
                <a:cxnLst/>
                <a:rect l="l" t="t" r="r" b="b"/>
                <a:pathLst>
                  <a:path w="1130" h="3865" extrusionOk="0">
                    <a:moveTo>
                      <a:pt x="1" y="1"/>
                    </a:moveTo>
                    <a:lnTo>
                      <a:pt x="1" y="3306"/>
                    </a:lnTo>
                    <a:lnTo>
                      <a:pt x="1" y="3415"/>
                    </a:lnTo>
                    <a:lnTo>
                      <a:pt x="41" y="3524"/>
                    </a:lnTo>
                    <a:lnTo>
                      <a:pt x="96" y="3619"/>
                    </a:lnTo>
                    <a:lnTo>
                      <a:pt x="164" y="3714"/>
                    </a:lnTo>
                    <a:lnTo>
                      <a:pt x="259" y="3782"/>
                    </a:lnTo>
                    <a:lnTo>
                      <a:pt x="354" y="3823"/>
                    </a:lnTo>
                    <a:lnTo>
                      <a:pt x="463" y="3850"/>
                    </a:lnTo>
                    <a:lnTo>
                      <a:pt x="586" y="3864"/>
                    </a:lnTo>
                    <a:lnTo>
                      <a:pt x="694" y="3850"/>
                    </a:lnTo>
                    <a:lnTo>
                      <a:pt x="803" y="3810"/>
                    </a:lnTo>
                    <a:lnTo>
                      <a:pt x="898" y="3755"/>
                    </a:lnTo>
                    <a:lnTo>
                      <a:pt x="980" y="3687"/>
                    </a:lnTo>
                    <a:lnTo>
                      <a:pt x="1034" y="3606"/>
                    </a:lnTo>
                    <a:lnTo>
                      <a:pt x="1089" y="3510"/>
                    </a:lnTo>
                    <a:lnTo>
                      <a:pt x="1116" y="3415"/>
                    </a:lnTo>
                    <a:lnTo>
                      <a:pt x="1130" y="3306"/>
                    </a:lnTo>
                    <a:lnTo>
                      <a:pt x="1130"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475;p32">
                <a:extLst>
                  <a:ext uri="{FF2B5EF4-FFF2-40B4-BE49-F238E27FC236}">
                    <a16:creationId xmlns:a16="http://schemas.microsoft.com/office/drawing/2014/main" id="{4926E8A2-44F4-4F75-BEB9-3B498416880A}"/>
                  </a:ext>
                </a:extLst>
              </p:cNvPr>
              <p:cNvSpPr/>
              <p:nvPr/>
            </p:nvSpPr>
            <p:spPr>
              <a:xfrm>
                <a:off x="-3248409" y="1917960"/>
                <a:ext cx="39937" cy="136599"/>
              </a:xfrm>
              <a:custGeom>
                <a:avLst/>
                <a:gdLst/>
                <a:ahLst/>
                <a:cxnLst/>
                <a:rect l="l" t="t" r="r" b="b"/>
                <a:pathLst>
                  <a:path w="1130" h="3865" extrusionOk="0">
                    <a:moveTo>
                      <a:pt x="0" y="1"/>
                    </a:moveTo>
                    <a:lnTo>
                      <a:pt x="0" y="3306"/>
                    </a:lnTo>
                    <a:lnTo>
                      <a:pt x="14" y="3415"/>
                    </a:lnTo>
                    <a:lnTo>
                      <a:pt x="41" y="3524"/>
                    </a:lnTo>
                    <a:lnTo>
                      <a:pt x="95" y="3619"/>
                    </a:lnTo>
                    <a:lnTo>
                      <a:pt x="163" y="3714"/>
                    </a:lnTo>
                    <a:lnTo>
                      <a:pt x="259" y="3782"/>
                    </a:lnTo>
                    <a:lnTo>
                      <a:pt x="354" y="3823"/>
                    </a:lnTo>
                    <a:lnTo>
                      <a:pt x="463" y="3850"/>
                    </a:lnTo>
                    <a:lnTo>
                      <a:pt x="585" y="3864"/>
                    </a:lnTo>
                    <a:lnTo>
                      <a:pt x="599" y="3864"/>
                    </a:lnTo>
                    <a:lnTo>
                      <a:pt x="707" y="3850"/>
                    </a:lnTo>
                    <a:lnTo>
                      <a:pt x="803" y="3810"/>
                    </a:lnTo>
                    <a:lnTo>
                      <a:pt x="898" y="3755"/>
                    </a:lnTo>
                    <a:lnTo>
                      <a:pt x="979" y="3687"/>
                    </a:lnTo>
                    <a:lnTo>
                      <a:pt x="1048" y="3606"/>
                    </a:lnTo>
                    <a:lnTo>
                      <a:pt x="1088" y="3510"/>
                    </a:lnTo>
                    <a:lnTo>
                      <a:pt x="1129" y="3415"/>
                    </a:lnTo>
                    <a:lnTo>
                      <a:pt x="1129" y="3306"/>
                    </a:lnTo>
                    <a:lnTo>
                      <a:pt x="1129"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476;p32">
                <a:extLst>
                  <a:ext uri="{FF2B5EF4-FFF2-40B4-BE49-F238E27FC236}">
                    <a16:creationId xmlns:a16="http://schemas.microsoft.com/office/drawing/2014/main" id="{53C66534-885F-4308-91DF-684C4BE72EF4}"/>
                  </a:ext>
                </a:extLst>
              </p:cNvPr>
              <p:cNvSpPr/>
              <p:nvPr/>
            </p:nvSpPr>
            <p:spPr>
              <a:xfrm>
                <a:off x="-3171503" y="1917960"/>
                <a:ext cx="40432" cy="136599"/>
              </a:xfrm>
              <a:custGeom>
                <a:avLst/>
                <a:gdLst/>
                <a:ahLst/>
                <a:cxnLst/>
                <a:rect l="l" t="t" r="r" b="b"/>
                <a:pathLst>
                  <a:path w="1144" h="3865" extrusionOk="0">
                    <a:moveTo>
                      <a:pt x="1" y="1"/>
                    </a:moveTo>
                    <a:lnTo>
                      <a:pt x="1" y="3306"/>
                    </a:lnTo>
                    <a:lnTo>
                      <a:pt x="14" y="3415"/>
                    </a:lnTo>
                    <a:lnTo>
                      <a:pt x="41" y="3524"/>
                    </a:lnTo>
                    <a:lnTo>
                      <a:pt x="96" y="3619"/>
                    </a:lnTo>
                    <a:lnTo>
                      <a:pt x="177" y="3714"/>
                    </a:lnTo>
                    <a:lnTo>
                      <a:pt x="259" y="3782"/>
                    </a:lnTo>
                    <a:lnTo>
                      <a:pt x="354" y="3823"/>
                    </a:lnTo>
                    <a:lnTo>
                      <a:pt x="463" y="3850"/>
                    </a:lnTo>
                    <a:lnTo>
                      <a:pt x="585" y="3864"/>
                    </a:lnTo>
                    <a:lnTo>
                      <a:pt x="599" y="3864"/>
                    </a:lnTo>
                    <a:lnTo>
                      <a:pt x="708" y="3850"/>
                    </a:lnTo>
                    <a:lnTo>
                      <a:pt x="803" y="3810"/>
                    </a:lnTo>
                    <a:lnTo>
                      <a:pt x="898" y="3755"/>
                    </a:lnTo>
                    <a:lnTo>
                      <a:pt x="980" y="3687"/>
                    </a:lnTo>
                    <a:lnTo>
                      <a:pt x="1048" y="3606"/>
                    </a:lnTo>
                    <a:lnTo>
                      <a:pt x="1089" y="3510"/>
                    </a:lnTo>
                    <a:lnTo>
                      <a:pt x="1130" y="3415"/>
                    </a:lnTo>
                    <a:lnTo>
                      <a:pt x="1143" y="3306"/>
                    </a:lnTo>
                    <a:lnTo>
                      <a:pt x="114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77;p32">
              <a:extLst>
                <a:ext uri="{FF2B5EF4-FFF2-40B4-BE49-F238E27FC236}">
                  <a16:creationId xmlns:a16="http://schemas.microsoft.com/office/drawing/2014/main" id="{4D1E2A8B-7087-4F6F-AEF6-268A953D4A6A}"/>
                </a:ext>
              </a:extLst>
            </p:cNvPr>
            <p:cNvSpPr/>
            <p:nvPr/>
          </p:nvSpPr>
          <p:spPr>
            <a:xfrm>
              <a:off x="-1893024" y="2339485"/>
              <a:ext cx="772528" cy="47490"/>
            </a:xfrm>
            <a:custGeom>
              <a:avLst/>
              <a:gdLst/>
              <a:ahLst/>
              <a:cxnLst/>
              <a:rect l="l" t="t" r="r" b="b"/>
              <a:pathLst>
                <a:path w="27475" h="1689" extrusionOk="0">
                  <a:moveTo>
                    <a:pt x="852" y="0"/>
                  </a:moveTo>
                  <a:lnTo>
                    <a:pt x="688" y="15"/>
                  </a:lnTo>
                  <a:lnTo>
                    <a:pt x="523" y="60"/>
                  </a:lnTo>
                  <a:lnTo>
                    <a:pt x="389" y="135"/>
                  </a:lnTo>
                  <a:lnTo>
                    <a:pt x="255" y="239"/>
                  </a:lnTo>
                  <a:lnTo>
                    <a:pt x="150" y="374"/>
                  </a:lnTo>
                  <a:lnTo>
                    <a:pt x="75" y="508"/>
                  </a:lnTo>
                  <a:lnTo>
                    <a:pt x="30" y="673"/>
                  </a:lnTo>
                  <a:lnTo>
                    <a:pt x="1" y="852"/>
                  </a:lnTo>
                  <a:lnTo>
                    <a:pt x="30" y="1016"/>
                  </a:lnTo>
                  <a:lnTo>
                    <a:pt x="75" y="1181"/>
                  </a:lnTo>
                  <a:lnTo>
                    <a:pt x="150" y="1315"/>
                  </a:lnTo>
                  <a:lnTo>
                    <a:pt x="255" y="1450"/>
                  </a:lnTo>
                  <a:lnTo>
                    <a:pt x="389" y="1554"/>
                  </a:lnTo>
                  <a:lnTo>
                    <a:pt x="523" y="1629"/>
                  </a:lnTo>
                  <a:lnTo>
                    <a:pt x="688" y="1674"/>
                  </a:lnTo>
                  <a:lnTo>
                    <a:pt x="852" y="1689"/>
                  </a:lnTo>
                  <a:lnTo>
                    <a:pt x="26623" y="1689"/>
                  </a:lnTo>
                  <a:lnTo>
                    <a:pt x="26787" y="1674"/>
                  </a:lnTo>
                  <a:lnTo>
                    <a:pt x="26952" y="1629"/>
                  </a:lnTo>
                  <a:lnTo>
                    <a:pt x="27101" y="1554"/>
                  </a:lnTo>
                  <a:lnTo>
                    <a:pt x="27221" y="1450"/>
                  </a:lnTo>
                  <a:lnTo>
                    <a:pt x="27325" y="1315"/>
                  </a:lnTo>
                  <a:lnTo>
                    <a:pt x="27400" y="1181"/>
                  </a:lnTo>
                  <a:lnTo>
                    <a:pt x="27460" y="1016"/>
                  </a:lnTo>
                  <a:lnTo>
                    <a:pt x="27475" y="852"/>
                  </a:lnTo>
                  <a:lnTo>
                    <a:pt x="27460" y="673"/>
                  </a:lnTo>
                  <a:lnTo>
                    <a:pt x="27400" y="508"/>
                  </a:lnTo>
                  <a:lnTo>
                    <a:pt x="27325" y="374"/>
                  </a:lnTo>
                  <a:lnTo>
                    <a:pt x="27221" y="239"/>
                  </a:lnTo>
                  <a:lnTo>
                    <a:pt x="27101" y="135"/>
                  </a:lnTo>
                  <a:lnTo>
                    <a:pt x="26952" y="60"/>
                  </a:lnTo>
                  <a:lnTo>
                    <a:pt x="26787" y="15"/>
                  </a:lnTo>
                  <a:lnTo>
                    <a:pt x="26623"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478;p32">
              <a:extLst>
                <a:ext uri="{FF2B5EF4-FFF2-40B4-BE49-F238E27FC236}">
                  <a16:creationId xmlns:a16="http://schemas.microsoft.com/office/drawing/2014/main" id="{EEA22D6E-A3DE-4CE8-ACEC-D6FDFF563D84}"/>
                </a:ext>
              </a:extLst>
            </p:cNvPr>
            <p:cNvSpPr/>
            <p:nvPr/>
          </p:nvSpPr>
          <p:spPr>
            <a:xfrm>
              <a:off x="-1893024" y="2490701"/>
              <a:ext cx="772528" cy="47912"/>
            </a:xfrm>
            <a:custGeom>
              <a:avLst/>
              <a:gdLst/>
              <a:ahLst/>
              <a:cxnLst/>
              <a:rect l="l" t="t" r="r" b="b"/>
              <a:pathLst>
                <a:path w="27475" h="1704" extrusionOk="0">
                  <a:moveTo>
                    <a:pt x="852" y="1"/>
                  </a:moveTo>
                  <a:lnTo>
                    <a:pt x="688" y="31"/>
                  </a:lnTo>
                  <a:lnTo>
                    <a:pt x="523" y="75"/>
                  </a:lnTo>
                  <a:lnTo>
                    <a:pt x="389" y="150"/>
                  </a:lnTo>
                  <a:lnTo>
                    <a:pt x="255" y="255"/>
                  </a:lnTo>
                  <a:lnTo>
                    <a:pt x="150" y="389"/>
                  </a:lnTo>
                  <a:lnTo>
                    <a:pt x="75" y="524"/>
                  </a:lnTo>
                  <a:lnTo>
                    <a:pt x="30" y="688"/>
                  </a:lnTo>
                  <a:lnTo>
                    <a:pt x="1" y="852"/>
                  </a:lnTo>
                  <a:lnTo>
                    <a:pt x="30" y="1031"/>
                  </a:lnTo>
                  <a:lnTo>
                    <a:pt x="75" y="1181"/>
                  </a:lnTo>
                  <a:lnTo>
                    <a:pt x="150" y="1330"/>
                  </a:lnTo>
                  <a:lnTo>
                    <a:pt x="255" y="1465"/>
                  </a:lnTo>
                  <a:lnTo>
                    <a:pt x="389" y="1554"/>
                  </a:lnTo>
                  <a:lnTo>
                    <a:pt x="523" y="1644"/>
                  </a:lnTo>
                  <a:lnTo>
                    <a:pt x="688" y="1689"/>
                  </a:lnTo>
                  <a:lnTo>
                    <a:pt x="852" y="1704"/>
                  </a:lnTo>
                  <a:lnTo>
                    <a:pt x="26623" y="1704"/>
                  </a:lnTo>
                  <a:lnTo>
                    <a:pt x="26787" y="1689"/>
                  </a:lnTo>
                  <a:lnTo>
                    <a:pt x="26952" y="1644"/>
                  </a:lnTo>
                  <a:lnTo>
                    <a:pt x="27101" y="1554"/>
                  </a:lnTo>
                  <a:lnTo>
                    <a:pt x="27221" y="1465"/>
                  </a:lnTo>
                  <a:lnTo>
                    <a:pt x="27325" y="1330"/>
                  </a:lnTo>
                  <a:lnTo>
                    <a:pt x="27400" y="1181"/>
                  </a:lnTo>
                  <a:lnTo>
                    <a:pt x="27460" y="1031"/>
                  </a:lnTo>
                  <a:lnTo>
                    <a:pt x="27475" y="852"/>
                  </a:lnTo>
                  <a:lnTo>
                    <a:pt x="27460" y="688"/>
                  </a:lnTo>
                  <a:lnTo>
                    <a:pt x="27400" y="524"/>
                  </a:lnTo>
                  <a:lnTo>
                    <a:pt x="27325" y="389"/>
                  </a:lnTo>
                  <a:lnTo>
                    <a:pt x="27221" y="255"/>
                  </a:lnTo>
                  <a:lnTo>
                    <a:pt x="27101" y="150"/>
                  </a:lnTo>
                  <a:lnTo>
                    <a:pt x="26952" y="75"/>
                  </a:lnTo>
                  <a:lnTo>
                    <a:pt x="26787" y="31"/>
                  </a:lnTo>
                  <a:lnTo>
                    <a:pt x="26623"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479;p32">
              <a:extLst>
                <a:ext uri="{FF2B5EF4-FFF2-40B4-BE49-F238E27FC236}">
                  <a16:creationId xmlns:a16="http://schemas.microsoft.com/office/drawing/2014/main" id="{FC9EF264-AD53-4C9E-9DFA-58C986944150}"/>
                </a:ext>
              </a:extLst>
            </p:cNvPr>
            <p:cNvSpPr/>
            <p:nvPr/>
          </p:nvSpPr>
          <p:spPr>
            <a:xfrm>
              <a:off x="-1893024" y="2642339"/>
              <a:ext cx="772528" cy="47912"/>
            </a:xfrm>
            <a:custGeom>
              <a:avLst/>
              <a:gdLst/>
              <a:ahLst/>
              <a:cxnLst/>
              <a:rect l="l" t="t" r="r" b="b"/>
              <a:pathLst>
                <a:path w="27475" h="1704" extrusionOk="0">
                  <a:moveTo>
                    <a:pt x="852" y="1"/>
                  </a:moveTo>
                  <a:lnTo>
                    <a:pt x="688" y="16"/>
                  </a:lnTo>
                  <a:lnTo>
                    <a:pt x="523" y="75"/>
                  </a:lnTo>
                  <a:lnTo>
                    <a:pt x="389" y="150"/>
                  </a:lnTo>
                  <a:lnTo>
                    <a:pt x="255" y="255"/>
                  </a:lnTo>
                  <a:lnTo>
                    <a:pt x="150" y="374"/>
                  </a:lnTo>
                  <a:lnTo>
                    <a:pt x="75" y="524"/>
                  </a:lnTo>
                  <a:lnTo>
                    <a:pt x="30" y="688"/>
                  </a:lnTo>
                  <a:lnTo>
                    <a:pt x="1" y="852"/>
                  </a:lnTo>
                  <a:lnTo>
                    <a:pt x="30" y="1032"/>
                  </a:lnTo>
                  <a:lnTo>
                    <a:pt x="75" y="1181"/>
                  </a:lnTo>
                  <a:lnTo>
                    <a:pt x="150" y="1330"/>
                  </a:lnTo>
                  <a:lnTo>
                    <a:pt x="255" y="1450"/>
                  </a:lnTo>
                  <a:lnTo>
                    <a:pt x="389" y="1555"/>
                  </a:lnTo>
                  <a:lnTo>
                    <a:pt x="523" y="1629"/>
                  </a:lnTo>
                  <a:lnTo>
                    <a:pt x="688" y="1689"/>
                  </a:lnTo>
                  <a:lnTo>
                    <a:pt x="852" y="1704"/>
                  </a:lnTo>
                  <a:lnTo>
                    <a:pt x="26623" y="1704"/>
                  </a:lnTo>
                  <a:lnTo>
                    <a:pt x="26787" y="1689"/>
                  </a:lnTo>
                  <a:lnTo>
                    <a:pt x="26952" y="1629"/>
                  </a:lnTo>
                  <a:lnTo>
                    <a:pt x="27101" y="1555"/>
                  </a:lnTo>
                  <a:lnTo>
                    <a:pt x="27221" y="1450"/>
                  </a:lnTo>
                  <a:lnTo>
                    <a:pt x="27325" y="1330"/>
                  </a:lnTo>
                  <a:lnTo>
                    <a:pt x="27400" y="1181"/>
                  </a:lnTo>
                  <a:lnTo>
                    <a:pt x="27460" y="1032"/>
                  </a:lnTo>
                  <a:lnTo>
                    <a:pt x="27475" y="852"/>
                  </a:lnTo>
                  <a:lnTo>
                    <a:pt x="27460" y="688"/>
                  </a:lnTo>
                  <a:lnTo>
                    <a:pt x="27400" y="524"/>
                  </a:lnTo>
                  <a:lnTo>
                    <a:pt x="27325" y="374"/>
                  </a:lnTo>
                  <a:lnTo>
                    <a:pt x="27221" y="255"/>
                  </a:lnTo>
                  <a:lnTo>
                    <a:pt x="27101" y="150"/>
                  </a:lnTo>
                  <a:lnTo>
                    <a:pt x="26952" y="75"/>
                  </a:lnTo>
                  <a:lnTo>
                    <a:pt x="26787" y="16"/>
                  </a:lnTo>
                  <a:lnTo>
                    <a:pt x="26623"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480;p32">
              <a:extLst>
                <a:ext uri="{FF2B5EF4-FFF2-40B4-BE49-F238E27FC236}">
                  <a16:creationId xmlns:a16="http://schemas.microsoft.com/office/drawing/2014/main" id="{8EF2FC46-3420-4E38-9B51-D139A4DEF653}"/>
                </a:ext>
              </a:extLst>
            </p:cNvPr>
            <p:cNvSpPr/>
            <p:nvPr/>
          </p:nvSpPr>
          <p:spPr>
            <a:xfrm>
              <a:off x="-1893024" y="2793977"/>
              <a:ext cx="772528" cy="47940"/>
            </a:xfrm>
            <a:custGeom>
              <a:avLst/>
              <a:gdLst/>
              <a:ahLst/>
              <a:cxnLst/>
              <a:rect l="l" t="t" r="r" b="b"/>
              <a:pathLst>
                <a:path w="27475" h="1705" extrusionOk="0">
                  <a:moveTo>
                    <a:pt x="852" y="1"/>
                  </a:moveTo>
                  <a:lnTo>
                    <a:pt x="688" y="16"/>
                  </a:lnTo>
                  <a:lnTo>
                    <a:pt x="523" y="61"/>
                  </a:lnTo>
                  <a:lnTo>
                    <a:pt x="389" y="150"/>
                  </a:lnTo>
                  <a:lnTo>
                    <a:pt x="255" y="255"/>
                  </a:lnTo>
                  <a:lnTo>
                    <a:pt x="150" y="374"/>
                  </a:lnTo>
                  <a:lnTo>
                    <a:pt x="75" y="524"/>
                  </a:lnTo>
                  <a:lnTo>
                    <a:pt x="30" y="673"/>
                  </a:lnTo>
                  <a:lnTo>
                    <a:pt x="1" y="853"/>
                  </a:lnTo>
                  <a:lnTo>
                    <a:pt x="30" y="1017"/>
                  </a:lnTo>
                  <a:lnTo>
                    <a:pt x="75" y="1181"/>
                  </a:lnTo>
                  <a:lnTo>
                    <a:pt x="150" y="1331"/>
                  </a:lnTo>
                  <a:lnTo>
                    <a:pt x="255" y="1450"/>
                  </a:lnTo>
                  <a:lnTo>
                    <a:pt x="389" y="1555"/>
                  </a:lnTo>
                  <a:lnTo>
                    <a:pt x="523" y="1629"/>
                  </a:lnTo>
                  <a:lnTo>
                    <a:pt x="688" y="1674"/>
                  </a:lnTo>
                  <a:lnTo>
                    <a:pt x="852" y="1704"/>
                  </a:lnTo>
                  <a:lnTo>
                    <a:pt x="26623" y="1704"/>
                  </a:lnTo>
                  <a:lnTo>
                    <a:pt x="26787" y="1674"/>
                  </a:lnTo>
                  <a:lnTo>
                    <a:pt x="26952" y="1629"/>
                  </a:lnTo>
                  <a:lnTo>
                    <a:pt x="27101" y="1555"/>
                  </a:lnTo>
                  <a:lnTo>
                    <a:pt x="27221" y="1450"/>
                  </a:lnTo>
                  <a:lnTo>
                    <a:pt x="27325" y="1331"/>
                  </a:lnTo>
                  <a:lnTo>
                    <a:pt x="27400" y="1181"/>
                  </a:lnTo>
                  <a:lnTo>
                    <a:pt x="27460" y="1017"/>
                  </a:lnTo>
                  <a:lnTo>
                    <a:pt x="27475" y="853"/>
                  </a:lnTo>
                  <a:lnTo>
                    <a:pt x="27460" y="673"/>
                  </a:lnTo>
                  <a:lnTo>
                    <a:pt x="27400" y="524"/>
                  </a:lnTo>
                  <a:lnTo>
                    <a:pt x="27325" y="374"/>
                  </a:lnTo>
                  <a:lnTo>
                    <a:pt x="27221" y="255"/>
                  </a:lnTo>
                  <a:lnTo>
                    <a:pt x="27101" y="150"/>
                  </a:lnTo>
                  <a:lnTo>
                    <a:pt x="26952" y="61"/>
                  </a:lnTo>
                  <a:lnTo>
                    <a:pt x="26787" y="16"/>
                  </a:lnTo>
                  <a:lnTo>
                    <a:pt x="26623"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481;p32">
              <a:extLst>
                <a:ext uri="{FF2B5EF4-FFF2-40B4-BE49-F238E27FC236}">
                  <a16:creationId xmlns:a16="http://schemas.microsoft.com/office/drawing/2014/main" id="{2DF48A41-ADBE-4F45-A6C8-C5FED76B023E}"/>
                </a:ext>
              </a:extLst>
            </p:cNvPr>
            <p:cNvSpPr/>
            <p:nvPr/>
          </p:nvSpPr>
          <p:spPr>
            <a:xfrm>
              <a:off x="-1893024" y="2945643"/>
              <a:ext cx="772528" cy="47490"/>
            </a:xfrm>
            <a:custGeom>
              <a:avLst/>
              <a:gdLst/>
              <a:ahLst/>
              <a:cxnLst/>
              <a:rect l="l" t="t" r="r" b="b"/>
              <a:pathLst>
                <a:path w="27475" h="1689" extrusionOk="0">
                  <a:moveTo>
                    <a:pt x="852" y="0"/>
                  </a:moveTo>
                  <a:lnTo>
                    <a:pt x="688" y="15"/>
                  </a:lnTo>
                  <a:lnTo>
                    <a:pt x="523" y="60"/>
                  </a:lnTo>
                  <a:lnTo>
                    <a:pt x="389" y="135"/>
                  </a:lnTo>
                  <a:lnTo>
                    <a:pt x="255" y="239"/>
                  </a:lnTo>
                  <a:lnTo>
                    <a:pt x="150" y="374"/>
                  </a:lnTo>
                  <a:lnTo>
                    <a:pt x="75" y="508"/>
                  </a:lnTo>
                  <a:lnTo>
                    <a:pt x="30" y="672"/>
                  </a:lnTo>
                  <a:lnTo>
                    <a:pt x="1" y="837"/>
                  </a:lnTo>
                  <a:lnTo>
                    <a:pt x="30" y="1016"/>
                  </a:lnTo>
                  <a:lnTo>
                    <a:pt x="75" y="1180"/>
                  </a:lnTo>
                  <a:lnTo>
                    <a:pt x="150" y="1315"/>
                  </a:lnTo>
                  <a:lnTo>
                    <a:pt x="255" y="1449"/>
                  </a:lnTo>
                  <a:lnTo>
                    <a:pt x="389" y="1554"/>
                  </a:lnTo>
                  <a:lnTo>
                    <a:pt x="523" y="1629"/>
                  </a:lnTo>
                  <a:lnTo>
                    <a:pt x="688" y="1673"/>
                  </a:lnTo>
                  <a:lnTo>
                    <a:pt x="852" y="1688"/>
                  </a:lnTo>
                  <a:lnTo>
                    <a:pt x="26623" y="1688"/>
                  </a:lnTo>
                  <a:lnTo>
                    <a:pt x="26787" y="1673"/>
                  </a:lnTo>
                  <a:lnTo>
                    <a:pt x="26952" y="1629"/>
                  </a:lnTo>
                  <a:lnTo>
                    <a:pt x="27101" y="1554"/>
                  </a:lnTo>
                  <a:lnTo>
                    <a:pt x="27221" y="1449"/>
                  </a:lnTo>
                  <a:lnTo>
                    <a:pt x="27325" y="1315"/>
                  </a:lnTo>
                  <a:lnTo>
                    <a:pt x="27400" y="1180"/>
                  </a:lnTo>
                  <a:lnTo>
                    <a:pt x="27460" y="1016"/>
                  </a:lnTo>
                  <a:lnTo>
                    <a:pt x="27475" y="837"/>
                  </a:lnTo>
                  <a:lnTo>
                    <a:pt x="27460" y="672"/>
                  </a:lnTo>
                  <a:lnTo>
                    <a:pt x="27400" y="508"/>
                  </a:lnTo>
                  <a:lnTo>
                    <a:pt x="27325" y="374"/>
                  </a:lnTo>
                  <a:lnTo>
                    <a:pt x="27221" y="239"/>
                  </a:lnTo>
                  <a:lnTo>
                    <a:pt x="27101" y="135"/>
                  </a:lnTo>
                  <a:lnTo>
                    <a:pt x="26952" y="60"/>
                  </a:lnTo>
                  <a:lnTo>
                    <a:pt x="26787" y="15"/>
                  </a:lnTo>
                  <a:lnTo>
                    <a:pt x="26623"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482;p32">
              <a:extLst>
                <a:ext uri="{FF2B5EF4-FFF2-40B4-BE49-F238E27FC236}">
                  <a16:creationId xmlns:a16="http://schemas.microsoft.com/office/drawing/2014/main" id="{A5F3AF15-CC56-4CCA-979B-673CF0F04820}"/>
                </a:ext>
              </a:extLst>
            </p:cNvPr>
            <p:cNvSpPr/>
            <p:nvPr/>
          </p:nvSpPr>
          <p:spPr>
            <a:xfrm>
              <a:off x="-1893024" y="3096859"/>
              <a:ext cx="772528" cy="47912"/>
            </a:xfrm>
            <a:custGeom>
              <a:avLst/>
              <a:gdLst/>
              <a:ahLst/>
              <a:cxnLst/>
              <a:rect l="l" t="t" r="r" b="b"/>
              <a:pathLst>
                <a:path w="27475" h="1704" extrusionOk="0">
                  <a:moveTo>
                    <a:pt x="852" y="0"/>
                  </a:moveTo>
                  <a:lnTo>
                    <a:pt x="688" y="15"/>
                  </a:lnTo>
                  <a:lnTo>
                    <a:pt x="523" y="75"/>
                  </a:lnTo>
                  <a:lnTo>
                    <a:pt x="389" y="150"/>
                  </a:lnTo>
                  <a:lnTo>
                    <a:pt x="255" y="254"/>
                  </a:lnTo>
                  <a:lnTo>
                    <a:pt x="150" y="374"/>
                  </a:lnTo>
                  <a:lnTo>
                    <a:pt x="75" y="523"/>
                  </a:lnTo>
                  <a:lnTo>
                    <a:pt x="30" y="688"/>
                  </a:lnTo>
                  <a:lnTo>
                    <a:pt x="1" y="852"/>
                  </a:lnTo>
                  <a:lnTo>
                    <a:pt x="30" y="1031"/>
                  </a:lnTo>
                  <a:lnTo>
                    <a:pt x="75" y="1181"/>
                  </a:lnTo>
                  <a:lnTo>
                    <a:pt x="150" y="1330"/>
                  </a:lnTo>
                  <a:lnTo>
                    <a:pt x="255" y="1449"/>
                  </a:lnTo>
                  <a:lnTo>
                    <a:pt x="389" y="1554"/>
                  </a:lnTo>
                  <a:lnTo>
                    <a:pt x="523" y="1644"/>
                  </a:lnTo>
                  <a:lnTo>
                    <a:pt x="688" y="1689"/>
                  </a:lnTo>
                  <a:lnTo>
                    <a:pt x="852" y="1703"/>
                  </a:lnTo>
                  <a:lnTo>
                    <a:pt x="26623" y="1703"/>
                  </a:lnTo>
                  <a:lnTo>
                    <a:pt x="26787" y="1689"/>
                  </a:lnTo>
                  <a:lnTo>
                    <a:pt x="26952" y="1644"/>
                  </a:lnTo>
                  <a:lnTo>
                    <a:pt x="27101" y="1554"/>
                  </a:lnTo>
                  <a:lnTo>
                    <a:pt x="27221" y="1449"/>
                  </a:lnTo>
                  <a:lnTo>
                    <a:pt x="27325" y="1330"/>
                  </a:lnTo>
                  <a:lnTo>
                    <a:pt x="27400" y="1181"/>
                  </a:lnTo>
                  <a:lnTo>
                    <a:pt x="27460" y="1031"/>
                  </a:lnTo>
                  <a:lnTo>
                    <a:pt x="27475" y="852"/>
                  </a:lnTo>
                  <a:lnTo>
                    <a:pt x="27460" y="688"/>
                  </a:lnTo>
                  <a:lnTo>
                    <a:pt x="27400" y="523"/>
                  </a:lnTo>
                  <a:lnTo>
                    <a:pt x="27325" y="374"/>
                  </a:lnTo>
                  <a:lnTo>
                    <a:pt x="27221" y="254"/>
                  </a:lnTo>
                  <a:lnTo>
                    <a:pt x="27101" y="150"/>
                  </a:lnTo>
                  <a:lnTo>
                    <a:pt x="26952" y="75"/>
                  </a:lnTo>
                  <a:lnTo>
                    <a:pt x="26787" y="15"/>
                  </a:lnTo>
                  <a:lnTo>
                    <a:pt x="26623"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 name="Google Shape;1483;p32">
            <a:extLst>
              <a:ext uri="{FF2B5EF4-FFF2-40B4-BE49-F238E27FC236}">
                <a16:creationId xmlns:a16="http://schemas.microsoft.com/office/drawing/2014/main" id="{4C6AF0CF-9AAB-4DF4-B402-BBB70765F67F}"/>
              </a:ext>
            </a:extLst>
          </p:cNvPr>
          <p:cNvGrpSpPr/>
          <p:nvPr/>
        </p:nvGrpSpPr>
        <p:grpSpPr>
          <a:xfrm>
            <a:off x="2286030" y="2737921"/>
            <a:ext cx="2588083" cy="2656316"/>
            <a:chOff x="-2362222" y="2639837"/>
            <a:chExt cx="2038181" cy="2091917"/>
          </a:xfrm>
        </p:grpSpPr>
        <p:sp>
          <p:nvSpPr>
            <p:cNvPr id="50" name="Google Shape;1484;p32">
              <a:extLst>
                <a:ext uri="{FF2B5EF4-FFF2-40B4-BE49-F238E27FC236}">
                  <a16:creationId xmlns:a16="http://schemas.microsoft.com/office/drawing/2014/main" id="{836FDE0E-A5E6-4ACC-8FB8-A2FE06A37152}"/>
                </a:ext>
              </a:extLst>
            </p:cNvPr>
            <p:cNvSpPr/>
            <p:nvPr/>
          </p:nvSpPr>
          <p:spPr>
            <a:xfrm>
              <a:off x="-2362222" y="4609077"/>
              <a:ext cx="2038181" cy="122677"/>
            </a:xfrm>
            <a:custGeom>
              <a:avLst/>
              <a:gdLst/>
              <a:ahLst/>
              <a:cxnLst/>
              <a:rect l="l" t="t" r="r" b="b"/>
              <a:pathLst>
                <a:path w="72488" h="4363" extrusionOk="0">
                  <a:moveTo>
                    <a:pt x="36244" y="1"/>
                  </a:moveTo>
                  <a:lnTo>
                    <a:pt x="32538" y="16"/>
                  </a:lnTo>
                  <a:lnTo>
                    <a:pt x="28938" y="45"/>
                  </a:lnTo>
                  <a:lnTo>
                    <a:pt x="25472" y="105"/>
                  </a:lnTo>
                  <a:lnTo>
                    <a:pt x="22141" y="180"/>
                  </a:lnTo>
                  <a:lnTo>
                    <a:pt x="18973" y="270"/>
                  </a:lnTo>
                  <a:lnTo>
                    <a:pt x="15985" y="374"/>
                  </a:lnTo>
                  <a:lnTo>
                    <a:pt x="13192" y="509"/>
                  </a:lnTo>
                  <a:lnTo>
                    <a:pt x="10622" y="643"/>
                  </a:lnTo>
                  <a:lnTo>
                    <a:pt x="8277" y="792"/>
                  </a:lnTo>
                  <a:lnTo>
                    <a:pt x="6185" y="972"/>
                  </a:lnTo>
                  <a:lnTo>
                    <a:pt x="5244" y="1061"/>
                  </a:lnTo>
                  <a:lnTo>
                    <a:pt x="4377" y="1151"/>
                  </a:lnTo>
                  <a:lnTo>
                    <a:pt x="3571" y="1241"/>
                  </a:lnTo>
                  <a:lnTo>
                    <a:pt x="2853" y="1330"/>
                  </a:lnTo>
                  <a:lnTo>
                    <a:pt x="2196" y="1435"/>
                  </a:lnTo>
                  <a:lnTo>
                    <a:pt x="1628" y="1539"/>
                  </a:lnTo>
                  <a:lnTo>
                    <a:pt x="1150" y="1644"/>
                  </a:lnTo>
                  <a:lnTo>
                    <a:pt x="732" y="1749"/>
                  </a:lnTo>
                  <a:lnTo>
                    <a:pt x="418" y="1853"/>
                  </a:lnTo>
                  <a:lnTo>
                    <a:pt x="299" y="1913"/>
                  </a:lnTo>
                  <a:lnTo>
                    <a:pt x="194" y="1958"/>
                  </a:lnTo>
                  <a:lnTo>
                    <a:pt x="105" y="2018"/>
                  </a:lnTo>
                  <a:lnTo>
                    <a:pt x="45" y="2077"/>
                  </a:lnTo>
                  <a:lnTo>
                    <a:pt x="15" y="2122"/>
                  </a:lnTo>
                  <a:lnTo>
                    <a:pt x="0" y="2182"/>
                  </a:lnTo>
                  <a:lnTo>
                    <a:pt x="15" y="2242"/>
                  </a:lnTo>
                  <a:lnTo>
                    <a:pt x="45" y="2301"/>
                  </a:lnTo>
                  <a:lnTo>
                    <a:pt x="105" y="2346"/>
                  </a:lnTo>
                  <a:lnTo>
                    <a:pt x="194" y="2406"/>
                  </a:lnTo>
                  <a:lnTo>
                    <a:pt x="299" y="2466"/>
                  </a:lnTo>
                  <a:lnTo>
                    <a:pt x="418" y="2511"/>
                  </a:lnTo>
                  <a:lnTo>
                    <a:pt x="732" y="2630"/>
                  </a:lnTo>
                  <a:lnTo>
                    <a:pt x="1150" y="2735"/>
                  </a:lnTo>
                  <a:lnTo>
                    <a:pt x="1628" y="2839"/>
                  </a:lnTo>
                  <a:lnTo>
                    <a:pt x="2196" y="2929"/>
                  </a:lnTo>
                  <a:lnTo>
                    <a:pt x="2853" y="3033"/>
                  </a:lnTo>
                  <a:lnTo>
                    <a:pt x="3571" y="3123"/>
                  </a:lnTo>
                  <a:lnTo>
                    <a:pt x="4377" y="3228"/>
                  </a:lnTo>
                  <a:lnTo>
                    <a:pt x="5244" y="3317"/>
                  </a:lnTo>
                  <a:lnTo>
                    <a:pt x="6185" y="3407"/>
                  </a:lnTo>
                  <a:lnTo>
                    <a:pt x="8277" y="3571"/>
                  </a:lnTo>
                  <a:lnTo>
                    <a:pt x="10622" y="3721"/>
                  </a:lnTo>
                  <a:lnTo>
                    <a:pt x="13192" y="3870"/>
                  </a:lnTo>
                  <a:lnTo>
                    <a:pt x="15985" y="3990"/>
                  </a:lnTo>
                  <a:lnTo>
                    <a:pt x="18973" y="4094"/>
                  </a:lnTo>
                  <a:lnTo>
                    <a:pt x="22141" y="4184"/>
                  </a:lnTo>
                  <a:lnTo>
                    <a:pt x="25472" y="4258"/>
                  </a:lnTo>
                  <a:lnTo>
                    <a:pt x="28938" y="4318"/>
                  </a:lnTo>
                  <a:lnTo>
                    <a:pt x="32538" y="4348"/>
                  </a:lnTo>
                  <a:lnTo>
                    <a:pt x="36244" y="4363"/>
                  </a:lnTo>
                  <a:lnTo>
                    <a:pt x="39949" y="4348"/>
                  </a:lnTo>
                  <a:lnTo>
                    <a:pt x="43549" y="4318"/>
                  </a:lnTo>
                  <a:lnTo>
                    <a:pt x="47015" y="4258"/>
                  </a:lnTo>
                  <a:lnTo>
                    <a:pt x="50347" y="4184"/>
                  </a:lnTo>
                  <a:lnTo>
                    <a:pt x="53514" y="4094"/>
                  </a:lnTo>
                  <a:lnTo>
                    <a:pt x="56502" y="3990"/>
                  </a:lnTo>
                  <a:lnTo>
                    <a:pt x="59295" y="3870"/>
                  </a:lnTo>
                  <a:lnTo>
                    <a:pt x="61865" y="3721"/>
                  </a:lnTo>
                  <a:lnTo>
                    <a:pt x="64210" y="3571"/>
                  </a:lnTo>
                  <a:lnTo>
                    <a:pt x="66302" y="3407"/>
                  </a:lnTo>
                  <a:lnTo>
                    <a:pt x="67243" y="3317"/>
                  </a:lnTo>
                  <a:lnTo>
                    <a:pt x="68110" y="3228"/>
                  </a:lnTo>
                  <a:lnTo>
                    <a:pt x="68916" y="3123"/>
                  </a:lnTo>
                  <a:lnTo>
                    <a:pt x="69634" y="3033"/>
                  </a:lnTo>
                  <a:lnTo>
                    <a:pt x="70291" y="2929"/>
                  </a:lnTo>
                  <a:lnTo>
                    <a:pt x="70859" y="2839"/>
                  </a:lnTo>
                  <a:lnTo>
                    <a:pt x="71352" y="2735"/>
                  </a:lnTo>
                  <a:lnTo>
                    <a:pt x="71755" y="2630"/>
                  </a:lnTo>
                  <a:lnTo>
                    <a:pt x="72069" y="2511"/>
                  </a:lnTo>
                  <a:lnTo>
                    <a:pt x="72188" y="2466"/>
                  </a:lnTo>
                  <a:lnTo>
                    <a:pt x="72293" y="2406"/>
                  </a:lnTo>
                  <a:lnTo>
                    <a:pt x="72382" y="2346"/>
                  </a:lnTo>
                  <a:lnTo>
                    <a:pt x="72442" y="2301"/>
                  </a:lnTo>
                  <a:lnTo>
                    <a:pt x="72472" y="2242"/>
                  </a:lnTo>
                  <a:lnTo>
                    <a:pt x="72487" y="2182"/>
                  </a:lnTo>
                  <a:lnTo>
                    <a:pt x="72472" y="2122"/>
                  </a:lnTo>
                  <a:lnTo>
                    <a:pt x="72442" y="2077"/>
                  </a:lnTo>
                  <a:lnTo>
                    <a:pt x="72382" y="2018"/>
                  </a:lnTo>
                  <a:lnTo>
                    <a:pt x="72293" y="1958"/>
                  </a:lnTo>
                  <a:lnTo>
                    <a:pt x="72188" y="1913"/>
                  </a:lnTo>
                  <a:lnTo>
                    <a:pt x="72069" y="1853"/>
                  </a:lnTo>
                  <a:lnTo>
                    <a:pt x="71755" y="1749"/>
                  </a:lnTo>
                  <a:lnTo>
                    <a:pt x="71352" y="1644"/>
                  </a:lnTo>
                  <a:lnTo>
                    <a:pt x="70859" y="1539"/>
                  </a:lnTo>
                  <a:lnTo>
                    <a:pt x="70291" y="1435"/>
                  </a:lnTo>
                  <a:lnTo>
                    <a:pt x="69634" y="1330"/>
                  </a:lnTo>
                  <a:lnTo>
                    <a:pt x="68916" y="1241"/>
                  </a:lnTo>
                  <a:lnTo>
                    <a:pt x="68110" y="1151"/>
                  </a:lnTo>
                  <a:lnTo>
                    <a:pt x="67243" y="1061"/>
                  </a:lnTo>
                  <a:lnTo>
                    <a:pt x="66302" y="972"/>
                  </a:lnTo>
                  <a:lnTo>
                    <a:pt x="64210" y="792"/>
                  </a:lnTo>
                  <a:lnTo>
                    <a:pt x="61865" y="643"/>
                  </a:lnTo>
                  <a:lnTo>
                    <a:pt x="59295" y="509"/>
                  </a:lnTo>
                  <a:lnTo>
                    <a:pt x="56502" y="374"/>
                  </a:lnTo>
                  <a:lnTo>
                    <a:pt x="53514" y="270"/>
                  </a:lnTo>
                  <a:lnTo>
                    <a:pt x="50347" y="180"/>
                  </a:lnTo>
                  <a:lnTo>
                    <a:pt x="47015" y="105"/>
                  </a:lnTo>
                  <a:lnTo>
                    <a:pt x="43549" y="45"/>
                  </a:lnTo>
                  <a:lnTo>
                    <a:pt x="39949" y="16"/>
                  </a:lnTo>
                  <a:lnTo>
                    <a:pt x="36244" y="1"/>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485;p32">
              <a:extLst>
                <a:ext uri="{FF2B5EF4-FFF2-40B4-BE49-F238E27FC236}">
                  <a16:creationId xmlns:a16="http://schemas.microsoft.com/office/drawing/2014/main" id="{CE3B9EAD-A421-45D0-B879-1EBE6F5C592B}"/>
                </a:ext>
              </a:extLst>
            </p:cNvPr>
            <p:cNvSpPr/>
            <p:nvPr/>
          </p:nvSpPr>
          <p:spPr>
            <a:xfrm>
              <a:off x="-1460771" y="3049397"/>
              <a:ext cx="729255" cy="492759"/>
            </a:xfrm>
            <a:custGeom>
              <a:avLst/>
              <a:gdLst/>
              <a:ahLst/>
              <a:cxnLst/>
              <a:rect l="l" t="t" r="r" b="b"/>
              <a:pathLst>
                <a:path w="25936" h="17525" extrusionOk="0">
                  <a:moveTo>
                    <a:pt x="3735" y="0"/>
                  </a:moveTo>
                  <a:lnTo>
                    <a:pt x="3377" y="30"/>
                  </a:lnTo>
                  <a:lnTo>
                    <a:pt x="3018" y="75"/>
                  </a:lnTo>
                  <a:lnTo>
                    <a:pt x="2660" y="165"/>
                  </a:lnTo>
                  <a:lnTo>
                    <a:pt x="2480" y="224"/>
                  </a:lnTo>
                  <a:lnTo>
                    <a:pt x="2316" y="299"/>
                  </a:lnTo>
                  <a:lnTo>
                    <a:pt x="2152" y="374"/>
                  </a:lnTo>
                  <a:lnTo>
                    <a:pt x="1972" y="448"/>
                  </a:lnTo>
                  <a:lnTo>
                    <a:pt x="1808" y="538"/>
                  </a:lnTo>
                  <a:lnTo>
                    <a:pt x="1659" y="643"/>
                  </a:lnTo>
                  <a:lnTo>
                    <a:pt x="1494" y="762"/>
                  </a:lnTo>
                  <a:lnTo>
                    <a:pt x="1345" y="882"/>
                  </a:lnTo>
                  <a:lnTo>
                    <a:pt x="1196" y="1001"/>
                  </a:lnTo>
                  <a:lnTo>
                    <a:pt x="1061" y="1136"/>
                  </a:lnTo>
                  <a:lnTo>
                    <a:pt x="942" y="1285"/>
                  </a:lnTo>
                  <a:lnTo>
                    <a:pt x="807" y="1419"/>
                  </a:lnTo>
                  <a:lnTo>
                    <a:pt x="703" y="1569"/>
                  </a:lnTo>
                  <a:lnTo>
                    <a:pt x="598" y="1733"/>
                  </a:lnTo>
                  <a:lnTo>
                    <a:pt x="493" y="1883"/>
                  </a:lnTo>
                  <a:lnTo>
                    <a:pt x="404" y="2047"/>
                  </a:lnTo>
                  <a:lnTo>
                    <a:pt x="254" y="2376"/>
                  </a:lnTo>
                  <a:lnTo>
                    <a:pt x="135" y="2719"/>
                  </a:lnTo>
                  <a:lnTo>
                    <a:pt x="60" y="3078"/>
                  </a:lnTo>
                  <a:lnTo>
                    <a:pt x="15" y="3436"/>
                  </a:lnTo>
                  <a:lnTo>
                    <a:pt x="0" y="3795"/>
                  </a:lnTo>
                  <a:lnTo>
                    <a:pt x="15" y="4153"/>
                  </a:lnTo>
                  <a:lnTo>
                    <a:pt x="60" y="4512"/>
                  </a:lnTo>
                  <a:lnTo>
                    <a:pt x="150" y="4870"/>
                  </a:lnTo>
                  <a:lnTo>
                    <a:pt x="210" y="5035"/>
                  </a:lnTo>
                  <a:lnTo>
                    <a:pt x="284" y="5214"/>
                  </a:lnTo>
                  <a:lnTo>
                    <a:pt x="359" y="5378"/>
                  </a:lnTo>
                  <a:lnTo>
                    <a:pt x="434" y="5558"/>
                  </a:lnTo>
                  <a:lnTo>
                    <a:pt x="538" y="5707"/>
                  </a:lnTo>
                  <a:lnTo>
                    <a:pt x="628" y="5871"/>
                  </a:lnTo>
                  <a:lnTo>
                    <a:pt x="747" y="6036"/>
                  </a:lnTo>
                  <a:lnTo>
                    <a:pt x="867" y="6185"/>
                  </a:lnTo>
                  <a:lnTo>
                    <a:pt x="9323" y="16314"/>
                  </a:lnTo>
                  <a:lnTo>
                    <a:pt x="9547" y="16583"/>
                  </a:lnTo>
                  <a:lnTo>
                    <a:pt x="9651" y="16718"/>
                  </a:lnTo>
                  <a:lnTo>
                    <a:pt x="9771" y="16837"/>
                  </a:lnTo>
                  <a:lnTo>
                    <a:pt x="9905" y="16942"/>
                  </a:lnTo>
                  <a:lnTo>
                    <a:pt x="10040" y="17046"/>
                  </a:lnTo>
                  <a:lnTo>
                    <a:pt x="10189" y="17136"/>
                  </a:lnTo>
                  <a:lnTo>
                    <a:pt x="10339" y="17225"/>
                  </a:lnTo>
                  <a:lnTo>
                    <a:pt x="10488" y="17300"/>
                  </a:lnTo>
                  <a:lnTo>
                    <a:pt x="10652" y="17360"/>
                  </a:lnTo>
                  <a:lnTo>
                    <a:pt x="10802" y="17420"/>
                  </a:lnTo>
                  <a:lnTo>
                    <a:pt x="10981" y="17465"/>
                  </a:lnTo>
                  <a:lnTo>
                    <a:pt x="11145" y="17494"/>
                  </a:lnTo>
                  <a:lnTo>
                    <a:pt x="11325" y="17524"/>
                  </a:lnTo>
                  <a:lnTo>
                    <a:pt x="11668" y="17524"/>
                  </a:lnTo>
                  <a:lnTo>
                    <a:pt x="11848" y="17509"/>
                  </a:lnTo>
                  <a:lnTo>
                    <a:pt x="12027" y="17494"/>
                  </a:lnTo>
                  <a:lnTo>
                    <a:pt x="12908" y="17315"/>
                  </a:lnTo>
                  <a:lnTo>
                    <a:pt x="13790" y="17121"/>
                  </a:lnTo>
                  <a:lnTo>
                    <a:pt x="14656" y="16912"/>
                  </a:lnTo>
                  <a:lnTo>
                    <a:pt x="15523" y="16658"/>
                  </a:lnTo>
                  <a:lnTo>
                    <a:pt x="16374" y="16404"/>
                  </a:lnTo>
                  <a:lnTo>
                    <a:pt x="17211" y="16105"/>
                  </a:lnTo>
                  <a:lnTo>
                    <a:pt x="18047" y="15791"/>
                  </a:lnTo>
                  <a:lnTo>
                    <a:pt x="18869" y="15463"/>
                  </a:lnTo>
                  <a:lnTo>
                    <a:pt x="19676" y="15104"/>
                  </a:lnTo>
                  <a:lnTo>
                    <a:pt x="20468" y="14731"/>
                  </a:lnTo>
                  <a:lnTo>
                    <a:pt x="21259" y="14342"/>
                  </a:lnTo>
                  <a:lnTo>
                    <a:pt x="22021" y="13924"/>
                  </a:lnTo>
                  <a:lnTo>
                    <a:pt x="22783" y="13506"/>
                  </a:lnTo>
                  <a:lnTo>
                    <a:pt x="23530" y="13057"/>
                  </a:lnTo>
                  <a:lnTo>
                    <a:pt x="24262" y="12594"/>
                  </a:lnTo>
                  <a:lnTo>
                    <a:pt x="24979" y="12131"/>
                  </a:lnTo>
                  <a:lnTo>
                    <a:pt x="25144" y="12012"/>
                  </a:lnTo>
                  <a:lnTo>
                    <a:pt x="25293" y="11877"/>
                  </a:lnTo>
                  <a:lnTo>
                    <a:pt x="25428" y="11728"/>
                  </a:lnTo>
                  <a:lnTo>
                    <a:pt x="25547" y="11578"/>
                  </a:lnTo>
                  <a:lnTo>
                    <a:pt x="25652" y="11414"/>
                  </a:lnTo>
                  <a:lnTo>
                    <a:pt x="25741" y="11250"/>
                  </a:lnTo>
                  <a:lnTo>
                    <a:pt x="25816" y="11070"/>
                  </a:lnTo>
                  <a:lnTo>
                    <a:pt x="25861" y="10876"/>
                  </a:lnTo>
                  <a:lnTo>
                    <a:pt x="25906" y="10697"/>
                  </a:lnTo>
                  <a:lnTo>
                    <a:pt x="25936" y="10503"/>
                  </a:lnTo>
                  <a:lnTo>
                    <a:pt x="25936" y="10308"/>
                  </a:lnTo>
                  <a:lnTo>
                    <a:pt x="25921" y="10114"/>
                  </a:lnTo>
                  <a:lnTo>
                    <a:pt x="25906" y="9920"/>
                  </a:lnTo>
                  <a:lnTo>
                    <a:pt x="25846" y="9726"/>
                  </a:lnTo>
                  <a:lnTo>
                    <a:pt x="25786" y="9532"/>
                  </a:lnTo>
                  <a:lnTo>
                    <a:pt x="25697" y="9352"/>
                  </a:lnTo>
                  <a:lnTo>
                    <a:pt x="25592" y="9158"/>
                  </a:lnTo>
                  <a:lnTo>
                    <a:pt x="25458" y="8979"/>
                  </a:lnTo>
                  <a:lnTo>
                    <a:pt x="25323" y="8815"/>
                  </a:lnTo>
                  <a:lnTo>
                    <a:pt x="25159" y="8680"/>
                  </a:lnTo>
                  <a:lnTo>
                    <a:pt x="24994" y="8546"/>
                  </a:lnTo>
                  <a:lnTo>
                    <a:pt x="24815" y="8441"/>
                  </a:lnTo>
                  <a:lnTo>
                    <a:pt x="24636" y="8351"/>
                  </a:lnTo>
                  <a:lnTo>
                    <a:pt x="24442" y="8277"/>
                  </a:lnTo>
                  <a:lnTo>
                    <a:pt x="24247" y="8232"/>
                  </a:lnTo>
                  <a:lnTo>
                    <a:pt x="24038" y="8187"/>
                  </a:lnTo>
                  <a:lnTo>
                    <a:pt x="23829" y="8172"/>
                  </a:lnTo>
                  <a:lnTo>
                    <a:pt x="23620" y="8187"/>
                  </a:lnTo>
                  <a:lnTo>
                    <a:pt x="23411" y="8202"/>
                  </a:lnTo>
                  <a:lnTo>
                    <a:pt x="23202" y="8247"/>
                  </a:lnTo>
                  <a:lnTo>
                    <a:pt x="22992" y="8322"/>
                  </a:lnTo>
                  <a:lnTo>
                    <a:pt x="22798" y="8411"/>
                  </a:lnTo>
                  <a:lnTo>
                    <a:pt x="22783" y="8411"/>
                  </a:lnTo>
                  <a:lnTo>
                    <a:pt x="22096" y="8770"/>
                  </a:lnTo>
                  <a:lnTo>
                    <a:pt x="21394" y="9098"/>
                  </a:lnTo>
                  <a:lnTo>
                    <a:pt x="20692" y="9412"/>
                  </a:lnTo>
                  <a:lnTo>
                    <a:pt x="19990" y="9696"/>
                  </a:lnTo>
                  <a:lnTo>
                    <a:pt x="19287" y="9980"/>
                  </a:lnTo>
                  <a:lnTo>
                    <a:pt x="18570" y="10234"/>
                  </a:lnTo>
                  <a:lnTo>
                    <a:pt x="17868" y="10473"/>
                  </a:lnTo>
                  <a:lnTo>
                    <a:pt x="17151" y="10682"/>
                  </a:lnTo>
                  <a:lnTo>
                    <a:pt x="16658" y="10831"/>
                  </a:lnTo>
                  <a:lnTo>
                    <a:pt x="16165" y="10951"/>
                  </a:lnTo>
                  <a:lnTo>
                    <a:pt x="15657" y="11070"/>
                  </a:lnTo>
                  <a:lnTo>
                    <a:pt x="15164" y="11175"/>
                  </a:lnTo>
                  <a:lnTo>
                    <a:pt x="14671" y="11280"/>
                  </a:lnTo>
                  <a:lnTo>
                    <a:pt x="14178" y="11369"/>
                  </a:lnTo>
                  <a:lnTo>
                    <a:pt x="13670" y="11444"/>
                  </a:lnTo>
                  <a:lnTo>
                    <a:pt x="13177" y="11519"/>
                  </a:lnTo>
                  <a:lnTo>
                    <a:pt x="6932" y="1748"/>
                  </a:lnTo>
                  <a:lnTo>
                    <a:pt x="6798" y="1554"/>
                  </a:lnTo>
                  <a:lnTo>
                    <a:pt x="6649" y="1360"/>
                  </a:lnTo>
                  <a:lnTo>
                    <a:pt x="6529" y="1210"/>
                  </a:lnTo>
                  <a:lnTo>
                    <a:pt x="6395" y="1076"/>
                  </a:lnTo>
                  <a:lnTo>
                    <a:pt x="6245" y="941"/>
                  </a:lnTo>
                  <a:lnTo>
                    <a:pt x="6111" y="822"/>
                  </a:lnTo>
                  <a:lnTo>
                    <a:pt x="5961" y="717"/>
                  </a:lnTo>
                  <a:lnTo>
                    <a:pt x="5797" y="613"/>
                  </a:lnTo>
                  <a:lnTo>
                    <a:pt x="5648" y="508"/>
                  </a:lnTo>
                  <a:lnTo>
                    <a:pt x="5483" y="419"/>
                  </a:lnTo>
                  <a:lnTo>
                    <a:pt x="5155" y="269"/>
                  </a:lnTo>
                  <a:lnTo>
                    <a:pt x="4811" y="150"/>
                  </a:lnTo>
                  <a:lnTo>
                    <a:pt x="4452" y="75"/>
                  </a:lnTo>
                  <a:lnTo>
                    <a:pt x="4094" y="15"/>
                  </a:lnTo>
                  <a:lnTo>
                    <a:pt x="3735" y="0"/>
                  </a:lnTo>
                  <a:close/>
                </a:path>
              </a:pathLst>
            </a:custGeom>
            <a:solidFill>
              <a:srgbClr val="0A58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486;p32">
              <a:extLst>
                <a:ext uri="{FF2B5EF4-FFF2-40B4-BE49-F238E27FC236}">
                  <a16:creationId xmlns:a16="http://schemas.microsoft.com/office/drawing/2014/main" id="{BC264417-A9E6-4FB2-9D82-6AADC7A12AF8}"/>
                </a:ext>
              </a:extLst>
            </p:cNvPr>
            <p:cNvSpPr/>
            <p:nvPr/>
          </p:nvSpPr>
          <p:spPr>
            <a:xfrm>
              <a:off x="-1796411" y="2946065"/>
              <a:ext cx="561647" cy="1207703"/>
            </a:xfrm>
            <a:custGeom>
              <a:avLst/>
              <a:gdLst/>
              <a:ahLst/>
              <a:cxnLst/>
              <a:rect l="l" t="t" r="r" b="b"/>
              <a:pathLst>
                <a:path w="19975" h="42952" extrusionOk="0">
                  <a:moveTo>
                    <a:pt x="10160" y="0"/>
                  </a:moveTo>
                  <a:lnTo>
                    <a:pt x="9801" y="164"/>
                  </a:lnTo>
                  <a:lnTo>
                    <a:pt x="9383" y="344"/>
                  </a:lnTo>
                  <a:lnTo>
                    <a:pt x="8860" y="598"/>
                  </a:lnTo>
                  <a:lnTo>
                    <a:pt x="8217" y="896"/>
                  </a:lnTo>
                  <a:lnTo>
                    <a:pt x="7515" y="1255"/>
                  </a:lnTo>
                  <a:lnTo>
                    <a:pt x="6753" y="1673"/>
                  </a:lnTo>
                  <a:lnTo>
                    <a:pt x="5962" y="2136"/>
                  </a:lnTo>
                  <a:lnTo>
                    <a:pt x="5155" y="2629"/>
                  </a:lnTo>
                  <a:lnTo>
                    <a:pt x="4766" y="2883"/>
                  </a:lnTo>
                  <a:lnTo>
                    <a:pt x="4378" y="3152"/>
                  </a:lnTo>
                  <a:lnTo>
                    <a:pt x="4004" y="3436"/>
                  </a:lnTo>
                  <a:lnTo>
                    <a:pt x="3631" y="3720"/>
                  </a:lnTo>
                  <a:lnTo>
                    <a:pt x="3287" y="4019"/>
                  </a:lnTo>
                  <a:lnTo>
                    <a:pt x="2959" y="4303"/>
                  </a:lnTo>
                  <a:lnTo>
                    <a:pt x="2645" y="4616"/>
                  </a:lnTo>
                  <a:lnTo>
                    <a:pt x="2361" y="4915"/>
                  </a:lnTo>
                  <a:lnTo>
                    <a:pt x="2107" y="5229"/>
                  </a:lnTo>
                  <a:lnTo>
                    <a:pt x="1883" y="5543"/>
                  </a:lnTo>
                  <a:lnTo>
                    <a:pt x="1689" y="5856"/>
                  </a:lnTo>
                  <a:lnTo>
                    <a:pt x="1525" y="6170"/>
                  </a:lnTo>
                  <a:lnTo>
                    <a:pt x="1465" y="6334"/>
                  </a:lnTo>
                  <a:lnTo>
                    <a:pt x="1405" y="6499"/>
                  </a:lnTo>
                  <a:lnTo>
                    <a:pt x="1360" y="6648"/>
                  </a:lnTo>
                  <a:lnTo>
                    <a:pt x="1330" y="6812"/>
                  </a:lnTo>
                  <a:lnTo>
                    <a:pt x="1256" y="7320"/>
                  </a:lnTo>
                  <a:lnTo>
                    <a:pt x="1166" y="8052"/>
                  </a:lnTo>
                  <a:lnTo>
                    <a:pt x="1076" y="8994"/>
                  </a:lnTo>
                  <a:lnTo>
                    <a:pt x="972" y="10099"/>
                  </a:lnTo>
                  <a:lnTo>
                    <a:pt x="867" y="11384"/>
                  </a:lnTo>
                  <a:lnTo>
                    <a:pt x="763" y="12818"/>
                  </a:lnTo>
                  <a:lnTo>
                    <a:pt x="643" y="14372"/>
                  </a:lnTo>
                  <a:lnTo>
                    <a:pt x="538" y="16030"/>
                  </a:lnTo>
                  <a:lnTo>
                    <a:pt x="524" y="16299"/>
                  </a:lnTo>
                  <a:lnTo>
                    <a:pt x="479" y="17091"/>
                  </a:lnTo>
                  <a:lnTo>
                    <a:pt x="449" y="17405"/>
                  </a:lnTo>
                  <a:lnTo>
                    <a:pt x="434" y="17748"/>
                  </a:lnTo>
                  <a:lnTo>
                    <a:pt x="404" y="18181"/>
                  </a:lnTo>
                  <a:lnTo>
                    <a:pt x="389" y="18525"/>
                  </a:lnTo>
                  <a:lnTo>
                    <a:pt x="374" y="18839"/>
                  </a:lnTo>
                  <a:lnTo>
                    <a:pt x="344" y="19571"/>
                  </a:lnTo>
                  <a:lnTo>
                    <a:pt x="329" y="19840"/>
                  </a:lnTo>
                  <a:lnTo>
                    <a:pt x="180" y="22962"/>
                  </a:lnTo>
                  <a:lnTo>
                    <a:pt x="165" y="23575"/>
                  </a:lnTo>
                  <a:lnTo>
                    <a:pt x="75" y="26040"/>
                  </a:lnTo>
                  <a:lnTo>
                    <a:pt x="45" y="27399"/>
                  </a:lnTo>
                  <a:lnTo>
                    <a:pt x="45" y="27489"/>
                  </a:lnTo>
                  <a:lnTo>
                    <a:pt x="45" y="27713"/>
                  </a:lnTo>
                  <a:lnTo>
                    <a:pt x="16" y="28908"/>
                  </a:lnTo>
                  <a:lnTo>
                    <a:pt x="16" y="29864"/>
                  </a:lnTo>
                  <a:lnTo>
                    <a:pt x="1" y="31015"/>
                  </a:lnTo>
                  <a:lnTo>
                    <a:pt x="1" y="31283"/>
                  </a:lnTo>
                  <a:lnTo>
                    <a:pt x="16" y="32553"/>
                  </a:lnTo>
                  <a:lnTo>
                    <a:pt x="31" y="33793"/>
                  </a:lnTo>
                  <a:lnTo>
                    <a:pt x="45" y="34391"/>
                  </a:lnTo>
                  <a:lnTo>
                    <a:pt x="105" y="35974"/>
                  </a:lnTo>
                  <a:lnTo>
                    <a:pt x="150" y="36736"/>
                  </a:lnTo>
                  <a:lnTo>
                    <a:pt x="195" y="37453"/>
                  </a:lnTo>
                  <a:lnTo>
                    <a:pt x="255" y="38126"/>
                  </a:lnTo>
                  <a:lnTo>
                    <a:pt x="314" y="38768"/>
                  </a:lnTo>
                  <a:lnTo>
                    <a:pt x="389" y="39381"/>
                  </a:lnTo>
                  <a:lnTo>
                    <a:pt x="479" y="39933"/>
                  </a:lnTo>
                  <a:lnTo>
                    <a:pt x="568" y="40441"/>
                  </a:lnTo>
                  <a:lnTo>
                    <a:pt x="658" y="40905"/>
                  </a:lnTo>
                  <a:lnTo>
                    <a:pt x="778" y="41323"/>
                  </a:lnTo>
                  <a:lnTo>
                    <a:pt x="897" y="41696"/>
                  </a:lnTo>
                  <a:lnTo>
                    <a:pt x="1017" y="41995"/>
                  </a:lnTo>
                  <a:lnTo>
                    <a:pt x="1091" y="42130"/>
                  </a:lnTo>
                  <a:lnTo>
                    <a:pt x="1166" y="42249"/>
                  </a:lnTo>
                  <a:lnTo>
                    <a:pt x="1241" y="42354"/>
                  </a:lnTo>
                  <a:lnTo>
                    <a:pt x="1315" y="42443"/>
                  </a:lnTo>
                  <a:lnTo>
                    <a:pt x="1390" y="42503"/>
                  </a:lnTo>
                  <a:lnTo>
                    <a:pt x="1480" y="42563"/>
                  </a:lnTo>
                  <a:lnTo>
                    <a:pt x="1614" y="42637"/>
                  </a:lnTo>
                  <a:lnTo>
                    <a:pt x="1764" y="42697"/>
                  </a:lnTo>
                  <a:lnTo>
                    <a:pt x="1943" y="42757"/>
                  </a:lnTo>
                  <a:lnTo>
                    <a:pt x="2122" y="42802"/>
                  </a:lnTo>
                  <a:lnTo>
                    <a:pt x="2316" y="42847"/>
                  </a:lnTo>
                  <a:lnTo>
                    <a:pt x="2525" y="42877"/>
                  </a:lnTo>
                  <a:lnTo>
                    <a:pt x="2989" y="42921"/>
                  </a:lnTo>
                  <a:lnTo>
                    <a:pt x="3482" y="42951"/>
                  </a:lnTo>
                  <a:lnTo>
                    <a:pt x="4019" y="42936"/>
                  </a:lnTo>
                  <a:lnTo>
                    <a:pt x="4587" y="42906"/>
                  </a:lnTo>
                  <a:lnTo>
                    <a:pt x="5185" y="42862"/>
                  </a:lnTo>
                  <a:lnTo>
                    <a:pt x="5827" y="42787"/>
                  </a:lnTo>
                  <a:lnTo>
                    <a:pt x="6484" y="42682"/>
                  </a:lnTo>
                  <a:lnTo>
                    <a:pt x="7157" y="42578"/>
                  </a:lnTo>
                  <a:lnTo>
                    <a:pt x="7844" y="42443"/>
                  </a:lnTo>
                  <a:lnTo>
                    <a:pt x="8561" y="42309"/>
                  </a:lnTo>
                  <a:lnTo>
                    <a:pt x="9263" y="42159"/>
                  </a:lnTo>
                  <a:lnTo>
                    <a:pt x="9995" y="41995"/>
                  </a:lnTo>
                  <a:lnTo>
                    <a:pt x="10712" y="41816"/>
                  </a:lnTo>
                  <a:lnTo>
                    <a:pt x="12147" y="41442"/>
                  </a:lnTo>
                  <a:lnTo>
                    <a:pt x="13536" y="41054"/>
                  </a:lnTo>
                  <a:lnTo>
                    <a:pt x="14851" y="40665"/>
                  </a:lnTo>
                  <a:lnTo>
                    <a:pt x="16061" y="40277"/>
                  </a:lnTo>
                  <a:lnTo>
                    <a:pt x="17136" y="39918"/>
                  </a:lnTo>
                  <a:lnTo>
                    <a:pt x="18048" y="39575"/>
                  </a:lnTo>
                  <a:lnTo>
                    <a:pt x="18765" y="39291"/>
                  </a:lnTo>
                  <a:lnTo>
                    <a:pt x="19034" y="39172"/>
                  </a:lnTo>
                  <a:lnTo>
                    <a:pt x="19258" y="39067"/>
                  </a:lnTo>
                  <a:lnTo>
                    <a:pt x="19452" y="38947"/>
                  </a:lnTo>
                  <a:lnTo>
                    <a:pt x="19631" y="38828"/>
                  </a:lnTo>
                  <a:lnTo>
                    <a:pt x="19751" y="38693"/>
                  </a:lnTo>
                  <a:lnTo>
                    <a:pt x="19811" y="38619"/>
                  </a:lnTo>
                  <a:lnTo>
                    <a:pt x="19855" y="38544"/>
                  </a:lnTo>
                  <a:lnTo>
                    <a:pt x="19885" y="38454"/>
                  </a:lnTo>
                  <a:lnTo>
                    <a:pt x="19915" y="38365"/>
                  </a:lnTo>
                  <a:lnTo>
                    <a:pt x="19960" y="38156"/>
                  </a:lnTo>
                  <a:lnTo>
                    <a:pt x="19975" y="37902"/>
                  </a:lnTo>
                  <a:lnTo>
                    <a:pt x="19960" y="37618"/>
                  </a:lnTo>
                  <a:lnTo>
                    <a:pt x="19930" y="37274"/>
                  </a:lnTo>
                  <a:lnTo>
                    <a:pt x="19885" y="36871"/>
                  </a:lnTo>
                  <a:lnTo>
                    <a:pt x="19766" y="35855"/>
                  </a:lnTo>
                  <a:lnTo>
                    <a:pt x="19601" y="34540"/>
                  </a:lnTo>
                  <a:lnTo>
                    <a:pt x="19512" y="33748"/>
                  </a:lnTo>
                  <a:lnTo>
                    <a:pt x="19407" y="32852"/>
                  </a:lnTo>
                  <a:lnTo>
                    <a:pt x="19318" y="31776"/>
                  </a:lnTo>
                  <a:lnTo>
                    <a:pt x="19273" y="31388"/>
                  </a:lnTo>
                  <a:lnTo>
                    <a:pt x="19258" y="31239"/>
                  </a:lnTo>
                  <a:lnTo>
                    <a:pt x="19198" y="30581"/>
                  </a:lnTo>
                  <a:lnTo>
                    <a:pt x="19183" y="30312"/>
                  </a:lnTo>
                  <a:lnTo>
                    <a:pt x="19123" y="29700"/>
                  </a:lnTo>
                  <a:lnTo>
                    <a:pt x="19093" y="29371"/>
                  </a:lnTo>
                  <a:lnTo>
                    <a:pt x="19004" y="28101"/>
                  </a:lnTo>
                  <a:lnTo>
                    <a:pt x="18974" y="27773"/>
                  </a:lnTo>
                  <a:lnTo>
                    <a:pt x="18959" y="27459"/>
                  </a:lnTo>
                  <a:lnTo>
                    <a:pt x="18944" y="27130"/>
                  </a:lnTo>
                  <a:lnTo>
                    <a:pt x="18929" y="27100"/>
                  </a:lnTo>
                  <a:lnTo>
                    <a:pt x="18914" y="26548"/>
                  </a:lnTo>
                  <a:lnTo>
                    <a:pt x="18884" y="25636"/>
                  </a:lnTo>
                  <a:lnTo>
                    <a:pt x="18869" y="24785"/>
                  </a:lnTo>
                  <a:lnTo>
                    <a:pt x="18884" y="24262"/>
                  </a:lnTo>
                  <a:lnTo>
                    <a:pt x="18884" y="24098"/>
                  </a:lnTo>
                  <a:lnTo>
                    <a:pt x="18899" y="23231"/>
                  </a:lnTo>
                  <a:lnTo>
                    <a:pt x="18884" y="22275"/>
                  </a:lnTo>
                  <a:lnTo>
                    <a:pt x="18869" y="21886"/>
                  </a:lnTo>
                  <a:lnTo>
                    <a:pt x="18854" y="21513"/>
                  </a:lnTo>
                  <a:lnTo>
                    <a:pt x="18854" y="21095"/>
                  </a:lnTo>
                  <a:lnTo>
                    <a:pt x="18795" y="19646"/>
                  </a:lnTo>
                  <a:lnTo>
                    <a:pt x="18780" y="19317"/>
                  </a:lnTo>
                  <a:lnTo>
                    <a:pt x="18750" y="18450"/>
                  </a:lnTo>
                  <a:lnTo>
                    <a:pt x="18735" y="18137"/>
                  </a:lnTo>
                  <a:lnTo>
                    <a:pt x="18690" y="17061"/>
                  </a:lnTo>
                  <a:lnTo>
                    <a:pt x="18675" y="16717"/>
                  </a:lnTo>
                  <a:lnTo>
                    <a:pt x="18660" y="16404"/>
                  </a:lnTo>
                  <a:lnTo>
                    <a:pt x="18660" y="16060"/>
                  </a:lnTo>
                  <a:lnTo>
                    <a:pt x="18645" y="16030"/>
                  </a:lnTo>
                  <a:lnTo>
                    <a:pt x="18630" y="15343"/>
                  </a:lnTo>
                  <a:lnTo>
                    <a:pt x="18615" y="14357"/>
                  </a:lnTo>
                  <a:lnTo>
                    <a:pt x="18600" y="13356"/>
                  </a:lnTo>
                  <a:lnTo>
                    <a:pt x="18600" y="12669"/>
                  </a:lnTo>
                  <a:lnTo>
                    <a:pt x="18615" y="11653"/>
                  </a:lnTo>
                  <a:lnTo>
                    <a:pt x="18645" y="10652"/>
                  </a:lnTo>
                  <a:lnTo>
                    <a:pt x="18705" y="9681"/>
                  </a:lnTo>
                  <a:lnTo>
                    <a:pt x="18780" y="8755"/>
                  </a:lnTo>
                  <a:lnTo>
                    <a:pt x="18810" y="8441"/>
                  </a:lnTo>
                  <a:lnTo>
                    <a:pt x="18825" y="8127"/>
                  </a:lnTo>
                  <a:lnTo>
                    <a:pt x="18825" y="7813"/>
                  </a:lnTo>
                  <a:lnTo>
                    <a:pt x="18810" y="7515"/>
                  </a:lnTo>
                  <a:lnTo>
                    <a:pt x="18780" y="7201"/>
                  </a:lnTo>
                  <a:lnTo>
                    <a:pt x="18735" y="6902"/>
                  </a:lnTo>
                  <a:lnTo>
                    <a:pt x="18690" y="6603"/>
                  </a:lnTo>
                  <a:lnTo>
                    <a:pt x="18615" y="6305"/>
                  </a:lnTo>
                  <a:lnTo>
                    <a:pt x="18541" y="6021"/>
                  </a:lnTo>
                  <a:lnTo>
                    <a:pt x="18451" y="5722"/>
                  </a:lnTo>
                  <a:lnTo>
                    <a:pt x="18347" y="5453"/>
                  </a:lnTo>
                  <a:lnTo>
                    <a:pt x="18242" y="5169"/>
                  </a:lnTo>
                  <a:lnTo>
                    <a:pt x="18107" y="4900"/>
                  </a:lnTo>
                  <a:lnTo>
                    <a:pt x="17973" y="4631"/>
                  </a:lnTo>
                  <a:lnTo>
                    <a:pt x="17824" y="4377"/>
                  </a:lnTo>
                  <a:lnTo>
                    <a:pt x="17674" y="4123"/>
                  </a:lnTo>
                  <a:lnTo>
                    <a:pt x="17510" y="3869"/>
                  </a:lnTo>
                  <a:lnTo>
                    <a:pt x="17331" y="3630"/>
                  </a:lnTo>
                  <a:lnTo>
                    <a:pt x="17136" y="3406"/>
                  </a:lnTo>
                  <a:lnTo>
                    <a:pt x="16942" y="3167"/>
                  </a:lnTo>
                  <a:lnTo>
                    <a:pt x="16733" y="2958"/>
                  </a:lnTo>
                  <a:lnTo>
                    <a:pt x="16509" y="2749"/>
                  </a:lnTo>
                  <a:lnTo>
                    <a:pt x="16285" y="2555"/>
                  </a:lnTo>
                  <a:lnTo>
                    <a:pt x="16061" y="2361"/>
                  </a:lnTo>
                  <a:lnTo>
                    <a:pt x="15807" y="2181"/>
                  </a:lnTo>
                  <a:lnTo>
                    <a:pt x="15553" y="2017"/>
                  </a:lnTo>
                  <a:lnTo>
                    <a:pt x="15299" y="1853"/>
                  </a:lnTo>
                  <a:lnTo>
                    <a:pt x="15030" y="1703"/>
                  </a:lnTo>
                  <a:lnTo>
                    <a:pt x="14761" y="1569"/>
                  </a:lnTo>
                  <a:lnTo>
                    <a:pt x="14477" y="1434"/>
                  </a:lnTo>
                  <a:lnTo>
                    <a:pt x="14178" y="1315"/>
                  </a:lnTo>
                  <a:lnTo>
                    <a:pt x="13880" y="1210"/>
                  </a:lnTo>
                  <a:lnTo>
                    <a:pt x="1016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487;p32">
              <a:extLst>
                <a:ext uri="{FF2B5EF4-FFF2-40B4-BE49-F238E27FC236}">
                  <a16:creationId xmlns:a16="http://schemas.microsoft.com/office/drawing/2014/main" id="{B9C6D4A0-C35E-491E-BBA0-B2FCCE03850F}"/>
                </a:ext>
              </a:extLst>
            </p:cNvPr>
            <p:cNvSpPr/>
            <p:nvPr/>
          </p:nvSpPr>
          <p:spPr>
            <a:xfrm>
              <a:off x="-1507812" y="2639837"/>
              <a:ext cx="362547" cy="154168"/>
            </a:xfrm>
            <a:custGeom>
              <a:avLst/>
              <a:gdLst/>
              <a:ahLst/>
              <a:cxnLst/>
              <a:rect l="l" t="t" r="r" b="b"/>
              <a:pathLst>
                <a:path w="12894" h="5483" extrusionOk="0">
                  <a:moveTo>
                    <a:pt x="4766" y="0"/>
                  </a:moveTo>
                  <a:lnTo>
                    <a:pt x="4258" y="15"/>
                  </a:lnTo>
                  <a:lnTo>
                    <a:pt x="3765" y="60"/>
                  </a:lnTo>
                  <a:lnTo>
                    <a:pt x="3287" y="135"/>
                  </a:lnTo>
                  <a:lnTo>
                    <a:pt x="3063" y="194"/>
                  </a:lnTo>
                  <a:lnTo>
                    <a:pt x="2839" y="254"/>
                  </a:lnTo>
                  <a:lnTo>
                    <a:pt x="2615" y="314"/>
                  </a:lnTo>
                  <a:lnTo>
                    <a:pt x="2405" y="404"/>
                  </a:lnTo>
                  <a:lnTo>
                    <a:pt x="2196" y="478"/>
                  </a:lnTo>
                  <a:lnTo>
                    <a:pt x="1987" y="583"/>
                  </a:lnTo>
                  <a:lnTo>
                    <a:pt x="1808" y="687"/>
                  </a:lnTo>
                  <a:lnTo>
                    <a:pt x="1614" y="807"/>
                  </a:lnTo>
                  <a:lnTo>
                    <a:pt x="1449" y="941"/>
                  </a:lnTo>
                  <a:lnTo>
                    <a:pt x="1285" y="1076"/>
                  </a:lnTo>
                  <a:lnTo>
                    <a:pt x="1136" y="1225"/>
                  </a:lnTo>
                  <a:lnTo>
                    <a:pt x="1001" y="1390"/>
                  </a:lnTo>
                  <a:lnTo>
                    <a:pt x="867" y="1569"/>
                  </a:lnTo>
                  <a:lnTo>
                    <a:pt x="747" y="1733"/>
                  </a:lnTo>
                  <a:lnTo>
                    <a:pt x="643" y="1912"/>
                  </a:lnTo>
                  <a:lnTo>
                    <a:pt x="538" y="2092"/>
                  </a:lnTo>
                  <a:lnTo>
                    <a:pt x="374" y="2435"/>
                  </a:lnTo>
                  <a:lnTo>
                    <a:pt x="254" y="2794"/>
                  </a:lnTo>
                  <a:lnTo>
                    <a:pt x="150" y="3137"/>
                  </a:lnTo>
                  <a:lnTo>
                    <a:pt x="75" y="3481"/>
                  </a:lnTo>
                  <a:lnTo>
                    <a:pt x="30" y="3810"/>
                  </a:lnTo>
                  <a:lnTo>
                    <a:pt x="0" y="4109"/>
                  </a:lnTo>
                  <a:lnTo>
                    <a:pt x="0" y="4407"/>
                  </a:lnTo>
                  <a:lnTo>
                    <a:pt x="0" y="4661"/>
                  </a:lnTo>
                  <a:lnTo>
                    <a:pt x="15" y="4900"/>
                  </a:lnTo>
                  <a:lnTo>
                    <a:pt x="30" y="5095"/>
                  </a:lnTo>
                  <a:lnTo>
                    <a:pt x="75" y="5378"/>
                  </a:lnTo>
                  <a:lnTo>
                    <a:pt x="90" y="5483"/>
                  </a:lnTo>
                  <a:lnTo>
                    <a:pt x="10323" y="4168"/>
                  </a:lnTo>
                  <a:lnTo>
                    <a:pt x="10383" y="4168"/>
                  </a:lnTo>
                  <a:lnTo>
                    <a:pt x="10548" y="4138"/>
                  </a:lnTo>
                  <a:lnTo>
                    <a:pt x="10667" y="4109"/>
                  </a:lnTo>
                  <a:lnTo>
                    <a:pt x="10802" y="4079"/>
                  </a:lnTo>
                  <a:lnTo>
                    <a:pt x="10951" y="4004"/>
                  </a:lnTo>
                  <a:lnTo>
                    <a:pt x="11115" y="3929"/>
                  </a:lnTo>
                  <a:lnTo>
                    <a:pt x="11295" y="3810"/>
                  </a:lnTo>
                  <a:lnTo>
                    <a:pt x="11474" y="3675"/>
                  </a:lnTo>
                  <a:lnTo>
                    <a:pt x="11668" y="3496"/>
                  </a:lnTo>
                  <a:lnTo>
                    <a:pt x="11862" y="3287"/>
                  </a:lnTo>
                  <a:lnTo>
                    <a:pt x="12071" y="3033"/>
                  </a:lnTo>
                  <a:lnTo>
                    <a:pt x="12266" y="2734"/>
                  </a:lnTo>
                  <a:lnTo>
                    <a:pt x="12460" y="2376"/>
                  </a:lnTo>
                  <a:lnTo>
                    <a:pt x="12654" y="1987"/>
                  </a:lnTo>
                  <a:lnTo>
                    <a:pt x="12744" y="1748"/>
                  </a:lnTo>
                  <a:lnTo>
                    <a:pt x="12818" y="1524"/>
                  </a:lnTo>
                  <a:lnTo>
                    <a:pt x="12863" y="1330"/>
                  </a:lnTo>
                  <a:lnTo>
                    <a:pt x="12893" y="1165"/>
                  </a:lnTo>
                  <a:lnTo>
                    <a:pt x="12893" y="1016"/>
                  </a:lnTo>
                  <a:lnTo>
                    <a:pt x="12878" y="897"/>
                  </a:lnTo>
                  <a:lnTo>
                    <a:pt x="12833" y="777"/>
                  </a:lnTo>
                  <a:lnTo>
                    <a:pt x="12774" y="687"/>
                  </a:lnTo>
                  <a:lnTo>
                    <a:pt x="12699" y="613"/>
                  </a:lnTo>
                  <a:lnTo>
                    <a:pt x="12594" y="553"/>
                  </a:lnTo>
                  <a:lnTo>
                    <a:pt x="12490" y="493"/>
                  </a:lnTo>
                  <a:lnTo>
                    <a:pt x="12355" y="463"/>
                  </a:lnTo>
                  <a:lnTo>
                    <a:pt x="12221" y="433"/>
                  </a:lnTo>
                  <a:lnTo>
                    <a:pt x="12056" y="418"/>
                  </a:lnTo>
                  <a:lnTo>
                    <a:pt x="11713" y="418"/>
                  </a:lnTo>
                  <a:lnTo>
                    <a:pt x="11324" y="433"/>
                  </a:lnTo>
                  <a:lnTo>
                    <a:pt x="10906" y="463"/>
                  </a:lnTo>
                  <a:lnTo>
                    <a:pt x="10473" y="508"/>
                  </a:lnTo>
                  <a:lnTo>
                    <a:pt x="10010" y="538"/>
                  </a:lnTo>
                  <a:lnTo>
                    <a:pt x="9547" y="553"/>
                  </a:lnTo>
                  <a:lnTo>
                    <a:pt x="9069" y="553"/>
                  </a:lnTo>
                  <a:lnTo>
                    <a:pt x="8844" y="538"/>
                  </a:lnTo>
                  <a:lnTo>
                    <a:pt x="8620" y="508"/>
                  </a:lnTo>
                  <a:lnTo>
                    <a:pt x="8396" y="478"/>
                  </a:lnTo>
                  <a:lnTo>
                    <a:pt x="8172" y="433"/>
                  </a:lnTo>
                  <a:lnTo>
                    <a:pt x="7739" y="329"/>
                  </a:lnTo>
                  <a:lnTo>
                    <a:pt x="7261" y="224"/>
                  </a:lnTo>
                  <a:lnTo>
                    <a:pt x="6783" y="150"/>
                  </a:lnTo>
                  <a:lnTo>
                    <a:pt x="6290" y="75"/>
                  </a:lnTo>
                  <a:lnTo>
                    <a:pt x="5782" y="30"/>
                  </a:lnTo>
                  <a:lnTo>
                    <a:pt x="52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488;p32">
              <a:extLst>
                <a:ext uri="{FF2B5EF4-FFF2-40B4-BE49-F238E27FC236}">
                  <a16:creationId xmlns:a16="http://schemas.microsoft.com/office/drawing/2014/main" id="{2AA412F1-B0ED-4312-B9B5-B092DD4919EA}"/>
                </a:ext>
              </a:extLst>
            </p:cNvPr>
            <p:cNvSpPr/>
            <p:nvPr/>
          </p:nvSpPr>
          <p:spPr>
            <a:xfrm>
              <a:off x="-1527157" y="2833060"/>
              <a:ext cx="200843" cy="225587"/>
            </a:xfrm>
            <a:custGeom>
              <a:avLst/>
              <a:gdLst/>
              <a:ahLst/>
              <a:cxnLst/>
              <a:rect l="l" t="t" r="r" b="b"/>
              <a:pathLst>
                <a:path w="7143" h="8023" extrusionOk="0">
                  <a:moveTo>
                    <a:pt x="2810" y="0"/>
                  </a:moveTo>
                  <a:lnTo>
                    <a:pt x="2720" y="359"/>
                  </a:lnTo>
                  <a:lnTo>
                    <a:pt x="2600" y="702"/>
                  </a:lnTo>
                  <a:lnTo>
                    <a:pt x="2466" y="1046"/>
                  </a:lnTo>
                  <a:lnTo>
                    <a:pt x="2302" y="1375"/>
                  </a:lnTo>
                  <a:lnTo>
                    <a:pt x="2137" y="1703"/>
                  </a:lnTo>
                  <a:lnTo>
                    <a:pt x="1943" y="2017"/>
                  </a:lnTo>
                  <a:lnTo>
                    <a:pt x="1749" y="2316"/>
                  </a:lnTo>
                  <a:lnTo>
                    <a:pt x="1555" y="2615"/>
                  </a:lnTo>
                  <a:lnTo>
                    <a:pt x="1346" y="2899"/>
                  </a:lnTo>
                  <a:lnTo>
                    <a:pt x="1136" y="3168"/>
                  </a:lnTo>
                  <a:lnTo>
                    <a:pt x="718" y="3646"/>
                  </a:lnTo>
                  <a:lnTo>
                    <a:pt x="330" y="4049"/>
                  </a:lnTo>
                  <a:lnTo>
                    <a:pt x="1" y="4393"/>
                  </a:lnTo>
                  <a:lnTo>
                    <a:pt x="240" y="4691"/>
                  </a:lnTo>
                  <a:lnTo>
                    <a:pt x="494" y="5020"/>
                  </a:lnTo>
                  <a:lnTo>
                    <a:pt x="808" y="5394"/>
                  </a:lnTo>
                  <a:lnTo>
                    <a:pt x="1106" y="5722"/>
                  </a:lnTo>
                  <a:lnTo>
                    <a:pt x="1450" y="6066"/>
                  </a:lnTo>
                  <a:lnTo>
                    <a:pt x="1853" y="6469"/>
                  </a:lnTo>
                  <a:lnTo>
                    <a:pt x="2317" y="6917"/>
                  </a:lnTo>
                  <a:lnTo>
                    <a:pt x="2810" y="7351"/>
                  </a:lnTo>
                  <a:lnTo>
                    <a:pt x="3273" y="7724"/>
                  </a:lnTo>
                  <a:lnTo>
                    <a:pt x="3482" y="7888"/>
                  </a:lnTo>
                  <a:lnTo>
                    <a:pt x="3676" y="8023"/>
                  </a:lnTo>
                  <a:lnTo>
                    <a:pt x="4124" y="7620"/>
                  </a:lnTo>
                  <a:lnTo>
                    <a:pt x="4543" y="7201"/>
                  </a:lnTo>
                  <a:lnTo>
                    <a:pt x="4961" y="6783"/>
                  </a:lnTo>
                  <a:lnTo>
                    <a:pt x="5349" y="6350"/>
                  </a:lnTo>
                  <a:lnTo>
                    <a:pt x="5648" y="6006"/>
                  </a:lnTo>
                  <a:lnTo>
                    <a:pt x="5962" y="5647"/>
                  </a:lnTo>
                  <a:lnTo>
                    <a:pt x="6350" y="5184"/>
                  </a:lnTo>
                  <a:lnTo>
                    <a:pt x="6664" y="4781"/>
                  </a:lnTo>
                  <a:lnTo>
                    <a:pt x="6679" y="4766"/>
                  </a:lnTo>
                  <a:lnTo>
                    <a:pt x="6724" y="4706"/>
                  </a:lnTo>
                  <a:lnTo>
                    <a:pt x="7142" y="4154"/>
                  </a:lnTo>
                  <a:lnTo>
                    <a:pt x="2810" y="0"/>
                  </a:lnTo>
                  <a:close/>
                </a:path>
              </a:pathLst>
            </a:custGeom>
            <a:solidFill>
              <a:srgbClr val="FBB9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489;p32">
              <a:extLst>
                <a:ext uri="{FF2B5EF4-FFF2-40B4-BE49-F238E27FC236}">
                  <a16:creationId xmlns:a16="http://schemas.microsoft.com/office/drawing/2014/main" id="{066FA0A3-0FAC-42B8-B818-8C8047DD29FF}"/>
                </a:ext>
              </a:extLst>
            </p:cNvPr>
            <p:cNvSpPr/>
            <p:nvPr/>
          </p:nvSpPr>
          <p:spPr>
            <a:xfrm>
              <a:off x="-1383054" y="2933018"/>
              <a:ext cx="44960" cy="78588"/>
            </a:xfrm>
            <a:custGeom>
              <a:avLst/>
              <a:gdLst/>
              <a:ahLst/>
              <a:cxnLst/>
              <a:rect l="l" t="t" r="r" b="b"/>
              <a:pathLst>
                <a:path w="1599" h="2795" extrusionOk="0">
                  <a:moveTo>
                    <a:pt x="30" y="1"/>
                  </a:moveTo>
                  <a:lnTo>
                    <a:pt x="15" y="300"/>
                  </a:lnTo>
                  <a:lnTo>
                    <a:pt x="0" y="613"/>
                  </a:lnTo>
                  <a:lnTo>
                    <a:pt x="0" y="1002"/>
                  </a:lnTo>
                  <a:lnTo>
                    <a:pt x="15" y="1435"/>
                  </a:lnTo>
                  <a:lnTo>
                    <a:pt x="45" y="1898"/>
                  </a:lnTo>
                  <a:lnTo>
                    <a:pt x="75" y="2122"/>
                  </a:lnTo>
                  <a:lnTo>
                    <a:pt x="120" y="2361"/>
                  </a:lnTo>
                  <a:lnTo>
                    <a:pt x="165" y="2585"/>
                  </a:lnTo>
                  <a:lnTo>
                    <a:pt x="224" y="2795"/>
                  </a:lnTo>
                  <a:lnTo>
                    <a:pt x="523" y="2451"/>
                  </a:lnTo>
                  <a:lnTo>
                    <a:pt x="837" y="2092"/>
                  </a:lnTo>
                  <a:lnTo>
                    <a:pt x="1225" y="1629"/>
                  </a:lnTo>
                  <a:lnTo>
                    <a:pt x="1539" y="1226"/>
                  </a:lnTo>
                  <a:lnTo>
                    <a:pt x="1554" y="1211"/>
                  </a:lnTo>
                  <a:lnTo>
                    <a:pt x="1599" y="1151"/>
                  </a:lnTo>
                  <a:lnTo>
                    <a:pt x="30" y="1"/>
                  </a:lnTo>
                  <a:close/>
                </a:path>
              </a:pathLst>
            </a:custGeom>
            <a:solidFill>
              <a:srgbClr val="FB9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490;p32">
              <a:extLst>
                <a:ext uri="{FF2B5EF4-FFF2-40B4-BE49-F238E27FC236}">
                  <a16:creationId xmlns:a16="http://schemas.microsoft.com/office/drawing/2014/main" id="{BB96D4E0-7A42-40BF-96C7-8696BE207911}"/>
                </a:ext>
              </a:extLst>
            </p:cNvPr>
            <p:cNvSpPr/>
            <p:nvPr/>
          </p:nvSpPr>
          <p:spPr>
            <a:xfrm>
              <a:off x="-1506575" y="2672172"/>
              <a:ext cx="314663" cy="342387"/>
            </a:xfrm>
            <a:custGeom>
              <a:avLst/>
              <a:gdLst/>
              <a:ahLst/>
              <a:cxnLst/>
              <a:rect l="l" t="t" r="r" b="b"/>
              <a:pathLst>
                <a:path w="11191" h="12177" extrusionOk="0">
                  <a:moveTo>
                    <a:pt x="3437" y="1"/>
                  </a:moveTo>
                  <a:lnTo>
                    <a:pt x="3228" y="15"/>
                  </a:lnTo>
                  <a:lnTo>
                    <a:pt x="3004" y="45"/>
                  </a:lnTo>
                  <a:lnTo>
                    <a:pt x="2780" y="105"/>
                  </a:lnTo>
                  <a:lnTo>
                    <a:pt x="2571" y="165"/>
                  </a:lnTo>
                  <a:lnTo>
                    <a:pt x="2361" y="240"/>
                  </a:lnTo>
                  <a:lnTo>
                    <a:pt x="2167" y="329"/>
                  </a:lnTo>
                  <a:lnTo>
                    <a:pt x="1958" y="434"/>
                  </a:lnTo>
                  <a:lnTo>
                    <a:pt x="1764" y="553"/>
                  </a:lnTo>
                  <a:lnTo>
                    <a:pt x="1585" y="688"/>
                  </a:lnTo>
                  <a:lnTo>
                    <a:pt x="1405" y="837"/>
                  </a:lnTo>
                  <a:lnTo>
                    <a:pt x="1226" y="987"/>
                  </a:lnTo>
                  <a:lnTo>
                    <a:pt x="1062" y="1151"/>
                  </a:lnTo>
                  <a:lnTo>
                    <a:pt x="912" y="1330"/>
                  </a:lnTo>
                  <a:lnTo>
                    <a:pt x="763" y="1509"/>
                  </a:lnTo>
                  <a:lnTo>
                    <a:pt x="628" y="1704"/>
                  </a:lnTo>
                  <a:lnTo>
                    <a:pt x="509" y="1898"/>
                  </a:lnTo>
                  <a:lnTo>
                    <a:pt x="404" y="2107"/>
                  </a:lnTo>
                  <a:lnTo>
                    <a:pt x="300" y="2316"/>
                  </a:lnTo>
                  <a:lnTo>
                    <a:pt x="210" y="2540"/>
                  </a:lnTo>
                  <a:lnTo>
                    <a:pt x="135" y="2764"/>
                  </a:lnTo>
                  <a:lnTo>
                    <a:pt x="76" y="2988"/>
                  </a:lnTo>
                  <a:lnTo>
                    <a:pt x="31" y="3213"/>
                  </a:lnTo>
                  <a:lnTo>
                    <a:pt x="16" y="3452"/>
                  </a:lnTo>
                  <a:lnTo>
                    <a:pt x="1" y="3691"/>
                  </a:lnTo>
                  <a:lnTo>
                    <a:pt x="1" y="3915"/>
                  </a:lnTo>
                  <a:lnTo>
                    <a:pt x="16" y="4154"/>
                  </a:lnTo>
                  <a:lnTo>
                    <a:pt x="61" y="4393"/>
                  </a:lnTo>
                  <a:lnTo>
                    <a:pt x="121" y="4632"/>
                  </a:lnTo>
                  <a:lnTo>
                    <a:pt x="195" y="4856"/>
                  </a:lnTo>
                  <a:lnTo>
                    <a:pt x="300" y="5095"/>
                  </a:lnTo>
                  <a:lnTo>
                    <a:pt x="404" y="5319"/>
                  </a:lnTo>
                  <a:lnTo>
                    <a:pt x="554" y="5543"/>
                  </a:lnTo>
                  <a:lnTo>
                    <a:pt x="867" y="5991"/>
                  </a:lnTo>
                  <a:lnTo>
                    <a:pt x="1256" y="6469"/>
                  </a:lnTo>
                  <a:lnTo>
                    <a:pt x="1689" y="6962"/>
                  </a:lnTo>
                  <a:lnTo>
                    <a:pt x="2167" y="7470"/>
                  </a:lnTo>
                  <a:lnTo>
                    <a:pt x="2556" y="7874"/>
                  </a:lnTo>
                  <a:lnTo>
                    <a:pt x="2959" y="8262"/>
                  </a:lnTo>
                  <a:lnTo>
                    <a:pt x="3362" y="8665"/>
                  </a:lnTo>
                  <a:lnTo>
                    <a:pt x="3796" y="9054"/>
                  </a:lnTo>
                  <a:lnTo>
                    <a:pt x="4632" y="9801"/>
                  </a:lnTo>
                  <a:lnTo>
                    <a:pt x="5469" y="10488"/>
                  </a:lnTo>
                  <a:lnTo>
                    <a:pt x="6231" y="11086"/>
                  </a:lnTo>
                  <a:lnTo>
                    <a:pt x="6589" y="11340"/>
                  </a:lnTo>
                  <a:lnTo>
                    <a:pt x="6918" y="11579"/>
                  </a:lnTo>
                  <a:lnTo>
                    <a:pt x="7217" y="11773"/>
                  </a:lnTo>
                  <a:lnTo>
                    <a:pt x="7486" y="11922"/>
                  </a:lnTo>
                  <a:lnTo>
                    <a:pt x="7710" y="12042"/>
                  </a:lnTo>
                  <a:lnTo>
                    <a:pt x="7904" y="12116"/>
                  </a:lnTo>
                  <a:lnTo>
                    <a:pt x="8024" y="12146"/>
                  </a:lnTo>
                  <a:lnTo>
                    <a:pt x="8143" y="12176"/>
                  </a:lnTo>
                  <a:lnTo>
                    <a:pt x="8367" y="12176"/>
                  </a:lnTo>
                  <a:lnTo>
                    <a:pt x="8472" y="12146"/>
                  </a:lnTo>
                  <a:lnTo>
                    <a:pt x="8576" y="12116"/>
                  </a:lnTo>
                  <a:lnTo>
                    <a:pt x="8681" y="12072"/>
                  </a:lnTo>
                  <a:lnTo>
                    <a:pt x="8785" y="11997"/>
                  </a:lnTo>
                  <a:lnTo>
                    <a:pt x="8890" y="11922"/>
                  </a:lnTo>
                  <a:lnTo>
                    <a:pt x="8980" y="11833"/>
                  </a:lnTo>
                  <a:lnTo>
                    <a:pt x="9084" y="11713"/>
                  </a:lnTo>
                  <a:lnTo>
                    <a:pt x="9174" y="11594"/>
                  </a:lnTo>
                  <a:lnTo>
                    <a:pt x="9264" y="11444"/>
                  </a:lnTo>
                  <a:lnTo>
                    <a:pt x="9353" y="11280"/>
                  </a:lnTo>
                  <a:lnTo>
                    <a:pt x="9443" y="11101"/>
                  </a:lnTo>
                  <a:lnTo>
                    <a:pt x="9532" y="10906"/>
                  </a:lnTo>
                  <a:lnTo>
                    <a:pt x="9727" y="10369"/>
                  </a:lnTo>
                  <a:lnTo>
                    <a:pt x="10100" y="9218"/>
                  </a:lnTo>
                  <a:lnTo>
                    <a:pt x="10205" y="8800"/>
                  </a:lnTo>
                  <a:lnTo>
                    <a:pt x="10518" y="8800"/>
                  </a:lnTo>
                  <a:lnTo>
                    <a:pt x="10683" y="8785"/>
                  </a:lnTo>
                  <a:lnTo>
                    <a:pt x="10847" y="8755"/>
                  </a:lnTo>
                  <a:lnTo>
                    <a:pt x="10997" y="8725"/>
                  </a:lnTo>
                  <a:lnTo>
                    <a:pt x="11116" y="8680"/>
                  </a:lnTo>
                  <a:lnTo>
                    <a:pt x="11161" y="8665"/>
                  </a:lnTo>
                  <a:lnTo>
                    <a:pt x="11176" y="8636"/>
                  </a:lnTo>
                  <a:lnTo>
                    <a:pt x="11191" y="8591"/>
                  </a:lnTo>
                  <a:lnTo>
                    <a:pt x="11191" y="8561"/>
                  </a:lnTo>
                  <a:lnTo>
                    <a:pt x="10608" y="6888"/>
                  </a:lnTo>
                  <a:lnTo>
                    <a:pt x="10698" y="6215"/>
                  </a:lnTo>
                  <a:lnTo>
                    <a:pt x="10743" y="5558"/>
                  </a:lnTo>
                  <a:lnTo>
                    <a:pt x="10758" y="5229"/>
                  </a:lnTo>
                  <a:lnTo>
                    <a:pt x="10772" y="4916"/>
                  </a:lnTo>
                  <a:lnTo>
                    <a:pt x="10772" y="4617"/>
                  </a:lnTo>
                  <a:lnTo>
                    <a:pt x="10758" y="4318"/>
                  </a:lnTo>
                  <a:lnTo>
                    <a:pt x="10743" y="4124"/>
                  </a:lnTo>
                  <a:lnTo>
                    <a:pt x="10698" y="3915"/>
                  </a:lnTo>
                  <a:lnTo>
                    <a:pt x="10653" y="3735"/>
                  </a:lnTo>
                  <a:lnTo>
                    <a:pt x="10578" y="3541"/>
                  </a:lnTo>
                  <a:lnTo>
                    <a:pt x="10489" y="3362"/>
                  </a:lnTo>
                  <a:lnTo>
                    <a:pt x="10384" y="3168"/>
                  </a:lnTo>
                  <a:lnTo>
                    <a:pt x="10279" y="3003"/>
                  </a:lnTo>
                  <a:lnTo>
                    <a:pt x="10145" y="2839"/>
                  </a:lnTo>
                  <a:lnTo>
                    <a:pt x="9996" y="2690"/>
                  </a:lnTo>
                  <a:lnTo>
                    <a:pt x="9846" y="2555"/>
                  </a:lnTo>
                  <a:lnTo>
                    <a:pt x="9667" y="2421"/>
                  </a:lnTo>
                  <a:lnTo>
                    <a:pt x="9488" y="2316"/>
                  </a:lnTo>
                  <a:lnTo>
                    <a:pt x="8860" y="1958"/>
                  </a:lnTo>
                  <a:lnTo>
                    <a:pt x="8143" y="1584"/>
                  </a:lnTo>
                  <a:lnTo>
                    <a:pt x="7351" y="1196"/>
                  </a:lnTo>
                  <a:lnTo>
                    <a:pt x="6948" y="1001"/>
                  </a:lnTo>
                  <a:lnTo>
                    <a:pt x="6530" y="822"/>
                  </a:lnTo>
                  <a:lnTo>
                    <a:pt x="6111" y="658"/>
                  </a:lnTo>
                  <a:lnTo>
                    <a:pt x="5693" y="494"/>
                  </a:lnTo>
                  <a:lnTo>
                    <a:pt x="5290" y="359"/>
                  </a:lnTo>
                  <a:lnTo>
                    <a:pt x="4886" y="240"/>
                  </a:lnTo>
                  <a:lnTo>
                    <a:pt x="4498" y="135"/>
                  </a:lnTo>
                  <a:lnTo>
                    <a:pt x="4124" y="60"/>
                  </a:lnTo>
                  <a:lnTo>
                    <a:pt x="3766" y="15"/>
                  </a:lnTo>
                  <a:lnTo>
                    <a:pt x="3437" y="1"/>
                  </a:lnTo>
                  <a:close/>
                </a:path>
              </a:pathLst>
            </a:custGeom>
            <a:solidFill>
              <a:srgbClr val="FBB9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491;p32">
              <a:extLst>
                <a:ext uri="{FF2B5EF4-FFF2-40B4-BE49-F238E27FC236}">
                  <a16:creationId xmlns:a16="http://schemas.microsoft.com/office/drawing/2014/main" id="{65789BDF-3D29-4DA7-8375-25079B6C6FC5}"/>
                </a:ext>
              </a:extLst>
            </p:cNvPr>
            <p:cNvSpPr/>
            <p:nvPr/>
          </p:nvSpPr>
          <p:spPr>
            <a:xfrm>
              <a:off x="-1271737" y="2927142"/>
              <a:ext cx="31098" cy="27752"/>
            </a:xfrm>
            <a:custGeom>
              <a:avLst/>
              <a:gdLst/>
              <a:ahLst/>
              <a:cxnLst/>
              <a:rect l="l" t="t" r="r" b="b"/>
              <a:pathLst>
                <a:path w="1106" h="987" extrusionOk="0">
                  <a:moveTo>
                    <a:pt x="90" y="1"/>
                  </a:moveTo>
                  <a:lnTo>
                    <a:pt x="45" y="31"/>
                  </a:lnTo>
                  <a:lnTo>
                    <a:pt x="15" y="61"/>
                  </a:lnTo>
                  <a:lnTo>
                    <a:pt x="0" y="105"/>
                  </a:lnTo>
                  <a:lnTo>
                    <a:pt x="0" y="165"/>
                  </a:lnTo>
                  <a:lnTo>
                    <a:pt x="60" y="285"/>
                  </a:lnTo>
                  <a:lnTo>
                    <a:pt x="120" y="404"/>
                  </a:lnTo>
                  <a:lnTo>
                    <a:pt x="209" y="539"/>
                  </a:lnTo>
                  <a:lnTo>
                    <a:pt x="329" y="673"/>
                  </a:lnTo>
                  <a:lnTo>
                    <a:pt x="404" y="733"/>
                  </a:lnTo>
                  <a:lnTo>
                    <a:pt x="478" y="793"/>
                  </a:lnTo>
                  <a:lnTo>
                    <a:pt x="568" y="852"/>
                  </a:lnTo>
                  <a:lnTo>
                    <a:pt x="673" y="912"/>
                  </a:lnTo>
                  <a:lnTo>
                    <a:pt x="777" y="942"/>
                  </a:lnTo>
                  <a:lnTo>
                    <a:pt x="897" y="972"/>
                  </a:lnTo>
                  <a:lnTo>
                    <a:pt x="971" y="987"/>
                  </a:lnTo>
                  <a:lnTo>
                    <a:pt x="1016" y="987"/>
                  </a:lnTo>
                  <a:lnTo>
                    <a:pt x="1061" y="957"/>
                  </a:lnTo>
                  <a:lnTo>
                    <a:pt x="1091" y="927"/>
                  </a:lnTo>
                  <a:lnTo>
                    <a:pt x="1106" y="867"/>
                  </a:lnTo>
                  <a:lnTo>
                    <a:pt x="1106" y="822"/>
                  </a:lnTo>
                  <a:lnTo>
                    <a:pt x="1091" y="778"/>
                  </a:lnTo>
                  <a:lnTo>
                    <a:pt x="1046" y="748"/>
                  </a:lnTo>
                  <a:lnTo>
                    <a:pt x="1001" y="733"/>
                  </a:lnTo>
                  <a:lnTo>
                    <a:pt x="897" y="718"/>
                  </a:lnTo>
                  <a:lnTo>
                    <a:pt x="807" y="688"/>
                  </a:lnTo>
                  <a:lnTo>
                    <a:pt x="717" y="658"/>
                  </a:lnTo>
                  <a:lnTo>
                    <a:pt x="643" y="613"/>
                  </a:lnTo>
                  <a:lnTo>
                    <a:pt x="508" y="494"/>
                  </a:lnTo>
                  <a:lnTo>
                    <a:pt x="419" y="389"/>
                  </a:lnTo>
                  <a:lnTo>
                    <a:pt x="344" y="270"/>
                  </a:lnTo>
                  <a:lnTo>
                    <a:pt x="284" y="180"/>
                  </a:lnTo>
                  <a:lnTo>
                    <a:pt x="254" y="75"/>
                  </a:lnTo>
                  <a:lnTo>
                    <a:pt x="224" y="31"/>
                  </a:lnTo>
                  <a:lnTo>
                    <a:pt x="180" y="1"/>
                  </a:lnTo>
                  <a:close/>
                </a:path>
              </a:pathLst>
            </a:custGeom>
            <a:solidFill>
              <a:srgbClr val="FB9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492;p32">
              <a:extLst>
                <a:ext uri="{FF2B5EF4-FFF2-40B4-BE49-F238E27FC236}">
                  <a16:creationId xmlns:a16="http://schemas.microsoft.com/office/drawing/2014/main" id="{29BAC1BC-738A-4608-B243-B05D3F931B05}"/>
                </a:ext>
              </a:extLst>
            </p:cNvPr>
            <p:cNvSpPr/>
            <p:nvPr/>
          </p:nvSpPr>
          <p:spPr>
            <a:xfrm>
              <a:off x="-1314166" y="2856567"/>
              <a:ext cx="53789" cy="35316"/>
            </a:xfrm>
            <a:custGeom>
              <a:avLst/>
              <a:gdLst/>
              <a:ahLst/>
              <a:cxnLst/>
              <a:rect l="l" t="t" r="r" b="b"/>
              <a:pathLst>
                <a:path w="1913" h="1256" extrusionOk="0">
                  <a:moveTo>
                    <a:pt x="434" y="1"/>
                  </a:moveTo>
                  <a:lnTo>
                    <a:pt x="299" y="31"/>
                  </a:lnTo>
                  <a:lnTo>
                    <a:pt x="165" y="76"/>
                  </a:lnTo>
                  <a:lnTo>
                    <a:pt x="120" y="106"/>
                  </a:lnTo>
                  <a:lnTo>
                    <a:pt x="75" y="135"/>
                  </a:lnTo>
                  <a:lnTo>
                    <a:pt x="45" y="180"/>
                  </a:lnTo>
                  <a:lnTo>
                    <a:pt x="15" y="225"/>
                  </a:lnTo>
                  <a:lnTo>
                    <a:pt x="0" y="270"/>
                  </a:lnTo>
                  <a:lnTo>
                    <a:pt x="0" y="330"/>
                  </a:lnTo>
                  <a:lnTo>
                    <a:pt x="0" y="389"/>
                  </a:lnTo>
                  <a:lnTo>
                    <a:pt x="15" y="449"/>
                  </a:lnTo>
                  <a:lnTo>
                    <a:pt x="60" y="569"/>
                  </a:lnTo>
                  <a:lnTo>
                    <a:pt x="150" y="688"/>
                  </a:lnTo>
                  <a:lnTo>
                    <a:pt x="254" y="808"/>
                  </a:lnTo>
                  <a:lnTo>
                    <a:pt x="404" y="912"/>
                  </a:lnTo>
                  <a:lnTo>
                    <a:pt x="568" y="1017"/>
                  </a:lnTo>
                  <a:lnTo>
                    <a:pt x="747" y="1106"/>
                  </a:lnTo>
                  <a:lnTo>
                    <a:pt x="942" y="1181"/>
                  </a:lnTo>
                  <a:lnTo>
                    <a:pt x="1136" y="1226"/>
                  </a:lnTo>
                  <a:lnTo>
                    <a:pt x="1315" y="1256"/>
                  </a:lnTo>
                  <a:lnTo>
                    <a:pt x="1479" y="1256"/>
                  </a:lnTo>
                  <a:lnTo>
                    <a:pt x="1614" y="1226"/>
                  </a:lnTo>
                  <a:lnTo>
                    <a:pt x="1733" y="1181"/>
                  </a:lnTo>
                  <a:lnTo>
                    <a:pt x="1793" y="1151"/>
                  </a:lnTo>
                  <a:lnTo>
                    <a:pt x="1838" y="1121"/>
                  </a:lnTo>
                  <a:lnTo>
                    <a:pt x="1868" y="1077"/>
                  </a:lnTo>
                  <a:lnTo>
                    <a:pt x="1898" y="1032"/>
                  </a:lnTo>
                  <a:lnTo>
                    <a:pt x="1913" y="987"/>
                  </a:lnTo>
                  <a:lnTo>
                    <a:pt x="1913" y="927"/>
                  </a:lnTo>
                  <a:lnTo>
                    <a:pt x="1913" y="867"/>
                  </a:lnTo>
                  <a:lnTo>
                    <a:pt x="1898" y="808"/>
                  </a:lnTo>
                  <a:lnTo>
                    <a:pt x="1853" y="703"/>
                  </a:lnTo>
                  <a:lnTo>
                    <a:pt x="1763" y="569"/>
                  </a:lnTo>
                  <a:lnTo>
                    <a:pt x="1659" y="464"/>
                  </a:lnTo>
                  <a:lnTo>
                    <a:pt x="1509" y="345"/>
                  </a:lnTo>
                  <a:lnTo>
                    <a:pt x="1345" y="240"/>
                  </a:lnTo>
                  <a:lnTo>
                    <a:pt x="1166" y="150"/>
                  </a:lnTo>
                  <a:lnTo>
                    <a:pt x="971" y="76"/>
                  </a:lnTo>
                  <a:lnTo>
                    <a:pt x="777" y="31"/>
                  </a:lnTo>
                  <a:lnTo>
                    <a:pt x="598" y="1"/>
                  </a:lnTo>
                  <a:close/>
                </a:path>
              </a:pathLst>
            </a:custGeom>
            <a:solidFill>
              <a:srgbClr val="FB9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493;p32">
              <a:extLst>
                <a:ext uri="{FF2B5EF4-FFF2-40B4-BE49-F238E27FC236}">
                  <a16:creationId xmlns:a16="http://schemas.microsoft.com/office/drawing/2014/main" id="{AC44F1B3-5BDC-4F81-8E75-05F7B1F18CC6}"/>
                </a:ext>
              </a:extLst>
            </p:cNvPr>
            <p:cNvSpPr/>
            <p:nvPr/>
          </p:nvSpPr>
          <p:spPr>
            <a:xfrm>
              <a:off x="-1239401" y="2838937"/>
              <a:ext cx="13047" cy="23562"/>
            </a:xfrm>
            <a:custGeom>
              <a:avLst/>
              <a:gdLst/>
              <a:ahLst/>
              <a:cxnLst/>
              <a:rect l="l" t="t" r="r" b="b"/>
              <a:pathLst>
                <a:path w="464" h="838" extrusionOk="0">
                  <a:moveTo>
                    <a:pt x="210" y="0"/>
                  </a:moveTo>
                  <a:lnTo>
                    <a:pt x="165" y="15"/>
                  </a:lnTo>
                  <a:lnTo>
                    <a:pt x="120" y="60"/>
                  </a:lnTo>
                  <a:lnTo>
                    <a:pt x="90" y="105"/>
                  </a:lnTo>
                  <a:lnTo>
                    <a:pt x="45" y="165"/>
                  </a:lnTo>
                  <a:lnTo>
                    <a:pt x="30" y="240"/>
                  </a:lnTo>
                  <a:lnTo>
                    <a:pt x="1" y="314"/>
                  </a:lnTo>
                  <a:lnTo>
                    <a:pt x="1" y="404"/>
                  </a:lnTo>
                  <a:lnTo>
                    <a:pt x="1" y="479"/>
                  </a:lnTo>
                  <a:lnTo>
                    <a:pt x="1" y="568"/>
                  </a:lnTo>
                  <a:lnTo>
                    <a:pt x="16" y="643"/>
                  </a:lnTo>
                  <a:lnTo>
                    <a:pt x="45" y="703"/>
                  </a:lnTo>
                  <a:lnTo>
                    <a:pt x="75" y="747"/>
                  </a:lnTo>
                  <a:lnTo>
                    <a:pt x="105" y="792"/>
                  </a:lnTo>
                  <a:lnTo>
                    <a:pt x="150" y="822"/>
                  </a:lnTo>
                  <a:lnTo>
                    <a:pt x="195" y="837"/>
                  </a:lnTo>
                  <a:lnTo>
                    <a:pt x="255" y="837"/>
                  </a:lnTo>
                  <a:lnTo>
                    <a:pt x="299" y="807"/>
                  </a:lnTo>
                  <a:lnTo>
                    <a:pt x="329" y="777"/>
                  </a:lnTo>
                  <a:lnTo>
                    <a:pt x="374" y="718"/>
                  </a:lnTo>
                  <a:lnTo>
                    <a:pt x="404" y="658"/>
                  </a:lnTo>
                  <a:lnTo>
                    <a:pt x="434" y="598"/>
                  </a:lnTo>
                  <a:lnTo>
                    <a:pt x="449" y="508"/>
                  </a:lnTo>
                  <a:lnTo>
                    <a:pt x="464" y="434"/>
                  </a:lnTo>
                  <a:lnTo>
                    <a:pt x="464" y="344"/>
                  </a:lnTo>
                  <a:lnTo>
                    <a:pt x="449" y="269"/>
                  </a:lnTo>
                  <a:lnTo>
                    <a:pt x="434" y="195"/>
                  </a:lnTo>
                  <a:lnTo>
                    <a:pt x="419" y="135"/>
                  </a:lnTo>
                  <a:lnTo>
                    <a:pt x="389" y="75"/>
                  </a:lnTo>
                  <a:lnTo>
                    <a:pt x="344" y="30"/>
                  </a:lnTo>
                  <a:lnTo>
                    <a:pt x="299" y="0"/>
                  </a:lnTo>
                  <a:close/>
                </a:path>
              </a:pathLst>
            </a:custGeom>
            <a:solidFill>
              <a:srgbClr val="0020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494;p32">
              <a:extLst>
                <a:ext uri="{FF2B5EF4-FFF2-40B4-BE49-F238E27FC236}">
                  <a16:creationId xmlns:a16="http://schemas.microsoft.com/office/drawing/2014/main" id="{F75436DF-77D3-4902-B53A-D6C8AB262F5A}"/>
                </a:ext>
              </a:extLst>
            </p:cNvPr>
            <p:cNvSpPr/>
            <p:nvPr/>
          </p:nvSpPr>
          <p:spPr>
            <a:xfrm>
              <a:off x="-1264595" y="2809104"/>
              <a:ext cx="51680" cy="24828"/>
            </a:xfrm>
            <a:custGeom>
              <a:avLst/>
              <a:gdLst/>
              <a:ahLst/>
              <a:cxnLst/>
              <a:rect l="l" t="t" r="r" b="b"/>
              <a:pathLst>
                <a:path w="1838" h="883" extrusionOk="0">
                  <a:moveTo>
                    <a:pt x="1046" y="1"/>
                  </a:moveTo>
                  <a:lnTo>
                    <a:pt x="912" y="31"/>
                  </a:lnTo>
                  <a:lnTo>
                    <a:pt x="792" y="46"/>
                  </a:lnTo>
                  <a:lnTo>
                    <a:pt x="687" y="90"/>
                  </a:lnTo>
                  <a:lnTo>
                    <a:pt x="583" y="135"/>
                  </a:lnTo>
                  <a:lnTo>
                    <a:pt x="478" y="195"/>
                  </a:lnTo>
                  <a:lnTo>
                    <a:pt x="299" y="300"/>
                  </a:lnTo>
                  <a:lnTo>
                    <a:pt x="150" y="434"/>
                  </a:lnTo>
                  <a:lnTo>
                    <a:pt x="45" y="554"/>
                  </a:lnTo>
                  <a:lnTo>
                    <a:pt x="0" y="628"/>
                  </a:lnTo>
                  <a:lnTo>
                    <a:pt x="0" y="703"/>
                  </a:lnTo>
                  <a:lnTo>
                    <a:pt x="30" y="778"/>
                  </a:lnTo>
                  <a:lnTo>
                    <a:pt x="75" y="837"/>
                  </a:lnTo>
                  <a:lnTo>
                    <a:pt x="120" y="852"/>
                  </a:lnTo>
                  <a:lnTo>
                    <a:pt x="165" y="867"/>
                  </a:lnTo>
                  <a:lnTo>
                    <a:pt x="209" y="882"/>
                  </a:lnTo>
                  <a:lnTo>
                    <a:pt x="269" y="867"/>
                  </a:lnTo>
                  <a:lnTo>
                    <a:pt x="314" y="837"/>
                  </a:lnTo>
                  <a:lnTo>
                    <a:pt x="359" y="808"/>
                  </a:lnTo>
                  <a:lnTo>
                    <a:pt x="463" y="703"/>
                  </a:lnTo>
                  <a:lnTo>
                    <a:pt x="568" y="613"/>
                  </a:lnTo>
                  <a:lnTo>
                    <a:pt x="702" y="524"/>
                  </a:lnTo>
                  <a:lnTo>
                    <a:pt x="792" y="479"/>
                  </a:lnTo>
                  <a:lnTo>
                    <a:pt x="882" y="449"/>
                  </a:lnTo>
                  <a:lnTo>
                    <a:pt x="971" y="419"/>
                  </a:lnTo>
                  <a:lnTo>
                    <a:pt x="1076" y="404"/>
                  </a:lnTo>
                  <a:lnTo>
                    <a:pt x="1195" y="404"/>
                  </a:lnTo>
                  <a:lnTo>
                    <a:pt x="1300" y="419"/>
                  </a:lnTo>
                  <a:lnTo>
                    <a:pt x="1419" y="449"/>
                  </a:lnTo>
                  <a:lnTo>
                    <a:pt x="1554" y="494"/>
                  </a:lnTo>
                  <a:lnTo>
                    <a:pt x="1629" y="524"/>
                  </a:lnTo>
                  <a:lnTo>
                    <a:pt x="1703" y="509"/>
                  </a:lnTo>
                  <a:lnTo>
                    <a:pt x="1778" y="464"/>
                  </a:lnTo>
                  <a:lnTo>
                    <a:pt x="1823" y="404"/>
                  </a:lnTo>
                  <a:lnTo>
                    <a:pt x="1838" y="329"/>
                  </a:lnTo>
                  <a:lnTo>
                    <a:pt x="1823" y="255"/>
                  </a:lnTo>
                  <a:lnTo>
                    <a:pt x="1793" y="180"/>
                  </a:lnTo>
                  <a:lnTo>
                    <a:pt x="1718" y="135"/>
                  </a:lnTo>
                  <a:lnTo>
                    <a:pt x="1584" y="75"/>
                  </a:lnTo>
                  <a:lnTo>
                    <a:pt x="1434" y="31"/>
                  </a:lnTo>
                  <a:lnTo>
                    <a:pt x="1300" y="16"/>
                  </a:lnTo>
                  <a:lnTo>
                    <a:pt x="1166" y="1"/>
                  </a:lnTo>
                  <a:close/>
                </a:path>
              </a:pathLst>
            </a:custGeom>
            <a:solidFill>
              <a:srgbClr val="0020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495;p32">
              <a:extLst>
                <a:ext uri="{FF2B5EF4-FFF2-40B4-BE49-F238E27FC236}">
                  <a16:creationId xmlns:a16="http://schemas.microsoft.com/office/drawing/2014/main" id="{7FB28BE8-4C15-4DE9-8FA5-086FFE60F9E7}"/>
                </a:ext>
              </a:extLst>
            </p:cNvPr>
            <p:cNvSpPr/>
            <p:nvPr/>
          </p:nvSpPr>
          <p:spPr>
            <a:xfrm>
              <a:off x="-1374647" y="2801119"/>
              <a:ext cx="25221" cy="55082"/>
            </a:xfrm>
            <a:custGeom>
              <a:avLst/>
              <a:gdLst/>
              <a:ahLst/>
              <a:cxnLst/>
              <a:rect l="l" t="t" r="r" b="b"/>
              <a:pathLst>
                <a:path w="897" h="1959" extrusionOk="0">
                  <a:moveTo>
                    <a:pt x="149" y="1"/>
                  </a:moveTo>
                  <a:lnTo>
                    <a:pt x="90" y="16"/>
                  </a:lnTo>
                  <a:lnTo>
                    <a:pt x="45" y="46"/>
                  </a:lnTo>
                  <a:lnTo>
                    <a:pt x="15" y="91"/>
                  </a:lnTo>
                  <a:lnTo>
                    <a:pt x="0" y="135"/>
                  </a:lnTo>
                  <a:lnTo>
                    <a:pt x="15" y="195"/>
                  </a:lnTo>
                  <a:lnTo>
                    <a:pt x="45" y="240"/>
                  </a:lnTo>
                  <a:lnTo>
                    <a:pt x="134" y="359"/>
                  </a:lnTo>
                  <a:lnTo>
                    <a:pt x="239" y="494"/>
                  </a:lnTo>
                  <a:lnTo>
                    <a:pt x="344" y="673"/>
                  </a:lnTo>
                  <a:lnTo>
                    <a:pt x="448" y="897"/>
                  </a:lnTo>
                  <a:lnTo>
                    <a:pt x="493" y="1032"/>
                  </a:lnTo>
                  <a:lnTo>
                    <a:pt x="538" y="1166"/>
                  </a:lnTo>
                  <a:lnTo>
                    <a:pt x="568" y="1316"/>
                  </a:lnTo>
                  <a:lnTo>
                    <a:pt x="598" y="1480"/>
                  </a:lnTo>
                  <a:lnTo>
                    <a:pt x="613" y="1644"/>
                  </a:lnTo>
                  <a:lnTo>
                    <a:pt x="613" y="1824"/>
                  </a:lnTo>
                  <a:lnTo>
                    <a:pt x="627" y="1868"/>
                  </a:lnTo>
                  <a:lnTo>
                    <a:pt x="642" y="1913"/>
                  </a:lnTo>
                  <a:lnTo>
                    <a:pt x="672" y="1943"/>
                  </a:lnTo>
                  <a:lnTo>
                    <a:pt x="717" y="1958"/>
                  </a:lnTo>
                  <a:lnTo>
                    <a:pt x="807" y="1958"/>
                  </a:lnTo>
                  <a:lnTo>
                    <a:pt x="852" y="1928"/>
                  </a:lnTo>
                  <a:lnTo>
                    <a:pt x="881" y="1883"/>
                  </a:lnTo>
                  <a:lnTo>
                    <a:pt x="896" y="1824"/>
                  </a:lnTo>
                  <a:lnTo>
                    <a:pt x="896" y="1629"/>
                  </a:lnTo>
                  <a:lnTo>
                    <a:pt x="881" y="1435"/>
                  </a:lnTo>
                  <a:lnTo>
                    <a:pt x="852" y="1271"/>
                  </a:lnTo>
                  <a:lnTo>
                    <a:pt x="807" y="1106"/>
                  </a:lnTo>
                  <a:lnTo>
                    <a:pt x="762" y="942"/>
                  </a:lnTo>
                  <a:lnTo>
                    <a:pt x="717" y="793"/>
                  </a:lnTo>
                  <a:lnTo>
                    <a:pt x="598" y="539"/>
                  </a:lnTo>
                  <a:lnTo>
                    <a:pt x="463" y="330"/>
                  </a:lnTo>
                  <a:lnTo>
                    <a:pt x="359" y="180"/>
                  </a:lnTo>
                  <a:lnTo>
                    <a:pt x="239" y="46"/>
                  </a:lnTo>
                  <a:lnTo>
                    <a:pt x="194" y="16"/>
                  </a:lnTo>
                  <a:lnTo>
                    <a:pt x="149" y="1"/>
                  </a:lnTo>
                  <a:close/>
                </a:path>
              </a:pathLst>
            </a:custGeom>
            <a:solidFill>
              <a:srgbClr val="FB9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496;p32">
              <a:extLst>
                <a:ext uri="{FF2B5EF4-FFF2-40B4-BE49-F238E27FC236}">
                  <a16:creationId xmlns:a16="http://schemas.microsoft.com/office/drawing/2014/main" id="{F090216F-0689-4BE0-8545-EF1FB6B4FEA7}"/>
                </a:ext>
              </a:extLst>
            </p:cNvPr>
            <p:cNvSpPr/>
            <p:nvPr/>
          </p:nvSpPr>
          <p:spPr>
            <a:xfrm>
              <a:off x="-1383054" y="2821701"/>
              <a:ext cx="29439" cy="9701"/>
            </a:xfrm>
            <a:custGeom>
              <a:avLst/>
              <a:gdLst/>
              <a:ahLst/>
              <a:cxnLst/>
              <a:rect l="l" t="t" r="r" b="b"/>
              <a:pathLst>
                <a:path w="1047" h="345" extrusionOk="0">
                  <a:moveTo>
                    <a:pt x="538" y="1"/>
                  </a:moveTo>
                  <a:lnTo>
                    <a:pt x="404" y="16"/>
                  </a:lnTo>
                  <a:lnTo>
                    <a:pt x="194" y="46"/>
                  </a:lnTo>
                  <a:lnTo>
                    <a:pt x="105" y="61"/>
                  </a:lnTo>
                  <a:lnTo>
                    <a:pt x="45" y="91"/>
                  </a:lnTo>
                  <a:lnTo>
                    <a:pt x="15" y="135"/>
                  </a:lnTo>
                  <a:lnTo>
                    <a:pt x="0" y="180"/>
                  </a:lnTo>
                  <a:lnTo>
                    <a:pt x="0" y="240"/>
                  </a:lnTo>
                  <a:lnTo>
                    <a:pt x="15" y="270"/>
                  </a:lnTo>
                  <a:lnTo>
                    <a:pt x="45" y="300"/>
                  </a:lnTo>
                  <a:lnTo>
                    <a:pt x="75" y="330"/>
                  </a:lnTo>
                  <a:lnTo>
                    <a:pt x="105" y="330"/>
                  </a:lnTo>
                  <a:lnTo>
                    <a:pt x="135" y="345"/>
                  </a:lnTo>
                  <a:lnTo>
                    <a:pt x="180" y="330"/>
                  </a:lnTo>
                  <a:lnTo>
                    <a:pt x="299" y="300"/>
                  </a:lnTo>
                  <a:lnTo>
                    <a:pt x="478" y="285"/>
                  </a:lnTo>
                  <a:lnTo>
                    <a:pt x="673" y="285"/>
                  </a:lnTo>
                  <a:lnTo>
                    <a:pt x="762" y="300"/>
                  </a:lnTo>
                  <a:lnTo>
                    <a:pt x="852" y="330"/>
                  </a:lnTo>
                  <a:lnTo>
                    <a:pt x="956" y="330"/>
                  </a:lnTo>
                  <a:lnTo>
                    <a:pt x="1001" y="300"/>
                  </a:lnTo>
                  <a:lnTo>
                    <a:pt x="1031" y="255"/>
                  </a:lnTo>
                  <a:lnTo>
                    <a:pt x="1046" y="195"/>
                  </a:lnTo>
                  <a:lnTo>
                    <a:pt x="1031" y="135"/>
                  </a:lnTo>
                  <a:lnTo>
                    <a:pt x="1001" y="91"/>
                  </a:lnTo>
                  <a:lnTo>
                    <a:pt x="956" y="61"/>
                  </a:lnTo>
                  <a:lnTo>
                    <a:pt x="822" y="16"/>
                  </a:lnTo>
                  <a:lnTo>
                    <a:pt x="687" y="1"/>
                  </a:lnTo>
                  <a:close/>
                </a:path>
              </a:pathLst>
            </a:custGeom>
            <a:solidFill>
              <a:srgbClr val="FB9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497;p32">
              <a:extLst>
                <a:ext uri="{FF2B5EF4-FFF2-40B4-BE49-F238E27FC236}">
                  <a16:creationId xmlns:a16="http://schemas.microsoft.com/office/drawing/2014/main" id="{70012A5F-816C-4E9E-A377-8DEEC1F1B9CA}"/>
                </a:ext>
              </a:extLst>
            </p:cNvPr>
            <p:cNvSpPr/>
            <p:nvPr/>
          </p:nvSpPr>
          <p:spPr>
            <a:xfrm>
              <a:off x="-1506575" y="2672172"/>
              <a:ext cx="289048" cy="210488"/>
            </a:xfrm>
            <a:custGeom>
              <a:avLst/>
              <a:gdLst/>
              <a:ahLst/>
              <a:cxnLst/>
              <a:rect l="l" t="t" r="r" b="b"/>
              <a:pathLst>
                <a:path w="10280" h="7486" extrusionOk="0">
                  <a:moveTo>
                    <a:pt x="3437" y="1"/>
                  </a:moveTo>
                  <a:lnTo>
                    <a:pt x="3228" y="15"/>
                  </a:lnTo>
                  <a:lnTo>
                    <a:pt x="3004" y="45"/>
                  </a:lnTo>
                  <a:lnTo>
                    <a:pt x="2780" y="105"/>
                  </a:lnTo>
                  <a:lnTo>
                    <a:pt x="2571" y="165"/>
                  </a:lnTo>
                  <a:lnTo>
                    <a:pt x="2361" y="240"/>
                  </a:lnTo>
                  <a:lnTo>
                    <a:pt x="2167" y="329"/>
                  </a:lnTo>
                  <a:lnTo>
                    <a:pt x="1958" y="434"/>
                  </a:lnTo>
                  <a:lnTo>
                    <a:pt x="1764" y="553"/>
                  </a:lnTo>
                  <a:lnTo>
                    <a:pt x="1585" y="688"/>
                  </a:lnTo>
                  <a:lnTo>
                    <a:pt x="1405" y="837"/>
                  </a:lnTo>
                  <a:lnTo>
                    <a:pt x="1226" y="987"/>
                  </a:lnTo>
                  <a:lnTo>
                    <a:pt x="1062" y="1151"/>
                  </a:lnTo>
                  <a:lnTo>
                    <a:pt x="912" y="1330"/>
                  </a:lnTo>
                  <a:lnTo>
                    <a:pt x="763" y="1509"/>
                  </a:lnTo>
                  <a:lnTo>
                    <a:pt x="628" y="1704"/>
                  </a:lnTo>
                  <a:lnTo>
                    <a:pt x="509" y="1898"/>
                  </a:lnTo>
                  <a:lnTo>
                    <a:pt x="404" y="2107"/>
                  </a:lnTo>
                  <a:lnTo>
                    <a:pt x="300" y="2316"/>
                  </a:lnTo>
                  <a:lnTo>
                    <a:pt x="210" y="2540"/>
                  </a:lnTo>
                  <a:lnTo>
                    <a:pt x="135" y="2764"/>
                  </a:lnTo>
                  <a:lnTo>
                    <a:pt x="76" y="2988"/>
                  </a:lnTo>
                  <a:lnTo>
                    <a:pt x="31" y="3213"/>
                  </a:lnTo>
                  <a:lnTo>
                    <a:pt x="16" y="3452"/>
                  </a:lnTo>
                  <a:lnTo>
                    <a:pt x="1" y="3691"/>
                  </a:lnTo>
                  <a:lnTo>
                    <a:pt x="1" y="3915"/>
                  </a:lnTo>
                  <a:lnTo>
                    <a:pt x="16" y="4154"/>
                  </a:lnTo>
                  <a:lnTo>
                    <a:pt x="61" y="4393"/>
                  </a:lnTo>
                  <a:lnTo>
                    <a:pt x="121" y="4632"/>
                  </a:lnTo>
                  <a:lnTo>
                    <a:pt x="195" y="4856"/>
                  </a:lnTo>
                  <a:lnTo>
                    <a:pt x="300" y="5095"/>
                  </a:lnTo>
                  <a:lnTo>
                    <a:pt x="404" y="5319"/>
                  </a:lnTo>
                  <a:lnTo>
                    <a:pt x="554" y="5543"/>
                  </a:lnTo>
                  <a:lnTo>
                    <a:pt x="867" y="5991"/>
                  </a:lnTo>
                  <a:lnTo>
                    <a:pt x="1256" y="6469"/>
                  </a:lnTo>
                  <a:lnTo>
                    <a:pt x="1689" y="6962"/>
                  </a:lnTo>
                  <a:lnTo>
                    <a:pt x="2167" y="7470"/>
                  </a:lnTo>
                  <a:lnTo>
                    <a:pt x="2257" y="7485"/>
                  </a:lnTo>
                  <a:lnTo>
                    <a:pt x="2361" y="7485"/>
                  </a:lnTo>
                  <a:lnTo>
                    <a:pt x="2466" y="7470"/>
                  </a:lnTo>
                  <a:lnTo>
                    <a:pt x="2571" y="7455"/>
                  </a:lnTo>
                  <a:lnTo>
                    <a:pt x="2675" y="7425"/>
                  </a:lnTo>
                  <a:lnTo>
                    <a:pt x="2795" y="7381"/>
                  </a:lnTo>
                  <a:lnTo>
                    <a:pt x="2899" y="7321"/>
                  </a:lnTo>
                  <a:lnTo>
                    <a:pt x="3019" y="7261"/>
                  </a:lnTo>
                  <a:lnTo>
                    <a:pt x="3123" y="7186"/>
                  </a:lnTo>
                  <a:lnTo>
                    <a:pt x="3228" y="7097"/>
                  </a:lnTo>
                  <a:lnTo>
                    <a:pt x="3333" y="6992"/>
                  </a:lnTo>
                  <a:lnTo>
                    <a:pt x="3437" y="6888"/>
                  </a:lnTo>
                  <a:lnTo>
                    <a:pt x="3542" y="6768"/>
                  </a:lnTo>
                  <a:lnTo>
                    <a:pt x="3631" y="6634"/>
                  </a:lnTo>
                  <a:lnTo>
                    <a:pt x="3721" y="6499"/>
                  </a:lnTo>
                  <a:lnTo>
                    <a:pt x="3811" y="6350"/>
                  </a:lnTo>
                  <a:lnTo>
                    <a:pt x="3721" y="6185"/>
                  </a:lnTo>
                  <a:lnTo>
                    <a:pt x="3646" y="6006"/>
                  </a:lnTo>
                  <a:lnTo>
                    <a:pt x="3587" y="5827"/>
                  </a:lnTo>
                  <a:lnTo>
                    <a:pt x="3542" y="5663"/>
                  </a:lnTo>
                  <a:lnTo>
                    <a:pt x="3497" y="5483"/>
                  </a:lnTo>
                  <a:lnTo>
                    <a:pt x="3467" y="5304"/>
                  </a:lnTo>
                  <a:lnTo>
                    <a:pt x="3467" y="5125"/>
                  </a:lnTo>
                  <a:lnTo>
                    <a:pt x="3467" y="4960"/>
                  </a:lnTo>
                  <a:lnTo>
                    <a:pt x="3497" y="4796"/>
                  </a:lnTo>
                  <a:lnTo>
                    <a:pt x="3542" y="4632"/>
                  </a:lnTo>
                  <a:lnTo>
                    <a:pt x="3587" y="4482"/>
                  </a:lnTo>
                  <a:lnTo>
                    <a:pt x="3676" y="4333"/>
                  </a:lnTo>
                  <a:lnTo>
                    <a:pt x="3766" y="4199"/>
                  </a:lnTo>
                  <a:lnTo>
                    <a:pt x="3885" y="4079"/>
                  </a:lnTo>
                  <a:lnTo>
                    <a:pt x="4020" y="3974"/>
                  </a:lnTo>
                  <a:lnTo>
                    <a:pt x="4184" y="3870"/>
                  </a:lnTo>
                  <a:lnTo>
                    <a:pt x="4319" y="3795"/>
                  </a:lnTo>
                  <a:lnTo>
                    <a:pt x="4468" y="3750"/>
                  </a:lnTo>
                  <a:lnTo>
                    <a:pt x="4602" y="3706"/>
                  </a:lnTo>
                  <a:lnTo>
                    <a:pt x="4737" y="3676"/>
                  </a:lnTo>
                  <a:lnTo>
                    <a:pt x="4856" y="3661"/>
                  </a:lnTo>
                  <a:lnTo>
                    <a:pt x="4976" y="3661"/>
                  </a:lnTo>
                  <a:lnTo>
                    <a:pt x="5095" y="3676"/>
                  </a:lnTo>
                  <a:lnTo>
                    <a:pt x="5215" y="3691"/>
                  </a:lnTo>
                  <a:lnTo>
                    <a:pt x="5319" y="3720"/>
                  </a:lnTo>
                  <a:lnTo>
                    <a:pt x="5424" y="3750"/>
                  </a:lnTo>
                  <a:lnTo>
                    <a:pt x="5618" y="3855"/>
                  </a:lnTo>
                  <a:lnTo>
                    <a:pt x="5783" y="3959"/>
                  </a:lnTo>
                  <a:lnTo>
                    <a:pt x="5947" y="4094"/>
                  </a:lnTo>
                  <a:lnTo>
                    <a:pt x="6081" y="4243"/>
                  </a:lnTo>
                  <a:lnTo>
                    <a:pt x="6201" y="4393"/>
                  </a:lnTo>
                  <a:lnTo>
                    <a:pt x="6291" y="4527"/>
                  </a:lnTo>
                  <a:lnTo>
                    <a:pt x="6380" y="4662"/>
                  </a:lnTo>
                  <a:lnTo>
                    <a:pt x="6485" y="4871"/>
                  </a:lnTo>
                  <a:lnTo>
                    <a:pt x="6515" y="4945"/>
                  </a:lnTo>
                  <a:lnTo>
                    <a:pt x="6739" y="4975"/>
                  </a:lnTo>
                  <a:lnTo>
                    <a:pt x="6963" y="4990"/>
                  </a:lnTo>
                  <a:lnTo>
                    <a:pt x="7067" y="4527"/>
                  </a:lnTo>
                  <a:lnTo>
                    <a:pt x="7172" y="4079"/>
                  </a:lnTo>
                  <a:lnTo>
                    <a:pt x="7277" y="3646"/>
                  </a:lnTo>
                  <a:lnTo>
                    <a:pt x="7366" y="3198"/>
                  </a:lnTo>
                  <a:lnTo>
                    <a:pt x="7546" y="3198"/>
                  </a:lnTo>
                  <a:lnTo>
                    <a:pt x="7740" y="3168"/>
                  </a:lnTo>
                  <a:lnTo>
                    <a:pt x="7934" y="3108"/>
                  </a:lnTo>
                  <a:lnTo>
                    <a:pt x="8128" y="3018"/>
                  </a:lnTo>
                  <a:lnTo>
                    <a:pt x="8322" y="2899"/>
                  </a:lnTo>
                  <a:lnTo>
                    <a:pt x="8502" y="2764"/>
                  </a:lnTo>
                  <a:lnTo>
                    <a:pt x="8681" y="2615"/>
                  </a:lnTo>
                  <a:lnTo>
                    <a:pt x="8845" y="2451"/>
                  </a:lnTo>
                  <a:lnTo>
                    <a:pt x="9547" y="2764"/>
                  </a:lnTo>
                  <a:lnTo>
                    <a:pt x="9906" y="2914"/>
                  </a:lnTo>
                  <a:lnTo>
                    <a:pt x="10100" y="2973"/>
                  </a:lnTo>
                  <a:lnTo>
                    <a:pt x="10279" y="3018"/>
                  </a:lnTo>
                  <a:lnTo>
                    <a:pt x="10115" y="2809"/>
                  </a:lnTo>
                  <a:lnTo>
                    <a:pt x="9921" y="2615"/>
                  </a:lnTo>
                  <a:lnTo>
                    <a:pt x="9712" y="2451"/>
                  </a:lnTo>
                  <a:lnTo>
                    <a:pt x="9488" y="2316"/>
                  </a:lnTo>
                  <a:lnTo>
                    <a:pt x="8860" y="1958"/>
                  </a:lnTo>
                  <a:lnTo>
                    <a:pt x="8143" y="1584"/>
                  </a:lnTo>
                  <a:lnTo>
                    <a:pt x="7351" y="1196"/>
                  </a:lnTo>
                  <a:lnTo>
                    <a:pt x="6948" y="1001"/>
                  </a:lnTo>
                  <a:lnTo>
                    <a:pt x="6530" y="822"/>
                  </a:lnTo>
                  <a:lnTo>
                    <a:pt x="6111" y="658"/>
                  </a:lnTo>
                  <a:lnTo>
                    <a:pt x="5693" y="494"/>
                  </a:lnTo>
                  <a:lnTo>
                    <a:pt x="5290" y="359"/>
                  </a:lnTo>
                  <a:lnTo>
                    <a:pt x="4886" y="240"/>
                  </a:lnTo>
                  <a:lnTo>
                    <a:pt x="4498" y="135"/>
                  </a:lnTo>
                  <a:lnTo>
                    <a:pt x="4124" y="60"/>
                  </a:lnTo>
                  <a:lnTo>
                    <a:pt x="3766" y="15"/>
                  </a:lnTo>
                  <a:lnTo>
                    <a:pt x="343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498;p32">
              <a:extLst>
                <a:ext uri="{FF2B5EF4-FFF2-40B4-BE49-F238E27FC236}">
                  <a16:creationId xmlns:a16="http://schemas.microsoft.com/office/drawing/2014/main" id="{E24CE830-55DB-445A-8611-3830F3E65960}"/>
                </a:ext>
              </a:extLst>
            </p:cNvPr>
            <p:cNvSpPr/>
            <p:nvPr/>
          </p:nvSpPr>
          <p:spPr>
            <a:xfrm>
              <a:off x="-1254950" y="2797773"/>
              <a:ext cx="50865" cy="99592"/>
            </a:xfrm>
            <a:custGeom>
              <a:avLst/>
              <a:gdLst/>
              <a:ahLst/>
              <a:cxnLst/>
              <a:rect l="l" t="t" r="r" b="b"/>
              <a:pathLst>
                <a:path w="1809" h="3542" extrusionOk="0">
                  <a:moveTo>
                    <a:pt x="1301" y="180"/>
                  </a:moveTo>
                  <a:lnTo>
                    <a:pt x="1360" y="210"/>
                  </a:lnTo>
                  <a:lnTo>
                    <a:pt x="1405" y="239"/>
                  </a:lnTo>
                  <a:lnTo>
                    <a:pt x="1450" y="284"/>
                  </a:lnTo>
                  <a:lnTo>
                    <a:pt x="1495" y="344"/>
                  </a:lnTo>
                  <a:lnTo>
                    <a:pt x="1540" y="419"/>
                  </a:lnTo>
                  <a:lnTo>
                    <a:pt x="1569" y="508"/>
                  </a:lnTo>
                  <a:lnTo>
                    <a:pt x="1614" y="718"/>
                  </a:lnTo>
                  <a:lnTo>
                    <a:pt x="1644" y="957"/>
                  </a:lnTo>
                  <a:lnTo>
                    <a:pt x="1629" y="1240"/>
                  </a:lnTo>
                  <a:lnTo>
                    <a:pt x="1599" y="1554"/>
                  </a:lnTo>
                  <a:lnTo>
                    <a:pt x="1540" y="1883"/>
                  </a:lnTo>
                  <a:lnTo>
                    <a:pt x="1525" y="1928"/>
                  </a:lnTo>
                  <a:lnTo>
                    <a:pt x="1480" y="2092"/>
                  </a:lnTo>
                  <a:lnTo>
                    <a:pt x="1375" y="2391"/>
                  </a:lnTo>
                  <a:lnTo>
                    <a:pt x="1271" y="2660"/>
                  </a:lnTo>
                  <a:lnTo>
                    <a:pt x="1136" y="2884"/>
                  </a:lnTo>
                  <a:lnTo>
                    <a:pt x="1002" y="3078"/>
                  </a:lnTo>
                  <a:lnTo>
                    <a:pt x="882" y="3212"/>
                  </a:lnTo>
                  <a:lnTo>
                    <a:pt x="748" y="3317"/>
                  </a:lnTo>
                  <a:lnTo>
                    <a:pt x="688" y="3347"/>
                  </a:lnTo>
                  <a:lnTo>
                    <a:pt x="628" y="3362"/>
                  </a:lnTo>
                  <a:lnTo>
                    <a:pt x="569" y="3377"/>
                  </a:lnTo>
                  <a:lnTo>
                    <a:pt x="509" y="3362"/>
                  </a:lnTo>
                  <a:lnTo>
                    <a:pt x="464" y="3347"/>
                  </a:lnTo>
                  <a:lnTo>
                    <a:pt x="404" y="3302"/>
                  </a:lnTo>
                  <a:lnTo>
                    <a:pt x="359" y="3257"/>
                  </a:lnTo>
                  <a:lnTo>
                    <a:pt x="315" y="3197"/>
                  </a:lnTo>
                  <a:lnTo>
                    <a:pt x="285" y="3123"/>
                  </a:lnTo>
                  <a:lnTo>
                    <a:pt x="255" y="3033"/>
                  </a:lnTo>
                  <a:lnTo>
                    <a:pt x="195" y="2824"/>
                  </a:lnTo>
                  <a:lnTo>
                    <a:pt x="180" y="2570"/>
                  </a:lnTo>
                  <a:lnTo>
                    <a:pt x="180" y="2271"/>
                  </a:lnTo>
                  <a:lnTo>
                    <a:pt x="225" y="1957"/>
                  </a:lnTo>
                  <a:lnTo>
                    <a:pt x="285" y="1614"/>
                  </a:lnTo>
                  <a:lnTo>
                    <a:pt x="389" y="1285"/>
                  </a:lnTo>
                  <a:lnTo>
                    <a:pt x="509" y="986"/>
                  </a:lnTo>
                  <a:lnTo>
                    <a:pt x="628" y="732"/>
                  </a:lnTo>
                  <a:lnTo>
                    <a:pt x="778" y="523"/>
                  </a:lnTo>
                  <a:lnTo>
                    <a:pt x="912" y="359"/>
                  </a:lnTo>
                  <a:lnTo>
                    <a:pt x="987" y="299"/>
                  </a:lnTo>
                  <a:lnTo>
                    <a:pt x="1047" y="239"/>
                  </a:lnTo>
                  <a:lnTo>
                    <a:pt x="1121" y="210"/>
                  </a:lnTo>
                  <a:lnTo>
                    <a:pt x="1181" y="180"/>
                  </a:lnTo>
                  <a:close/>
                  <a:moveTo>
                    <a:pt x="1256" y="0"/>
                  </a:moveTo>
                  <a:lnTo>
                    <a:pt x="1181" y="15"/>
                  </a:lnTo>
                  <a:lnTo>
                    <a:pt x="1091" y="30"/>
                  </a:lnTo>
                  <a:lnTo>
                    <a:pt x="1002" y="75"/>
                  </a:lnTo>
                  <a:lnTo>
                    <a:pt x="912" y="135"/>
                  </a:lnTo>
                  <a:lnTo>
                    <a:pt x="823" y="195"/>
                  </a:lnTo>
                  <a:lnTo>
                    <a:pt x="748" y="284"/>
                  </a:lnTo>
                  <a:lnTo>
                    <a:pt x="658" y="389"/>
                  </a:lnTo>
                  <a:lnTo>
                    <a:pt x="583" y="493"/>
                  </a:lnTo>
                  <a:lnTo>
                    <a:pt x="494" y="628"/>
                  </a:lnTo>
                  <a:lnTo>
                    <a:pt x="359" y="897"/>
                  </a:lnTo>
                  <a:lnTo>
                    <a:pt x="225" y="1225"/>
                  </a:lnTo>
                  <a:lnTo>
                    <a:pt x="120" y="1584"/>
                  </a:lnTo>
                  <a:lnTo>
                    <a:pt x="46" y="1943"/>
                  </a:lnTo>
                  <a:lnTo>
                    <a:pt x="1" y="2286"/>
                  </a:lnTo>
                  <a:lnTo>
                    <a:pt x="1" y="2600"/>
                  </a:lnTo>
                  <a:lnTo>
                    <a:pt x="16" y="2749"/>
                  </a:lnTo>
                  <a:lnTo>
                    <a:pt x="31" y="2884"/>
                  </a:lnTo>
                  <a:lnTo>
                    <a:pt x="61" y="3018"/>
                  </a:lnTo>
                  <a:lnTo>
                    <a:pt x="105" y="3123"/>
                  </a:lnTo>
                  <a:lnTo>
                    <a:pt x="135" y="3227"/>
                  </a:lnTo>
                  <a:lnTo>
                    <a:pt x="195" y="3317"/>
                  </a:lnTo>
                  <a:lnTo>
                    <a:pt x="255" y="3392"/>
                  </a:lnTo>
                  <a:lnTo>
                    <a:pt x="315" y="3451"/>
                  </a:lnTo>
                  <a:lnTo>
                    <a:pt x="389" y="3511"/>
                  </a:lnTo>
                  <a:lnTo>
                    <a:pt x="464" y="3526"/>
                  </a:lnTo>
                  <a:lnTo>
                    <a:pt x="554" y="3541"/>
                  </a:lnTo>
                  <a:lnTo>
                    <a:pt x="628" y="3541"/>
                  </a:lnTo>
                  <a:lnTo>
                    <a:pt x="718" y="3511"/>
                  </a:lnTo>
                  <a:lnTo>
                    <a:pt x="808" y="3481"/>
                  </a:lnTo>
                  <a:lnTo>
                    <a:pt x="882" y="3422"/>
                  </a:lnTo>
                  <a:lnTo>
                    <a:pt x="972" y="3362"/>
                  </a:lnTo>
                  <a:lnTo>
                    <a:pt x="1047" y="3287"/>
                  </a:lnTo>
                  <a:lnTo>
                    <a:pt x="1136" y="3183"/>
                  </a:lnTo>
                  <a:lnTo>
                    <a:pt x="1286" y="2973"/>
                  </a:lnTo>
                  <a:lnTo>
                    <a:pt x="1435" y="2704"/>
                  </a:lnTo>
                  <a:lnTo>
                    <a:pt x="1569" y="2406"/>
                  </a:lnTo>
                  <a:lnTo>
                    <a:pt x="1674" y="2062"/>
                  </a:lnTo>
                  <a:lnTo>
                    <a:pt x="1689" y="1972"/>
                  </a:lnTo>
                  <a:lnTo>
                    <a:pt x="1719" y="1898"/>
                  </a:lnTo>
                  <a:lnTo>
                    <a:pt x="1779" y="1539"/>
                  </a:lnTo>
                  <a:lnTo>
                    <a:pt x="1809" y="1211"/>
                  </a:lnTo>
                  <a:lnTo>
                    <a:pt x="1809" y="912"/>
                  </a:lnTo>
                  <a:lnTo>
                    <a:pt x="1779" y="643"/>
                  </a:lnTo>
                  <a:lnTo>
                    <a:pt x="1749" y="508"/>
                  </a:lnTo>
                  <a:lnTo>
                    <a:pt x="1704" y="404"/>
                  </a:lnTo>
                  <a:lnTo>
                    <a:pt x="1659" y="299"/>
                  </a:lnTo>
                  <a:lnTo>
                    <a:pt x="1614" y="225"/>
                  </a:lnTo>
                  <a:lnTo>
                    <a:pt x="1555" y="150"/>
                  </a:lnTo>
                  <a:lnTo>
                    <a:pt x="1495" y="90"/>
                  </a:lnTo>
                  <a:lnTo>
                    <a:pt x="1420" y="45"/>
                  </a:lnTo>
                  <a:lnTo>
                    <a:pt x="1345" y="15"/>
                  </a:lnTo>
                  <a:lnTo>
                    <a:pt x="12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499;p32">
              <a:extLst>
                <a:ext uri="{FF2B5EF4-FFF2-40B4-BE49-F238E27FC236}">
                  <a16:creationId xmlns:a16="http://schemas.microsoft.com/office/drawing/2014/main" id="{E78F1AA2-CA65-40DF-8EE7-3225992F84CA}"/>
                </a:ext>
              </a:extLst>
            </p:cNvPr>
            <p:cNvSpPr/>
            <p:nvPr/>
          </p:nvSpPr>
          <p:spPr>
            <a:xfrm>
              <a:off x="-1213364" y="2850268"/>
              <a:ext cx="11388" cy="8435"/>
            </a:xfrm>
            <a:custGeom>
              <a:avLst/>
              <a:gdLst/>
              <a:ahLst/>
              <a:cxnLst/>
              <a:rect l="l" t="t" r="r" b="b"/>
              <a:pathLst>
                <a:path w="405" h="300" extrusionOk="0">
                  <a:moveTo>
                    <a:pt x="120" y="1"/>
                  </a:moveTo>
                  <a:lnTo>
                    <a:pt x="61" y="16"/>
                  </a:lnTo>
                  <a:lnTo>
                    <a:pt x="46" y="61"/>
                  </a:lnTo>
                  <a:lnTo>
                    <a:pt x="1" y="225"/>
                  </a:lnTo>
                  <a:lnTo>
                    <a:pt x="31" y="225"/>
                  </a:lnTo>
                  <a:lnTo>
                    <a:pt x="61" y="210"/>
                  </a:lnTo>
                  <a:lnTo>
                    <a:pt x="90" y="195"/>
                  </a:lnTo>
                  <a:lnTo>
                    <a:pt x="135" y="180"/>
                  </a:lnTo>
                  <a:lnTo>
                    <a:pt x="165" y="180"/>
                  </a:lnTo>
                  <a:lnTo>
                    <a:pt x="195" y="195"/>
                  </a:lnTo>
                  <a:lnTo>
                    <a:pt x="210" y="225"/>
                  </a:lnTo>
                  <a:lnTo>
                    <a:pt x="240" y="255"/>
                  </a:lnTo>
                  <a:lnTo>
                    <a:pt x="255" y="285"/>
                  </a:lnTo>
                  <a:lnTo>
                    <a:pt x="285" y="300"/>
                  </a:lnTo>
                  <a:lnTo>
                    <a:pt x="359" y="300"/>
                  </a:lnTo>
                  <a:lnTo>
                    <a:pt x="389" y="270"/>
                  </a:lnTo>
                  <a:lnTo>
                    <a:pt x="404" y="240"/>
                  </a:lnTo>
                  <a:lnTo>
                    <a:pt x="404" y="210"/>
                  </a:lnTo>
                  <a:lnTo>
                    <a:pt x="389" y="180"/>
                  </a:lnTo>
                  <a:lnTo>
                    <a:pt x="359" y="120"/>
                  </a:lnTo>
                  <a:lnTo>
                    <a:pt x="315" y="76"/>
                  </a:lnTo>
                  <a:lnTo>
                    <a:pt x="270" y="46"/>
                  </a:lnTo>
                  <a:lnTo>
                    <a:pt x="240" y="31"/>
                  </a:lnTo>
                  <a:lnTo>
                    <a:pt x="210" y="16"/>
                  </a:lnTo>
                  <a:lnTo>
                    <a:pt x="12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500;p32">
              <a:extLst>
                <a:ext uri="{FF2B5EF4-FFF2-40B4-BE49-F238E27FC236}">
                  <a16:creationId xmlns:a16="http://schemas.microsoft.com/office/drawing/2014/main" id="{6B00BADD-A199-441F-B3C5-1AD5520D4AF9}"/>
                </a:ext>
              </a:extLst>
            </p:cNvPr>
            <p:cNvSpPr/>
            <p:nvPr/>
          </p:nvSpPr>
          <p:spPr>
            <a:xfrm>
              <a:off x="-1310820" y="2817933"/>
              <a:ext cx="65148" cy="22297"/>
            </a:xfrm>
            <a:custGeom>
              <a:avLst/>
              <a:gdLst/>
              <a:ahLst/>
              <a:cxnLst/>
              <a:rect l="l" t="t" r="r" b="b"/>
              <a:pathLst>
                <a:path w="2317" h="793" extrusionOk="0">
                  <a:moveTo>
                    <a:pt x="1" y="1"/>
                  </a:moveTo>
                  <a:lnTo>
                    <a:pt x="1" y="180"/>
                  </a:lnTo>
                  <a:lnTo>
                    <a:pt x="2212" y="792"/>
                  </a:lnTo>
                  <a:lnTo>
                    <a:pt x="2257" y="792"/>
                  </a:lnTo>
                  <a:lnTo>
                    <a:pt x="2287" y="777"/>
                  </a:lnTo>
                  <a:lnTo>
                    <a:pt x="2302" y="762"/>
                  </a:lnTo>
                  <a:lnTo>
                    <a:pt x="2316" y="733"/>
                  </a:lnTo>
                  <a:lnTo>
                    <a:pt x="2316" y="703"/>
                  </a:lnTo>
                  <a:lnTo>
                    <a:pt x="2316" y="673"/>
                  </a:lnTo>
                  <a:lnTo>
                    <a:pt x="2287" y="643"/>
                  </a:lnTo>
                  <a:lnTo>
                    <a:pt x="2257" y="628"/>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501;p32">
              <a:extLst>
                <a:ext uri="{FF2B5EF4-FFF2-40B4-BE49-F238E27FC236}">
                  <a16:creationId xmlns:a16="http://schemas.microsoft.com/office/drawing/2014/main" id="{52CC4EDF-AAC5-4203-A5B2-70A12ACB8FD0}"/>
                </a:ext>
              </a:extLst>
            </p:cNvPr>
            <p:cNvSpPr/>
            <p:nvPr/>
          </p:nvSpPr>
          <p:spPr>
            <a:xfrm>
              <a:off x="-1845561" y="4073494"/>
              <a:ext cx="930464" cy="580148"/>
            </a:xfrm>
            <a:custGeom>
              <a:avLst/>
              <a:gdLst/>
              <a:ahLst/>
              <a:cxnLst/>
              <a:rect l="l" t="t" r="r" b="b"/>
              <a:pathLst>
                <a:path w="33092" h="20633" extrusionOk="0">
                  <a:moveTo>
                    <a:pt x="18317" y="1"/>
                  </a:moveTo>
                  <a:lnTo>
                    <a:pt x="7441" y="4781"/>
                  </a:lnTo>
                  <a:lnTo>
                    <a:pt x="7560" y="5020"/>
                  </a:lnTo>
                  <a:lnTo>
                    <a:pt x="7725" y="5289"/>
                  </a:lnTo>
                  <a:lnTo>
                    <a:pt x="7964" y="5663"/>
                  </a:lnTo>
                  <a:lnTo>
                    <a:pt x="8277" y="6111"/>
                  </a:lnTo>
                  <a:lnTo>
                    <a:pt x="8471" y="6365"/>
                  </a:lnTo>
                  <a:lnTo>
                    <a:pt x="8696" y="6634"/>
                  </a:lnTo>
                  <a:lnTo>
                    <a:pt x="8935" y="6918"/>
                  </a:lnTo>
                  <a:lnTo>
                    <a:pt x="9189" y="7217"/>
                  </a:lnTo>
                  <a:lnTo>
                    <a:pt x="9487" y="7530"/>
                  </a:lnTo>
                  <a:lnTo>
                    <a:pt x="9801" y="7844"/>
                  </a:lnTo>
                  <a:lnTo>
                    <a:pt x="10160" y="8173"/>
                  </a:lnTo>
                  <a:lnTo>
                    <a:pt x="10533" y="8501"/>
                  </a:lnTo>
                  <a:lnTo>
                    <a:pt x="10937" y="8845"/>
                  </a:lnTo>
                  <a:lnTo>
                    <a:pt x="11370" y="9189"/>
                  </a:lnTo>
                  <a:lnTo>
                    <a:pt x="11848" y="9532"/>
                  </a:lnTo>
                  <a:lnTo>
                    <a:pt x="12341" y="9876"/>
                  </a:lnTo>
                  <a:lnTo>
                    <a:pt x="12879" y="10234"/>
                  </a:lnTo>
                  <a:lnTo>
                    <a:pt x="13446" y="10578"/>
                  </a:lnTo>
                  <a:lnTo>
                    <a:pt x="14059" y="10922"/>
                  </a:lnTo>
                  <a:lnTo>
                    <a:pt x="14686" y="11265"/>
                  </a:lnTo>
                  <a:lnTo>
                    <a:pt x="15374" y="11594"/>
                  </a:lnTo>
                  <a:lnTo>
                    <a:pt x="16091" y="11923"/>
                  </a:lnTo>
                  <a:lnTo>
                    <a:pt x="16838" y="12236"/>
                  </a:lnTo>
                  <a:lnTo>
                    <a:pt x="17629" y="12550"/>
                  </a:lnTo>
                  <a:lnTo>
                    <a:pt x="18466" y="12849"/>
                  </a:lnTo>
                  <a:lnTo>
                    <a:pt x="19333" y="13133"/>
                  </a:lnTo>
                  <a:lnTo>
                    <a:pt x="19228" y="13103"/>
                  </a:lnTo>
                  <a:lnTo>
                    <a:pt x="18899" y="12998"/>
                  </a:lnTo>
                  <a:lnTo>
                    <a:pt x="18660" y="12938"/>
                  </a:lnTo>
                  <a:lnTo>
                    <a:pt x="18362" y="12879"/>
                  </a:lnTo>
                  <a:lnTo>
                    <a:pt x="18003" y="12819"/>
                  </a:lnTo>
                  <a:lnTo>
                    <a:pt x="17585" y="12759"/>
                  </a:lnTo>
                  <a:lnTo>
                    <a:pt x="17122" y="12714"/>
                  </a:lnTo>
                  <a:lnTo>
                    <a:pt x="16599" y="12684"/>
                  </a:lnTo>
                  <a:lnTo>
                    <a:pt x="16016" y="12655"/>
                  </a:lnTo>
                  <a:lnTo>
                    <a:pt x="15374" y="12655"/>
                  </a:lnTo>
                  <a:lnTo>
                    <a:pt x="14671" y="12684"/>
                  </a:lnTo>
                  <a:lnTo>
                    <a:pt x="13924" y="12729"/>
                  </a:lnTo>
                  <a:lnTo>
                    <a:pt x="13103" y="12804"/>
                  </a:lnTo>
                  <a:lnTo>
                    <a:pt x="12236" y="12923"/>
                  </a:lnTo>
                  <a:lnTo>
                    <a:pt x="11310" y="13073"/>
                  </a:lnTo>
                  <a:lnTo>
                    <a:pt x="10339" y="13267"/>
                  </a:lnTo>
                  <a:lnTo>
                    <a:pt x="9323" y="13491"/>
                  </a:lnTo>
                  <a:lnTo>
                    <a:pt x="8307" y="13745"/>
                  </a:lnTo>
                  <a:lnTo>
                    <a:pt x="7276" y="14014"/>
                  </a:lnTo>
                  <a:lnTo>
                    <a:pt x="6260" y="14298"/>
                  </a:lnTo>
                  <a:lnTo>
                    <a:pt x="5274" y="14582"/>
                  </a:lnTo>
                  <a:lnTo>
                    <a:pt x="4318" y="14866"/>
                  </a:lnTo>
                  <a:lnTo>
                    <a:pt x="2600" y="15403"/>
                  </a:lnTo>
                  <a:lnTo>
                    <a:pt x="1241" y="15852"/>
                  </a:lnTo>
                  <a:lnTo>
                    <a:pt x="1" y="16285"/>
                  </a:lnTo>
                  <a:lnTo>
                    <a:pt x="105" y="19796"/>
                  </a:lnTo>
                  <a:lnTo>
                    <a:pt x="29880" y="20632"/>
                  </a:lnTo>
                  <a:lnTo>
                    <a:pt x="30104" y="20617"/>
                  </a:lnTo>
                  <a:lnTo>
                    <a:pt x="30313" y="20602"/>
                  </a:lnTo>
                  <a:lnTo>
                    <a:pt x="30522" y="20572"/>
                  </a:lnTo>
                  <a:lnTo>
                    <a:pt x="30717" y="20528"/>
                  </a:lnTo>
                  <a:lnTo>
                    <a:pt x="30926" y="20468"/>
                  </a:lnTo>
                  <a:lnTo>
                    <a:pt x="31105" y="20408"/>
                  </a:lnTo>
                  <a:lnTo>
                    <a:pt x="31299" y="20319"/>
                  </a:lnTo>
                  <a:lnTo>
                    <a:pt x="31478" y="20229"/>
                  </a:lnTo>
                  <a:lnTo>
                    <a:pt x="31643" y="20124"/>
                  </a:lnTo>
                  <a:lnTo>
                    <a:pt x="31807" y="20020"/>
                  </a:lnTo>
                  <a:lnTo>
                    <a:pt x="31957" y="19885"/>
                  </a:lnTo>
                  <a:lnTo>
                    <a:pt x="32106" y="19766"/>
                  </a:lnTo>
                  <a:lnTo>
                    <a:pt x="32240" y="19616"/>
                  </a:lnTo>
                  <a:lnTo>
                    <a:pt x="32375" y="19467"/>
                  </a:lnTo>
                  <a:lnTo>
                    <a:pt x="32479" y="19318"/>
                  </a:lnTo>
                  <a:lnTo>
                    <a:pt x="32599" y="19153"/>
                  </a:lnTo>
                  <a:lnTo>
                    <a:pt x="32689" y="18989"/>
                  </a:lnTo>
                  <a:lnTo>
                    <a:pt x="32778" y="18825"/>
                  </a:lnTo>
                  <a:lnTo>
                    <a:pt x="32868" y="18645"/>
                  </a:lnTo>
                  <a:lnTo>
                    <a:pt x="32928" y="18451"/>
                  </a:lnTo>
                  <a:lnTo>
                    <a:pt x="32987" y="18272"/>
                  </a:lnTo>
                  <a:lnTo>
                    <a:pt x="33032" y="18078"/>
                  </a:lnTo>
                  <a:lnTo>
                    <a:pt x="33062" y="17883"/>
                  </a:lnTo>
                  <a:lnTo>
                    <a:pt x="33092" y="17689"/>
                  </a:lnTo>
                  <a:lnTo>
                    <a:pt x="33092" y="17495"/>
                  </a:lnTo>
                  <a:lnTo>
                    <a:pt x="33092" y="17286"/>
                  </a:lnTo>
                  <a:lnTo>
                    <a:pt x="33077" y="17092"/>
                  </a:lnTo>
                  <a:lnTo>
                    <a:pt x="33047" y="16882"/>
                  </a:lnTo>
                  <a:lnTo>
                    <a:pt x="33002" y="16673"/>
                  </a:lnTo>
                  <a:lnTo>
                    <a:pt x="32943" y="16479"/>
                  </a:lnTo>
                  <a:lnTo>
                    <a:pt x="32868" y="16270"/>
                  </a:lnTo>
                  <a:lnTo>
                    <a:pt x="32778" y="16076"/>
                  </a:lnTo>
                  <a:lnTo>
                    <a:pt x="32524" y="15568"/>
                  </a:lnTo>
                  <a:lnTo>
                    <a:pt x="32225" y="15045"/>
                  </a:lnTo>
                  <a:lnTo>
                    <a:pt x="31912" y="14507"/>
                  </a:lnTo>
                  <a:lnTo>
                    <a:pt x="31553" y="13969"/>
                  </a:lnTo>
                  <a:lnTo>
                    <a:pt x="31180" y="13416"/>
                  </a:lnTo>
                  <a:lnTo>
                    <a:pt x="30791" y="12849"/>
                  </a:lnTo>
                  <a:lnTo>
                    <a:pt x="30373" y="12281"/>
                  </a:lnTo>
                  <a:lnTo>
                    <a:pt x="29925" y="11698"/>
                  </a:lnTo>
                  <a:lnTo>
                    <a:pt x="29462" y="11116"/>
                  </a:lnTo>
                  <a:lnTo>
                    <a:pt x="28984" y="10533"/>
                  </a:lnTo>
                  <a:lnTo>
                    <a:pt x="28506" y="9950"/>
                  </a:lnTo>
                  <a:lnTo>
                    <a:pt x="27998" y="9368"/>
                  </a:lnTo>
                  <a:lnTo>
                    <a:pt x="26967" y="8203"/>
                  </a:lnTo>
                  <a:lnTo>
                    <a:pt x="25891" y="7052"/>
                  </a:lnTo>
                  <a:lnTo>
                    <a:pt x="24830" y="5947"/>
                  </a:lnTo>
                  <a:lnTo>
                    <a:pt x="23755" y="4871"/>
                  </a:lnTo>
                  <a:lnTo>
                    <a:pt x="22709" y="3855"/>
                  </a:lnTo>
                  <a:lnTo>
                    <a:pt x="21693" y="2914"/>
                  </a:lnTo>
                  <a:lnTo>
                    <a:pt x="20737" y="2033"/>
                  </a:lnTo>
                  <a:lnTo>
                    <a:pt x="19841" y="1256"/>
                  </a:lnTo>
                  <a:lnTo>
                    <a:pt x="19034" y="583"/>
                  </a:lnTo>
                  <a:lnTo>
                    <a:pt x="18317" y="1"/>
                  </a:lnTo>
                  <a:close/>
                </a:path>
              </a:pathLst>
            </a:custGeom>
            <a:solidFill>
              <a:srgbClr val="6C1B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502;p32">
              <a:extLst>
                <a:ext uri="{FF2B5EF4-FFF2-40B4-BE49-F238E27FC236}">
                  <a16:creationId xmlns:a16="http://schemas.microsoft.com/office/drawing/2014/main" id="{40CBB3B6-AB2C-4599-B3DA-85E8242D26E4}"/>
                </a:ext>
              </a:extLst>
            </p:cNvPr>
            <p:cNvSpPr/>
            <p:nvPr/>
          </p:nvSpPr>
          <p:spPr>
            <a:xfrm>
              <a:off x="-1989636" y="4530938"/>
              <a:ext cx="144102" cy="100436"/>
            </a:xfrm>
            <a:custGeom>
              <a:avLst/>
              <a:gdLst/>
              <a:ahLst/>
              <a:cxnLst/>
              <a:rect l="l" t="t" r="r" b="b"/>
              <a:pathLst>
                <a:path w="5125" h="3572" extrusionOk="0">
                  <a:moveTo>
                    <a:pt x="5125" y="1"/>
                  </a:moveTo>
                  <a:lnTo>
                    <a:pt x="2480" y="464"/>
                  </a:lnTo>
                  <a:lnTo>
                    <a:pt x="2271" y="748"/>
                  </a:lnTo>
                  <a:lnTo>
                    <a:pt x="1718" y="1480"/>
                  </a:lnTo>
                  <a:lnTo>
                    <a:pt x="1345" y="1958"/>
                  </a:lnTo>
                  <a:lnTo>
                    <a:pt x="927" y="2481"/>
                  </a:lnTo>
                  <a:lnTo>
                    <a:pt x="479" y="3034"/>
                  </a:lnTo>
                  <a:lnTo>
                    <a:pt x="0" y="3571"/>
                  </a:lnTo>
                  <a:lnTo>
                    <a:pt x="4916" y="2989"/>
                  </a:lnTo>
                  <a:lnTo>
                    <a:pt x="5125" y="1"/>
                  </a:lnTo>
                  <a:close/>
                </a:path>
              </a:pathLst>
            </a:custGeom>
            <a:solidFill>
              <a:srgbClr val="FBB9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503;p32">
              <a:extLst>
                <a:ext uri="{FF2B5EF4-FFF2-40B4-BE49-F238E27FC236}">
                  <a16:creationId xmlns:a16="http://schemas.microsoft.com/office/drawing/2014/main" id="{A48A8246-BD60-4491-AD2C-0C7E8CB4A33B}"/>
                </a:ext>
              </a:extLst>
            </p:cNvPr>
            <p:cNvSpPr/>
            <p:nvPr/>
          </p:nvSpPr>
          <p:spPr>
            <a:xfrm>
              <a:off x="-1876209" y="4511622"/>
              <a:ext cx="67229" cy="128581"/>
            </a:xfrm>
            <a:custGeom>
              <a:avLst/>
              <a:gdLst/>
              <a:ahLst/>
              <a:cxnLst/>
              <a:rect l="l" t="t" r="r" b="b"/>
              <a:pathLst>
                <a:path w="2391" h="4573" extrusionOk="0">
                  <a:moveTo>
                    <a:pt x="1330" y="1"/>
                  </a:moveTo>
                  <a:lnTo>
                    <a:pt x="1061" y="16"/>
                  </a:lnTo>
                  <a:lnTo>
                    <a:pt x="777" y="31"/>
                  </a:lnTo>
                  <a:lnTo>
                    <a:pt x="508" y="90"/>
                  </a:lnTo>
                  <a:lnTo>
                    <a:pt x="209" y="150"/>
                  </a:lnTo>
                  <a:lnTo>
                    <a:pt x="0" y="4393"/>
                  </a:lnTo>
                  <a:lnTo>
                    <a:pt x="269" y="4483"/>
                  </a:lnTo>
                  <a:lnTo>
                    <a:pt x="538" y="4542"/>
                  </a:lnTo>
                  <a:lnTo>
                    <a:pt x="792" y="4572"/>
                  </a:lnTo>
                  <a:lnTo>
                    <a:pt x="1061" y="4572"/>
                  </a:lnTo>
                  <a:lnTo>
                    <a:pt x="1315" y="4557"/>
                  </a:lnTo>
                  <a:lnTo>
                    <a:pt x="1584" y="4527"/>
                  </a:lnTo>
                  <a:lnTo>
                    <a:pt x="1868" y="4468"/>
                  </a:lnTo>
                  <a:lnTo>
                    <a:pt x="2151" y="4393"/>
                  </a:lnTo>
                  <a:lnTo>
                    <a:pt x="2390" y="105"/>
                  </a:lnTo>
                  <a:lnTo>
                    <a:pt x="2122" y="60"/>
                  </a:lnTo>
                  <a:lnTo>
                    <a:pt x="1853" y="31"/>
                  </a:lnTo>
                  <a:lnTo>
                    <a:pt x="1584" y="1"/>
                  </a:lnTo>
                  <a:close/>
                </a:path>
              </a:pathLst>
            </a:custGeom>
            <a:solidFill>
              <a:srgbClr val="4C0C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504;p32">
              <a:extLst>
                <a:ext uri="{FF2B5EF4-FFF2-40B4-BE49-F238E27FC236}">
                  <a16:creationId xmlns:a16="http://schemas.microsoft.com/office/drawing/2014/main" id="{D684A24E-77FA-4024-AD7A-A33553A77086}"/>
                </a:ext>
              </a:extLst>
            </p:cNvPr>
            <p:cNvSpPr/>
            <p:nvPr/>
          </p:nvSpPr>
          <p:spPr>
            <a:xfrm>
              <a:off x="-2237465" y="4441890"/>
              <a:ext cx="346576" cy="242401"/>
            </a:xfrm>
            <a:custGeom>
              <a:avLst/>
              <a:gdLst/>
              <a:ahLst/>
              <a:cxnLst/>
              <a:rect l="l" t="t" r="r" b="b"/>
              <a:pathLst>
                <a:path w="12326" h="8621" extrusionOk="0">
                  <a:moveTo>
                    <a:pt x="9502" y="1"/>
                  </a:moveTo>
                  <a:lnTo>
                    <a:pt x="7993" y="1076"/>
                  </a:lnTo>
                  <a:lnTo>
                    <a:pt x="6454" y="2197"/>
                  </a:lnTo>
                  <a:lnTo>
                    <a:pt x="4691" y="3482"/>
                  </a:lnTo>
                  <a:lnTo>
                    <a:pt x="3810" y="4154"/>
                  </a:lnTo>
                  <a:lnTo>
                    <a:pt x="2943" y="4811"/>
                  </a:lnTo>
                  <a:lnTo>
                    <a:pt x="2136" y="5439"/>
                  </a:lnTo>
                  <a:lnTo>
                    <a:pt x="1419" y="6006"/>
                  </a:lnTo>
                  <a:lnTo>
                    <a:pt x="822" y="6514"/>
                  </a:lnTo>
                  <a:lnTo>
                    <a:pt x="374" y="6933"/>
                  </a:lnTo>
                  <a:lnTo>
                    <a:pt x="209" y="7112"/>
                  </a:lnTo>
                  <a:lnTo>
                    <a:pt x="90" y="7246"/>
                  </a:lnTo>
                  <a:lnTo>
                    <a:pt x="15" y="7351"/>
                  </a:lnTo>
                  <a:lnTo>
                    <a:pt x="0" y="7396"/>
                  </a:lnTo>
                  <a:lnTo>
                    <a:pt x="0" y="7426"/>
                  </a:lnTo>
                  <a:lnTo>
                    <a:pt x="75" y="7680"/>
                  </a:lnTo>
                  <a:lnTo>
                    <a:pt x="120" y="7814"/>
                  </a:lnTo>
                  <a:lnTo>
                    <a:pt x="179" y="7934"/>
                  </a:lnTo>
                  <a:lnTo>
                    <a:pt x="254" y="8068"/>
                  </a:lnTo>
                  <a:lnTo>
                    <a:pt x="329" y="8188"/>
                  </a:lnTo>
                  <a:lnTo>
                    <a:pt x="433" y="8307"/>
                  </a:lnTo>
                  <a:lnTo>
                    <a:pt x="538" y="8397"/>
                  </a:lnTo>
                  <a:lnTo>
                    <a:pt x="657" y="8486"/>
                  </a:lnTo>
                  <a:lnTo>
                    <a:pt x="792" y="8561"/>
                  </a:lnTo>
                  <a:lnTo>
                    <a:pt x="941" y="8591"/>
                  </a:lnTo>
                  <a:lnTo>
                    <a:pt x="1121" y="8621"/>
                  </a:lnTo>
                  <a:lnTo>
                    <a:pt x="1300" y="8606"/>
                  </a:lnTo>
                  <a:lnTo>
                    <a:pt x="1509" y="8561"/>
                  </a:lnTo>
                  <a:lnTo>
                    <a:pt x="1733" y="8486"/>
                  </a:lnTo>
                  <a:lnTo>
                    <a:pt x="1972" y="8367"/>
                  </a:lnTo>
                  <a:lnTo>
                    <a:pt x="2196" y="8277"/>
                  </a:lnTo>
                  <a:lnTo>
                    <a:pt x="2465" y="8188"/>
                  </a:lnTo>
                  <a:lnTo>
                    <a:pt x="2764" y="8098"/>
                  </a:lnTo>
                  <a:lnTo>
                    <a:pt x="3122" y="8023"/>
                  </a:lnTo>
                  <a:lnTo>
                    <a:pt x="3511" y="7964"/>
                  </a:lnTo>
                  <a:lnTo>
                    <a:pt x="3914" y="7889"/>
                  </a:lnTo>
                  <a:lnTo>
                    <a:pt x="4796" y="7784"/>
                  </a:lnTo>
                  <a:lnTo>
                    <a:pt x="5408" y="7724"/>
                  </a:lnTo>
                  <a:lnTo>
                    <a:pt x="5662" y="7695"/>
                  </a:lnTo>
                  <a:lnTo>
                    <a:pt x="6320" y="7635"/>
                  </a:lnTo>
                  <a:lnTo>
                    <a:pt x="6723" y="7605"/>
                  </a:lnTo>
                  <a:lnTo>
                    <a:pt x="7276" y="7560"/>
                  </a:lnTo>
                  <a:lnTo>
                    <a:pt x="8053" y="7485"/>
                  </a:lnTo>
                  <a:lnTo>
                    <a:pt x="8710" y="7411"/>
                  </a:lnTo>
                  <a:lnTo>
                    <a:pt x="8964" y="7381"/>
                  </a:lnTo>
                  <a:lnTo>
                    <a:pt x="9173" y="7336"/>
                  </a:lnTo>
                  <a:lnTo>
                    <a:pt x="9337" y="7306"/>
                  </a:lnTo>
                  <a:lnTo>
                    <a:pt x="9427" y="7261"/>
                  </a:lnTo>
                  <a:lnTo>
                    <a:pt x="9517" y="7187"/>
                  </a:lnTo>
                  <a:lnTo>
                    <a:pt x="9591" y="7097"/>
                  </a:lnTo>
                  <a:lnTo>
                    <a:pt x="9651" y="6992"/>
                  </a:lnTo>
                  <a:lnTo>
                    <a:pt x="9696" y="6873"/>
                  </a:lnTo>
                  <a:lnTo>
                    <a:pt x="9741" y="6753"/>
                  </a:lnTo>
                  <a:lnTo>
                    <a:pt x="9771" y="6634"/>
                  </a:lnTo>
                  <a:lnTo>
                    <a:pt x="9815" y="6365"/>
                  </a:lnTo>
                  <a:lnTo>
                    <a:pt x="9845" y="6126"/>
                  </a:lnTo>
                  <a:lnTo>
                    <a:pt x="9845" y="5917"/>
                  </a:lnTo>
                  <a:lnTo>
                    <a:pt x="9845" y="5723"/>
                  </a:lnTo>
                  <a:lnTo>
                    <a:pt x="10069" y="5364"/>
                  </a:lnTo>
                  <a:lnTo>
                    <a:pt x="10308" y="5050"/>
                  </a:lnTo>
                  <a:lnTo>
                    <a:pt x="10547" y="4781"/>
                  </a:lnTo>
                  <a:lnTo>
                    <a:pt x="10772" y="4542"/>
                  </a:lnTo>
                  <a:lnTo>
                    <a:pt x="11011" y="4333"/>
                  </a:lnTo>
                  <a:lnTo>
                    <a:pt x="11235" y="4154"/>
                  </a:lnTo>
                  <a:lnTo>
                    <a:pt x="11444" y="4005"/>
                  </a:lnTo>
                  <a:lnTo>
                    <a:pt x="11638" y="3885"/>
                  </a:lnTo>
                  <a:lnTo>
                    <a:pt x="11967" y="3676"/>
                  </a:lnTo>
                  <a:lnTo>
                    <a:pt x="12101" y="3586"/>
                  </a:lnTo>
                  <a:lnTo>
                    <a:pt x="12206" y="3512"/>
                  </a:lnTo>
                  <a:lnTo>
                    <a:pt x="12280" y="3437"/>
                  </a:lnTo>
                  <a:lnTo>
                    <a:pt x="12310" y="3392"/>
                  </a:lnTo>
                  <a:lnTo>
                    <a:pt x="12310" y="3347"/>
                  </a:lnTo>
                  <a:lnTo>
                    <a:pt x="12325" y="3302"/>
                  </a:lnTo>
                  <a:lnTo>
                    <a:pt x="12310" y="3258"/>
                  </a:lnTo>
                  <a:lnTo>
                    <a:pt x="12265" y="3168"/>
                  </a:lnTo>
                  <a:lnTo>
                    <a:pt x="12131" y="2974"/>
                  </a:lnTo>
                  <a:lnTo>
                    <a:pt x="11967" y="2765"/>
                  </a:lnTo>
                  <a:lnTo>
                    <a:pt x="11563" y="2272"/>
                  </a:lnTo>
                  <a:lnTo>
                    <a:pt x="11115" y="1749"/>
                  </a:lnTo>
                  <a:lnTo>
                    <a:pt x="10637" y="1226"/>
                  </a:lnTo>
                  <a:lnTo>
                    <a:pt x="9845" y="359"/>
                  </a:lnTo>
                  <a:lnTo>
                    <a:pt x="950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505;p32">
              <a:extLst>
                <a:ext uri="{FF2B5EF4-FFF2-40B4-BE49-F238E27FC236}">
                  <a16:creationId xmlns:a16="http://schemas.microsoft.com/office/drawing/2014/main" id="{5C6A48F6-79E6-40A1-8B51-B76AAA768EA4}"/>
                </a:ext>
              </a:extLst>
            </p:cNvPr>
            <p:cNvSpPr/>
            <p:nvPr/>
          </p:nvSpPr>
          <p:spPr>
            <a:xfrm>
              <a:off x="-2078263" y="4599826"/>
              <a:ext cx="27752" cy="61802"/>
            </a:xfrm>
            <a:custGeom>
              <a:avLst/>
              <a:gdLst/>
              <a:ahLst/>
              <a:cxnLst/>
              <a:rect l="l" t="t" r="r" b="b"/>
              <a:pathLst>
                <a:path w="987" h="2198" extrusionOk="0">
                  <a:moveTo>
                    <a:pt x="702" y="1"/>
                  </a:moveTo>
                  <a:lnTo>
                    <a:pt x="613" y="31"/>
                  </a:lnTo>
                  <a:lnTo>
                    <a:pt x="553" y="91"/>
                  </a:lnTo>
                  <a:lnTo>
                    <a:pt x="523" y="165"/>
                  </a:lnTo>
                  <a:lnTo>
                    <a:pt x="523" y="240"/>
                  </a:lnTo>
                  <a:lnTo>
                    <a:pt x="538" y="374"/>
                  </a:lnTo>
                  <a:lnTo>
                    <a:pt x="553" y="539"/>
                  </a:lnTo>
                  <a:lnTo>
                    <a:pt x="553" y="718"/>
                  </a:lnTo>
                  <a:lnTo>
                    <a:pt x="553" y="927"/>
                  </a:lnTo>
                  <a:lnTo>
                    <a:pt x="538" y="1151"/>
                  </a:lnTo>
                  <a:lnTo>
                    <a:pt x="493" y="1375"/>
                  </a:lnTo>
                  <a:lnTo>
                    <a:pt x="463" y="1480"/>
                  </a:lnTo>
                  <a:lnTo>
                    <a:pt x="418" y="1585"/>
                  </a:lnTo>
                  <a:lnTo>
                    <a:pt x="329" y="1749"/>
                  </a:lnTo>
                  <a:lnTo>
                    <a:pt x="224" y="1898"/>
                  </a:lnTo>
                  <a:lnTo>
                    <a:pt x="105" y="2003"/>
                  </a:lnTo>
                  <a:lnTo>
                    <a:pt x="0" y="2078"/>
                  </a:lnTo>
                  <a:lnTo>
                    <a:pt x="60" y="2152"/>
                  </a:lnTo>
                  <a:lnTo>
                    <a:pt x="135" y="2182"/>
                  </a:lnTo>
                  <a:lnTo>
                    <a:pt x="209" y="2197"/>
                  </a:lnTo>
                  <a:lnTo>
                    <a:pt x="284" y="2197"/>
                  </a:lnTo>
                  <a:lnTo>
                    <a:pt x="374" y="2167"/>
                  </a:lnTo>
                  <a:lnTo>
                    <a:pt x="463" y="2137"/>
                  </a:lnTo>
                  <a:lnTo>
                    <a:pt x="658" y="2018"/>
                  </a:lnTo>
                  <a:lnTo>
                    <a:pt x="732" y="1898"/>
                  </a:lnTo>
                  <a:lnTo>
                    <a:pt x="807" y="1749"/>
                  </a:lnTo>
                  <a:lnTo>
                    <a:pt x="852" y="1629"/>
                  </a:lnTo>
                  <a:lnTo>
                    <a:pt x="897" y="1510"/>
                  </a:lnTo>
                  <a:lnTo>
                    <a:pt x="956" y="1241"/>
                  </a:lnTo>
                  <a:lnTo>
                    <a:pt x="971" y="987"/>
                  </a:lnTo>
                  <a:lnTo>
                    <a:pt x="986" y="733"/>
                  </a:lnTo>
                  <a:lnTo>
                    <a:pt x="971" y="524"/>
                  </a:lnTo>
                  <a:lnTo>
                    <a:pt x="956" y="345"/>
                  </a:lnTo>
                  <a:lnTo>
                    <a:pt x="941" y="165"/>
                  </a:lnTo>
                  <a:lnTo>
                    <a:pt x="911" y="91"/>
                  </a:lnTo>
                  <a:lnTo>
                    <a:pt x="852" y="31"/>
                  </a:lnTo>
                  <a:lnTo>
                    <a:pt x="77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506;p32">
              <a:extLst>
                <a:ext uri="{FF2B5EF4-FFF2-40B4-BE49-F238E27FC236}">
                  <a16:creationId xmlns:a16="http://schemas.microsoft.com/office/drawing/2014/main" id="{06E9C741-5B4F-482A-A040-F614198D30FD}"/>
                </a:ext>
              </a:extLst>
            </p:cNvPr>
            <p:cNvSpPr/>
            <p:nvPr/>
          </p:nvSpPr>
          <p:spPr>
            <a:xfrm>
              <a:off x="-2048458" y="4601513"/>
              <a:ext cx="22297" cy="57163"/>
            </a:xfrm>
            <a:custGeom>
              <a:avLst/>
              <a:gdLst/>
              <a:ahLst/>
              <a:cxnLst/>
              <a:rect l="l" t="t" r="r" b="b"/>
              <a:pathLst>
                <a:path w="793" h="2033" extrusionOk="0">
                  <a:moveTo>
                    <a:pt x="509" y="1"/>
                  </a:moveTo>
                  <a:lnTo>
                    <a:pt x="464" y="16"/>
                  </a:lnTo>
                  <a:lnTo>
                    <a:pt x="419" y="31"/>
                  </a:lnTo>
                  <a:lnTo>
                    <a:pt x="359" y="90"/>
                  </a:lnTo>
                  <a:lnTo>
                    <a:pt x="330" y="165"/>
                  </a:lnTo>
                  <a:lnTo>
                    <a:pt x="330" y="240"/>
                  </a:lnTo>
                  <a:lnTo>
                    <a:pt x="345" y="389"/>
                  </a:lnTo>
                  <a:lnTo>
                    <a:pt x="359" y="539"/>
                  </a:lnTo>
                  <a:lnTo>
                    <a:pt x="359" y="718"/>
                  </a:lnTo>
                  <a:lnTo>
                    <a:pt x="359" y="942"/>
                  </a:lnTo>
                  <a:lnTo>
                    <a:pt x="345" y="1166"/>
                  </a:lnTo>
                  <a:lnTo>
                    <a:pt x="300" y="1375"/>
                  </a:lnTo>
                  <a:lnTo>
                    <a:pt x="270" y="1495"/>
                  </a:lnTo>
                  <a:lnTo>
                    <a:pt x="225" y="1584"/>
                  </a:lnTo>
                  <a:lnTo>
                    <a:pt x="180" y="1689"/>
                  </a:lnTo>
                  <a:lnTo>
                    <a:pt x="120" y="1779"/>
                  </a:lnTo>
                  <a:lnTo>
                    <a:pt x="61" y="1853"/>
                  </a:lnTo>
                  <a:lnTo>
                    <a:pt x="1" y="1928"/>
                  </a:lnTo>
                  <a:lnTo>
                    <a:pt x="76" y="1988"/>
                  </a:lnTo>
                  <a:lnTo>
                    <a:pt x="150" y="2018"/>
                  </a:lnTo>
                  <a:lnTo>
                    <a:pt x="225" y="2033"/>
                  </a:lnTo>
                  <a:lnTo>
                    <a:pt x="300" y="2018"/>
                  </a:lnTo>
                  <a:lnTo>
                    <a:pt x="359" y="2003"/>
                  </a:lnTo>
                  <a:lnTo>
                    <a:pt x="434" y="1958"/>
                  </a:lnTo>
                  <a:lnTo>
                    <a:pt x="554" y="1883"/>
                  </a:lnTo>
                  <a:lnTo>
                    <a:pt x="613" y="1764"/>
                  </a:lnTo>
                  <a:lnTo>
                    <a:pt x="658" y="1644"/>
                  </a:lnTo>
                  <a:lnTo>
                    <a:pt x="703" y="1510"/>
                  </a:lnTo>
                  <a:lnTo>
                    <a:pt x="748" y="1256"/>
                  </a:lnTo>
                  <a:lnTo>
                    <a:pt x="778" y="987"/>
                  </a:lnTo>
                  <a:lnTo>
                    <a:pt x="793" y="748"/>
                  </a:lnTo>
                  <a:lnTo>
                    <a:pt x="778" y="524"/>
                  </a:lnTo>
                  <a:lnTo>
                    <a:pt x="763" y="344"/>
                  </a:lnTo>
                  <a:lnTo>
                    <a:pt x="748" y="180"/>
                  </a:lnTo>
                  <a:lnTo>
                    <a:pt x="718" y="90"/>
                  </a:lnTo>
                  <a:lnTo>
                    <a:pt x="658" y="31"/>
                  </a:lnTo>
                  <a:lnTo>
                    <a:pt x="58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507;p32">
              <a:extLst>
                <a:ext uri="{FF2B5EF4-FFF2-40B4-BE49-F238E27FC236}">
                  <a16:creationId xmlns:a16="http://schemas.microsoft.com/office/drawing/2014/main" id="{6AB25F48-195B-4F74-A262-63D6C153911C}"/>
                </a:ext>
              </a:extLst>
            </p:cNvPr>
            <p:cNvSpPr/>
            <p:nvPr/>
          </p:nvSpPr>
          <p:spPr>
            <a:xfrm>
              <a:off x="-2102640" y="4604466"/>
              <a:ext cx="24828" cy="60509"/>
            </a:xfrm>
            <a:custGeom>
              <a:avLst/>
              <a:gdLst/>
              <a:ahLst/>
              <a:cxnLst/>
              <a:rect l="l" t="t" r="r" b="b"/>
              <a:pathLst>
                <a:path w="883" h="2152" extrusionOk="0">
                  <a:moveTo>
                    <a:pt x="553" y="0"/>
                  </a:moveTo>
                  <a:lnTo>
                    <a:pt x="509" y="30"/>
                  </a:lnTo>
                  <a:lnTo>
                    <a:pt x="449" y="90"/>
                  </a:lnTo>
                  <a:lnTo>
                    <a:pt x="419" y="150"/>
                  </a:lnTo>
                  <a:lnTo>
                    <a:pt x="419" y="239"/>
                  </a:lnTo>
                  <a:lnTo>
                    <a:pt x="434" y="374"/>
                  </a:lnTo>
                  <a:lnTo>
                    <a:pt x="449" y="523"/>
                  </a:lnTo>
                  <a:lnTo>
                    <a:pt x="464" y="717"/>
                  </a:lnTo>
                  <a:lnTo>
                    <a:pt x="449" y="927"/>
                  </a:lnTo>
                  <a:lnTo>
                    <a:pt x="434" y="1151"/>
                  </a:lnTo>
                  <a:lnTo>
                    <a:pt x="389" y="1375"/>
                  </a:lnTo>
                  <a:lnTo>
                    <a:pt x="359" y="1479"/>
                  </a:lnTo>
                  <a:lnTo>
                    <a:pt x="314" y="1584"/>
                  </a:lnTo>
                  <a:lnTo>
                    <a:pt x="255" y="1718"/>
                  </a:lnTo>
                  <a:lnTo>
                    <a:pt x="165" y="1823"/>
                  </a:lnTo>
                  <a:lnTo>
                    <a:pt x="90" y="1928"/>
                  </a:lnTo>
                  <a:lnTo>
                    <a:pt x="1" y="2002"/>
                  </a:lnTo>
                  <a:lnTo>
                    <a:pt x="60" y="2077"/>
                  </a:lnTo>
                  <a:lnTo>
                    <a:pt x="120" y="2122"/>
                  </a:lnTo>
                  <a:lnTo>
                    <a:pt x="195" y="2152"/>
                  </a:lnTo>
                  <a:lnTo>
                    <a:pt x="270" y="2152"/>
                  </a:lnTo>
                  <a:lnTo>
                    <a:pt x="344" y="2122"/>
                  </a:lnTo>
                  <a:lnTo>
                    <a:pt x="434" y="2077"/>
                  </a:lnTo>
                  <a:lnTo>
                    <a:pt x="524" y="2017"/>
                  </a:lnTo>
                  <a:lnTo>
                    <a:pt x="613" y="1942"/>
                  </a:lnTo>
                  <a:lnTo>
                    <a:pt x="703" y="1748"/>
                  </a:lnTo>
                  <a:lnTo>
                    <a:pt x="748" y="1629"/>
                  </a:lnTo>
                  <a:lnTo>
                    <a:pt x="792" y="1509"/>
                  </a:lnTo>
                  <a:lnTo>
                    <a:pt x="852" y="1240"/>
                  </a:lnTo>
                  <a:lnTo>
                    <a:pt x="882" y="986"/>
                  </a:lnTo>
                  <a:lnTo>
                    <a:pt x="882" y="732"/>
                  </a:lnTo>
                  <a:lnTo>
                    <a:pt x="867" y="523"/>
                  </a:lnTo>
                  <a:lnTo>
                    <a:pt x="867" y="344"/>
                  </a:lnTo>
                  <a:lnTo>
                    <a:pt x="837" y="165"/>
                  </a:lnTo>
                  <a:lnTo>
                    <a:pt x="807" y="90"/>
                  </a:lnTo>
                  <a:lnTo>
                    <a:pt x="748" y="30"/>
                  </a:lnTo>
                  <a:lnTo>
                    <a:pt x="67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508;p32">
              <a:extLst>
                <a:ext uri="{FF2B5EF4-FFF2-40B4-BE49-F238E27FC236}">
                  <a16:creationId xmlns:a16="http://schemas.microsoft.com/office/drawing/2014/main" id="{72A1FA54-7533-42F6-A4C2-8F797BFF7924}"/>
                </a:ext>
              </a:extLst>
            </p:cNvPr>
            <p:cNvSpPr/>
            <p:nvPr/>
          </p:nvSpPr>
          <p:spPr>
            <a:xfrm>
              <a:off x="-1755669" y="3757621"/>
              <a:ext cx="969548" cy="699845"/>
            </a:xfrm>
            <a:custGeom>
              <a:avLst/>
              <a:gdLst/>
              <a:ahLst/>
              <a:cxnLst/>
              <a:rect l="l" t="t" r="r" b="b"/>
              <a:pathLst>
                <a:path w="34482" h="24890" extrusionOk="0">
                  <a:moveTo>
                    <a:pt x="25383" y="0"/>
                  </a:moveTo>
                  <a:lnTo>
                    <a:pt x="25069" y="15"/>
                  </a:lnTo>
                  <a:lnTo>
                    <a:pt x="24741" y="60"/>
                  </a:lnTo>
                  <a:lnTo>
                    <a:pt x="24397" y="105"/>
                  </a:lnTo>
                  <a:lnTo>
                    <a:pt x="24039" y="180"/>
                  </a:lnTo>
                  <a:lnTo>
                    <a:pt x="23665" y="254"/>
                  </a:lnTo>
                  <a:lnTo>
                    <a:pt x="23292" y="359"/>
                  </a:lnTo>
                  <a:lnTo>
                    <a:pt x="22903" y="478"/>
                  </a:lnTo>
                  <a:lnTo>
                    <a:pt x="22500" y="598"/>
                  </a:lnTo>
                  <a:lnTo>
                    <a:pt x="21663" y="882"/>
                  </a:lnTo>
                  <a:lnTo>
                    <a:pt x="20797" y="1225"/>
                  </a:lnTo>
                  <a:lnTo>
                    <a:pt x="19915" y="1599"/>
                  </a:lnTo>
                  <a:lnTo>
                    <a:pt x="19004" y="2017"/>
                  </a:lnTo>
                  <a:lnTo>
                    <a:pt x="18078" y="2465"/>
                  </a:lnTo>
                  <a:lnTo>
                    <a:pt x="17151" y="2928"/>
                  </a:lnTo>
                  <a:lnTo>
                    <a:pt x="16225" y="3421"/>
                  </a:lnTo>
                  <a:lnTo>
                    <a:pt x="15299" y="3914"/>
                  </a:lnTo>
                  <a:lnTo>
                    <a:pt x="14373" y="4437"/>
                  </a:lnTo>
                  <a:lnTo>
                    <a:pt x="13476" y="4945"/>
                  </a:lnTo>
                  <a:lnTo>
                    <a:pt x="12595" y="5468"/>
                  </a:lnTo>
                  <a:lnTo>
                    <a:pt x="11743" y="5976"/>
                  </a:lnTo>
                  <a:lnTo>
                    <a:pt x="10160" y="6962"/>
                  </a:lnTo>
                  <a:lnTo>
                    <a:pt x="8740" y="7858"/>
                  </a:lnTo>
                  <a:lnTo>
                    <a:pt x="7560" y="8620"/>
                  </a:lnTo>
                  <a:lnTo>
                    <a:pt x="6664" y="9233"/>
                  </a:lnTo>
                  <a:lnTo>
                    <a:pt x="5887" y="9756"/>
                  </a:lnTo>
                  <a:lnTo>
                    <a:pt x="16" y="13700"/>
                  </a:lnTo>
                  <a:lnTo>
                    <a:pt x="16" y="13864"/>
                  </a:lnTo>
                  <a:lnTo>
                    <a:pt x="1" y="14058"/>
                  </a:lnTo>
                  <a:lnTo>
                    <a:pt x="1" y="14312"/>
                  </a:lnTo>
                  <a:lnTo>
                    <a:pt x="16" y="14626"/>
                  </a:lnTo>
                  <a:lnTo>
                    <a:pt x="61" y="14970"/>
                  </a:lnTo>
                  <a:lnTo>
                    <a:pt x="120" y="15373"/>
                  </a:lnTo>
                  <a:lnTo>
                    <a:pt x="210" y="15791"/>
                  </a:lnTo>
                  <a:lnTo>
                    <a:pt x="329" y="16240"/>
                  </a:lnTo>
                  <a:lnTo>
                    <a:pt x="404" y="16464"/>
                  </a:lnTo>
                  <a:lnTo>
                    <a:pt x="494" y="16688"/>
                  </a:lnTo>
                  <a:lnTo>
                    <a:pt x="598" y="16912"/>
                  </a:lnTo>
                  <a:lnTo>
                    <a:pt x="718" y="17151"/>
                  </a:lnTo>
                  <a:lnTo>
                    <a:pt x="837" y="17375"/>
                  </a:lnTo>
                  <a:lnTo>
                    <a:pt x="987" y="17599"/>
                  </a:lnTo>
                  <a:lnTo>
                    <a:pt x="1151" y="17823"/>
                  </a:lnTo>
                  <a:lnTo>
                    <a:pt x="1315" y="18047"/>
                  </a:lnTo>
                  <a:lnTo>
                    <a:pt x="1510" y="18256"/>
                  </a:lnTo>
                  <a:lnTo>
                    <a:pt x="1719" y="18466"/>
                  </a:lnTo>
                  <a:lnTo>
                    <a:pt x="1943" y="18660"/>
                  </a:lnTo>
                  <a:lnTo>
                    <a:pt x="2182" y="18854"/>
                  </a:lnTo>
                  <a:lnTo>
                    <a:pt x="2451" y="19033"/>
                  </a:lnTo>
                  <a:lnTo>
                    <a:pt x="2735" y="19212"/>
                  </a:lnTo>
                  <a:lnTo>
                    <a:pt x="3004" y="19362"/>
                  </a:lnTo>
                  <a:lnTo>
                    <a:pt x="3302" y="19496"/>
                  </a:lnTo>
                  <a:lnTo>
                    <a:pt x="3631" y="19631"/>
                  </a:lnTo>
                  <a:lnTo>
                    <a:pt x="3990" y="19750"/>
                  </a:lnTo>
                  <a:lnTo>
                    <a:pt x="4363" y="19855"/>
                  </a:lnTo>
                  <a:lnTo>
                    <a:pt x="4767" y="19945"/>
                  </a:lnTo>
                  <a:lnTo>
                    <a:pt x="5155" y="20019"/>
                  </a:lnTo>
                  <a:lnTo>
                    <a:pt x="5558" y="20064"/>
                  </a:lnTo>
                  <a:lnTo>
                    <a:pt x="5962" y="20094"/>
                  </a:lnTo>
                  <a:lnTo>
                    <a:pt x="6365" y="20109"/>
                  </a:lnTo>
                  <a:lnTo>
                    <a:pt x="6768" y="20109"/>
                  </a:lnTo>
                  <a:lnTo>
                    <a:pt x="7172" y="20094"/>
                  </a:lnTo>
                  <a:lnTo>
                    <a:pt x="7575" y="20049"/>
                  </a:lnTo>
                  <a:lnTo>
                    <a:pt x="7964" y="20004"/>
                  </a:lnTo>
                  <a:lnTo>
                    <a:pt x="8367" y="19930"/>
                  </a:lnTo>
                  <a:lnTo>
                    <a:pt x="8770" y="19855"/>
                  </a:lnTo>
                  <a:lnTo>
                    <a:pt x="9174" y="19750"/>
                  </a:lnTo>
                  <a:lnTo>
                    <a:pt x="9577" y="19646"/>
                  </a:lnTo>
                  <a:lnTo>
                    <a:pt x="9980" y="19526"/>
                  </a:lnTo>
                  <a:lnTo>
                    <a:pt x="10369" y="19392"/>
                  </a:lnTo>
                  <a:lnTo>
                    <a:pt x="10772" y="19242"/>
                  </a:lnTo>
                  <a:lnTo>
                    <a:pt x="11161" y="19093"/>
                  </a:lnTo>
                  <a:lnTo>
                    <a:pt x="11549" y="18929"/>
                  </a:lnTo>
                  <a:lnTo>
                    <a:pt x="11938" y="18749"/>
                  </a:lnTo>
                  <a:lnTo>
                    <a:pt x="12326" y="18570"/>
                  </a:lnTo>
                  <a:lnTo>
                    <a:pt x="12714" y="18376"/>
                  </a:lnTo>
                  <a:lnTo>
                    <a:pt x="13476" y="17958"/>
                  </a:lnTo>
                  <a:lnTo>
                    <a:pt x="14208" y="17524"/>
                  </a:lnTo>
                  <a:lnTo>
                    <a:pt x="14940" y="17061"/>
                  </a:lnTo>
                  <a:lnTo>
                    <a:pt x="15643" y="16583"/>
                  </a:lnTo>
                  <a:lnTo>
                    <a:pt x="16330" y="16075"/>
                  </a:lnTo>
                  <a:lnTo>
                    <a:pt x="16987" y="15582"/>
                  </a:lnTo>
                  <a:lnTo>
                    <a:pt x="17630" y="15059"/>
                  </a:lnTo>
                  <a:lnTo>
                    <a:pt x="18242" y="14551"/>
                  </a:lnTo>
                  <a:lnTo>
                    <a:pt x="18825" y="14043"/>
                  </a:lnTo>
                  <a:lnTo>
                    <a:pt x="19377" y="13550"/>
                  </a:lnTo>
                  <a:lnTo>
                    <a:pt x="19900" y="13072"/>
                  </a:lnTo>
                  <a:lnTo>
                    <a:pt x="20378" y="12594"/>
                  </a:lnTo>
                  <a:lnTo>
                    <a:pt x="21230" y="11743"/>
                  </a:lnTo>
                  <a:lnTo>
                    <a:pt x="21932" y="11011"/>
                  </a:lnTo>
                  <a:lnTo>
                    <a:pt x="22440" y="10443"/>
                  </a:lnTo>
                  <a:lnTo>
                    <a:pt x="22873" y="9950"/>
                  </a:lnTo>
                  <a:lnTo>
                    <a:pt x="22903" y="10264"/>
                  </a:lnTo>
                  <a:lnTo>
                    <a:pt x="22963" y="10622"/>
                  </a:lnTo>
                  <a:lnTo>
                    <a:pt x="23053" y="10996"/>
                  </a:lnTo>
                  <a:lnTo>
                    <a:pt x="23172" y="11384"/>
                  </a:lnTo>
                  <a:lnTo>
                    <a:pt x="23322" y="11788"/>
                  </a:lnTo>
                  <a:lnTo>
                    <a:pt x="23486" y="12221"/>
                  </a:lnTo>
                  <a:lnTo>
                    <a:pt x="23680" y="12654"/>
                  </a:lnTo>
                  <a:lnTo>
                    <a:pt x="23904" y="13117"/>
                  </a:lnTo>
                  <a:lnTo>
                    <a:pt x="24143" y="13580"/>
                  </a:lnTo>
                  <a:lnTo>
                    <a:pt x="24397" y="14073"/>
                  </a:lnTo>
                  <a:lnTo>
                    <a:pt x="24950" y="15059"/>
                  </a:lnTo>
                  <a:lnTo>
                    <a:pt x="25548" y="16075"/>
                  </a:lnTo>
                  <a:lnTo>
                    <a:pt x="26190" y="17121"/>
                  </a:lnTo>
                  <a:lnTo>
                    <a:pt x="27505" y="19227"/>
                  </a:lnTo>
                  <a:lnTo>
                    <a:pt x="28147" y="20258"/>
                  </a:lnTo>
                  <a:lnTo>
                    <a:pt x="28775" y="21274"/>
                  </a:lnTo>
                  <a:lnTo>
                    <a:pt x="29342" y="22260"/>
                  </a:lnTo>
                  <a:lnTo>
                    <a:pt x="29865" y="23201"/>
                  </a:lnTo>
                  <a:lnTo>
                    <a:pt x="30104" y="23650"/>
                  </a:lnTo>
                  <a:lnTo>
                    <a:pt x="30328" y="24083"/>
                  </a:lnTo>
                  <a:lnTo>
                    <a:pt x="30522" y="24501"/>
                  </a:lnTo>
                  <a:lnTo>
                    <a:pt x="30687" y="24889"/>
                  </a:lnTo>
                  <a:lnTo>
                    <a:pt x="31643" y="24845"/>
                  </a:lnTo>
                  <a:lnTo>
                    <a:pt x="32016" y="24830"/>
                  </a:lnTo>
                  <a:lnTo>
                    <a:pt x="34481" y="24695"/>
                  </a:lnTo>
                  <a:lnTo>
                    <a:pt x="34466" y="24486"/>
                  </a:lnTo>
                  <a:lnTo>
                    <a:pt x="34437" y="24172"/>
                  </a:lnTo>
                  <a:lnTo>
                    <a:pt x="34392" y="23784"/>
                  </a:lnTo>
                  <a:lnTo>
                    <a:pt x="34317" y="23291"/>
                  </a:lnTo>
                  <a:lnTo>
                    <a:pt x="34093" y="22081"/>
                  </a:lnTo>
                  <a:lnTo>
                    <a:pt x="33809" y="20617"/>
                  </a:lnTo>
                  <a:lnTo>
                    <a:pt x="33451" y="18929"/>
                  </a:lnTo>
                  <a:lnTo>
                    <a:pt x="33032" y="17076"/>
                  </a:lnTo>
                  <a:lnTo>
                    <a:pt x="32569" y="15104"/>
                  </a:lnTo>
                  <a:lnTo>
                    <a:pt x="32061" y="13072"/>
                  </a:lnTo>
                  <a:lnTo>
                    <a:pt x="31508" y="11026"/>
                  </a:lnTo>
                  <a:lnTo>
                    <a:pt x="31225" y="10010"/>
                  </a:lnTo>
                  <a:lnTo>
                    <a:pt x="30926" y="9009"/>
                  </a:lnTo>
                  <a:lnTo>
                    <a:pt x="30642" y="8038"/>
                  </a:lnTo>
                  <a:lnTo>
                    <a:pt x="30328" y="7097"/>
                  </a:lnTo>
                  <a:lnTo>
                    <a:pt x="30029" y="6185"/>
                  </a:lnTo>
                  <a:lnTo>
                    <a:pt x="29716" y="5304"/>
                  </a:lnTo>
                  <a:lnTo>
                    <a:pt x="29417" y="4482"/>
                  </a:lnTo>
                  <a:lnTo>
                    <a:pt x="29103" y="3705"/>
                  </a:lnTo>
                  <a:lnTo>
                    <a:pt x="28804" y="3003"/>
                  </a:lnTo>
                  <a:lnTo>
                    <a:pt x="28491" y="2346"/>
                  </a:lnTo>
                  <a:lnTo>
                    <a:pt x="28192" y="1778"/>
                  </a:lnTo>
                  <a:lnTo>
                    <a:pt x="28042" y="1524"/>
                  </a:lnTo>
                  <a:lnTo>
                    <a:pt x="27893" y="1285"/>
                  </a:lnTo>
                  <a:lnTo>
                    <a:pt x="27744" y="1061"/>
                  </a:lnTo>
                  <a:lnTo>
                    <a:pt x="27594" y="867"/>
                  </a:lnTo>
                  <a:lnTo>
                    <a:pt x="27445" y="702"/>
                  </a:lnTo>
                  <a:lnTo>
                    <a:pt x="27310" y="553"/>
                  </a:lnTo>
                  <a:lnTo>
                    <a:pt x="27131" y="404"/>
                  </a:lnTo>
                  <a:lnTo>
                    <a:pt x="26937" y="284"/>
                  </a:lnTo>
                  <a:lnTo>
                    <a:pt x="26728" y="194"/>
                  </a:lnTo>
                  <a:lnTo>
                    <a:pt x="26489" y="105"/>
                  </a:lnTo>
                  <a:lnTo>
                    <a:pt x="26250" y="60"/>
                  </a:lnTo>
                  <a:lnTo>
                    <a:pt x="25981" y="15"/>
                  </a:lnTo>
                  <a:lnTo>
                    <a:pt x="2569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509;p32">
              <a:extLst>
                <a:ext uri="{FF2B5EF4-FFF2-40B4-BE49-F238E27FC236}">
                  <a16:creationId xmlns:a16="http://schemas.microsoft.com/office/drawing/2014/main" id="{A310D360-4B39-436B-BC84-857A0EB1D974}"/>
                </a:ext>
              </a:extLst>
            </p:cNvPr>
            <p:cNvSpPr/>
            <p:nvPr/>
          </p:nvSpPr>
          <p:spPr>
            <a:xfrm>
              <a:off x="-884023" y="4442734"/>
              <a:ext cx="123520" cy="121861"/>
            </a:xfrm>
            <a:custGeom>
              <a:avLst/>
              <a:gdLst/>
              <a:ahLst/>
              <a:cxnLst/>
              <a:rect l="l" t="t" r="r" b="b"/>
              <a:pathLst>
                <a:path w="4393" h="4334" extrusionOk="0">
                  <a:moveTo>
                    <a:pt x="3198" y="1"/>
                  </a:moveTo>
                  <a:lnTo>
                    <a:pt x="1" y="255"/>
                  </a:lnTo>
                  <a:lnTo>
                    <a:pt x="957" y="4124"/>
                  </a:lnTo>
                  <a:lnTo>
                    <a:pt x="1211" y="4184"/>
                  </a:lnTo>
                  <a:lnTo>
                    <a:pt x="1509" y="4243"/>
                  </a:lnTo>
                  <a:lnTo>
                    <a:pt x="1913" y="4288"/>
                  </a:lnTo>
                  <a:lnTo>
                    <a:pt x="2421" y="4318"/>
                  </a:lnTo>
                  <a:lnTo>
                    <a:pt x="2705" y="4333"/>
                  </a:lnTo>
                  <a:lnTo>
                    <a:pt x="3003" y="4318"/>
                  </a:lnTo>
                  <a:lnTo>
                    <a:pt x="3332" y="4303"/>
                  </a:lnTo>
                  <a:lnTo>
                    <a:pt x="3661" y="4288"/>
                  </a:lnTo>
                  <a:lnTo>
                    <a:pt x="4019" y="4243"/>
                  </a:lnTo>
                  <a:lnTo>
                    <a:pt x="4393" y="4184"/>
                  </a:lnTo>
                  <a:lnTo>
                    <a:pt x="3198" y="1"/>
                  </a:lnTo>
                  <a:close/>
                </a:path>
              </a:pathLst>
            </a:custGeom>
            <a:solidFill>
              <a:srgbClr val="FBB9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510;p32">
              <a:extLst>
                <a:ext uri="{FF2B5EF4-FFF2-40B4-BE49-F238E27FC236}">
                  <a16:creationId xmlns:a16="http://schemas.microsoft.com/office/drawing/2014/main" id="{07761EE5-7418-4B48-AD6E-87F11CF8D1A3}"/>
                </a:ext>
              </a:extLst>
            </p:cNvPr>
            <p:cNvSpPr/>
            <p:nvPr/>
          </p:nvSpPr>
          <p:spPr>
            <a:xfrm>
              <a:off x="-918467" y="4407868"/>
              <a:ext cx="163841" cy="97905"/>
            </a:xfrm>
            <a:custGeom>
              <a:avLst/>
              <a:gdLst/>
              <a:ahLst/>
              <a:cxnLst/>
              <a:rect l="l" t="t" r="r" b="b"/>
              <a:pathLst>
                <a:path w="5827" h="3482" extrusionOk="0">
                  <a:moveTo>
                    <a:pt x="5349" y="1"/>
                  </a:moveTo>
                  <a:lnTo>
                    <a:pt x="0" y="1256"/>
                  </a:lnTo>
                  <a:lnTo>
                    <a:pt x="45" y="1539"/>
                  </a:lnTo>
                  <a:lnTo>
                    <a:pt x="90" y="1838"/>
                  </a:lnTo>
                  <a:lnTo>
                    <a:pt x="150" y="2122"/>
                  </a:lnTo>
                  <a:lnTo>
                    <a:pt x="225" y="2391"/>
                  </a:lnTo>
                  <a:lnTo>
                    <a:pt x="314" y="2675"/>
                  </a:lnTo>
                  <a:lnTo>
                    <a:pt x="419" y="2944"/>
                  </a:lnTo>
                  <a:lnTo>
                    <a:pt x="523" y="3213"/>
                  </a:lnTo>
                  <a:lnTo>
                    <a:pt x="658" y="3482"/>
                  </a:lnTo>
                  <a:lnTo>
                    <a:pt x="5812" y="2316"/>
                  </a:lnTo>
                  <a:lnTo>
                    <a:pt x="5827" y="2017"/>
                  </a:lnTo>
                  <a:lnTo>
                    <a:pt x="5827" y="1719"/>
                  </a:lnTo>
                  <a:lnTo>
                    <a:pt x="5797" y="1420"/>
                  </a:lnTo>
                  <a:lnTo>
                    <a:pt x="5767" y="1121"/>
                  </a:lnTo>
                  <a:lnTo>
                    <a:pt x="5707" y="837"/>
                  </a:lnTo>
                  <a:lnTo>
                    <a:pt x="5618" y="553"/>
                  </a:lnTo>
                  <a:lnTo>
                    <a:pt x="5498" y="270"/>
                  </a:lnTo>
                  <a:lnTo>
                    <a:pt x="5349" y="1"/>
                  </a:lnTo>
                  <a:close/>
                </a:path>
              </a:pathLst>
            </a:custGeom>
            <a:solidFill>
              <a:srgbClr val="4C0C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511;p32">
              <a:extLst>
                <a:ext uri="{FF2B5EF4-FFF2-40B4-BE49-F238E27FC236}">
                  <a16:creationId xmlns:a16="http://schemas.microsoft.com/office/drawing/2014/main" id="{15164BC3-0536-4339-970D-FC1F979036C3}"/>
                </a:ext>
              </a:extLst>
            </p:cNvPr>
            <p:cNvSpPr/>
            <p:nvPr/>
          </p:nvSpPr>
          <p:spPr>
            <a:xfrm>
              <a:off x="-905870" y="4511622"/>
              <a:ext cx="371376" cy="177731"/>
            </a:xfrm>
            <a:custGeom>
              <a:avLst/>
              <a:gdLst/>
              <a:ahLst/>
              <a:cxnLst/>
              <a:rect l="l" t="t" r="r" b="b"/>
              <a:pathLst>
                <a:path w="13208" h="6321" extrusionOk="0">
                  <a:moveTo>
                    <a:pt x="4886" y="1"/>
                  </a:moveTo>
                  <a:lnTo>
                    <a:pt x="4766" y="31"/>
                  </a:lnTo>
                  <a:lnTo>
                    <a:pt x="4647" y="75"/>
                  </a:lnTo>
                  <a:lnTo>
                    <a:pt x="4527" y="135"/>
                  </a:lnTo>
                  <a:lnTo>
                    <a:pt x="4408" y="210"/>
                  </a:lnTo>
                  <a:lnTo>
                    <a:pt x="4303" y="299"/>
                  </a:lnTo>
                  <a:lnTo>
                    <a:pt x="4094" y="494"/>
                  </a:lnTo>
                  <a:lnTo>
                    <a:pt x="3915" y="673"/>
                  </a:lnTo>
                  <a:lnTo>
                    <a:pt x="3765" y="837"/>
                  </a:lnTo>
                  <a:lnTo>
                    <a:pt x="3646" y="1002"/>
                  </a:lnTo>
                  <a:lnTo>
                    <a:pt x="3526" y="1032"/>
                  </a:lnTo>
                  <a:lnTo>
                    <a:pt x="3407" y="1046"/>
                  </a:lnTo>
                  <a:lnTo>
                    <a:pt x="3153" y="1046"/>
                  </a:lnTo>
                  <a:lnTo>
                    <a:pt x="2884" y="1032"/>
                  </a:lnTo>
                  <a:lnTo>
                    <a:pt x="2630" y="987"/>
                  </a:lnTo>
                  <a:lnTo>
                    <a:pt x="2361" y="942"/>
                  </a:lnTo>
                  <a:lnTo>
                    <a:pt x="2092" y="867"/>
                  </a:lnTo>
                  <a:lnTo>
                    <a:pt x="1584" y="763"/>
                  </a:lnTo>
                  <a:lnTo>
                    <a:pt x="1345" y="703"/>
                  </a:lnTo>
                  <a:lnTo>
                    <a:pt x="1106" y="673"/>
                  </a:lnTo>
                  <a:lnTo>
                    <a:pt x="897" y="673"/>
                  </a:lnTo>
                  <a:lnTo>
                    <a:pt x="703" y="688"/>
                  </a:lnTo>
                  <a:lnTo>
                    <a:pt x="613" y="703"/>
                  </a:lnTo>
                  <a:lnTo>
                    <a:pt x="524" y="733"/>
                  </a:lnTo>
                  <a:lnTo>
                    <a:pt x="449" y="778"/>
                  </a:lnTo>
                  <a:lnTo>
                    <a:pt x="374" y="822"/>
                  </a:lnTo>
                  <a:lnTo>
                    <a:pt x="314" y="882"/>
                  </a:lnTo>
                  <a:lnTo>
                    <a:pt x="255" y="957"/>
                  </a:lnTo>
                  <a:lnTo>
                    <a:pt x="210" y="1046"/>
                  </a:lnTo>
                  <a:lnTo>
                    <a:pt x="165" y="1151"/>
                  </a:lnTo>
                  <a:lnTo>
                    <a:pt x="105" y="1390"/>
                  </a:lnTo>
                  <a:lnTo>
                    <a:pt x="60" y="1689"/>
                  </a:lnTo>
                  <a:lnTo>
                    <a:pt x="31" y="2018"/>
                  </a:lnTo>
                  <a:lnTo>
                    <a:pt x="1" y="2391"/>
                  </a:lnTo>
                  <a:lnTo>
                    <a:pt x="1" y="2779"/>
                  </a:lnTo>
                  <a:lnTo>
                    <a:pt x="1" y="3198"/>
                  </a:lnTo>
                  <a:lnTo>
                    <a:pt x="31" y="4019"/>
                  </a:lnTo>
                  <a:lnTo>
                    <a:pt x="75" y="4781"/>
                  </a:lnTo>
                  <a:lnTo>
                    <a:pt x="120" y="5424"/>
                  </a:lnTo>
                  <a:lnTo>
                    <a:pt x="180" y="6021"/>
                  </a:lnTo>
                  <a:lnTo>
                    <a:pt x="2137" y="6111"/>
                  </a:lnTo>
                  <a:lnTo>
                    <a:pt x="4154" y="6186"/>
                  </a:lnTo>
                  <a:lnTo>
                    <a:pt x="6469" y="6260"/>
                  </a:lnTo>
                  <a:lnTo>
                    <a:pt x="7665" y="6290"/>
                  </a:lnTo>
                  <a:lnTo>
                    <a:pt x="8815" y="6320"/>
                  </a:lnTo>
                  <a:lnTo>
                    <a:pt x="9891" y="6320"/>
                  </a:lnTo>
                  <a:lnTo>
                    <a:pt x="10862" y="6305"/>
                  </a:lnTo>
                  <a:lnTo>
                    <a:pt x="11698" y="6275"/>
                  </a:lnTo>
                  <a:lnTo>
                    <a:pt x="12057" y="6260"/>
                  </a:lnTo>
                  <a:lnTo>
                    <a:pt x="12356" y="6230"/>
                  </a:lnTo>
                  <a:lnTo>
                    <a:pt x="12610" y="6201"/>
                  </a:lnTo>
                  <a:lnTo>
                    <a:pt x="12804" y="6156"/>
                  </a:lnTo>
                  <a:lnTo>
                    <a:pt x="12923" y="6111"/>
                  </a:lnTo>
                  <a:lnTo>
                    <a:pt x="12968" y="6081"/>
                  </a:lnTo>
                  <a:lnTo>
                    <a:pt x="12983" y="6066"/>
                  </a:lnTo>
                  <a:lnTo>
                    <a:pt x="13088" y="5812"/>
                  </a:lnTo>
                  <a:lnTo>
                    <a:pt x="13133" y="5663"/>
                  </a:lnTo>
                  <a:lnTo>
                    <a:pt x="13177" y="5513"/>
                  </a:lnTo>
                  <a:lnTo>
                    <a:pt x="13207" y="5364"/>
                  </a:lnTo>
                  <a:lnTo>
                    <a:pt x="13207" y="5215"/>
                  </a:lnTo>
                  <a:lnTo>
                    <a:pt x="13207" y="5050"/>
                  </a:lnTo>
                  <a:lnTo>
                    <a:pt x="13192" y="4901"/>
                  </a:lnTo>
                  <a:lnTo>
                    <a:pt x="13148" y="4751"/>
                  </a:lnTo>
                  <a:lnTo>
                    <a:pt x="13073" y="4602"/>
                  </a:lnTo>
                  <a:lnTo>
                    <a:pt x="12968" y="4468"/>
                  </a:lnTo>
                  <a:lnTo>
                    <a:pt x="12834" y="4333"/>
                  </a:lnTo>
                  <a:lnTo>
                    <a:pt x="12684" y="4229"/>
                  </a:lnTo>
                  <a:lnTo>
                    <a:pt x="12475" y="4124"/>
                  </a:lnTo>
                  <a:lnTo>
                    <a:pt x="12236" y="4049"/>
                  </a:lnTo>
                  <a:lnTo>
                    <a:pt x="11952" y="3975"/>
                  </a:lnTo>
                  <a:lnTo>
                    <a:pt x="11713" y="3915"/>
                  </a:lnTo>
                  <a:lnTo>
                    <a:pt x="11429" y="3810"/>
                  </a:lnTo>
                  <a:lnTo>
                    <a:pt x="11116" y="3676"/>
                  </a:lnTo>
                  <a:lnTo>
                    <a:pt x="10772" y="3511"/>
                  </a:lnTo>
                  <a:lnTo>
                    <a:pt x="10414" y="3317"/>
                  </a:lnTo>
                  <a:lnTo>
                    <a:pt x="10025" y="3093"/>
                  </a:lnTo>
                  <a:lnTo>
                    <a:pt x="9218" y="2615"/>
                  </a:lnTo>
                  <a:lnTo>
                    <a:pt x="8666" y="2257"/>
                  </a:lnTo>
                  <a:lnTo>
                    <a:pt x="8442" y="2122"/>
                  </a:lnTo>
                  <a:lnTo>
                    <a:pt x="7844" y="1734"/>
                  </a:lnTo>
                  <a:lnTo>
                    <a:pt x="7485" y="1495"/>
                  </a:lnTo>
                  <a:lnTo>
                    <a:pt x="6992" y="1166"/>
                  </a:lnTo>
                  <a:lnTo>
                    <a:pt x="6305" y="718"/>
                  </a:lnTo>
                  <a:lnTo>
                    <a:pt x="5708" y="344"/>
                  </a:lnTo>
                  <a:lnTo>
                    <a:pt x="5469" y="210"/>
                  </a:lnTo>
                  <a:lnTo>
                    <a:pt x="5274" y="90"/>
                  </a:lnTo>
                  <a:lnTo>
                    <a:pt x="5110" y="31"/>
                  </a:lnTo>
                  <a:lnTo>
                    <a:pt x="500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512;p32">
              <a:extLst>
                <a:ext uri="{FF2B5EF4-FFF2-40B4-BE49-F238E27FC236}">
                  <a16:creationId xmlns:a16="http://schemas.microsoft.com/office/drawing/2014/main" id="{4C0778DE-48BC-44D6-B65D-1692BBE0AE2C}"/>
                </a:ext>
              </a:extLst>
            </p:cNvPr>
            <p:cNvSpPr/>
            <p:nvPr/>
          </p:nvSpPr>
          <p:spPr>
            <a:xfrm>
              <a:off x="-726929" y="4560349"/>
              <a:ext cx="58428" cy="47490"/>
            </a:xfrm>
            <a:custGeom>
              <a:avLst/>
              <a:gdLst/>
              <a:ahLst/>
              <a:cxnLst/>
              <a:rect l="l" t="t" r="r" b="b"/>
              <a:pathLst>
                <a:path w="2078" h="1689" extrusionOk="0">
                  <a:moveTo>
                    <a:pt x="1480" y="1"/>
                  </a:moveTo>
                  <a:lnTo>
                    <a:pt x="1345" y="45"/>
                  </a:lnTo>
                  <a:lnTo>
                    <a:pt x="1181" y="120"/>
                  </a:lnTo>
                  <a:lnTo>
                    <a:pt x="1062" y="195"/>
                  </a:lnTo>
                  <a:lnTo>
                    <a:pt x="942" y="270"/>
                  </a:lnTo>
                  <a:lnTo>
                    <a:pt x="733" y="449"/>
                  </a:lnTo>
                  <a:lnTo>
                    <a:pt x="539" y="658"/>
                  </a:lnTo>
                  <a:lnTo>
                    <a:pt x="374" y="852"/>
                  </a:lnTo>
                  <a:lnTo>
                    <a:pt x="240" y="1046"/>
                  </a:lnTo>
                  <a:lnTo>
                    <a:pt x="135" y="1196"/>
                  </a:lnTo>
                  <a:lnTo>
                    <a:pt x="31" y="1360"/>
                  </a:lnTo>
                  <a:lnTo>
                    <a:pt x="16" y="1405"/>
                  </a:lnTo>
                  <a:lnTo>
                    <a:pt x="1" y="1450"/>
                  </a:lnTo>
                  <a:lnTo>
                    <a:pt x="16" y="1525"/>
                  </a:lnTo>
                  <a:lnTo>
                    <a:pt x="46" y="1599"/>
                  </a:lnTo>
                  <a:lnTo>
                    <a:pt x="76" y="1644"/>
                  </a:lnTo>
                  <a:lnTo>
                    <a:pt x="120" y="1659"/>
                  </a:lnTo>
                  <a:lnTo>
                    <a:pt x="165" y="1689"/>
                  </a:lnTo>
                  <a:lnTo>
                    <a:pt x="255" y="1689"/>
                  </a:lnTo>
                  <a:lnTo>
                    <a:pt x="300" y="1674"/>
                  </a:lnTo>
                  <a:lnTo>
                    <a:pt x="374" y="1644"/>
                  </a:lnTo>
                  <a:lnTo>
                    <a:pt x="419" y="1569"/>
                  </a:lnTo>
                  <a:lnTo>
                    <a:pt x="509" y="1450"/>
                  </a:lnTo>
                  <a:lnTo>
                    <a:pt x="599" y="1315"/>
                  </a:lnTo>
                  <a:lnTo>
                    <a:pt x="718" y="1151"/>
                  </a:lnTo>
                  <a:lnTo>
                    <a:pt x="852" y="972"/>
                  </a:lnTo>
                  <a:lnTo>
                    <a:pt x="1017" y="807"/>
                  </a:lnTo>
                  <a:lnTo>
                    <a:pt x="1196" y="643"/>
                  </a:lnTo>
                  <a:lnTo>
                    <a:pt x="1301" y="583"/>
                  </a:lnTo>
                  <a:lnTo>
                    <a:pt x="1390" y="524"/>
                  </a:lnTo>
                  <a:lnTo>
                    <a:pt x="1585" y="434"/>
                  </a:lnTo>
                  <a:lnTo>
                    <a:pt x="1764" y="389"/>
                  </a:lnTo>
                  <a:lnTo>
                    <a:pt x="1928" y="374"/>
                  </a:lnTo>
                  <a:lnTo>
                    <a:pt x="2078" y="389"/>
                  </a:lnTo>
                  <a:lnTo>
                    <a:pt x="2078" y="285"/>
                  </a:lnTo>
                  <a:lnTo>
                    <a:pt x="2033" y="210"/>
                  </a:lnTo>
                  <a:lnTo>
                    <a:pt x="1988" y="150"/>
                  </a:lnTo>
                  <a:lnTo>
                    <a:pt x="1913" y="90"/>
                  </a:lnTo>
                  <a:lnTo>
                    <a:pt x="1824" y="60"/>
                  </a:lnTo>
                  <a:lnTo>
                    <a:pt x="1719" y="31"/>
                  </a:lnTo>
                  <a:lnTo>
                    <a:pt x="148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513;p32">
              <a:extLst>
                <a:ext uri="{FF2B5EF4-FFF2-40B4-BE49-F238E27FC236}">
                  <a16:creationId xmlns:a16="http://schemas.microsoft.com/office/drawing/2014/main" id="{1E6210A9-96F7-4626-8E2B-BB76263FD337}"/>
                </a:ext>
              </a:extLst>
            </p:cNvPr>
            <p:cNvSpPr/>
            <p:nvPr/>
          </p:nvSpPr>
          <p:spPr>
            <a:xfrm>
              <a:off x="-745824" y="4544379"/>
              <a:ext cx="50443" cy="45832"/>
            </a:xfrm>
            <a:custGeom>
              <a:avLst/>
              <a:gdLst/>
              <a:ahLst/>
              <a:cxnLst/>
              <a:rect l="l" t="t" r="r" b="b"/>
              <a:pathLst>
                <a:path w="1794" h="1630" extrusionOk="0">
                  <a:moveTo>
                    <a:pt x="1300" y="1"/>
                  </a:moveTo>
                  <a:lnTo>
                    <a:pt x="1181" y="61"/>
                  </a:lnTo>
                  <a:lnTo>
                    <a:pt x="1061" y="135"/>
                  </a:lnTo>
                  <a:lnTo>
                    <a:pt x="942" y="210"/>
                  </a:lnTo>
                  <a:lnTo>
                    <a:pt x="718" y="404"/>
                  </a:lnTo>
                  <a:lnTo>
                    <a:pt x="524" y="599"/>
                  </a:lnTo>
                  <a:lnTo>
                    <a:pt x="359" y="793"/>
                  </a:lnTo>
                  <a:lnTo>
                    <a:pt x="225" y="987"/>
                  </a:lnTo>
                  <a:lnTo>
                    <a:pt x="120" y="1136"/>
                  </a:lnTo>
                  <a:lnTo>
                    <a:pt x="31" y="1301"/>
                  </a:lnTo>
                  <a:lnTo>
                    <a:pt x="1" y="1346"/>
                  </a:lnTo>
                  <a:lnTo>
                    <a:pt x="1" y="1390"/>
                  </a:lnTo>
                  <a:lnTo>
                    <a:pt x="1" y="1480"/>
                  </a:lnTo>
                  <a:lnTo>
                    <a:pt x="45" y="1555"/>
                  </a:lnTo>
                  <a:lnTo>
                    <a:pt x="75" y="1585"/>
                  </a:lnTo>
                  <a:lnTo>
                    <a:pt x="120" y="1614"/>
                  </a:lnTo>
                  <a:lnTo>
                    <a:pt x="150" y="1629"/>
                  </a:lnTo>
                  <a:lnTo>
                    <a:pt x="284" y="1629"/>
                  </a:lnTo>
                  <a:lnTo>
                    <a:pt x="359" y="1585"/>
                  </a:lnTo>
                  <a:lnTo>
                    <a:pt x="419" y="1525"/>
                  </a:lnTo>
                  <a:lnTo>
                    <a:pt x="494" y="1390"/>
                  </a:lnTo>
                  <a:lnTo>
                    <a:pt x="583" y="1256"/>
                  </a:lnTo>
                  <a:lnTo>
                    <a:pt x="703" y="1092"/>
                  </a:lnTo>
                  <a:lnTo>
                    <a:pt x="852" y="912"/>
                  </a:lnTo>
                  <a:lnTo>
                    <a:pt x="1017" y="748"/>
                  </a:lnTo>
                  <a:lnTo>
                    <a:pt x="1196" y="584"/>
                  </a:lnTo>
                  <a:lnTo>
                    <a:pt x="1285" y="524"/>
                  </a:lnTo>
                  <a:lnTo>
                    <a:pt x="1390" y="464"/>
                  </a:lnTo>
                  <a:lnTo>
                    <a:pt x="1495" y="404"/>
                  </a:lnTo>
                  <a:lnTo>
                    <a:pt x="1599" y="374"/>
                  </a:lnTo>
                  <a:lnTo>
                    <a:pt x="1704" y="345"/>
                  </a:lnTo>
                  <a:lnTo>
                    <a:pt x="1793" y="330"/>
                  </a:lnTo>
                  <a:lnTo>
                    <a:pt x="1778" y="225"/>
                  </a:lnTo>
                  <a:lnTo>
                    <a:pt x="1734" y="150"/>
                  </a:lnTo>
                  <a:lnTo>
                    <a:pt x="1674" y="91"/>
                  </a:lnTo>
                  <a:lnTo>
                    <a:pt x="1614" y="61"/>
                  </a:lnTo>
                  <a:lnTo>
                    <a:pt x="1539" y="31"/>
                  </a:lnTo>
                  <a:lnTo>
                    <a:pt x="1465" y="16"/>
                  </a:lnTo>
                  <a:lnTo>
                    <a:pt x="130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514;p32">
              <a:extLst>
                <a:ext uri="{FF2B5EF4-FFF2-40B4-BE49-F238E27FC236}">
                  <a16:creationId xmlns:a16="http://schemas.microsoft.com/office/drawing/2014/main" id="{51C4F673-A427-46AF-90C2-A934A82FF40F}"/>
                </a:ext>
              </a:extLst>
            </p:cNvPr>
            <p:cNvSpPr/>
            <p:nvPr/>
          </p:nvSpPr>
          <p:spPr>
            <a:xfrm>
              <a:off x="-700864" y="4575055"/>
              <a:ext cx="54211" cy="47069"/>
            </a:xfrm>
            <a:custGeom>
              <a:avLst/>
              <a:gdLst/>
              <a:ahLst/>
              <a:cxnLst/>
              <a:rect l="l" t="t" r="r" b="b"/>
              <a:pathLst>
                <a:path w="1928" h="1674" extrusionOk="0">
                  <a:moveTo>
                    <a:pt x="1375" y="1"/>
                  </a:moveTo>
                  <a:lnTo>
                    <a:pt x="1180" y="105"/>
                  </a:lnTo>
                  <a:lnTo>
                    <a:pt x="1061" y="165"/>
                  </a:lnTo>
                  <a:lnTo>
                    <a:pt x="941" y="255"/>
                  </a:lnTo>
                  <a:lnTo>
                    <a:pt x="717" y="434"/>
                  </a:lnTo>
                  <a:lnTo>
                    <a:pt x="523" y="628"/>
                  </a:lnTo>
                  <a:lnTo>
                    <a:pt x="359" y="837"/>
                  </a:lnTo>
                  <a:lnTo>
                    <a:pt x="224" y="1016"/>
                  </a:lnTo>
                  <a:lnTo>
                    <a:pt x="120" y="1181"/>
                  </a:lnTo>
                  <a:lnTo>
                    <a:pt x="15" y="1330"/>
                  </a:lnTo>
                  <a:lnTo>
                    <a:pt x="0" y="1375"/>
                  </a:lnTo>
                  <a:lnTo>
                    <a:pt x="0" y="1420"/>
                  </a:lnTo>
                  <a:lnTo>
                    <a:pt x="0" y="1509"/>
                  </a:lnTo>
                  <a:lnTo>
                    <a:pt x="45" y="1584"/>
                  </a:lnTo>
                  <a:lnTo>
                    <a:pt x="75" y="1614"/>
                  </a:lnTo>
                  <a:lnTo>
                    <a:pt x="105" y="1644"/>
                  </a:lnTo>
                  <a:lnTo>
                    <a:pt x="150" y="1659"/>
                  </a:lnTo>
                  <a:lnTo>
                    <a:pt x="194" y="1674"/>
                  </a:lnTo>
                  <a:lnTo>
                    <a:pt x="284" y="1659"/>
                  </a:lnTo>
                  <a:lnTo>
                    <a:pt x="359" y="1614"/>
                  </a:lnTo>
                  <a:lnTo>
                    <a:pt x="418" y="1554"/>
                  </a:lnTo>
                  <a:lnTo>
                    <a:pt x="493" y="1420"/>
                  </a:lnTo>
                  <a:lnTo>
                    <a:pt x="583" y="1285"/>
                  </a:lnTo>
                  <a:lnTo>
                    <a:pt x="702" y="1121"/>
                  </a:lnTo>
                  <a:lnTo>
                    <a:pt x="837" y="957"/>
                  </a:lnTo>
                  <a:lnTo>
                    <a:pt x="1001" y="777"/>
                  </a:lnTo>
                  <a:lnTo>
                    <a:pt x="1195" y="628"/>
                  </a:lnTo>
                  <a:lnTo>
                    <a:pt x="1285" y="553"/>
                  </a:lnTo>
                  <a:lnTo>
                    <a:pt x="1390" y="494"/>
                  </a:lnTo>
                  <a:lnTo>
                    <a:pt x="1524" y="434"/>
                  </a:lnTo>
                  <a:lnTo>
                    <a:pt x="1673" y="389"/>
                  </a:lnTo>
                  <a:lnTo>
                    <a:pt x="1808" y="359"/>
                  </a:lnTo>
                  <a:lnTo>
                    <a:pt x="1927" y="359"/>
                  </a:lnTo>
                  <a:lnTo>
                    <a:pt x="1927" y="255"/>
                  </a:lnTo>
                  <a:lnTo>
                    <a:pt x="1898" y="180"/>
                  </a:lnTo>
                  <a:lnTo>
                    <a:pt x="1853" y="105"/>
                  </a:lnTo>
                  <a:lnTo>
                    <a:pt x="1793" y="60"/>
                  </a:lnTo>
                  <a:lnTo>
                    <a:pt x="1718" y="30"/>
                  </a:lnTo>
                  <a:lnTo>
                    <a:pt x="161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1515;p32">
              <a:extLst>
                <a:ext uri="{FF2B5EF4-FFF2-40B4-BE49-F238E27FC236}">
                  <a16:creationId xmlns:a16="http://schemas.microsoft.com/office/drawing/2014/main" id="{BCD02228-D684-410E-BD25-B74E702A2FA0}"/>
                </a:ext>
              </a:extLst>
            </p:cNvPr>
            <p:cNvSpPr/>
            <p:nvPr/>
          </p:nvSpPr>
          <p:spPr>
            <a:xfrm>
              <a:off x="-765563" y="2987229"/>
              <a:ext cx="62618" cy="161732"/>
            </a:xfrm>
            <a:custGeom>
              <a:avLst/>
              <a:gdLst/>
              <a:ahLst/>
              <a:cxnLst/>
              <a:rect l="l" t="t" r="r" b="b"/>
              <a:pathLst>
                <a:path w="2227" h="5752" extrusionOk="0">
                  <a:moveTo>
                    <a:pt x="927" y="0"/>
                  </a:moveTo>
                  <a:lnTo>
                    <a:pt x="822" y="15"/>
                  </a:lnTo>
                  <a:lnTo>
                    <a:pt x="733" y="30"/>
                  </a:lnTo>
                  <a:lnTo>
                    <a:pt x="628" y="60"/>
                  </a:lnTo>
                  <a:lnTo>
                    <a:pt x="538" y="105"/>
                  </a:lnTo>
                  <a:lnTo>
                    <a:pt x="464" y="150"/>
                  </a:lnTo>
                  <a:lnTo>
                    <a:pt x="389" y="209"/>
                  </a:lnTo>
                  <a:lnTo>
                    <a:pt x="314" y="269"/>
                  </a:lnTo>
                  <a:lnTo>
                    <a:pt x="254" y="344"/>
                  </a:lnTo>
                  <a:lnTo>
                    <a:pt x="195" y="418"/>
                  </a:lnTo>
                  <a:lnTo>
                    <a:pt x="135" y="493"/>
                  </a:lnTo>
                  <a:lnTo>
                    <a:pt x="90" y="568"/>
                  </a:lnTo>
                  <a:lnTo>
                    <a:pt x="60" y="657"/>
                  </a:lnTo>
                  <a:lnTo>
                    <a:pt x="30" y="762"/>
                  </a:lnTo>
                  <a:lnTo>
                    <a:pt x="15" y="852"/>
                  </a:lnTo>
                  <a:lnTo>
                    <a:pt x="0" y="956"/>
                  </a:lnTo>
                  <a:lnTo>
                    <a:pt x="0" y="1046"/>
                  </a:lnTo>
                  <a:lnTo>
                    <a:pt x="269" y="4826"/>
                  </a:lnTo>
                  <a:lnTo>
                    <a:pt x="284" y="4930"/>
                  </a:lnTo>
                  <a:lnTo>
                    <a:pt x="299" y="5020"/>
                  </a:lnTo>
                  <a:lnTo>
                    <a:pt x="329" y="5124"/>
                  </a:lnTo>
                  <a:lnTo>
                    <a:pt x="374" y="5214"/>
                  </a:lnTo>
                  <a:lnTo>
                    <a:pt x="419" y="5289"/>
                  </a:lnTo>
                  <a:lnTo>
                    <a:pt x="464" y="5363"/>
                  </a:lnTo>
                  <a:lnTo>
                    <a:pt x="538" y="5438"/>
                  </a:lnTo>
                  <a:lnTo>
                    <a:pt x="598" y="5498"/>
                  </a:lnTo>
                  <a:lnTo>
                    <a:pt x="673" y="5558"/>
                  </a:lnTo>
                  <a:lnTo>
                    <a:pt x="747" y="5617"/>
                  </a:lnTo>
                  <a:lnTo>
                    <a:pt x="837" y="5662"/>
                  </a:lnTo>
                  <a:lnTo>
                    <a:pt x="927" y="5692"/>
                  </a:lnTo>
                  <a:lnTo>
                    <a:pt x="1016" y="5722"/>
                  </a:lnTo>
                  <a:lnTo>
                    <a:pt x="1121" y="5737"/>
                  </a:lnTo>
                  <a:lnTo>
                    <a:pt x="1211" y="5752"/>
                  </a:lnTo>
                  <a:lnTo>
                    <a:pt x="1315" y="5752"/>
                  </a:lnTo>
                  <a:lnTo>
                    <a:pt x="1420" y="5737"/>
                  </a:lnTo>
                  <a:lnTo>
                    <a:pt x="1509" y="5707"/>
                  </a:lnTo>
                  <a:lnTo>
                    <a:pt x="1599" y="5677"/>
                  </a:lnTo>
                  <a:lnTo>
                    <a:pt x="1689" y="5647"/>
                  </a:lnTo>
                  <a:lnTo>
                    <a:pt x="1778" y="5588"/>
                  </a:lnTo>
                  <a:lnTo>
                    <a:pt x="1853" y="5543"/>
                  </a:lnTo>
                  <a:lnTo>
                    <a:pt x="1928" y="5483"/>
                  </a:lnTo>
                  <a:lnTo>
                    <a:pt x="1987" y="5408"/>
                  </a:lnTo>
                  <a:lnTo>
                    <a:pt x="2047" y="5334"/>
                  </a:lnTo>
                  <a:lnTo>
                    <a:pt x="2092" y="5259"/>
                  </a:lnTo>
                  <a:lnTo>
                    <a:pt x="2137" y="5169"/>
                  </a:lnTo>
                  <a:lnTo>
                    <a:pt x="2182" y="5080"/>
                  </a:lnTo>
                  <a:lnTo>
                    <a:pt x="2197" y="4990"/>
                  </a:lnTo>
                  <a:lnTo>
                    <a:pt x="2226" y="4900"/>
                  </a:lnTo>
                  <a:lnTo>
                    <a:pt x="2226" y="4796"/>
                  </a:lnTo>
                  <a:lnTo>
                    <a:pt x="2226" y="4691"/>
                  </a:lnTo>
                  <a:lnTo>
                    <a:pt x="1973" y="911"/>
                  </a:lnTo>
                  <a:lnTo>
                    <a:pt x="1943" y="777"/>
                  </a:lnTo>
                  <a:lnTo>
                    <a:pt x="1913" y="643"/>
                  </a:lnTo>
                  <a:lnTo>
                    <a:pt x="1853" y="508"/>
                  </a:lnTo>
                  <a:lnTo>
                    <a:pt x="1778" y="404"/>
                  </a:lnTo>
                  <a:lnTo>
                    <a:pt x="1689" y="299"/>
                  </a:lnTo>
                  <a:lnTo>
                    <a:pt x="1599" y="209"/>
                  </a:lnTo>
                  <a:lnTo>
                    <a:pt x="1479" y="135"/>
                  </a:lnTo>
                  <a:lnTo>
                    <a:pt x="1360" y="75"/>
                  </a:lnTo>
                  <a:lnTo>
                    <a:pt x="1255" y="30"/>
                  </a:lnTo>
                  <a:lnTo>
                    <a:pt x="1151" y="15"/>
                  </a:lnTo>
                  <a:lnTo>
                    <a:pt x="1031"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1516;p32">
              <a:extLst>
                <a:ext uri="{FF2B5EF4-FFF2-40B4-BE49-F238E27FC236}">
                  <a16:creationId xmlns:a16="http://schemas.microsoft.com/office/drawing/2014/main" id="{72E7766B-393C-42EE-A477-C67FF4A88930}"/>
                </a:ext>
              </a:extLst>
            </p:cNvPr>
            <p:cNvSpPr/>
            <p:nvPr/>
          </p:nvSpPr>
          <p:spPr>
            <a:xfrm>
              <a:off x="-711802" y="2966225"/>
              <a:ext cx="134880" cy="168874"/>
            </a:xfrm>
            <a:custGeom>
              <a:avLst/>
              <a:gdLst/>
              <a:ahLst/>
              <a:cxnLst/>
              <a:rect l="l" t="t" r="r" b="b"/>
              <a:pathLst>
                <a:path w="4797" h="6006" extrusionOk="0">
                  <a:moveTo>
                    <a:pt x="3855" y="0"/>
                  </a:moveTo>
                  <a:lnTo>
                    <a:pt x="3691" y="15"/>
                  </a:lnTo>
                  <a:lnTo>
                    <a:pt x="3526" y="45"/>
                  </a:lnTo>
                  <a:lnTo>
                    <a:pt x="3377" y="105"/>
                  </a:lnTo>
                  <a:lnTo>
                    <a:pt x="3243" y="179"/>
                  </a:lnTo>
                  <a:lnTo>
                    <a:pt x="3108" y="284"/>
                  </a:lnTo>
                  <a:lnTo>
                    <a:pt x="3004" y="418"/>
                  </a:lnTo>
                  <a:lnTo>
                    <a:pt x="180" y="4467"/>
                  </a:lnTo>
                  <a:lnTo>
                    <a:pt x="135" y="4557"/>
                  </a:lnTo>
                  <a:lnTo>
                    <a:pt x="90" y="4646"/>
                  </a:lnTo>
                  <a:lnTo>
                    <a:pt x="46" y="4736"/>
                  </a:lnTo>
                  <a:lnTo>
                    <a:pt x="31" y="4826"/>
                  </a:lnTo>
                  <a:lnTo>
                    <a:pt x="16" y="4915"/>
                  </a:lnTo>
                  <a:lnTo>
                    <a:pt x="1" y="5020"/>
                  </a:lnTo>
                  <a:lnTo>
                    <a:pt x="16" y="5109"/>
                  </a:lnTo>
                  <a:lnTo>
                    <a:pt x="16" y="5199"/>
                  </a:lnTo>
                  <a:lnTo>
                    <a:pt x="46" y="5289"/>
                  </a:lnTo>
                  <a:lnTo>
                    <a:pt x="75" y="5378"/>
                  </a:lnTo>
                  <a:lnTo>
                    <a:pt x="105" y="5468"/>
                  </a:lnTo>
                  <a:lnTo>
                    <a:pt x="150" y="5558"/>
                  </a:lnTo>
                  <a:lnTo>
                    <a:pt x="210" y="5632"/>
                  </a:lnTo>
                  <a:lnTo>
                    <a:pt x="270" y="5707"/>
                  </a:lnTo>
                  <a:lnTo>
                    <a:pt x="344" y="5767"/>
                  </a:lnTo>
                  <a:lnTo>
                    <a:pt x="434" y="5842"/>
                  </a:lnTo>
                  <a:lnTo>
                    <a:pt x="509" y="5886"/>
                  </a:lnTo>
                  <a:lnTo>
                    <a:pt x="598" y="5931"/>
                  </a:lnTo>
                  <a:lnTo>
                    <a:pt x="688" y="5961"/>
                  </a:lnTo>
                  <a:lnTo>
                    <a:pt x="793" y="5991"/>
                  </a:lnTo>
                  <a:lnTo>
                    <a:pt x="882" y="6006"/>
                  </a:lnTo>
                  <a:lnTo>
                    <a:pt x="1061" y="6006"/>
                  </a:lnTo>
                  <a:lnTo>
                    <a:pt x="1166" y="5991"/>
                  </a:lnTo>
                  <a:lnTo>
                    <a:pt x="1256" y="5976"/>
                  </a:lnTo>
                  <a:lnTo>
                    <a:pt x="1345" y="5946"/>
                  </a:lnTo>
                  <a:lnTo>
                    <a:pt x="1435" y="5901"/>
                  </a:lnTo>
                  <a:lnTo>
                    <a:pt x="1510" y="5856"/>
                  </a:lnTo>
                  <a:lnTo>
                    <a:pt x="1599" y="5812"/>
                  </a:lnTo>
                  <a:lnTo>
                    <a:pt x="1659" y="5737"/>
                  </a:lnTo>
                  <a:lnTo>
                    <a:pt x="1734" y="5677"/>
                  </a:lnTo>
                  <a:lnTo>
                    <a:pt x="1794" y="5588"/>
                  </a:lnTo>
                  <a:lnTo>
                    <a:pt x="4617" y="1554"/>
                  </a:lnTo>
                  <a:lnTo>
                    <a:pt x="4662" y="1464"/>
                  </a:lnTo>
                  <a:lnTo>
                    <a:pt x="4707" y="1375"/>
                  </a:lnTo>
                  <a:lnTo>
                    <a:pt x="4752" y="1285"/>
                  </a:lnTo>
                  <a:lnTo>
                    <a:pt x="4766" y="1195"/>
                  </a:lnTo>
                  <a:lnTo>
                    <a:pt x="4781" y="1091"/>
                  </a:lnTo>
                  <a:lnTo>
                    <a:pt x="4796" y="1001"/>
                  </a:lnTo>
                  <a:lnTo>
                    <a:pt x="4781" y="911"/>
                  </a:lnTo>
                  <a:lnTo>
                    <a:pt x="4781" y="807"/>
                  </a:lnTo>
                  <a:lnTo>
                    <a:pt x="4752" y="717"/>
                  </a:lnTo>
                  <a:lnTo>
                    <a:pt x="4722" y="628"/>
                  </a:lnTo>
                  <a:lnTo>
                    <a:pt x="4692" y="538"/>
                  </a:lnTo>
                  <a:lnTo>
                    <a:pt x="4647" y="463"/>
                  </a:lnTo>
                  <a:lnTo>
                    <a:pt x="4587" y="389"/>
                  </a:lnTo>
                  <a:lnTo>
                    <a:pt x="4527" y="314"/>
                  </a:lnTo>
                  <a:lnTo>
                    <a:pt x="4453" y="239"/>
                  </a:lnTo>
                  <a:lnTo>
                    <a:pt x="4363" y="179"/>
                  </a:lnTo>
                  <a:lnTo>
                    <a:pt x="4273" y="120"/>
                  </a:lnTo>
                  <a:lnTo>
                    <a:pt x="4184" y="75"/>
                  </a:lnTo>
                  <a:lnTo>
                    <a:pt x="4020" y="30"/>
                  </a:lnTo>
                  <a:lnTo>
                    <a:pt x="3855"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1517;p32">
              <a:extLst>
                <a:ext uri="{FF2B5EF4-FFF2-40B4-BE49-F238E27FC236}">
                  <a16:creationId xmlns:a16="http://schemas.microsoft.com/office/drawing/2014/main" id="{7BB5C8F6-49D1-4F64-8677-362CA31CFC09}"/>
                </a:ext>
              </a:extLst>
            </p:cNvPr>
            <p:cNvSpPr/>
            <p:nvPr/>
          </p:nvSpPr>
          <p:spPr>
            <a:xfrm>
              <a:off x="-639118" y="2997295"/>
              <a:ext cx="137382" cy="166793"/>
            </a:xfrm>
            <a:custGeom>
              <a:avLst/>
              <a:gdLst/>
              <a:ahLst/>
              <a:cxnLst/>
              <a:rect l="l" t="t" r="r" b="b"/>
              <a:pathLst>
                <a:path w="4886" h="5932" extrusionOk="0">
                  <a:moveTo>
                    <a:pt x="3959" y="1"/>
                  </a:moveTo>
                  <a:lnTo>
                    <a:pt x="3795" y="16"/>
                  </a:lnTo>
                  <a:lnTo>
                    <a:pt x="3646" y="46"/>
                  </a:lnTo>
                  <a:lnTo>
                    <a:pt x="3496" y="90"/>
                  </a:lnTo>
                  <a:lnTo>
                    <a:pt x="3347" y="165"/>
                  </a:lnTo>
                  <a:lnTo>
                    <a:pt x="3227" y="270"/>
                  </a:lnTo>
                  <a:lnTo>
                    <a:pt x="3108" y="404"/>
                  </a:lnTo>
                  <a:lnTo>
                    <a:pt x="180" y="4363"/>
                  </a:lnTo>
                  <a:lnTo>
                    <a:pt x="135" y="4453"/>
                  </a:lnTo>
                  <a:lnTo>
                    <a:pt x="90" y="4542"/>
                  </a:lnTo>
                  <a:lnTo>
                    <a:pt x="45" y="4632"/>
                  </a:lnTo>
                  <a:lnTo>
                    <a:pt x="15" y="4722"/>
                  </a:lnTo>
                  <a:lnTo>
                    <a:pt x="0" y="4811"/>
                  </a:lnTo>
                  <a:lnTo>
                    <a:pt x="0" y="4901"/>
                  </a:lnTo>
                  <a:lnTo>
                    <a:pt x="0" y="5005"/>
                  </a:lnTo>
                  <a:lnTo>
                    <a:pt x="0" y="5095"/>
                  </a:lnTo>
                  <a:lnTo>
                    <a:pt x="15" y="5185"/>
                  </a:lnTo>
                  <a:lnTo>
                    <a:pt x="45" y="5274"/>
                  </a:lnTo>
                  <a:lnTo>
                    <a:pt x="90" y="5364"/>
                  </a:lnTo>
                  <a:lnTo>
                    <a:pt x="135" y="5454"/>
                  </a:lnTo>
                  <a:lnTo>
                    <a:pt x="180" y="5528"/>
                  </a:lnTo>
                  <a:lnTo>
                    <a:pt x="239" y="5603"/>
                  </a:lnTo>
                  <a:lnTo>
                    <a:pt x="314" y="5678"/>
                  </a:lnTo>
                  <a:lnTo>
                    <a:pt x="389" y="5737"/>
                  </a:lnTo>
                  <a:lnTo>
                    <a:pt x="478" y="5797"/>
                  </a:lnTo>
                  <a:lnTo>
                    <a:pt x="568" y="5842"/>
                  </a:lnTo>
                  <a:lnTo>
                    <a:pt x="658" y="5872"/>
                  </a:lnTo>
                  <a:lnTo>
                    <a:pt x="747" y="5902"/>
                  </a:lnTo>
                  <a:lnTo>
                    <a:pt x="837" y="5917"/>
                  </a:lnTo>
                  <a:lnTo>
                    <a:pt x="927" y="5932"/>
                  </a:lnTo>
                  <a:lnTo>
                    <a:pt x="1031" y="5932"/>
                  </a:lnTo>
                  <a:lnTo>
                    <a:pt x="1121" y="5917"/>
                  </a:lnTo>
                  <a:lnTo>
                    <a:pt x="1210" y="5902"/>
                  </a:lnTo>
                  <a:lnTo>
                    <a:pt x="1300" y="5872"/>
                  </a:lnTo>
                  <a:lnTo>
                    <a:pt x="1390" y="5842"/>
                  </a:lnTo>
                  <a:lnTo>
                    <a:pt x="1479" y="5797"/>
                  </a:lnTo>
                  <a:lnTo>
                    <a:pt x="1554" y="5737"/>
                  </a:lnTo>
                  <a:lnTo>
                    <a:pt x="1629" y="5678"/>
                  </a:lnTo>
                  <a:lnTo>
                    <a:pt x="1703" y="5618"/>
                  </a:lnTo>
                  <a:lnTo>
                    <a:pt x="1763" y="5528"/>
                  </a:lnTo>
                  <a:lnTo>
                    <a:pt x="4691" y="1569"/>
                  </a:lnTo>
                  <a:lnTo>
                    <a:pt x="4751" y="1480"/>
                  </a:lnTo>
                  <a:lnTo>
                    <a:pt x="4796" y="1405"/>
                  </a:lnTo>
                  <a:lnTo>
                    <a:pt x="4841" y="1315"/>
                  </a:lnTo>
                  <a:lnTo>
                    <a:pt x="4856" y="1211"/>
                  </a:lnTo>
                  <a:lnTo>
                    <a:pt x="4886" y="1121"/>
                  </a:lnTo>
                  <a:lnTo>
                    <a:pt x="4886" y="1032"/>
                  </a:lnTo>
                  <a:lnTo>
                    <a:pt x="4886" y="927"/>
                  </a:lnTo>
                  <a:lnTo>
                    <a:pt x="4871" y="837"/>
                  </a:lnTo>
                  <a:lnTo>
                    <a:pt x="4856" y="748"/>
                  </a:lnTo>
                  <a:lnTo>
                    <a:pt x="4826" y="658"/>
                  </a:lnTo>
                  <a:lnTo>
                    <a:pt x="4796" y="568"/>
                  </a:lnTo>
                  <a:lnTo>
                    <a:pt x="4751" y="479"/>
                  </a:lnTo>
                  <a:lnTo>
                    <a:pt x="4691" y="404"/>
                  </a:lnTo>
                  <a:lnTo>
                    <a:pt x="4632" y="329"/>
                  </a:lnTo>
                  <a:lnTo>
                    <a:pt x="4572" y="255"/>
                  </a:lnTo>
                  <a:lnTo>
                    <a:pt x="4482" y="195"/>
                  </a:lnTo>
                  <a:lnTo>
                    <a:pt x="4378" y="120"/>
                  </a:lnTo>
                  <a:lnTo>
                    <a:pt x="4273" y="75"/>
                  </a:lnTo>
                  <a:lnTo>
                    <a:pt x="4124" y="31"/>
                  </a:lnTo>
                  <a:lnTo>
                    <a:pt x="3959"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1518;p32">
              <a:extLst>
                <a:ext uri="{FF2B5EF4-FFF2-40B4-BE49-F238E27FC236}">
                  <a16:creationId xmlns:a16="http://schemas.microsoft.com/office/drawing/2014/main" id="{3619EA6F-D956-482A-9016-D4E5E18938CC}"/>
                </a:ext>
              </a:extLst>
            </p:cNvPr>
            <p:cNvSpPr/>
            <p:nvPr/>
          </p:nvSpPr>
          <p:spPr>
            <a:xfrm>
              <a:off x="-598797" y="3059885"/>
              <a:ext cx="141178" cy="164291"/>
            </a:xfrm>
            <a:custGeom>
              <a:avLst/>
              <a:gdLst/>
              <a:ahLst/>
              <a:cxnLst/>
              <a:rect l="l" t="t" r="r" b="b"/>
              <a:pathLst>
                <a:path w="5021" h="5843" extrusionOk="0">
                  <a:moveTo>
                    <a:pt x="3945" y="1"/>
                  </a:moveTo>
                  <a:lnTo>
                    <a:pt x="3780" y="31"/>
                  </a:lnTo>
                  <a:lnTo>
                    <a:pt x="3631" y="90"/>
                  </a:lnTo>
                  <a:lnTo>
                    <a:pt x="3496" y="165"/>
                  </a:lnTo>
                  <a:lnTo>
                    <a:pt x="3377" y="255"/>
                  </a:lnTo>
                  <a:lnTo>
                    <a:pt x="3257" y="374"/>
                  </a:lnTo>
                  <a:lnTo>
                    <a:pt x="210" y="4244"/>
                  </a:lnTo>
                  <a:lnTo>
                    <a:pt x="150" y="4333"/>
                  </a:lnTo>
                  <a:lnTo>
                    <a:pt x="105" y="4408"/>
                  </a:lnTo>
                  <a:lnTo>
                    <a:pt x="60" y="4497"/>
                  </a:lnTo>
                  <a:lnTo>
                    <a:pt x="30" y="4587"/>
                  </a:lnTo>
                  <a:lnTo>
                    <a:pt x="15" y="4692"/>
                  </a:lnTo>
                  <a:lnTo>
                    <a:pt x="1" y="4781"/>
                  </a:lnTo>
                  <a:lnTo>
                    <a:pt x="1" y="4871"/>
                  </a:lnTo>
                  <a:lnTo>
                    <a:pt x="1" y="4976"/>
                  </a:lnTo>
                  <a:lnTo>
                    <a:pt x="15" y="5065"/>
                  </a:lnTo>
                  <a:lnTo>
                    <a:pt x="45" y="5155"/>
                  </a:lnTo>
                  <a:lnTo>
                    <a:pt x="75" y="5244"/>
                  </a:lnTo>
                  <a:lnTo>
                    <a:pt x="120" y="5334"/>
                  </a:lnTo>
                  <a:lnTo>
                    <a:pt x="165" y="5409"/>
                  </a:lnTo>
                  <a:lnTo>
                    <a:pt x="225" y="5483"/>
                  </a:lnTo>
                  <a:lnTo>
                    <a:pt x="299" y="5558"/>
                  </a:lnTo>
                  <a:lnTo>
                    <a:pt x="374" y="5633"/>
                  </a:lnTo>
                  <a:lnTo>
                    <a:pt x="449" y="5693"/>
                  </a:lnTo>
                  <a:lnTo>
                    <a:pt x="538" y="5737"/>
                  </a:lnTo>
                  <a:lnTo>
                    <a:pt x="628" y="5767"/>
                  </a:lnTo>
                  <a:lnTo>
                    <a:pt x="718" y="5797"/>
                  </a:lnTo>
                  <a:lnTo>
                    <a:pt x="807" y="5827"/>
                  </a:lnTo>
                  <a:lnTo>
                    <a:pt x="897" y="5842"/>
                  </a:lnTo>
                  <a:lnTo>
                    <a:pt x="1001" y="5842"/>
                  </a:lnTo>
                  <a:lnTo>
                    <a:pt x="1091" y="5827"/>
                  </a:lnTo>
                  <a:lnTo>
                    <a:pt x="1181" y="5812"/>
                  </a:lnTo>
                  <a:lnTo>
                    <a:pt x="1270" y="5797"/>
                  </a:lnTo>
                  <a:lnTo>
                    <a:pt x="1360" y="5752"/>
                  </a:lnTo>
                  <a:lnTo>
                    <a:pt x="1450" y="5723"/>
                  </a:lnTo>
                  <a:lnTo>
                    <a:pt x="1539" y="5663"/>
                  </a:lnTo>
                  <a:lnTo>
                    <a:pt x="1614" y="5603"/>
                  </a:lnTo>
                  <a:lnTo>
                    <a:pt x="1689" y="5543"/>
                  </a:lnTo>
                  <a:lnTo>
                    <a:pt x="1748" y="5469"/>
                  </a:lnTo>
                  <a:lnTo>
                    <a:pt x="4796" y="1599"/>
                  </a:lnTo>
                  <a:lnTo>
                    <a:pt x="4856" y="1510"/>
                  </a:lnTo>
                  <a:lnTo>
                    <a:pt x="4916" y="1420"/>
                  </a:lnTo>
                  <a:lnTo>
                    <a:pt x="4946" y="1345"/>
                  </a:lnTo>
                  <a:lnTo>
                    <a:pt x="4975" y="1241"/>
                  </a:lnTo>
                  <a:lnTo>
                    <a:pt x="5005" y="1151"/>
                  </a:lnTo>
                  <a:lnTo>
                    <a:pt x="5005" y="1061"/>
                  </a:lnTo>
                  <a:lnTo>
                    <a:pt x="5020" y="972"/>
                  </a:lnTo>
                  <a:lnTo>
                    <a:pt x="5005" y="867"/>
                  </a:lnTo>
                  <a:lnTo>
                    <a:pt x="4990" y="778"/>
                  </a:lnTo>
                  <a:lnTo>
                    <a:pt x="4960" y="688"/>
                  </a:lnTo>
                  <a:lnTo>
                    <a:pt x="4931" y="598"/>
                  </a:lnTo>
                  <a:lnTo>
                    <a:pt x="4886" y="509"/>
                  </a:lnTo>
                  <a:lnTo>
                    <a:pt x="4841" y="434"/>
                  </a:lnTo>
                  <a:lnTo>
                    <a:pt x="4781" y="359"/>
                  </a:lnTo>
                  <a:lnTo>
                    <a:pt x="4721" y="285"/>
                  </a:lnTo>
                  <a:lnTo>
                    <a:pt x="4632" y="210"/>
                  </a:lnTo>
                  <a:lnTo>
                    <a:pt x="4527" y="135"/>
                  </a:lnTo>
                  <a:lnTo>
                    <a:pt x="4393" y="75"/>
                  </a:lnTo>
                  <a:lnTo>
                    <a:pt x="4243" y="31"/>
                  </a:lnTo>
                  <a:lnTo>
                    <a:pt x="4094"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1519;p32">
              <a:extLst>
                <a:ext uri="{FF2B5EF4-FFF2-40B4-BE49-F238E27FC236}">
                  <a16:creationId xmlns:a16="http://schemas.microsoft.com/office/drawing/2014/main" id="{13A97D39-2CB6-4882-9A08-4B5811C46937}"/>
                </a:ext>
              </a:extLst>
            </p:cNvPr>
            <p:cNvSpPr/>
            <p:nvPr/>
          </p:nvSpPr>
          <p:spPr>
            <a:xfrm>
              <a:off x="-1202427" y="3395524"/>
              <a:ext cx="431013" cy="371770"/>
            </a:xfrm>
            <a:custGeom>
              <a:avLst/>
              <a:gdLst/>
              <a:ahLst/>
              <a:cxnLst/>
              <a:rect l="l" t="t" r="r" b="b"/>
              <a:pathLst>
                <a:path w="15329" h="13222" extrusionOk="0">
                  <a:moveTo>
                    <a:pt x="8949" y="0"/>
                  </a:moveTo>
                  <a:lnTo>
                    <a:pt x="8830" y="15"/>
                  </a:lnTo>
                  <a:lnTo>
                    <a:pt x="8725" y="45"/>
                  </a:lnTo>
                  <a:lnTo>
                    <a:pt x="8620" y="105"/>
                  </a:lnTo>
                  <a:lnTo>
                    <a:pt x="8516" y="165"/>
                  </a:lnTo>
                  <a:lnTo>
                    <a:pt x="8426" y="239"/>
                  </a:lnTo>
                  <a:lnTo>
                    <a:pt x="8337" y="344"/>
                  </a:lnTo>
                  <a:lnTo>
                    <a:pt x="5289" y="4437"/>
                  </a:lnTo>
                  <a:lnTo>
                    <a:pt x="4049" y="6096"/>
                  </a:lnTo>
                  <a:lnTo>
                    <a:pt x="0" y="11549"/>
                  </a:lnTo>
                  <a:lnTo>
                    <a:pt x="299" y="11773"/>
                  </a:lnTo>
                  <a:lnTo>
                    <a:pt x="628" y="11967"/>
                  </a:lnTo>
                  <a:lnTo>
                    <a:pt x="956" y="12161"/>
                  </a:lnTo>
                  <a:lnTo>
                    <a:pt x="1285" y="12340"/>
                  </a:lnTo>
                  <a:lnTo>
                    <a:pt x="1614" y="12490"/>
                  </a:lnTo>
                  <a:lnTo>
                    <a:pt x="1957" y="12639"/>
                  </a:lnTo>
                  <a:lnTo>
                    <a:pt x="2301" y="12759"/>
                  </a:lnTo>
                  <a:lnTo>
                    <a:pt x="2645" y="12878"/>
                  </a:lnTo>
                  <a:lnTo>
                    <a:pt x="3003" y="12968"/>
                  </a:lnTo>
                  <a:lnTo>
                    <a:pt x="3347" y="13058"/>
                  </a:lnTo>
                  <a:lnTo>
                    <a:pt x="3705" y="13117"/>
                  </a:lnTo>
                  <a:lnTo>
                    <a:pt x="4064" y="13162"/>
                  </a:lnTo>
                  <a:lnTo>
                    <a:pt x="4422" y="13207"/>
                  </a:lnTo>
                  <a:lnTo>
                    <a:pt x="4781" y="13222"/>
                  </a:lnTo>
                  <a:lnTo>
                    <a:pt x="5498" y="13222"/>
                  </a:lnTo>
                  <a:lnTo>
                    <a:pt x="5857" y="13192"/>
                  </a:lnTo>
                  <a:lnTo>
                    <a:pt x="6200" y="13147"/>
                  </a:lnTo>
                  <a:lnTo>
                    <a:pt x="6559" y="13087"/>
                  </a:lnTo>
                  <a:lnTo>
                    <a:pt x="6902" y="13028"/>
                  </a:lnTo>
                  <a:lnTo>
                    <a:pt x="7261" y="12938"/>
                  </a:lnTo>
                  <a:lnTo>
                    <a:pt x="7605" y="12833"/>
                  </a:lnTo>
                  <a:lnTo>
                    <a:pt x="7933" y="12729"/>
                  </a:lnTo>
                  <a:lnTo>
                    <a:pt x="8277" y="12594"/>
                  </a:lnTo>
                  <a:lnTo>
                    <a:pt x="8605" y="12460"/>
                  </a:lnTo>
                  <a:lnTo>
                    <a:pt x="8934" y="12296"/>
                  </a:lnTo>
                  <a:lnTo>
                    <a:pt x="9248" y="12131"/>
                  </a:lnTo>
                  <a:lnTo>
                    <a:pt x="9562" y="11937"/>
                  </a:lnTo>
                  <a:lnTo>
                    <a:pt x="9860" y="11743"/>
                  </a:lnTo>
                  <a:lnTo>
                    <a:pt x="10159" y="11534"/>
                  </a:lnTo>
                  <a:lnTo>
                    <a:pt x="10443" y="11310"/>
                  </a:lnTo>
                  <a:lnTo>
                    <a:pt x="10727" y="11071"/>
                  </a:lnTo>
                  <a:lnTo>
                    <a:pt x="11041" y="10772"/>
                  </a:lnTo>
                  <a:lnTo>
                    <a:pt x="11325" y="10473"/>
                  </a:lnTo>
                  <a:lnTo>
                    <a:pt x="11608" y="10144"/>
                  </a:lnTo>
                  <a:lnTo>
                    <a:pt x="11877" y="9801"/>
                  </a:lnTo>
                  <a:lnTo>
                    <a:pt x="12968" y="8337"/>
                  </a:lnTo>
                  <a:lnTo>
                    <a:pt x="15164" y="5394"/>
                  </a:lnTo>
                  <a:lnTo>
                    <a:pt x="15224" y="5289"/>
                  </a:lnTo>
                  <a:lnTo>
                    <a:pt x="15284" y="5169"/>
                  </a:lnTo>
                  <a:lnTo>
                    <a:pt x="15313" y="5065"/>
                  </a:lnTo>
                  <a:lnTo>
                    <a:pt x="15328" y="4945"/>
                  </a:lnTo>
                  <a:lnTo>
                    <a:pt x="15328" y="4826"/>
                  </a:lnTo>
                  <a:lnTo>
                    <a:pt x="15313" y="4721"/>
                  </a:lnTo>
                  <a:lnTo>
                    <a:pt x="15284" y="4602"/>
                  </a:lnTo>
                  <a:lnTo>
                    <a:pt x="15239" y="4497"/>
                  </a:lnTo>
                  <a:lnTo>
                    <a:pt x="15179" y="4408"/>
                  </a:lnTo>
                  <a:lnTo>
                    <a:pt x="15119" y="4318"/>
                  </a:lnTo>
                  <a:lnTo>
                    <a:pt x="15030" y="4228"/>
                  </a:lnTo>
                  <a:lnTo>
                    <a:pt x="14940" y="4154"/>
                  </a:lnTo>
                  <a:lnTo>
                    <a:pt x="14835" y="4109"/>
                  </a:lnTo>
                  <a:lnTo>
                    <a:pt x="14731" y="4064"/>
                  </a:lnTo>
                  <a:lnTo>
                    <a:pt x="14596" y="4034"/>
                  </a:lnTo>
                  <a:lnTo>
                    <a:pt x="14477" y="4019"/>
                  </a:lnTo>
                  <a:lnTo>
                    <a:pt x="14029" y="4004"/>
                  </a:lnTo>
                  <a:lnTo>
                    <a:pt x="13610" y="3959"/>
                  </a:lnTo>
                  <a:lnTo>
                    <a:pt x="13222" y="3885"/>
                  </a:lnTo>
                  <a:lnTo>
                    <a:pt x="12833" y="3795"/>
                  </a:lnTo>
                  <a:lnTo>
                    <a:pt x="12475" y="3661"/>
                  </a:lnTo>
                  <a:lnTo>
                    <a:pt x="12146" y="3511"/>
                  </a:lnTo>
                  <a:lnTo>
                    <a:pt x="11818" y="3347"/>
                  </a:lnTo>
                  <a:lnTo>
                    <a:pt x="11519" y="3138"/>
                  </a:lnTo>
                  <a:lnTo>
                    <a:pt x="11250" y="2914"/>
                  </a:lnTo>
                  <a:lnTo>
                    <a:pt x="10981" y="2660"/>
                  </a:lnTo>
                  <a:lnTo>
                    <a:pt x="10742" y="2376"/>
                  </a:lnTo>
                  <a:lnTo>
                    <a:pt x="10518" y="2077"/>
                  </a:lnTo>
                  <a:lnTo>
                    <a:pt x="10324" y="1748"/>
                  </a:lnTo>
                  <a:lnTo>
                    <a:pt x="10144" y="1390"/>
                  </a:lnTo>
                  <a:lnTo>
                    <a:pt x="9980" y="1001"/>
                  </a:lnTo>
                  <a:lnTo>
                    <a:pt x="9845" y="598"/>
                  </a:lnTo>
                  <a:lnTo>
                    <a:pt x="9801" y="478"/>
                  </a:lnTo>
                  <a:lnTo>
                    <a:pt x="9741" y="359"/>
                  </a:lnTo>
                  <a:lnTo>
                    <a:pt x="9666" y="269"/>
                  </a:lnTo>
                  <a:lnTo>
                    <a:pt x="9577" y="195"/>
                  </a:lnTo>
                  <a:lnTo>
                    <a:pt x="9487" y="120"/>
                  </a:lnTo>
                  <a:lnTo>
                    <a:pt x="9382" y="75"/>
                  </a:lnTo>
                  <a:lnTo>
                    <a:pt x="9278" y="30"/>
                  </a:lnTo>
                  <a:lnTo>
                    <a:pt x="917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1520;p32">
              <a:extLst>
                <a:ext uri="{FF2B5EF4-FFF2-40B4-BE49-F238E27FC236}">
                  <a16:creationId xmlns:a16="http://schemas.microsoft.com/office/drawing/2014/main" id="{D60AC635-5AD6-4148-8932-76BA8E970CE2}"/>
                </a:ext>
              </a:extLst>
            </p:cNvPr>
            <p:cNvSpPr/>
            <p:nvPr/>
          </p:nvSpPr>
          <p:spPr>
            <a:xfrm>
              <a:off x="-844545" y="3068292"/>
              <a:ext cx="304597" cy="316744"/>
            </a:xfrm>
            <a:custGeom>
              <a:avLst/>
              <a:gdLst/>
              <a:ahLst/>
              <a:cxnLst/>
              <a:rect l="l" t="t" r="r" b="b"/>
              <a:pathLst>
                <a:path w="10833" h="11265" extrusionOk="0">
                  <a:moveTo>
                    <a:pt x="6559" y="0"/>
                  </a:moveTo>
                  <a:lnTo>
                    <a:pt x="6365" y="15"/>
                  </a:lnTo>
                  <a:lnTo>
                    <a:pt x="6156" y="30"/>
                  </a:lnTo>
                  <a:lnTo>
                    <a:pt x="5947" y="45"/>
                  </a:lnTo>
                  <a:lnTo>
                    <a:pt x="5753" y="90"/>
                  </a:lnTo>
                  <a:lnTo>
                    <a:pt x="5543" y="135"/>
                  </a:lnTo>
                  <a:lnTo>
                    <a:pt x="5349" y="195"/>
                  </a:lnTo>
                  <a:lnTo>
                    <a:pt x="5155" y="254"/>
                  </a:lnTo>
                  <a:lnTo>
                    <a:pt x="4961" y="329"/>
                  </a:lnTo>
                  <a:lnTo>
                    <a:pt x="4767" y="404"/>
                  </a:lnTo>
                  <a:lnTo>
                    <a:pt x="4587" y="508"/>
                  </a:lnTo>
                  <a:lnTo>
                    <a:pt x="4408" y="598"/>
                  </a:lnTo>
                  <a:lnTo>
                    <a:pt x="4229" y="718"/>
                  </a:lnTo>
                  <a:lnTo>
                    <a:pt x="4064" y="837"/>
                  </a:lnTo>
                  <a:lnTo>
                    <a:pt x="3900" y="972"/>
                  </a:lnTo>
                  <a:lnTo>
                    <a:pt x="3736" y="1106"/>
                  </a:lnTo>
                  <a:lnTo>
                    <a:pt x="3571" y="1255"/>
                  </a:lnTo>
                  <a:lnTo>
                    <a:pt x="3437" y="1405"/>
                  </a:lnTo>
                  <a:lnTo>
                    <a:pt x="3288" y="1584"/>
                  </a:lnTo>
                  <a:lnTo>
                    <a:pt x="3153" y="1748"/>
                  </a:lnTo>
                  <a:lnTo>
                    <a:pt x="165" y="5872"/>
                  </a:lnTo>
                  <a:lnTo>
                    <a:pt x="90" y="5976"/>
                  </a:lnTo>
                  <a:lnTo>
                    <a:pt x="46" y="6081"/>
                  </a:lnTo>
                  <a:lnTo>
                    <a:pt x="16" y="6185"/>
                  </a:lnTo>
                  <a:lnTo>
                    <a:pt x="1" y="6290"/>
                  </a:lnTo>
                  <a:lnTo>
                    <a:pt x="1" y="6410"/>
                  </a:lnTo>
                  <a:lnTo>
                    <a:pt x="16" y="6514"/>
                  </a:lnTo>
                  <a:lnTo>
                    <a:pt x="46" y="6619"/>
                  </a:lnTo>
                  <a:lnTo>
                    <a:pt x="90" y="6708"/>
                  </a:lnTo>
                  <a:lnTo>
                    <a:pt x="150" y="6798"/>
                  </a:lnTo>
                  <a:lnTo>
                    <a:pt x="225" y="6888"/>
                  </a:lnTo>
                  <a:lnTo>
                    <a:pt x="300" y="6962"/>
                  </a:lnTo>
                  <a:lnTo>
                    <a:pt x="389" y="7022"/>
                  </a:lnTo>
                  <a:lnTo>
                    <a:pt x="494" y="7067"/>
                  </a:lnTo>
                  <a:lnTo>
                    <a:pt x="598" y="7112"/>
                  </a:lnTo>
                  <a:lnTo>
                    <a:pt x="703" y="7127"/>
                  </a:lnTo>
                  <a:lnTo>
                    <a:pt x="1301" y="7127"/>
                  </a:lnTo>
                  <a:lnTo>
                    <a:pt x="1734" y="7142"/>
                  </a:lnTo>
                  <a:lnTo>
                    <a:pt x="2152" y="7201"/>
                  </a:lnTo>
                  <a:lnTo>
                    <a:pt x="2556" y="7291"/>
                  </a:lnTo>
                  <a:lnTo>
                    <a:pt x="2929" y="7396"/>
                  </a:lnTo>
                  <a:lnTo>
                    <a:pt x="3108" y="7470"/>
                  </a:lnTo>
                  <a:lnTo>
                    <a:pt x="3273" y="7545"/>
                  </a:lnTo>
                  <a:lnTo>
                    <a:pt x="3452" y="7635"/>
                  </a:lnTo>
                  <a:lnTo>
                    <a:pt x="3601" y="7724"/>
                  </a:lnTo>
                  <a:lnTo>
                    <a:pt x="3766" y="7829"/>
                  </a:lnTo>
                  <a:lnTo>
                    <a:pt x="3915" y="7933"/>
                  </a:lnTo>
                  <a:lnTo>
                    <a:pt x="4064" y="8038"/>
                  </a:lnTo>
                  <a:lnTo>
                    <a:pt x="4199" y="8172"/>
                  </a:lnTo>
                  <a:lnTo>
                    <a:pt x="4333" y="8292"/>
                  </a:lnTo>
                  <a:lnTo>
                    <a:pt x="4453" y="8441"/>
                  </a:lnTo>
                  <a:lnTo>
                    <a:pt x="4587" y="8576"/>
                  </a:lnTo>
                  <a:lnTo>
                    <a:pt x="4692" y="8725"/>
                  </a:lnTo>
                  <a:lnTo>
                    <a:pt x="4916" y="9054"/>
                  </a:lnTo>
                  <a:lnTo>
                    <a:pt x="5110" y="9412"/>
                  </a:lnTo>
                  <a:lnTo>
                    <a:pt x="5275" y="9801"/>
                  </a:lnTo>
                  <a:lnTo>
                    <a:pt x="5424" y="10219"/>
                  </a:lnTo>
                  <a:lnTo>
                    <a:pt x="5558" y="10667"/>
                  </a:lnTo>
                  <a:lnTo>
                    <a:pt x="5603" y="10787"/>
                  </a:lnTo>
                  <a:lnTo>
                    <a:pt x="5648" y="10891"/>
                  </a:lnTo>
                  <a:lnTo>
                    <a:pt x="5708" y="10981"/>
                  </a:lnTo>
                  <a:lnTo>
                    <a:pt x="5782" y="11071"/>
                  </a:lnTo>
                  <a:lnTo>
                    <a:pt x="5872" y="11130"/>
                  </a:lnTo>
                  <a:lnTo>
                    <a:pt x="5962" y="11190"/>
                  </a:lnTo>
                  <a:lnTo>
                    <a:pt x="6066" y="11235"/>
                  </a:lnTo>
                  <a:lnTo>
                    <a:pt x="6171" y="11250"/>
                  </a:lnTo>
                  <a:lnTo>
                    <a:pt x="6275" y="11265"/>
                  </a:lnTo>
                  <a:lnTo>
                    <a:pt x="6380" y="11265"/>
                  </a:lnTo>
                  <a:lnTo>
                    <a:pt x="6485" y="11250"/>
                  </a:lnTo>
                  <a:lnTo>
                    <a:pt x="6589" y="11220"/>
                  </a:lnTo>
                  <a:lnTo>
                    <a:pt x="6694" y="11175"/>
                  </a:lnTo>
                  <a:lnTo>
                    <a:pt x="6798" y="11115"/>
                  </a:lnTo>
                  <a:lnTo>
                    <a:pt x="6888" y="11041"/>
                  </a:lnTo>
                  <a:lnTo>
                    <a:pt x="6963" y="10951"/>
                  </a:lnTo>
                  <a:lnTo>
                    <a:pt x="10025" y="6753"/>
                  </a:lnTo>
                  <a:lnTo>
                    <a:pt x="10145" y="6574"/>
                  </a:lnTo>
                  <a:lnTo>
                    <a:pt x="10249" y="6395"/>
                  </a:lnTo>
                  <a:lnTo>
                    <a:pt x="10354" y="6200"/>
                  </a:lnTo>
                  <a:lnTo>
                    <a:pt x="10459" y="6006"/>
                  </a:lnTo>
                  <a:lnTo>
                    <a:pt x="10533" y="5827"/>
                  </a:lnTo>
                  <a:lnTo>
                    <a:pt x="10608" y="5618"/>
                  </a:lnTo>
                  <a:lnTo>
                    <a:pt x="10668" y="5424"/>
                  </a:lnTo>
                  <a:lnTo>
                    <a:pt x="10727" y="5229"/>
                  </a:lnTo>
                  <a:lnTo>
                    <a:pt x="10757" y="5020"/>
                  </a:lnTo>
                  <a:lnTo>
                    <a:pt x="10802" y="4826"/>
                  </a:lnTo>
                  <a:lnTo>
                    <a:pt x="10817" y="4617"/>
                  </a:lnTo>
                  <a:lnTo>
                    <a:pt x="10832" y="4423"/>
                  </a:lnTo>
                  <a:lnTo>
                    <a:pt x="10832" y="4213"/>
                  </a:lnTo>
                  <a:lnTo>
                    <a:pt x="10832" y="4019"/>
                  </a:lnTo>
                  <a:lnTo>
                    <a:pt x="10817" y="3810"/>
                  </a:lnTo>
                  <a:lnTo>
                    <a:pt x="10787" y="3616"/>
                  </a:lnTo>
                  <a:lnTo>
                    <a:pt x="10757" y="3407"/>
                  </a:lnTo>
                  <a:lnTo>
                    <a:pt x="10713" y="3212"/>
                  </a:lnTo>
                  <a:lnTo>
                    <a:pt x="10653" y="3018"/>
                  </a:lnTo>
                  <a:lnTo>
                    <a:pt x="10593" y="2824"/>
                  </a:lnTo>
                  <a:lnTo>
                    <a:pt x="10518" y="2645"/>
                  </a:lnTo>
                  <a:lnTo>
                    <a:pt x="10429" y="2451"/>
                  </a:lnTo>
                  <a:lnTo>
                    <a:pt x="10339" y="2271"/>
                  </a:lnTo>
                  <a:lnTo>
                    <a:pt x="10249" y="2092"/>
                  </a:lnTo>
                  <a:lnTo>
                    <a:pt x="10130" y="1913"/>
                  </a:lnTo>
                  <a:lnTo>
                    <a:pt x="10010" y="1748"/>
                  </a:lnTo>
                  <a:lnTo>
                    <a:pt x="9891" y="1584"/>
                  </a:lnTo>
                  <a:lnTo>
                    <a:pt x="9756" y="1420"/>
                  </a:lnTo>
                  <a:lnTo>
                    <a:pt x="9607" y="1270"/>
                  </a:lnTo>
                  <a:lnTo>
                    <a:pt x="9458" y="1121"/>
                  </a:lnTo>
                  <a:lnTo>
                    <a:pt x="9293" y="972"/>
                  </a:lnTo>
                  <a:lnTo>
                    <a:pt x="9129" y="852"/>
                  </a:lnTo>
                  <a:lnTo>
                    <a:pt x="8950" y="718"/>
                  </a:lnTo>
                  <a:lnTo>
                    <a:pt x="8755" y="598"/>
                  </a:lnTo>
                  <a:lnTo>
                    <a:pt x="8576" y="493"/>
                  </a:lnTo>
                  <a:lnTo>
                    <a:pt x="8382" y="404"/>
                  </a:lnTo>
                  <a:lnTo>
                    <a:pt x="8188" y="314"/>
                  </a:lnTo>
                  <a:lnTo>
                    <a:pt x="7994" y="240"/>
                  </a:lnTo>
                  <a:lnTo>
                    <a:pt x="7784" y="180"/>
                  </a:lnTo>
                  <a:lnTo>
                    <a:pt x="7590" y="120"/>
                  </a:lnTo>
                  <a:lnTo>
                    <a:pt x="7381" y="75"/>
                  </a:lnTo>
                  <a:lnTo>
                    <a:pt x="7172" y="45"/>
                  </a:lnTo>
                  <a:lnTo>
                    <a:pt x="6978" y="15"/>
                  </a:lnTo>
                  <a:lnTo>
                    <a:pt x="676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521;p32">
              <a:extLst>
                <a:ext uri="{FF2B5EF4-FFF2-40B4-BE49-F238E27FC236}">
                  <a16:creationId xmlns:a16="http://schemas.microsoft.com/office/drawing/2014/main" id="{B4B1764D-B51F-48FC-95E0-8E357915D2FF}"/>
                </a:ext>
              </a:extLst>
            </p:cNvPr>
            <p:cNvSpPr/>
            <p:nvPr/>
          </p:nvSpPr>
          <p:spPr>
            <a:xfrm>
              <a:off x="-926874" y="3266970"/>
              <a:ext cx="240320" cy="240320"/>
            </a:xfrm>
            <a:custGeom>
              <a:avLst/>
              <a:gdLst/>
              <a:ahLst/>
              <a:cxnLst/>
              <a:rect l="l" t="t" r="r" b="b"/>
              <a:pathLst>
                <a:path w="8547" h="8547" extrusionOk="0">
                  <a:moveTo>
                    <a:pt x="4064" y="1"/>
                  </a:moveTo>
                  <a:lnTo>
                    <a:pt x="3855" y="16"/>
                  </a:lnTo>
                  <a:lnTo>
                    <a:pt x="3646" y="46"/>
                  </a:lnTo>
                  <a:lnTo>
                    <a:pt x="3452" y="76"/>
                  </a:lnTo>
                  <a:lnTo>
                    <a:pt x="3243" y="120"/>
                  </a:lnTo>
                  <a:lnTo>
                    <a:pt x="3048" y="180"/>
                  </a:lnTo>
                  <a:lnTo>
                    <a:pt x="2854" y="240"/>
                  </a:lnTo>
                  <a:lnTo>
                    <a:pt x="2660" y="315"/>
                  </a:lnTo>
                  <a:lnTo>
                    <a:pt x="2466" y="404"/>
                  </a:lnTo>
                  <a:lnTo>
                    <a:pt x="2286" y="494"/>
                  </a:lnTo>
                  <a:lnTo>
                    <a:pt x="2107" y="584"/>
                  </a:lnTo>
                  <a:lnTo>
                    <a:pt x="1928" y="703"/>
                  </a:lnTo>
                  <a:lnTo>
                    <a:pt x="1749" y="823"/>
                  </a:lnTo>
                  <a:lnTo>
                    <a:pt x="1584" y="942"/>
                  </a:lnTo>
                  <a:lnTo>
                    <a:pt x="1420" y="1091"/>
                  </a:lnTo>
                  <a:lnTo>
                    <a:pt x="1271" y="1226"/>
                  </a:lnTo>
                  <a:lnTo>
                    <a:pt x="1121" y="1390"/>
                  </a:lnTo>
                  <a:lnTo>
                    <a:pt x="972" y="1555"/>
                  </a:lnTo>
                  <a:lnTo>
                    <a:pt x="837" y="1719"/>
                  </a:lnTo>
                  <a:lnTo>
                    <a:pt x="718" y="1898"/>
                  </a:lnTo>
                  <a:lnTo>
                    <a:pt x="598" y="2092"/>
                  </a:lnTo>
                  <a:lnTo>
                    <a:pt x="494" y="2272"/>
                  </a:lnTo>
                  <a:lnTo>
                    <a:pt x="389" y="2466"/>
                  </a:lnTo>
                  <a:lnTo>
                    <a:pt x="314" y="2660"/>
                  </a:lnTo>
                  <a:lnTo>
                    <a:pt x="240" y="2854"/>
                  </a:lnTo>
                  <a:lnTo>
                    <a:pt x="165" y="3063"/>
                  </a:lnTo>
                  <a:lnTo>
                    <a:pt x="120" y="3258"/>
                  </a:lnTo>
                  <a:lnTo>
                    <a:pt x="75" y="3467"/>
                  </a:lnTo>
                  <a:lnTo>
                    <a:pt x="31" y="3661"/>
                  </a:lnTo>
                  <a:lnTo>
                    <a:pt x="16" y="3870"/>
                  </a:lnTo>
                  <a:lnTo>
                    <a:pt x="1" y="4079"/>
                  </a:lnTo>
                  <a:lnTo>
                    <a:pt x="1" y="4289"/>
                  </a:lnTo>
                  <a:lnTo>
                    <a:pt x="1" y="4483"/>
                  </a:lnTo>
                  <a:lnTo>
                    <a:pt x="16" y="4692"/>
                  </a:lnTo>
                  <a:lnTo>
                    <a:pt x="45" y="4901"/>
                  </a:lnTo>
                  <a:lnTo>
                    <a:pt x="75" y="5095"/>
                  </a:lnTo>
                  <a:lnTo>
                    <a:pt x="120" y="5304"/>
                  </a:lnTo>
                  <a:lnTo>
                    <a:pt x="165" y="5499"/>
                  </a:lnTo>
                  <a:lnTo>
                    <a:pt x="240" y="5693"/>
                  </a:lnTo>
                  <a:lnTo>
                    <a:pt x="314" y="5887"/>
                  </a:lnTo>
                  <a:lnTo>
                    <a:pt x="389" y="6081"/>
                  </a:lnTo>
                  <a:lnTo>
                    <a:pt x="479" y="6261"/>
                  </a:lnTo>
                  <a:lnTo>
                    <a:pt x="583" y="6440"/>
                  </a:lnTo>
                  <a:lnTo>
                    <a:pt x="688" y="6619"/>
                  </a:lnTo>
                  <a:lnTo>
                    <a:pt x="807" y="6798"/>
                  </a:lnTo>
                  <a:lnTo>
                    <a:pt x="942" y="6963"/>
                  </a:lnTo>
                  <a:lnTo>
                    <a:pt x="1076" y="7127"/>
                  </a:lnTo>
                  <a:lnTo>
                    <a:pt x="1226" y="7276"/>
                  </a:lnTo>
                  <a:lnTo>
                    <a:pt x="1375" y="7426"/>
                  </a:lnTo>
                  <a:lnTo>
                    <a:pt x="1539" y="7575"/>
                  </a:lnTo>
                  <a:lnTo>
                    <a:pt x="1719" y="7710"/>
                  </a:lnTo>
                  <a:lnTo>
                    <a:pt x="1898" y="7829"/>
                  </a:lnTo>
                  <a:lnTo>
                    <a:pt x="2077" y="7949"/>
                  </a:lnTo>
                  <a:lnTo>
                    <a:pt x="2271" y="8053"/>
                  </a:lnTo>
                  <a:lnTo>
                    <a:pt x="2466" y="8158"/>
                  </a:lnTo>
                  <a:lnTo>
                    <a:pt x="2660" y="8233"/>
                  </a:lnTo>
                  <a:lnTo>
                    <a:pt x="2854" y="8307"/>
                  </a:lnTo>
                  <a:lnTo>
                    <a:pt x="3048" y="8382"/>
                  </a:lnTo>
                  <a:lnTo>
                    <a:pt x="3257" y="8427"/>
                  </a:lnTo>
                  <a:lnTo>
                    <a:pt x="3452" y="8472"/>
                  </a:lnTo>
                  <a:lnTo>
                    <a:pt x="3661" y="8516"/>
                  </a:lnTo>
                  <a:lnTo>
                    <a:pt x="3870" y="8531"/>
                  </a:lnTo>
                  <a:lnTo>
                    <a:pt x="4064" y="8546"/>
                  </a:lnTo>
                  <a:lnTo>
                    <a:pt x="4483" y="8546"/>
                  </a:lnTo>
                  <a:lnTo>
                    <a:pt x="4677" y="8531"/>
                  </a:lnTo>
                  <a:lnTo>
                    <a:pt x="4886" y="8501"/>
                  </a:lnTo>
                  <a:lnTo>
                    <a:pt x="5095" y="8472"/>
                  </a:lnTo>
                  <a:lnTo>
                    <a:pt x="5289" y="8427"/>
                  </a:lnTo>
                  <a:lnTo>
                    <a:pt x="5484" y="8382"/>
                  </a:lnTo>
                  <a:lnTo>
                    <a:pt x="5678" y="8307"/>
                  </a:lnTo>
                  <a:lnTo>
                    <a:pt x="5872" y="8233"/>
                  </a:lnTo>
                  <a:lnTo>
                    <a:pt x="6066" y="8158"/>
                  </a:lnTo>
                  <a:lnTo>
                    <a:pt x="6245" y="8068"/>
                  </a:lnTo>
                  <a:lnTo>
                    <a:pt x="6440" y="7964"/>
                  </a:lnTo>
                  <a:lnTo>
                    <a:pt x="6604" y="7859"/>
                  </a:lnTo>
                  <a:lnTo>
                    <a:pt x="6783" y="7740"/>
                  </a:lnTo>
                  <a:lnTo>
                    <a:pt x="6948" y="7605"/>
                  </a:lnTo>
                  <a:lnTo>
                    <a:pt x="7112" y="7471"/>
                  </a:lnTo>
                  <a:lnTo>
                    <a:pt x="7261" y="7321"/>
                  </a:lnTo>
                  <a:lnTo>
                    <a:pt x="7426" y="7172"/>
                  </a:lnTo>
                  <a:lnTo>
                    <a:pt x="7560" y="7008"/>
                  </a:lnTo>
                  <a:lnTo>
                    <a:pt x="7695" y="6828"/>
                  </a:lnTo>
                  <a:lnTo>
                    <a:pt x="7829" y="6649"/>
                  </a:lnTo>
                  <a:lnTo>
                    <a:pt x="7934" y="6470"/>
                  </a:lnTo>
                  <a:lnTo>
                    <a:pt x="8053" y="6275"/>
                  </a:lnTo>
                  <a:lnTo>
                    <a:pt x="8143" y="6081"/>
                  </a:lnTo>
                  <a:lnTo>
                    <a:pt x="8232" y="5887"/>
                  </a:lnTo>
                  <a:lnTo>
                    <a:pt x="8307" y="5693"/>
                  </a:lnTo>
                  <a:lnTo>
                    <a:pt x="8367" y="5499"/>
                  </a:lnTo>
                  <a:lnTo>
                    <a:pt x="8427" y="5289"/>
                  </a:lnTo>
                  <a:lnTo>
                    <a:pt x="8471" y="5095"/>
                  </a:lnTo>
                  <a:lnTo>
                    <a:pt x="8501" y="4886"/>
                  </a:lnTo>
                  <a:lnTo>
                    <a:pt x="8531" y="4677"/>
                  </a:lnTo>
                  <a:lnTo>
                    <a:pt x="8546" y="4483"/>
                  </a:lnTo>
                  <a:lnTo>
                    <a:pt x="8546" y="4274"/>
                  </a:lnTo>
                  <a:lnTo>
                    <a:pt x="8531" y="4064"/>
                  </a:lnTo>
                  <a:lnTo>
                    <a:pt x="8516" y="3855"/>
                  </a:lnTo>
                  <a:lnTo>
                    <a:pt x="8501" y="3661"/>
                  </a:lnTo>
                  <a:lnTo>
                    <a:pt x="8456" y="3452"/>
                  </a:lnTo>
                  <a:lnTo>
                    <a:pt x="8427" y="3258"/>
                  </a:lnTo>
                  <a:lnTo>
                    <a:pt x="8367" y="3063"/>
                  </a:lnTo>
                  <a:lnTo>
                    <a:pt x="8307" y="2869"/>
                  </a:lnTo>
                  <a:lnTo>
                    <a:pt x="8232" y="2675"/>
                  </a:lnTo>
                  <a:lnTo>
                    <a:pt x="8143" y="2481"/>
                  </a:lnTo>
                  <a:lnTo>
                    <a:pt x="8053" y="2287"/>
                  </a:lnTo>
                  <a:lnTo>
                    <a:pt x="7949" y="2107"/>
                  </a:lnTo>
                  <a:lnTo>
                    <a:pt x="7844" y="1928"/>
                  </a:lnTo>
                  <a:lnTo>
                    <a:pt x="7724" y="1764"/>
                  </a:lnTo>
                  <a:lnTo>
                    <a:pt x="7605" y="1599"/>
                  </a:lnTo>
                  <a:lnTo>
                    <a:pt x="7456" y="1435"/>
                  </a:lnTo>
                  <a:lnTo>
                    <a:pt x="7321" y="1271"/>
                  </a:lnTo>
                  <a:lnTo>
                    <a:pt x="7157" y="1121"/>
                  </a:lnTo>
                  <a:lnTo>
                    <a:pt x="6992" y="987"/>
                  </a:lnTo>
                  <a:lnTo>
                    <a:pt x="6828" y="852"/>
                  </a:lnTo>
                  <a:lnTo>
                    <a:pt x="6649" y="718"/>
                  </a:lnTo>
                  <a:lnTo>
                    <a:pt x="6455" y="598"/>
                  </a:lnTo>
                  <a:lnTo>
                    <a:pt x="6275" y="494"/>
                  </a:lnTo>
                  <a:lnTo>
                    <a:pt x="6081" y="404"/>
                  </a:lnTo>
                  <a:lnTo>
                    <a:pt x="5887" y="315"/>
                  </a:lnTo>
                  <a:lnTo>
                    <a:pt x="5693" y="240"/>
                  </a:lnTo>
                  <a:lnTo>
                    <a:pt x="5484" y="180"/>
                  </a:lnTo>
                  <a:lnTo>
                    <a:pt x="5289" y="120"/>
                  </a:lnTo>
                  <a:lnTo>
                    <a:pt x="5080" y="76"/>
                  </a:lnTo>
                  <a:lnTo>
                    <a:pt x="4886" y="46"/>
                  </a:lnTo>
                  <a:lnTo>
                    <a:pt x="4677" y="16"/>
                  </a:lnTo>
                  <a:lnTo>
                    <a:pt x="4468"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522;p32">
              <a:extLst>
                <a:ext uri="{FF2B5EF4-FFF2-40B4-BE49-F238E27FC236}">
                  <a16:creationId xmlns:a16="http://schemas.microsoft.com/office/drawing/2014/main" id="{D6E2DB7A-AD71-46FF-B542-4D8C93A74176}"/>
                </a:ext>
              </a:extLst>
            </p:cNvPr>
            <p:cNvSpPr/>
            <p:nvPr/>
          </p:nvSpPr>
          <p:spPr>
            <a:xfrm>
              <a:off x="-871848" y="3322418"/>
              <a:ext cx="129847" cy="129847"/>
            </a:xfrm>
            <a:custGeom>
              <a:avLst/>
              <a:gdLst/>
              <a:ahLst/>
              <a:cxnLst/>
              <a:rect l="l" t="t" r="r" b="b"/>
              <a:pathLst>
                <a:path w="4618" h="4618" extrusionOk="0">
                  <a:moveTo>
                    <a:pt x="2197" y="1"/>
                  </a:moveTo>
                  <a:lnTo>
                    <a:pt x="1973" y="16"/>
                  </a:lnTo>
                  <a:lnTo>
                    <a:pt x="1764" y="61"/>
                  </a:lnTo>
                  <a:lnTo>
                    <a:pt x="1554" y="135"/>
                  </a:lnTo>
                  <a:lnTo>
                    <a:pt x="1345" y="210"/>
                  </a:lnTo>
                  <a:lnTo>
                    <a:pt x="1136" y="315"/>
                  </a:lnTo>
                  <a:lnTo>
                    <a:pt x="957" y="434"/>
                  </a:lnTo>
                  <a:lnTo>
                    <a:pt x="778" y="584"/>
                  </a:lnTo>
                  <a:lnTo>
                    <a:pt x="613" y="748"/>
                  </a:lnTo>
                  <a:lnTo>
                    <a:pt x="464" y="927"/>
                  </a:lnTo>
                  <a:lnTo>
                    <a:pt x="329" y="1121"/>
                  </a:lnTo>
                  <a:lnTo>
                    <a:pt x="225" y="1331"/>
                  </a:lnTo>
                  <a:lnTo>
                    <a:pt x="135" y="1540"/>
                  </a:lnTo>
                  <a:lnTo>
                    <a:pt x="75" y="1749"/>
                  </a:lnTo>
                  <a:lnTo>
                    <a:pt x="31" y="1973"/>
                  </a:lnTo>
                  <a:lnTo>
                    <a:pt x="1" y="2197"/>
                  </a:lnTo>
                  <a:lnTo>
                    <a:pt x="1" y="2421"/>
                  </a:lnTo>
                  <a:lnTo>
                    <a:pt x="31" y="2645"/>
                  </a:lnTo>
                  <a:lnTo>
                    <a:pt x="75" y="2854"/>
                  </a:lnTo>
                  <a:lnTo>
                    <a:pt x="135" y="3063"/>
                  </a:lnTo>
                  <a:lnTo>
                    <a:pt x="225" y="3273"/>
                  </a:lnTo>
                  <a:lnTo>
                    <a:pt x="329" y="3482"/>
                  </a:lnTo>
                  <a:lnTo>
                    <a:pt x="449" y="3661"/>
                  </a:lnTo>
                  <a:lnTo>
                    <a:pt x="583" y="3840"/>
                  </a:lnTo>
                  <a:lnTo>
                    <a:pt x="748" y="4005"/>
                  </a:lnTo>
                  <a:lnTo>
                    <a:pt x="927" y="4154"/>
                  </a:lnTo>
                  <a:lnTo>
                    <a:pt x="1136" y="4289"/>
                  </a:lnTo>
                  <a:lnTo>
                    <a:pt x="1330" y="4393"/>
                  </a:lnTo>
                  <a:lnTo>
                    <a:pt x="1540" y="4483"/>
                  </a:lnTo>
                  <a:lnTo>
                    <a:pt x="1764" y="4543"/>
                  </a:lnTo>
                  <a:lnTo>
                    <a:pt x="1988" y="4587"/>
                  </a:lnTo>
                  <a:lnTo>
                    <a:pt x="2197" y="4617"/>
                  </a:lnTo>
                  <a:lnTo>
                    <a:pt x="2421" y="4602"/>
                  </a:lnTo>
                  <a:lnTo>
                    <a:pt x="2645" y="4587"/>
                  </a:lnTo>
                  <a:lnTo>
                    <a:pt x="2869" y="4543"/>
                  </a:lnTo>
                  <a:lnTo>
                    <a:pt x="3078" y="4483"/>
                  </a:lnTo>
                  <a:lnTo>
                    <a:pt x="3287" y="4393"/>
                  </a:lnTo>
                  <a:lnTo>
                    <a:pt x="3482" y="4289"/>
                  </a:lnTo>
                  <a:lnTo>
                    <a:pt x="3676" y="4169"/>
                  </a:lnTo>
                  <a:lnTo>
                    <a:pt x="3840" y="4035"/>
                  </a:lnTo>
                  <a:lnTo>
                    <a:pt x="4020" y="3870"/>
                  </a:lnTo>
                  <a:lnTo>
                    <a:pt x="4169" y="3691"/>
                  </a:lnTo>
                  <a:lnTo>
                    <a:pt x="4288" y="3482"/>
                  </a:lnTo>
                  <a:lnTo>
                    <a:pt x="4408" y="3288"/>
                  </a:lnTo>
                  <a:lnTo>
                    <a:pt x="4483" y="3078"/>
                  </a:lnTo>
                  <a:lnTo>
                    <a:pt x="4557" y="2854"/>
                  </a:lnTo>
                  <a:lnTo>
                    <a:pt x="4602" y="2630"/>
                  </a:lnTo>
                  <a:lnTo>
                    <a:pt x="4617" y="2421"/>
                  </a:lnTo>
                  <a:lnTo>
                    <a:pt x="4617" y="2197"/>
                  </a:lnTo>
                  <a:lnTo>
                    <a:pt x="4587" y="1973"/>
                  </a:lnTo>
                  <a:lnTo>
                    <a:pt x="4557" y="1749"/>
                  </a:lnTo>
                  <a:lnTo>
                    <a:pt x="4483" y="1540"/>
                  </a:lnTo>
                  <a:lnTo>
                    <a:pt x="4408" y="1331"/>
                  </a:lnTo>
                  <a:lnTo>
                    <a:pt x="4303" y="1136"/>
                  </a:lnTo>
                  <a:lnTo>
                    <a:pt x="4184" y="942"/>
                  </a:lnTo>
                  <a:lnTo>
                    <a:pt x="4034" y="763"/>
                  </a:lnTo>
                  <a:lnTo>
                    <a:pt x="3870" y="598"/>
                  </a:lnTo>
                  <a:lnTo>
                    <a:pt x="3691" y="449"/>
                  </a:lnTo>
                  <a:lnTo>
                    <a:pt x="3497" y="330"/>
                  </a:lnTo>
                  <a:lnTo>
                    <a:pt x="3287" y="210"/>
                  </a:lnTo>
                  <a:lnTo>
                    <a:pt x="3078" y="135"/>
                  </a:lnTo>
                  <a:lnTo>
                    <a:pt x="2854" y="61"/>
                  </a:lnTo>
                  <a:lnTo>
                    <a:pt x="2645" y="16"/>
                  </a:lnTo>
                  <a:lnTo>
                    <a:pt x="242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523;p32">
              <a:extLst>
                <a:ext uri="{FF2B5EF4-FFF2-40B4-BE49-F238E27FC236}">
                  <a16:creationId xmlns:a16="http://schemas.microsoft.com/office/drawing/2014/main" id="{BECCAC50-EB62-4B64-878E-D2D88D726FCA}"/>
                </a:ext>
              </a:extLst>
            </p:cNvPr>
            <p:cNvSpPr/>
            <p:nvPr/>
          </p:nvSpPr>
          <p:spPr>
            <a:xfrm>
              <a:off x="-1215445" y="3622770"/>
              <a:ext cx="240714" cy="240714"/>
            </a:xfrm>
            <a:custGeom>
              <a:avLst/>
              <a:gdLst/>
              <a:ahLst/>
              <a:cxnLst/>
              <a:rect l="l" t="t" r="r" b="b"/>
              <a:pathLst>
                <a:path w="8561" h="8561" extrusionOk="0">
                  <a:moveTo>
                    <a:pt x="4273" y="1"/>
                  </a:moveTo>
                  <a:lnTo>
                    <a:pt x="4079" y="16"/>
                  </a:lnTo>
                  <a:lnTo>
                    <a:pt x="3870" y="31"/>
                  </a:lnTo>
                  <a:lnTo>
                    <a:pt x="3660" y="45"/>
                  </a:lnTo>
                  <a:lnTo>
                    <a:pt x="3466" y="90"/>
                  </a:lnTo>
                  <a:lnTo>
                    <a:pt x="3257" y="135"/>
                  </a:lnTo>
                  <a:lnTo>
                    <a:pt x="3063" y="180"/>
                  </a:lnTo>
                  <a:lnTo>
                    <a:pt x="2869" y="240"/>
                  </a:lnTo>
                  <a:lnTo>
                    <a:pt x="2674" y="314"/>
                  </a:lnTo>
                  <a:lnTo>
                    <a:pt x="2480" y="404"/>
                  </a:lnTo>
                  <a:lnTo>
                    <a:pt x="2301" y="494"/>
                  </a:lnTo>
                  <a:lnTo>
                    <a:pt x="2122" y="598"/>
                  </a:lnTo>
                  <a:lnTo>
                    <a:pt x="1942" y="703"/>
                  </a:lnTo>
                  <a:lnTo>
                    <a:pt x="1763" y="822"/>
                  </a:lnTo>
                  <a:lnTo>
                    <a:pt x="1599" y="957"/>
                  </a:lnTo>
                  <a:lnTo>
                    <a:pt x="1434" y="1091"/>
                  </a:lnTo>
                  <a:lnTo>
                    <a:pt x="1285" y="1241"/>
                  </a:lnTo>
                  <a:lnTo>
                    <a:pt x="1136" y="1390"/>
                  </a:lnTo>
                  <a:lnTo>
                    <a:pt x="986" y="1554"/>
                  </a:lnTo>
                  <a:lnTo>
                    <a:pt x="852" y="1734"/>
                  </a:lnTo>
                  <a:lnTo>
                    <a:pt x="732" y="1913"/>
                  </a:lnTo>
                  <a:lnTo>
                    <a:pt x="613" y="2092"/>
                  </a:lnTo>
                  <a:lnTo>
                    <a:pt x="508" y="2271"/>
                  </a:lnTo>
                  <a:lnTo>
                    <a:pt x="404" y="2466"/>
                  </a:lnTo>
                  <a:lnTo>
                    <a:pt x="329" y="2660"/>
                  </a:lnTo>
                  <a:lnTo>
                    <a:pt x="254" y="2854"/>
                  </a:lnTo>
                  <a:lnTo>
                    <a:pt x="179" y="3063"/>
                  </a:lnTo>
                  <a:lnTo>
                    <a:pt x="135" y="3257"/>
                  </a:lnTo>
                  <a:lnTo>
                    <a:pt x="90" y="3467"/>
                  </a:lnTo>
                  <a:lnTo>
                    <a:pt x="45" y="3676"/>
                  </a:lnTo>
                  <a:lnTo>
                    <a:pt x="30" y="3870"/>
                  </a:lnTo>
                  <a:lnTo>
                    <a:pt x="15" y="4079"/>
                  </a:lnTo>
                  <a:lnTo>
                    <a:pt x="0" y="4288"/>
                  </a:lnTo>
                  <a:lnTo>
                    <a:pt x="15" y="4497"/>
                  </a:lnTo>
                  <a:lnTo>
                    <a:pt x="30" y="4692"/>
                  </a:lnTo>
                  <a:lnTo>
                    <a:pt x="60" y="4901"/>
                  </a:lnTo>
                  <a:lnTo>
                    <a:pt x="90" y="5095"/>
                  </a:lnTo>
                  <a:lnTo>
                    <a:pt x="135" y="5304"/>
                  </a:lnTo>
                  <a:lnTo>
                    <a:pt x="179" y="5498"/>
                  </a:lnTo>
                  <a:lnTo>
                    <a:pt x="254" y="5693"/>
                  </a:lnTo>
                  <a:lnTo>
                    <a:pt x="314" y="5887"/>
                  </a:lnTo>
                  <a:lnTo>
                    <a:pt x="404" y="6081"/>
                  </a:lnTo>
                  <a:lnTo>
                    <a:pt x="493" y="6260"/>
                  </a:lnTo>
                  <a:lnTo>
                    <a:pt x="598" y="6440"/>
                  </a:lnTo>
                  <a:lnTo>
                    <a:pt x="702" y="6619"/>
                  </a:lnTo>
                  <a:lnTo>
                    <a:pt x="822" y="6798"/>
                  </a:lnTo>
                  <a:lnTo>
                    <a:pt x="956" y="6962"/>
                  </a:lnTo>
                  <a:lnTo>
                    <a:pt x="1091" y="7127"/>
                  </a:lnTo>
                  <a:lnTo>
                    <a:pt x="1240" y="7276"/>
                  </a:lnTo>
                  <a:lnTo>
                    <a:pt x="1390" y="7426"/>
                  </a:lnTo>
                  <a:lnTo>
                    <a:pt x="1554" y="7575"/>
                  </a:lnTo>
                  <a:lnTo>
                    <a:pt x="1733" y="7709"/>
                  </a:lnTo>
                  <a:lnTo>
                    <a:pt x="1912" y="7829"/>
                  </a:lnTo>
                  <a:lnTo>
                    <a:pt x="2092" y="7948"/>
                  </a:lnTo>
                  <a:lnTo>
                    <a:pt x="2286" y="8053"/>
                  </a:lnTo>
                  <a:lnTo>
                    <a:pt x="2465" y="8158"/>
                  </a:lnTo>
                  <a:lnTo>
                    <a:pt x="2659" y="8232"/>
                  </a:lnTo>
                  <a:lnTo>
                    <a:pt x="2869" y="8307"/>
                  </a:lnTo>
                  <a:lnTo>
                    <a:pt x="3063" y="8382"/>
                  </a:lnTo>
                  <a:lnTo>
                    <a:pt x="3272" y="8427"/>
                  </a:lnTo>
                  <a:lnTo>
                    <a:pt x="3466" y="8471"/>
                  </a:lnTo>
                  <a:lnTo>
                    <a:pt x="3675" y="8516"/>
                  </a:lnTo>
                  <a:lnTo>
                    <a:pt x="3870" y="8531"/>
                  </a:lnTo>
                  <a:lnTo>
                    <a:pt x="4079" y="8546"/>
                  </a:lnTo>
                  <a:lnTo>
                    <a:pt x="4288" y="8561"/>
                  </a:lnTo>
                  <a:lnTo>
                    <a:pt x="4497" y="8546"/>
                  </a:lnTo>
                  <a:lnTo>
                    <a:pt x="4691" y="8531"/>
                  </a:lnTo>
                  <a:lnTo>
                    <a:pt x="4900" y="8516"/>
                  </a:lnTo>
                  <a:lnTo>
                    <a:pt x="5109" y="8471"/>
                  </a:lnTo>
                  <a:lnTo>
                    <a:pt x="5304" y="8427"/>
                  </a:lnTo>
                  <a:lnTo>
                    <a:pt x="5498" y="8382"/>
                  </a:lnTo>
                  <a:lnTo>
                    <a:pt x="5692" y="8307"/>
                  </a:lnTo>
                  <a:lnTo>
                    <a:pt x="5886" y="8247"/>
                  </a:lnTo>
                  <a:lnTo>
                    <a:pt x="6081" y="8158"/>
                  </a:lnTo>
                  <a:lnTo>
                    <a:pt x="6260" y="8068"/>
                  </a:lnTo>
                  <a:lnTo>
                    <a:pt x="6454" y="7963"/>
                  </a:lnTo>
                  <a:lnTo>
                    <a:pt x="6618" y="7859"/>
                  </a:lnTo>
                  <a:lnTo>
                    <a:pt x="6798" y="7739"/>
                  </a:lnTo>
                  <a:lnTo>
                    <a:pt x="6962" y="7605"/>
                  </a:lnTo>
                  <a:lnTo>
                    <a:pt x="7126" y="7470"/>
                  </a:lnTo>
                  <a:lnTo>
                    <a:pt x="7276" y="7321"/>
                  </a:lnTo>
                  <a:lnTo>
                    <a:pt x="7425" y="7172"/>
                  </a:lnTo>
                  <a:lnTo>
                    <a:pt x="7575" y="7007"/>
                  </a:lnTo>
                  <a:lnTo>
                    <a:pt x="7709" y="6828"/>
                  </a:lnTo>
                  <a:lnTo>
                    <a:pt x="7843" y="6649"/>
                  </a:lnTo>
                  <a:lnTo>
                    <a:pt x="7948" y="6469"/>
                  </a:lnTo>
                  <a:lnTo>
                    <a:pt x="8068" y="6275"/>
                  </a:lnTo>
                  <a:lnTo>
                    <a:pt x="8157" y="6096"/>
                  </a:lnTo>
                  <a:lnTo>
                    <a:pt x="8247" y="5902"/>
                  </a:lnTo>
                  <a:lnTo>
                    <a:pt x="8322" y="5693"/>
                  </a:lnTo>
                  <a:lnTo>
                    <a:pt x="8381" y="5498"/>
                  </a:lnTo>
                  <a:lnTo>
                    <a:pt x="8441" y="5304"/>
                  </a:lnTo>
                  <a:lnTo>
                    <a:pt x="8486" y="5095"/>
                  </a:lnTo>
                  <a:lnTo>
                    <a:pt x="8516" y="4886"/>
                  </a:lnTo>
                  <a:lnTo>
                    <a:pt x="8546" y="4692"/>
                  </a:lnTo>
                  <a:lnTo>
                    <a:pt x="8546" y="4483"/>
                  </a:lnTo>
                  <a:lnTo>
                    <a:pt x="8561" y="4273"/>
                  </a:lnTo>
                  <a:lnTo>
                    <a:pt x="8546" y="4064"/>
                  </a:lnTo>
                  <a:lnTo>
                    <a:pt x="8531" y="3870"/>
                  </a:lnTo>
                  <a:lnTo>
                    <a:pt x="8516" y="3661"/>
                  </a:lnTo>
                  <a:lnTo>
                    <a:pt x="8471" y="3452"/>
                  </a:lnTo>
                  <a:lnTo>
                    <a:pt x="8426" y="3257"/>
                  </a:lnTo>
                  <a:lnTo>
                    <a:pt x="8381" y="3063"/>
                  </a:lnTo>
                  <a:lnTo>
                    <a:pt x="8322" y="2869"/>
                  </a:lnTo>
                  <a:lnTo>
                    <a:pt x="8247" y="2675"/>
                  </a:lnTo>
                  <a:lnTo>
                    <a:pt x="8157" y="2481"/>
                  </a:lnTo>
                  <a:lnTo>
                    <a:pt x="8068" y="2301"/>
                  </a:lnTo>
                  <a:lnTo>
                    <a:pt x="7963" y="2107"/>
                  </a:lnTo>
                  <a:lnTo>
                    <a:pt x="7858" y="1943"/>
                  </a:lnTo>
                  <a:lnTo>
                    <a:pt x="7739" y="1764"/>
                  </a:lnTo>
                  <a:lnTo>
                    <a:pt x="7604" y="1599"/>
                  </a:lnTo>
                  <a:lnTo>
                    <a:pt x="7470" y="1435"/>
                  </a:lnTo>
                  <a:lnTo>
                    <a:pt x="7321" y="1285"/>
                  </a:lnTo>
                  <a:lnTo>
                    <a:pt x="7171" y="1136"/>
                  </a:lnTo>
                  <a:lnTo>
                    <a:pt x="7007" y="987"/>
                  </a:lnTo>
                  <a:lnTo>
                    <a:pt x="6842" y="852"/>
                  </a:lnTo>
                  <a:lnTo>
                    <a:pt x="6648" y="718"/>
                  </a:lnTo>
                  <a:lnTo>
                    <a:pt x="6469" y="613"/>
                  </a:lnTo>
                  <a:lnTo>
                    <a:pt x="6290" y="509"/>
                  </a:lnTo>
                  <a:lnTo>
                    <a:pt x="6096" y="404"/>
                  </a:lnTo>
                  <a:lnTo>
                    <a:pt x="5901" y="314"/>
                  </a:lnTo>
                  <a:lnTo>
                    <a:pt x="5707" y="240"/>
                  </a:lnTo>
                  <a:lnTo>
                    <a:pt x="5498" y="180"/>
                  </a:lnTo>
                  <a:lnTo>
                    <a:pt x="5304" y="120"/>
                  </a:lnTo>
                  <a:lnTo>
                    <a:pt x="5095" y="75"/>
                  </a:lnTo>
                  <a:lnTo>
                    <a:pt x="4900" y="45"/>
                  </a:lnTo>
                  <a:lnTo>
                    <a:pt x="4691" y="31"/>
                  </a:lnTo>
                  <a:lnTo>
                    <a:pt x="4482" y="16"/>
                  </a:lnTo>
                  <a:lnTo>
                    <a:pt x="427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524;p32">
              <a:extLst>
                <a:ext uri="{FF2B5EF4-FFF2-40B4-BE49-F238E27FC236}">
                  <a16:creationId xmlns:a16="http://schemas.microsoft.com/office/drawing/2014/main" id="{3A4E02D1-EAFB-454D-B089-305AACCBC82B}"/>
                </a:ext>
              </a:extLst>
            </p:cNvPr>
            <p:cNvSpPr/>
            <p:nvPr/>
          </p:nvSpPr>
          <p:spPr>
            <a:xfrm>
              <a:off x="-1159997" y="3678218"/>
              <a:ext cx="129818" cy="129818"/>
            </a:xfrm>
            <a:custGeom>
              <a:avLst/>
              <a:gdLst/>
              <a:ahLst/>
              <a:cxnLst/>
              <a:rect l="l" t="t" r="r" b="b"/>
              <a:pathLst>
                <a:path w="4617" h="4617" extrusionOk="0">
                  <a:moveTo>
                    <a:pt x="2196" y="1"/>
                  </a:moveTo>
                  <a:lnTo>
                    <a:pt x="1972" y="31"/>
                  </a:lnTo>
                  <a:lnTo>
                    <a:pt x="1763" y="75"/>
                  </a:lnTo>
                  <a:lnTo>
                    <a:pt x="1539" y="135"/>
                  </a:lnTo>
                  <a:lnTo>
                    <a:pt x="1345" y="210"/>
                  </a:lnTo>
                  <a:lnTo>
                    <a:pt x="1136" y="314"/>
                  </a:lnTo>
                  <a:lnTo>
                    <a:pt x="956" y="449"/>
                  </a:lnTo>
                  <a:lnTo>
                    <a:pt x="777" y="583"/>
                  </a:lnTo>
                  <a:lnTo>
                    <a:pt x="613" y="748"/>
                  </a:lnTo>
                  <a:lnTo>
                    <a:pt x="463" y="927"/>
                  </a:lnTo>
                  <a:lnTo>
                    <a:pt x="329" y="1121"/>
                  </a:lnTo>
                  <a:lnTo>
                    <a:pt x="224" y="1330"/>
                  </a:lnTo>
                  <a:lnTo>
                    <a:pt x="135" y="1539"/>
                  </a:lnTo>
                  <a:lnTo>
                    <a:pt x="75" y="1764"/>
                  </a:lnTo>
                  <a:lnTo>
                    <a:pt x="30" y="1973"/>
                  </a:lnTo>
                  <a:lnTo>
                    <a:pt x="0" y="2197"/>
                  </a:lnTo>
                  <a:lnTo>
                    <a:pt x="0" y="2421"/>
                  </a:lnTo>
                  <a:lnTo>
                    <a:pt x="30" y="2645"/>
                  </a:lnTo>
                  <a:lnTo>
                    <a:pt x="75" y="2854"/>
                  </a:lnTo>
                  <a:lnTo>
                    <a:pt x="135" y="3078"/>
                  </a:lnTo>
                  <a:lnTo>
                    <a:pt x="224" y="3272"/>
                  </a:lnTo>
                  <a:lnTo>
                    <a:pt x="314" y="3482"/>
                  </a:lnTo>
                  <a:lnTo>
                    <a:pt x="448" y="3661"/>
                  </a:lnTo>
                  <a:lnTo>
                    <a:pt x="583" y="3840"/>
                  </a:lnTo>
                  <a:lnTo>
                    <a:pt x="747" y="4004"/>
                  </a:lnTo>
                  <a:lnTo>
                    <a:pt x="926" y="4154"/>
                  </a:lnTo>
                  <a:lnTo>
                    <a:pt x="1136" y="4288"/>
                  </a:lnTo>
                  <a:lnTo>
                    <a:pt x="1330" y="4393"/>
                  </a:lnTo>
                  <a:lnTo>
                    <a:pt x="1539" y="4483"/>
                  </a:lnTo>
                  <a:lnTo>
                    <a:pt x="1763" y="4542"/>
                  </a:lnTo>
                  <a:lnTo>
                    <a:pt x="1987" y="4587"/>
                  </a:lnTo>
                  <a:lnTo>
                    <a:pt x="2196" y="4617"/>
                  </a:lnTo>
                  <a:lnTo>
                    <a:pt x="2420" y="4617"/>
                  </a:lnTo>
                  <a:lnTo>
                    <a:pt x="2644" y="4587"/>
                  </a:lnTo>
                  <a:lnTo>
                    <a:pt x="2869" y="4542"/>
                  </a:lnTo>
                  <a:lnTo>
                    <a:pt x="3078" y="4483"/>
                  </a:lnTo>
                  <a:lnTo>
                    <a:pt x="3287" y="4408"/>
                  </a:lnTo>
                  <a:lnTo>
                    <a:pt x="3481" y="4303"/>
                  </a:lnTo>
                  <a:lnTo>
                    <a:pt x="3675" y="4169"/>
                  </a:lnTo>
                  <a:lnTo>
                    <a:pt x="3840" y="4034"/>
                  </a:lnTo>
                  <a:lnTo>
                    <a:pt x="4004" y="3870"/>
                  </a:lnTo>
                  <a:lnTo>
                    <a:pt x="4168" y="3691"/>
                  </a:lnTo>
                  <a:lnTo>
                    <a:pt x="4288" y="3497"/>
                  </a:lnTo>
                  <a:lnTo>
                    <a:pt x="4407" y="3287"/>
                  </a:lnTo>
                  <a:lnTo>
                    <a:pt x="4482" y="3078"/>
                  </a:lnTo>
                  <a:lnTo>
                    <a:pt x="4557" y="2854"/>
                  </a:lnTo>
                  <a:lnTo>
                    <a:pt x="4587" y="2645"/>
                  </a:lnTo>
                  <a:lnTo>
                    <a:pt x="4617" y="2421"/>
                  </a:lnTo>
                  <a:lnTo>
                    <a:pt x="4617" y="2197"/>
                  </a:lnTo>
                  <a:lnTo>
                    <a:pt x="4587" y="1973"/>
                  </a:lnTo>
                  <a:lnTo>
                    <a:pt x="4557" y="1764"/>
                  </a:lnTo>
                  <a:lnTo>
                    <a:pt x="4482" y="1539"/>
                  </a:lnTo>
                  <a:lnTo>
                    <a:pt x="4407" y="1330"/>
                  </a:lnTo>
                  <a:lnTo>
                    <a:pt x="4303" y="1136"/>
                  </a:lnTo>
                  <a:lnTo>
                    <a:pt x="4183" y="957"/>
                  </a:lnTo>
                  <a:lnTo>
                    <a:pt x="4034" y="778"/>
                  </a:lnTo>
                  <a:lnTo>
                    <a:pt x="3870" y="613"/>
                  </a:lnTo>
                  <a:lnTo>
                    <a:pt x="3690" y="464"/>
                  </a:lnTo>
                  <a:lnTo>
                    <a:pt x="3496" y="329"/>
                  </a:lnTo>
                  <a:lnTo>
                    <a:pt x="3287" y="210"/>
                  </a:lnTo>
                  <a:lnTo>
                    <a:pt x="3078" y="135"/>
                  </a:lnTo>
                  <a:lnTo>
                    <a:pt x="2854" y="60"/>
                  </a:lnTo>
                  <a:lnTo>
                    <a:pt x="2644" y="31"/>
                  </a:lnTo>
                  <a:lnTo>
                    <a:pt x="242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525;p32">
              <a:extLst>
                <a:ext uri="{FF2B5EF4-FFF2-40B4-BE49-F238E27FC236}">
                  <a16:creationId xmlns:a16="http://schemas.microsoft.com/office/drawing/2014/main" id="{43F38A45-43BA-4F39-B71B-BBEF23751743}"/>
                </a:ext>
              </a:extLst>
            </p:cNvPr>
            <p:cNvSpPr/>
            <p:nvPr/>
          </p:nvSpPr>
          <p:spPr>
            <a:xfrm>
              <a:off x="-820589" y="3348483"/>
              <a:ext cx="139913" cy="171404"/>
            </a:xfrm>
            <a:custGeom>
              <a:avLst/>
              <a:gdLst/>
              <a:ahLst/>
              <a:cxnLst/>
              <a:rect l="l" t="t" r="r" b="b"/>
              <a:pathLst>
                <a:path w="4976" h="6096" extrusionOk="0">
                  <a:moveTo>
                    <a:pt x="4632" y="0"/>
                  </a:moveTo>
                  <a:lnTo>
                    <a:pt x="3765" y="1434"/>
                  </a:lnTo>
                  <a:lnTo>
                    <a:pt x="3287" y="1210"/>
                  </a:lnTo>
                  <a:lnTo>
                    <a:pt x="3033" y="1106"/>
                  </a:lnTo>
                  <a:lnTo>
                    <a:pt x="2749" y="1016"/>
                  </a:lnTo>
                  <a:lnTo>
                    <a:pt x="2480" y="941"/>
                  </a:lnTo>
                  <a:lnTo>
                    <a:pt x="2211" y="882"/>
                  </a:lnTo>
                  <a:lnTo>
                    <a:pt x="1957" y="837"/>
                  </a:lnTo>
                  <a:lnTo>
                    <a:pt x="1704" y="837"/>
                  </a:lnTo>
                  <a:lnTo>
                    <a:pt x="1629" y="852"/>
                  </a:lnTo>
                  <a:lnTo>
                    <a:pt x="1569" y="867"/>
                  </a:lnTo>
                  <a:lnTo>
                    <a:pt x="1524" y="897"/>
                  </a:lnTo>
                  <a:lnTo>
                    <a:pt x="1509" y="926"/>
                  </a:lnTo>
                  <a:lnTo>
                    <a:pt x="1494" y="971"/>
                  </a:lnTo>
                  <a:lnTo>
                    <a:pt x="1509" y="1016"/>
                  </a:lnTo>
                  <a:lnTo>
                    <a:pt x="1524" y="1076"/>
                  </a:lnTo>
                  <a:lnTo>
                    <a:pt x="1554" y="1136"/>
                  </a:lnTo>
                  <a:lnTo>
                    <a:pt x="1659" y="1270"/>
                  </a:lnTo>
                  <a:lnTo>
                    <a:pt x="1793" y="1419"/>
                  </a:lnTo>
                  <a:lnTo>
                    <a:pt x="1957" y="1584"/>
                  </a:lnTo>
                  <a:lnTo>
                    <a:pt x="2152" y="1748"/>
                  </a:lnTo>
                  <a:lnTo>
                    <a:pt x="2555" y="2077"/>
                  </a:lnTo>
                  <a:lnTo>
                    <a:pt x="2943" y="2361"/>
                  </a:lnTo>
                  <a:lnTo>
                    <a:pt x="3407" y="2674"/>
                  </a:lnTo>
                  <a:lnTo>
                    <a:pt x="3407" y="2674"/>
                  </a:lnTo>
                  <a:lnTo>
                    <a:pt x="2914" y="2405"/>
                  </a:lnTo>
                  <a:lnTo>
                    <a:pt x="2450" y="2181"/>
                  </a:lnTo>
                  <a:lnTo>
                    <a:pt x="1928" y="1942"/>
                  </a:lnTo>
                  <a:lnTo>
                    <a:pt x="1659" y="1823"/>
                  </a:lnTo>
                  <a:lnTo>
                    <a:pt x="1390" y="1718"/>
                  </a:lnTo>
                  <a:lnTo>
                    <a:pt x="1136" y="1629"/>
                  </a:lnTo>
                  <a:lnTo>
                    <a:pt x="882" y="1569"/>
                  </a:lnTo>
                  <a:lnTo>
                    <a:pt x="658" y="1524"/>
                  </a:lnTo>
                  <a:lnTo>
                    <a:pt x="464" y="1509"/>
                  </a:lnTo>
                  <a:lnTo>
                    <a:pt x="374" y="1524"/>
                  </a:lnTo>
                  <a:lnTo>
                    <a:pt x="299" y="1539"/>
                  </a:lnTo>
                  <a:lnTo>
                    <a:pt x="239" y="1569"/>
                  </a:lnTo>
                  <a:lnTo>
                    <a:pt x="180" y="1599"/>
                  </a:lnTo>
                  <a:lnTo>
                    <a:pt x="135" y="1643"/>
                  </a:lnTo>
                  <a:lnTo>
                    <a:pt x="120" y="1703"/>
                  </a:lnTo>
                  <a:lnTo>
                    <a:pt x="120" y="1763"/>
                  </a:lnTo>
                  <a:lnTo>
                    <a:pt x="135" y="1823"/>
                  </a:lnTo>
                  <a:lnTo>
                    <a:pt x="165" y="1897"/>
                  </a:lnTo>
                  <a:lnTo>
                    <a:pt x="210" y="1972"/>
                  </a:lnTo>
                  <a:lnTo>
                    <a:pt x="344" y="2122"/>
                  </a:lnTo>
                  <a:lnTo>
                    <a:pt x="523" y="2286"/>
                  </a:lnTo>
                  <a:lnTo>
                    <a:pt x="747" y="2465"/>
                  </a:lnTo>
                  <a:lnTo>
                    <a:pt x="986" y="2644"/>
                  </a:lnTo>
                  <a:lnTo>
                    <a:pt x="1240" y="2824"/>
                  </a:lnTo>
                  <a:lnTo>
                    <a:pt x="1763" y="3152"/>
                  </a:lnTo>
                  <a:lnTo>
                    <a:pt x="2241" y="3436"/>
                  </a:lnTo>
                  <a:lnTo>
                    <a:pt x="2719" y="3690"/>
                  </a:lnTo>
                  <a:lnTo>
                    <a:pt x="2376" y="3556"/>
                  </a:lnTo>
                  <a:lnTo>
                    <a:pt x="2017" y="3421"/>
                  </a:lnTo>
                  <a:lnTo>
                    <a:pt x="1584" y="3272"/>
                  </a:lnTo>
                  <a:lnTo>
                    <a:pt x="1136" y="3137"/>
                  </a:lnTo>
                  <a:lnTo>
                    <a:pt x="927" y="3093"/>
                  </a:lnTo>
                  <a:lnTo>
                    <a:pt x="717" y="3048"/>
                  </a:lnTo>
                  <a:lnTo>
                    <a:pt x="538" y="3018"/>
                  </a:lnTo>
                  <a:lnTo>
                    <a:pt x="374" y="3018"/>
                  </a:lnTo>
                  <a:lnTo>
                    <a:pt x="239" y="3033"/>
                  </a:lnTo>
                  <a:lnTo>
                    <a:pt x="180" y="3048"/>
                  </a:lnTo>
                  <a:lnTo>
                    <a:pt x="135" y="3078"/>
                  </a:lnTo>
                  <a:lnTo>
                    <a:pt x="105" y="3108"/>
                  </a:lnTo>
                  <a:lnTo>
                    <a:pt x="90" y="3152"/>
                  </a:lnTo>
                  <a:lnTo>
                    <a:pt x="75" y="3197"/>
                  </a:lnTo>
                  <a:lnTo>
                    <a:pt x="90" y="3242"/>
                  </a:lnTo>
                  <a:lnTo>
                    <a:pt x="150" y="3347"/>
                  </a:lnTo>
                  <a:lnTo>
                    <a:pt x="269" y="3481"/>
                  </a:lnTo>
                  <a:lnTo>
                    <a:pt x="404" y="3616"/>
                  </a:lnTo>
                  <a:lnTo>
                    <a:pt x="583" y="3750"/>
                  </a:lnTo>
                  <a:lnTo>
                    <a:pt x="971" y="4049"/>
                  </a:lnTo>
                  <a:lnTo>
                    <a:pt x="1390" y="4333"/>
                  </a:lnTo>
                  <a:lnTo>
                    <a:pt x="1763" y="4572"/>
                  </a:lnTo>
                  <a:lnTo>
                    <a:pt x="2137" y="4811"/>
                  </a:lnTo>
                  <a:lnTo>
                    <a:pt x="2137" y="4811"/>
                  </a:lnTo>
                  <a:lnTo>
                    <a:pt x="1823" y="4691"/>
                  </a:lnTo>
                  <a:lnTo>
                    <a:pt x="1509" y="4587"/>
                  </a:lnTo>
                  <a:lnTo>
                    <a:pt x="1136" y="4482"/>
                  </a:lnTo>
                  <a:lnTo>
                    <a:pt x="747" y="4392"/>
                  </a:lnTo>
                  <a:lnTo>
                    <a:pt x="568" y="4377"/>
                  </a:lnTo>
                  <a:lnTo>
                    <a:pt x="404" y="4362"/>
                  </a:lnTo>
                  <a:lnTo>
                    <a:pt x="269" y="4377"/>
                  </a:lnTo>
                  <a:lnTo>
                    <a:pt x="150" y="4407"/>
                  </a:lnTo>
                  <a:lnTo>
                    <a:pt x="90" y="4437"/>
                  </a:lnTo>
                  <a:lnTo>
                    <a:pt x="60" y="4467"/>
                  </a:lnTo>
                  <a:lnTo>
                    <a:pt x="30" y="4497"/>
                  </a:lnTo>
                  <a:lnTo>
                    <a:pt x="0" y="4557"/>
                  </a:lnTo>
                  <a:lnTo>
                    <a:pt x="0" y="4602"/>
                  </a:lnTo>
                  <a:lnTo>
                    <a:pt x="0" y="4646"/>
                  </a:lnTo>
                  <a:lnTo>
                    <a:pt x="15" y="4706"/>
                  </a:lnTo>
                  <a:lnTo>
                    <a:pt x="30" y="4751"/>
                  </a:lnTo>
                  <a:lnTo>
                    <a:pt x="120" y="4870"/>
                  </a:lnTo>
                  <a:lnTo>
                    <a:pt x="224" y="4975"/>
                  </a:lnTo>
                  <a:lnTo>
                    <a:pt x="374" y="5080"/>
                  </a:lnTo>
                  <a:lnTo>
                    <a:pt x="538" y="5199"/>
                  </a:lnTo>
                  <a:lnTo>
                    <a:pt x="717" y="5304"/>
                  </a:lnTo>
                  <a:lnTo>
                    <a:pt x="927" y="5408"/>
                  </a:lnTo>
                  <a:lnTo>
                    <a:pt x="1360" y="5602"/>
                  </a:lnTo>
                  <a:lnTo>
                    <a:pt x="1808" y="5782"/>
                  </a:lnTo>
                  <a:lnTo>
                    <a:pt x="2226" y="5946"/>
                  </a:lnTo>
                  <a:lnTo>
                    <a:pt x="2585" y="6051"/>
                  </a:lnTo>
                  <a:lnTo>
                    <a:pt x="2719" y="6081"/>
                  </a:lnTo>
                  <a:lnTo>
                    <a:pt x="2839" y="6095"/>
                  </a:lnTo>
                  <a:lnTo>
                    <a:pt x="2958" y="6066"/>
                  </a:lnTo>
                  <a:lnTo>
                    <a:pt x="3048" y="6021"/>
                  </a:lnTo>
                  <a:lnTo>
                    <a:pt x="3123" y="5961"/>
                  </a:lnTo>
                  <a:lnTo>
                    <a:pt x="3197" y="5871"/>
                  </a:lnTo>
                  <a:lnTo>
                    <a:pt x="3257" y="5797"/>
                  </a:lnTo>
                  <a:lnTo>
                    <a:pt x="3302" y="5692"/>
                  </a:lnTo>
                  <a:lnTo>
                    <a:pt x="3362" y="5498"/>
                  </a:lnTo>
                  <a:lnTo>
                    <a:pt x="3392" y="5319"/>
                  </a:lnTo>
                  <a:lnTo>
                    <a:pt x="3407" y="5139"/>
                  </a:lnTo>
                  <a:lnTo>
                    <a:pt x="3481" y="5035"/>
                  </a:lnTo>
                  <a:lnTo>
                    <a:pt x="3646" y="4751"/>
                  </a:lnTo>
                  <a:lnTo>
                    <a:pt x="3720" y="4587"/>
                  </a:lnTo>
                  <a:lnTo>
                    <a:pt x="3795" y="4407"/>
                  </a:lnTo>
                  <a:lnTo>
                    <a:pt x="3840" y="4243"/>
                  </a:lnTo>
                  <a:lnTo>
                    <a:pt x="3855" y="4168"/>
                  </a:lnTo>
                  <a:lnTo>
                    <a:pt x="3870" y="4109"/>
                  </a:lnTo>
                  <a:lnTo>
                    <a:pt x="3930" y="4049"/>
                  </a:lnTo>
                  <a:lnTo>
                    <a:pt x="3989" y="3974"/>
                  </a:lnTo>
                  <a:lnTo>
                    <a:pt x="4079" y="3869"/>
                  </a:lnTo>
                  <a:lnTo>
                    <a:pt x="4154" y="3750"/>
                  </a:lnTo>
                  <a:lnTo>
                    <a:pt x="4243" y="3616"/>
                  </a:lnTo>
                  <a:lnTo>
                    <a:pt x="4303" y="3451"/>
                  </a:lnTo>
                  <a:lnTo>
                    <a:pt x="4348" y="3272"/>
                  </a:lnTo>
                  <a:lnTo>
                    <a:pt x="4467" y="3137"/>
                  </a:lnTo>
                  <a:lnTo>
                    <a:pt x="4587" y="2988"/>
                  </a:lnTo>
                  <a:lnTo>
                    <a:pt x="4691" y="2809"/>
                  </a:lnTo>
                  <a:lnTo>
                    <a:pt x="4736" y="2704"/>
                  </a:lnTo>
                  <a:lnTo>
                    <a:pt x="4781" y="2600"/>
                  </a:lnTo>
                  <a:lnTo>
                    <a:pt x="4811" y="2495"/>
                  </a:lnTo>
                  <a:lnTo>
                    <a:pt x="4826" y="2376"/>
                  </a:lnTo>
                  <a:lnTo>
                    <a:pt x="4811" y="2271"/>
                  </a:lnTo>
                  <a:lnTo>
                    <a:pt x="4781" y="2151"/>
                  </a:lnTo>
                  <a:lnTo>
                    <a:pt x="4721" y="2047"/>
                  </a:lnTo>
                  <a:lnTo>
                    <a:pt x="4647" y="1942"/>
                  </a:lnTo>
                  <a:lnTo>
                    <a:pt x="4676" y="1897"/>
                  </a:lnTo>
                  <a:lnTo>
                    <a:pt x="4751" y="1763"/>
                  </a:lnTo>
                  <a:lnTo>
                    <a:pt x="4841" y="1554"/>
                  </a:lnTo>
                  <a:lnTo>
                    <a:pt x="4886" y="1434"/>
                  </a:lnTo>
                  <a:lnTo>
                    <a:pt x="4916" y="1300"/>
                  </a:lnTo>
                  <a:lnTo>
                    <a:pt x="4945" y="1150"/>
                  </a:lnTo>
                  <a:lnTo>
                    <a:pt x="4975" y="1001"/>
                  </a:lnTo>
                  <a:lnTo>
                    <a:pt x="4975" y="837"/>
                  </a:lnTo>
                  <a:lnTo>
                    <a:pt x="4960" y="672"/>
                  </a:lnTo>
                  <a:lnTo>
                    <a:pt x="4916" y="508"/>
                  </a:lnTo>
                  <a:lnTo>
                    <a:pt x="4856" y="329"/>
                  </a:lnTo>
                  <a:lnTo>
                    <a:pt x="4766" y="164"/>
                  </a:lnTo>
                  <a:lnTo>
                    <a:pt x="4632" y="0"/>
                  </a:lnTo>
                  <a:close/>
                </a:path>
              </a:pathLst>
            </a:custGeom>
            <a:solidFill>
              <a:srgbClr val="FBB9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526;p32">
              <a:extLst>
                <a:ext uri="{FF2B5EF4-FFF2-40B4-BE49-F238E27FC236}">
                  <a16:creationId xmlns:a16="http://schemas.microsoft.com/office/drawing/2014/main" id="{F41601DB-1644-4F24-A156-BCC7231E58BE}"/>
                </a:ext>
              </a:extLst>
            </p:cNvPr>
            <p:cNvSpPr/>
            <p:nvPr/>
          </p:nvSpPr>
          <p:spPr>
            <a:xfrm>
              <a:off x="-1829168" y="3041411"/>
              <a:ext cx="719583" cy="785125"/>
            </a:xfrm>
            <a:custGeom>
              <a:avLst/>
              <a:gdLst/>
              <a:ahLst/>
              <a:cxnLst/>
              <a:rect l="l" t="t" r="r" b="b"/>
              <a:pathLst>
                <a:path w="25592" h="27923" extrusionOk="0">
                  <a:moveTo>
                    <a:pt x="5827" y="0"/>
                  </a:moveTo>
                  <a:lnTo>
                    <a:pt x="5528" y="15"/>
                  </a:lnTo>
                  <a:lnTo>
                    <a:pt x="5229" y="60"/>
                  </a:lnTo>
                  <a:lnTo>
                    <a:pt x="4930" y="135"/>
                  </a:lnTo>
                  <a:lnTo>
                    <a:pt x="4647" y="239"/>
                  </a:lnTo>
                  <a:lnTo>
                    <a:pt x="4363" y="359"/>
                  </a:lnTo>
                  <a:lnTo>
                    <a:pt x="4094" y="508"/>
                  </a:lnTo>
                  <a:lnTo>
                    <a:pt x="3855" y="688"/>
                  </a:lnTo>
                  <a:lnTo>
                    <a:pt x="3616" y="897"/>
                  </a:lnTo>
                  <a:lnTo>
                    <a:pt x="3407" y="1121"/>
                  </a:lnTo>
                  <a:lnTo>
                    <a:pt x="3212" y="1375"/>
                  </a:lnTo>
                  <a:lnTo>
                    <a:pt x="3048" y="1644"/>
                  </a:lnTo>
                  <a:lnTo>
                    <a:pt x="2899" y="1928"/>
                  </a:lnTo>
                  <a:lnTo>
                    <a:pt x="2824" y="2137"/>
                  </a:lnTo>
                  <a:lnTo>
                    <a:pt x="2749" y="2301"/>
                  </a:lnTo>
                  <a:lnTo>
                    <a:pt x="2615" y="2630"/>
                  </a:lnTo>
                  <a:lnTo>
                    <a:pt x="2361" y="3287"/>
                  </a:lnTo>
                  <a:lnTo>
                    <a:pt x="2122" y="3929"/>
                  </a:lnTo>
                  <a:lnTo>
                    <a:pt x="1913" y="4587"/>
                  </a:lnTo>
                  <a:lnTo>
                    <a:pt x="1689" y="5229"/>
                  </a:lnTo>
                  <a:lnTo>
                    <a:pt x="1494" y="5887"/>
                  </a:lnTo>
                  <a:lnTo>
                    <a:pt x="1315" y="6544"/>
                  </a:lnTo>
                  <a:lnTo>
                    <a:pt x="1136" y="7201"/>
                  </a:lnTo>
                  <a:lnTo>
                    <a:pt x="957" y="7873"/>
                  </a:lnTo>
                  <a:lnTo>
                    <a:pt x="807" y="8546"/>
                  </a:lnTo>
                  <a:lnTo>
                    <a:pt x="658" y="9218"/>
                  </a:lnTo>
                  <a:lnTo>
                    <a:pt x="538" y="9890"/>
                  </a:lnTo>
                  <a:lnTo>
                    <a:pt x="419" y="10578"/>
                  </a:lnTo>
                  <a:lnTo>
                    <a:pt x="314" y="11265"/>
                  </a:lnTo>
                  <a:lnTo>
                    <a:pt x="224" y="11952"/>
                  </a:lnTo>
                  <a:lnTo>
                    <a:pt x="135" y="12654"/>
                  </a:lnTo>
                  <a:lnTo>
                    <a:pt x="75" y="13356"/>
                  </a:lnTo>
                  <a:lnTo>
                    <a:pt x="30" y="14073"/>
                  </a:lnTo>
                  <a:lnTo>
                    <a:pt x="15" y="14776"/>
                  </a:lnTo>
                  <a:lnTo>
                    <a:pt x="0" y="15493"/>
                  </a:lnTo>
                  <a:lnTo>
                    <a:pt x="15" y="16225"/>
                  </a:lnTo>
                  <a:lnTo>
                    <a:pt x="45" y="16957"/>
                  </a:lnTo>
                  <a:lnTo>
                    <a:pt x="105" y="17689"/>
                  </a:lnTo>
                  <a:lnTo>
                    <a:pt x="195" y="18421"/>
                  </a:lnTo>
                  <a:lnTo>
                    <a:pt x="314" y="19168"/>
                  </a:lnTo>
                  <a:lnTo>
                    <a:pt x="449" y="19900"/>
                  </a:lnTo>
                  <a:lnTo>
                    <a:pt x="628" y="20647"/>
                  </a:lnTo>
                  <a:lnTo>
                    <a:pt x="822" y="21394"/>
                  </a:lnTo>
                  <a:lnTo>
                    <a:pt x="1076" y="22126"/>
                  </a:lnTo>
                  <a:lnTo>
                    <a:pt x="1210" y="22499"/>
                  </a:lnTo>
                  <a:lnTo>
                    <a:pt x="1345" y="22858"/>
                  </a:lnTo>
                  <a:lnTo>
                    <a:pt x="1494" y="23216"/>
                  </a:lnTo>
                  <a:lnTo>
                    <a:pt x="1659" y="23590"/>
                  </a:lnTo>
                  <a:lnTo>
                    <a:pt x="1838" y="23948"/>
                  </a:lnTo>
                  <a:lnTo>
                    <a:pt x="2017" y="24292"/>
                  </a:lnTo>
                  <a:lnTo>
                    <a:pt x="2196" y="24591"/>
                  </a:lnTo>
                  <a:lnTo>
                    <a:pt x="2361" y="24845"/>
                  </a:lnTo>
                  <a:lnTo>
                    <a:pt x="2540" y="25069"/>
                  </a:lnTo>
                  <a:lnTo>
                    <a:pt x="2749" y="25263"/>
                  </a:lnTo>
                  <a:lnTo>
                    <a:pt x="2973" y="25442"/>
                  </a:lnTo>
                  <a:lnTo>
                    <a:pt x="3212" y="25592"/>
                  </a:lnTo>
                  <a:lnTo>
                    <a:pt x="3466" y="25711"/>
                  </a:lnTo>
                  <a:lnTo>
                    <a:pt x="3720" y="25801"/>
                  </a:lnTo>
                  <a:lnTo>
                    <a:pt x="3989" y="25876"/>
                  </a:lnTo>
                  <a:lnTo>
                    <a:pt x="4318" y="25935"/>
                  </a:lnTo>
                  <a:lnTo>
                    <a:pt x="4632" y="25995"/>
                  </a:lnTo>
                  <a:lnTo>
                    <a:pt x="5244" y="26115"/>
                  </a:lnTo>
                  <a:lnTo>
                    <a:pt x="6469" y="26324"/>
                  </a:lnTo>
                  <a:lnTo>
                    <a:pt x="7679" y="26533"/>
                  </a:lnTo>
                  <a:lnTo>
                    <a:pt x="8904" y="26727"/>
                  </a:lnTo>
                  <a:lnTo>
                    <a:pt x="10129" y="26906"/>
                  </a:lnTo>
                  <a:lnTo>
                    <a:pt x="11354" y="27086"/>
                  </a:lnTo>
                  <a:lnTo>
                    <a:pt x="12580" y="27235"/>
                  </a:lnTo>
                  <a:lnTo>
                    <a:pt x="13820" y="27385"/>
                  </a:lnTo>
                  <a:lnTo>
                    <a:pt x="15045" y="27519"/>
                  </a:lnTo>
                  <a:lnTo>
                    <a:pt x="16285" y="27638"/>
                  </a:lnTo>
                  <a:lnTo>
                    <a:pt x="17525" y="27743"/>
                  </a:lnTo>
                  <a:lnTo>
                    <a:pt x="18765" y="27818"/>
                  </a:lnTo>
                  <a:lnTo>
                    <a:pt x="20019" y="27892"/>
                  </a:lnTo>
                  <a:lnTo>
                    <a:pt x="21274" y="27922"/>
                  </a:lnTo>
                  <a:lnTo>
                    <a:pt x="23172" y="27922"/>
                  </a:lnTo>
                  <a:lnTo>
                    <a:pt x="23814" y="27892"/>
                  </a:lnTo>
                  <a:lnTo>
                    <a:pt x="24008" y="27878"/>
                  </a:lnTo>
                  <a:lnTo>
                    <a:pt x="24188" y="27848"/>
                  </a:lnTo>
                  <a:lnTo>
                    <a:pt x="24367" y="27788"/>
                  </a:lnTo>
                  <a:lnTo>
                    <a:pt x="24531" y="27728"/>
                  </a:lnTo>
                  <a:lnTo>
                    <a:pt x="24681" y="27638"/>
                  </a:lnTo>
                  <a:lnTo>
                    <a:pt x="24830" y="27549"/>
                  </a:lnTo>
                  <a:lnTo>
                    <a:pt x="24964" y="27429"/>
                  </a:lnTo>
                  <a:lnTo>
                    <a:pt x="25099" y="27310"/>
                  </a:lnTo>
                  <a:lnTo>
                    <a:pt x="25204" y="27175"/>
                  </a:lnTo>
                  <a:lnTo>
                    <a:pt x="25308" y="27026"/>
                  </a:lnTo>
                  <a:lnTo>
                    <a:pt x="25398" y="26877"/>
                  </a:lnTo>
                  <a:lnTo>
                    <a:pt x="25472" y="26712"/>
                  </a:lnTo>
                  <a:lnTo>
                    <a:pt x="25517" y="26533"/>
                  </a:lnTo>
                  <a:lnTo>
                    <a:pt x="25562" y="26354"/>
                  </a:lnTo>
                  <a:lnTo>
                    <a:pt x="25577" y="26174"/>
                  </a:lnTo>
                  <a:lnTo>
                    <a:pt x="25592" y="25980"/>
                  </a:lnTo>
                  <a:lnTo>
                    <a:pt x="25577" y="25816"/>
                  </a:lnTo>
                  <a:lnTo>
                    <a:pt x="25547" y="25637"/>
                  </a:lnTo>
                  <a:lnTo>
                    <a:pt x="25502" y="25487"/>
                  </a:lnTo>
                  <a:lnTo>
                    <a:pt x="25443" y="25323"/>
                  </a:lnTo>
                  <a:lnTo>
                    <a:pt x="25368" y="25173"/>
                  </a:lnTo>
                  <a:lnTo>
                    <a:pt x="25278" y="25039"/>
                  </a:lnTo>
                  <a:lnTo>
                    <a:pt x="25189" y="24905"/>
                  </a:lnTo>
                  <a:lnTo>
                    <a:pt x="25084" y="24785"/>
                  </a:lnTo>
                  <a:lnTo>
                    <a:pt x="24964" y="24680"/>
                  </a:lnTo>
                  <a:lnTo>
                    <a:pt x="24845" y="24576"/>
                  </a:lnTo>
                  <a:lnTo>
                    <a:pt x="24710" y="24486"/>
                  </a:lnTo>
                  <a:lnTo>
                    <a:pt x="24561" y="24397"/>
                  </a:lnTo>
                  <a:lnTo>
                    <a:pt x="24412" y="24337"/>
                  </a:lnTo>
                  <a:lnTo>
                    <a:pt x="24262" y="24277"/>
                  </a:lnTo>
                  <a:lnTo>
                    <a:pt x="24098" y="24247"/>
                  </a:lnTo>
                  <a:lnTo>
                    <a:pt x="23934" y="24217"/>
                  </a:lnTo>
                  <a:lnTo>
                    <a:pt x="23904" y="24217"/>
                  </a:lnTo>
                  <a:lnTo>
                    <a:pt x="22753" y="24083"/>
                  </a:lnTo>
                  <a:lnTo>
                    <a:pt x="21618" y="23919"/>
                  </a:lnTo>
                  <a:lnTo>
                    <a:pt x="20468" y="23724"/>
                  </a:lnTo>
                  <a:lnTo>
                    <a:pt x="19317" y="23500"/>
                  </a:lnTo>
                  <a:lnTo>
                    <a:pt x="18167" y="23261"/>
                  </a:lnTo>
                  <a:lnTo>
                    <a:pt x="17017" y="23007"/>
                  </a:lnTo>
                  <a:lnTo>
                    <a:pt x="15866" y="22723"/>
                  </a:lnTo>
                  <a:lnTo>
                    <a:pt x="14716" y="22440"/>
                  </a:lnTo>
                  <a:lnTo>
                    <a:pt x="13580" y="22141"/>
                  </a:lnTo>
                  <a:lnTo>
                    <a:pt x="12430" y="21827"/>
                  </a:lnTo>
                  <a:lnTo>
                    <a:pt x="11295" y="21498"/>
                  </a:lnTo>
                  <a:lnTo>
                    <a:pt x="10159" y="21170"/>
                  </a:lnTo>
                  <a:lnTo>
                    <a:pt x="9024" y="20811"/>
                  </a:lnTo>
                  <a:lnTo>
                    <a:pt x="7888" y="20468"/>
                  </a:lnTo>
                  <a:lnTo>
                    <a:pt x="7156" y="20228"/>
                  </a:lnTo>
                  <a:lnTo>
                    <a:pt x="7082" y="19989"/>
                  </a:lnTo>
                  <a:lnTo>
                    <a:pt x="6947" y="19586"/>
                  </a:lnTo>
                  <a:lnTo>
                    <a:pt x="6932" y="19541"/>
                  </a:lnTo>
                  <a:lnTo>
                    <a:pt x="6798" y="19078"/>
                  </a:lnTo>
                  <a:lnTo>
                    <a:pt x="6693" y="18585"/>
                  </a:lnTo>
                  <a:lnTo>
                    <a:pt x="6589" y="18092"/>
                  </a:lnTo>
                  <a:lnTo>
                    <a:pt x="6514" y="17584"/>
                  </a:lnTo>
                  <a:lnTo>
                    <a:pt x="6454" y="17061"/>
                  </a:lnTo>
                  <a:lnTo>
                    <a:pt x="6409" y="16538"/>
                  </a:lnTo>
                  <a:lnTo>
                    <a:pt x="6395" y="16016"/>
                  </a:lnTo>
                  <a:lnTo>
                    <a:pt x="6380" y="15478"/>
                  </a:lnTo>
                  <a:lnTo>
                    <a:pt x="6380" y="14925"/>
                  </a:lnTo>
                  <a:lnTo>
                    <a:pt x="6409" y="14387"/>
                  </a:lnTo>
                  <a:lnTo>
                    <a:pt x="6439" y="13834"/>
                  </a:lnTo>
                  <a:lnTo>
                    <a:pt x="6484" y="13282"/>
                  </a:lnTo>
                  <a:lnTo>
                    <a:pt x="6604" y="12057"/>
                  </a:lnTo>
                  <a:lnTo>
                    <a:pt x="6753" y="10727"/>
                  </a:lnTo>
                  <a:lnTo>
                    <a:pt x="6843" y="10040"/>
                  </a:lnTo>
                  <a:lnTo>
                    <a:pt x="6947" y="9382"/>
                  </a:lnTo>
                  <a:lnTo>
                    <a:pt x="7067" y="8740"/>
                  </a:lnTo>
                  <a:lnTo>
                    <a:pt x="7201" y="8157"/>
                  </a:lnTo>
                  <a:lnTo>
                    <a:pt x="7321" y="7679"/>
                  </a:lnTo>
                  <a:lnTo>
                    <a:pt x="7440" y="7321"/>
                  </a:lnTo>
                  <a:lnTo>
                    <a:pt x="7605" y="6962"/>
                  </a:lnTo>
                  <a:lnTo>
                    <a:pt x="7829" y="6484"/>
                  </a:lnTo>
                  <a:lnTo>
                    <a:pt x="8098" y="6006"/>
                  </a:lnTo>
                  <a:lnTo>
                    <a:pt x="8232" y="5767"/>
                  </a:lnTo>
                  <a:lnTo>
                    <a:pt x="8337" y="5513"/>
                  </a:lnTo>
                  <a:lnTo>
                    <a:pt x="8546" y="4990"/>
                  </a:lnTo>
                  <a:lnTo>
                    <a:pt x="8635" y="4736"/>
                  </a:lnTo>
                  <a:lnTo>
                    <a:pt x="8725" y="4527"/>
                  </a:lnTo>
                  <a:lnTo>
                    <a:pt x="8770" y="4422"/>
                  </a:lnTo>
                  <a:lnTo>
                    <a:pt x="8875" y="4124"/>
                  </a:lnTo>
                  <a:lnTo>
                    <a:pt x="8964" y="3810"/>
                  </a:lnTo>
                  <a:lnTo>
                    <a:pt x="9009" y="3496"/>
                  </a:lnTo>
                  <a:lnTo>
                    <a:pt x="9024" y="3182"/>
                  </a:lnTo>
                  <a:lnTo>
                    <a:pt x="9009" y="2884"/>
                  </a:lnTo>
                  <a:lnTo>
                    <a:pt x="8964" y="2570"/>
                  </a:lnTo>
                  <a:lnTo>
                    <a:pt x="8889" y="2271"/>
                  </a:lnTo>
                  <a:lnTo>
                    <a:pt x="8785" y="1987"/>
                  </a:lnTo>
                  <a:lnTo>
                    <a:pt x="8650" y="1703"/>
                  </a:lnTo>
                  <a:lnTo>
                    <a:pt x="8501" y="1449"/>
                  </a:lnTo>
                  <a:lnTo>
                    <a:pt x="8322" y="1196"/>
                  </a:lnTo>
                  <a:lnTo>
                    <a:pt x="8113" y="971"/>
                  </a:lnTo>
                  <a:lnTo>
                    <a:pt x="7888" y="747"/>
                  </a:lnTo>
                  <a:lnTo>
                    <a:pt x="7635" y="568"/>
                  </a:lnTo>
                  <a:lnTo>
                    <a:pt x="7366" y="389"/>
                  </a:lnTo>
                  <a:lnTo>
                    <a:pt x="7067" y="254"/>
                  </a:lnTo>
                  <a:lnTo>
                    <a:pt x="6768" y="135"/>
                  </a:lnTo>
                  <a:lnTo>
                    <a:pt x="6454" y="60"/>
                  </a:lnTo>
                  <a:lnTo>
                    <a:pt x="6141" y="15"/>
                  </a:lnTo>
                  <a:lnTo>
                    <a:pt x="582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527;p32">
              <a:extLst>
                <a:ext uri="{FF2B5EF4-FFF2-40B4-BE49-F238E27FC236}">
                  <a16:creationId xmlns:a16="http://schemas.microsoft.com/office/drawing/2014/main" id="{36BD4803-6AF0-4014-88E0-80C5CD0B8035}"/>
                </a:ext>
              </a:extLst>
            </p:cNvPr>
            <p:cNvSpPr/>
            <p:nvPr/>
          </p:nvSpPr>
          <p:spPr>
            <a:xfrm>
              <a:off x="-1170513" y="3700908"/>
              <a:ext cx="234022" cy="152509"/>
            </a:xfrm>
            <a:custGeom>
              <a:avLst/>
              <a:gdLst/>
              <a:ahLst/>
              <a:cxnLst/>
              <a:rect l="l" t="t" r="r" b="b"/>
              <a:pathLst>
                <a:path w="8323" h="5424" extrusionOk="0">
                  <a:moveTo>
                    <a:pt x="3526" y="0"/>
                  </a:moveTo>
                  <a:lnTo>
                    <a:pt x="3347" y="30"/>
                  </a:lnTo>
                  <a:lnTo>
                    <a:pt x="3138" y="75"/>
                  </a:lnTo>
                  <a:lnTo>
                    <a:pt x="2914" y="135"/>
                  </a:lnTo>
                  <a:lnTo>
                    <a:pt x="2451" y="284"/>
                  </a:lnTo>
                  <a:lnTo>
                    <a:pt x="1973" y="464"/>
                  </a:lnTo>
                  <a:lnTo>
                    <a:pt x="1539" y="658"/>
                  </a:lnTo>
                  <a:lnTo>
                    <a:pt x="1196" y="822"/>
                  </a:lnTo>
                  <a:lnTo>
                    <a:pt x="867" y="971"/>
                  </a:lnTo>
                  <a:lnTo>
                    <a:pt x="703" y="1166"/>
                  </a:lnTo>
                  <a:lnTo>
                    <a:pt x="568" y="1360"/>
                  </a:lnTo>
                  <a:lnTo>
                    <a:pt x="449" y="1539"/>
                  </a:lnTo>
                  <a:lnTo>
                    <a:pt x="344" y="1733"/>
                  </a:lnTo>
                  <a:lnTo>
                    <a:pt x="270" y="1913"/>
                  </a:lnTo>
                  <a:lnTo>
                    <a:pt x="195" y="2092"/>
                  </a:lnTo>
                  <a:lnTo>
                    <a:pt x="135" y="2271"/>
                  </a:lnTo>
                  <a:lnTo>
                    <a:pt x="75" y="2436"/>
                  </a:lnTo>
                  <a:lnTo>
                    <a:pt x="46" y="2615"/>
                  </a:lnTo>
                  <a:lnTo>
                    <a:pt x="16" y="2779"/>
                  </a:lnTo>
                  <a:lnTo>
                    <a:pt x="1" y="3093"/>
                  </a:lnTo>
                  <a:lnTo>
                    <a:pt x="1" y="3377"/>
                  </a:lnTo>
                  <a:lnTo>
                    <a:pt x="31" y="3646"/>
                  </a:lnTo>
                  <a:lnTo>
                    <a:pt x="75" y="3825"/>
                  </a:lnTo>
                  <a:lnTo>
                    <a:pt x="135" y="3989"/>
                  </a:lnTo>
                  <a:lnTo>
                    <a:pt x="225" y="4139"/>
                  </a:lnTo>
                  <a:lnTo>
                    <a:pt x="329" y="4273"/>
                  </a:lnTo>
                  <a:lnTo>
                    <a:pt x="449" y="4393"/>
                  </a:lnTo>
                  <a:lnTo>
                    <a:pt x="598" y="4497"/>
                  </a:lnTo>
                  <a:lnTo>
                    <a:pt x="748" y="4587"/>
                  </a:lnTo>
                  <a:lnTo>
                    <a:pt x="912" y="4647"/>
                  </a:lnTo>
                  <a:lnTo>
                    <a:pt x="2212" y="5020"/>
                  </a:lnTo>
                  <a:lnTo>
                    <a:pt x="3168" y="5289"/>
                  </a:lnTo>
                  <a:lnTo>
                    <a:pt x="3377" y="5349"/>
                  </a:lnTo>
                  <a:lnTo>
                    <a:pt x="3631" y="5379"/>
                  </a:lnTo>
                  <a:lnTo>
                    <a:pt x="3930" y="5409"/>
                  </a:lnTo>
                  <a:lnTo>
                    <a:pt x="4273" y="5423"/>
                  </a:lnTo>
                  <a:lnTo>
                    <a:pt x="4438" y="5409"/>
                  </a:lnTo>
                  <a:lnTo>
                    <a:pt x="4617" y="5379"/>
                  </a:lnTo>
                  <a:lnTo>
                    <a:pt x="4796" y="5349"/>
                  </a:lnTo>
                  <a:lnTo>
                    <a:pt x="4976" y="5289"/>
                  </a:lnTo>
                  <a:lnTo>
                    <a:pt x="5155" y="5229"/>
                  </a:lnTo>
                  <a:lnTo>
                    <a:pt x="5319" y="5140"/>
                  </a:lnTo>
                  <a:lnTo>
                    <a:pt x="5484" y="5050"/>
                  </a:lnTo>
                  <a:lnTo>
                    <a:pt x="5648" y="4930"/>
                  </a:lnTo>
                  <a:lnTo>
                    <a:pt x="5737" y="4901"/>
                  </a:lnTo>
                  <a:lnTo>
                    <a:pt x="5962" y="4826"/>
                  </a:lnTo>
                  <a:lnTo>
                    <a:pt x="6260" y="4691"/>
                  </a:lnTo>
                  <a:lnTo>
                    <a:pt x="6410" y="4617"/>
                  </a:lnTo>
                  <a:lnTo>
                    <a:pt x="6559" y="4542"/>
                  </a:lnTo>
                  <a:lnTo>
                    <a:pt x="6709" y="4437"/>
                  </a:lnTo>
                  <a:lnTo>
                    <a:pt x="6828" y="4333"/>
                  </a:lnTo>
                  <a:lnTo>
                    <a:pt x="6933" y="4213"/>
                  </a:lnTo>
                  <a:lnTo>
                    <a:pt x="7022" y="4109"/>
                  </a:lnTo>
                  <a:lnTo>
                    <a:pt x="7142" y="3915"/>
                  </a:lnTo>
                  <a:lnTo>
                    <a:pt x="7187" y="3840"/>
                  </a:lnTo>
                  <a:lnTo>
                    <a:pt x="7007" y="3870"/>
                  </a:lnTo>
                  <a:lnTo>
                    <a:pt x="6992" y="3870"/>
                  </a:lnTo>
                  <a:lnTo>
                    <a:pt x="7007" y="3855"/>
                  </a:lnTo>
                  <a:lnTo>
                    <a:pt x="7261" y="3780"/>
                  </a:lnTo>
                  <a:lnTo>
                    <a:pt x="7366" y="3750"/>
                  </a:lnTo>
                  <a:lnTo>
                    <a:pt x="7456" y="3720"/>
                  </a:lnTo>
                  <a:lnTo>
                    <a:pt x="7605" y="3631"/>
                  </a:lnTo>
                  <a:lnTo>
                    <a:pt x="7724" y="3526"/>
                  </a:lnTo>
                  <a:lnTo>
                    <a:pt x="7814" y="3422"/>
                  </a:lnTo>
                  <a:lnTo>
                    <a:pt x="7874" y="3332"/>
                  </a:lnTo>
                  <a:lnTo>
                    <a:pt x="7904" y="3257"/>
                  </a:lnTo>
                  <a:lnTo>
                    <a:pt x="7934" y="3168"/>
                  </a:lnTo>
                  <a:lnTo>
                    <a:pt x="7291" y="3257"/>
                  </a:lnTo>
                  <a:lnTo>
                    <a:pt x="6738" y="3302"/>
                  </a:lnTo>
                  <a:lnTo>
                    <a:pt x="6305" y="3317"/>
                  </a:lnTo>
                  <a:lnTo>
                    <a:pt x="5947" y="3317"/>
                  </a:lnTo>
                  <a:lnTo>
                    <a:pt x="5678" y="3302"/>
                  </a:lnTo>
                  <a:lnTo>
                    <a:pt x="5484" y="3287"/>
                  </a:lnTo>
                  <a:lnTo>
                    <a:pt x="5349" y="3272"/>
                  </a:lnTo>
                  <a:lnTo>
                    <a:pt x="5558" y="3272"/>
                  </a:lnTo>
                  <a:lnTo>
                    <a:pt x="5782" y="3287"/>
                  </a:lnTo>
                  <a:lnTo>
                    <a:pt x="6066" y="3287"/>
                  </a:lnTo>
                  <a:lnTo>
                    <a:pt x="6395" y="3257"/>
                  </a:lnTo>
                  <a:lnTo>
                    <a:pt x="6738" y="3227"/>
                  </a:lnTo>
                  <a:lnTo>
                    <a:pt x="7067" y="3168"/>
                  </a:lnTo>
                  <a:lnTo>
                    <a:pt x="7231" y="3123"/>
                  </a:lnTo>
                  <a:lnTo>
                    <a:pt x="7396" y="3078"/>
                  </a:lnTo>
                  <a:lnTo>
                    <a:pt x="7680" y="2958"/>
                  </a:lnTo>
                  <a:lnTo>
                    <a:pt x="7934" y="2824"/>
                  </a:lnTo>
                  <a:lnTo>
                    <a:pt x="8143" y="2690"/>
                  </a:lnTo>
                  <a:lnTo>
                    <a:pt x="8217" y="2630"/>
                  </a:lnTo>
                  <a:lnTo>
                    <a:pt x="8277" y="2555"/>
                  </a:lnTo>
                  <a:lnTo>
                    <a:pt x="8307" y="2495"/>
                  </a:lnTo>
                  <a:lnTo>
                    <a:pt x="8322" y="2450"/>
                  </a:lnTo>
                  <a:lnTo>
                    <a:pt x="8307" y="2391"/>
                  </a:lnTo>
                  <a:lnTo>
                    <a:pt x="8247" y="2346"/>
                  </a:lnTo>
                  <a:lnTo>
                    <a:pt x="8173" y="2316"/>
                  </a:lnTo>
                  <a:lnTo>
                    <a:pt x="8053" y="2286"/>
                  </a:lnTo>
                  <a:lnTo>
                    <a:pt x="7904" y="2271"/>
                  </a:lnTo>
                  <a:lnTo>
                    <a:pt x="7321" y="2271"/>
                  </a:lnTo>
                  <a:lnTo>
                    <a:pt x="7007" y="2286"/>
                  </a:lnTo>
                  <a:lnTo>
                    <a:pt x="6470" y="2316"/>
                  </a:lnTo>
                  <a:lnTo>
                    <a:pt x="6216" y="2316"/>
                  </a:lnTo>
                  <a:lnTo>
                    <a:pt x="5932" y="2286"/>
                  </a:lnTo>
                  <a:lnTo>
                    <a:pt x="5588" y="2241"/>
                  </a:lnTo>
                  <a:lnTo>
                    <a:pt x="5185" y="2152"/>
                  </a:lnTo>
                  <a:lnTo>
                    <a:pt x="4333" y="1928"/>
                  </a:lnTo>
                  <a:lnTo>
                    <a:pt x="3975" y="1838"/>
                  </a:lnTo>
                  <a:lnTo>
                    <a:pt x="3676" y="1733"/>
                  </a:lnTo>
                  <a:lnTo>
                    <a:pt x="3452" y="1629"/>
                  </a:lnTo>
                  <a:lnTo>
                    <a:pt x="3377" y="1584"/>
                  </a:lnTo>
                  <a:lnTo>
                    <a:pt x="3302" y="1539"/>
                  </a:lnTo>
                  <a:lnTo>
                    <a:pt x="3258" y="1494"/>
                  </a:lnTo>
                  <a:lnTo>
                    <a:pt x="3243" y="1435"/>
                  </a:lnTo>
                  <a:lnTo>
                    <a:pt x="3243" y="1390"/>
                  </a:lnTo>
                  <a:lnTo>
                    <a:pt x="3272" y="1345"/>
                  </a:lnTo>
                  <a:lnTo>
                    <a:pt x="3332" y="1300"/>
                  </a:lnTo>
                  <a:lnTo>
                    <a:pt x="3392" y="1255"/>
                  </a:lnTo>
                  <a:lnTo>
                    <a:pt x="3526" y="1181"/>
                  </a:lnTo>
                  <a:lnTo>
                    <a:pt x="3691" y="1136"/>
                  </a:lnTo>
                  <a:lnTo>
                    <a:pt x="3900" y="1121"/>
                  </a:lnTo>
                  <a:lnTo>
                    <a:pt x="4109" y="1121"/>
                  </a:lnTo>
                  <a:lnTo>
                    <a:pt x="4333" y="1151"/>
                  </a:lnTo>
                  <a:lnTo>
                    <a:pt x="4572" y="1211"/>
                  </a:lnTo>
                  <a:lnTo>
                    <a:pt x="4811" y="1315"/>
                  </a:lnTo>
                  <a:lnTo>
                    <a:pt x="4916" y="1360"/>
                  </a:lnTo>
                  <a:lnTo>
                    <a:pt x="5020" y="1405"/>
                  </a:lnTo>
                  <a:lnTo>
                    <a:pt x="5110" y="1420"/>
                  </a:lnTo>
                  <a:lnTo>
                    <a:pt x="5200" y="1435"/>
                  </a:lnTo>
                  <a:lnTo>
                    <a:pt x="5334" y="1435"/>
                  </a:lnTo>
                  <a:lnTo>
                    <a:pt x="5394" y="1405"/>
                  </a:lnTo>
                  <a:lnTo>
                    <a:pt x="5439" y="1390"/>
                  </a:lnTo>
                  <a:lnTo>
                    <a:pt x="5469" y="1360"/>
                  </a:lnTo>
                  <a:lnTo>
                    <a:pt x="5498" y="1315"/>
                  </a:lnTo>
                  <a:lnTo>
                    <a:pt x="5528" y="1225"/>
                  </a:lnTo>
                  <a:lnTo>
                    <a:pt x="5543" y="1121"/>
                  </a:lnTo>
                  <a:lnTo>
                    <a:pt x="5513" y="1016"/>
                  </a:lnTo>
                  <a:lnTo>
                    <a:pt x="5484" y="957"/>
                  </a:lnTo>
                  <a:lnTo>
                    <a:pt x="5439" y="897"/>
                  </a:lnTo>
                  <a:lnTo>
                    <a:pt x="5304" y="747"/>
                  </a:lnTo>
                  <a:lnTo>
                    <a:pt x="5110" y="598"/>
                  </a:lnTo>
                  <a:lnTo>
                    <a:pt x="4871" y="434"/>
                  </a:lnTo>
                  <a:lnTo>
                    <a:pt x="4602" y="284"/>
                  </a:lnTo>
                  <a:lnTo>
                    <a:pt x="4303" y="150"/>
                  </a:lnTo>
                  <a:lnTo>
                    <a:pt x="4154" y="105"/>
                  </a:lnTo>
                  <a:lnTo>
                    <a:pt x="4005" y="60"/>
                  </a:lnTo>
                  <a:lnTo>
                    <a:pt x="3855" y="30"/>
                  </a:lnTo>
                  <a:lnTo>
                    <a:pt x="3691" y="0"/>
                  </a:lnTo>
                  <a:close/>
                </a:path>
              </a:pathLst>
            </a:custGeom>
            <a:solidFill>
              <a:srgbClr val="FBB9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4" name="Google Shape;1528;p32">
            <a:extLst>
              <a:ext uri="{FF2B5EF4-FFF2-40B4-BE49-F238E27FC236}">
                <a16:creationId xmlns:a16="http://schemas.microsoft.com/office/drawing/2014/main" id="{F000C833-4680-4032-A49E-AA1DA7E0B8FB}"/>
              </a:ext>
            </a:extLst>
          </p:cNvPr>
          <p:cNvSpPr txBox="1"/>
          <p:nvPr/>
        </p:nvSpPr>
        <p:spPr>
          <a:xfrm>
            <a:off x="4874090" y="3221359"/>
            <a:ext cx="1390800" cy="833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latin typeface="Fira Sans Extra Condensed"/>
                <a:ea typeface="Fira Sans Extra Condensed"/>
                <a:cs typeface="Fira Sans Extra Condensed"/>
                <a:sym typeface="Fira Sans Extra Condensed"/>
              </a:rPr>
              <a:t>Machine learning objectives</a:t>
            </a:r>
            <a:endParaRPr sz="1800" b="1">
              <a:solidFill>
                <a:srgbClr val="000000"/>
              </a:solidFill>
              <a:latin typeface="Fira Sans Extra Condensed"/>
              <a:ea typeface="Fira Sans Extra Condensed"/>
              <a:cs typeface="Fira Sans Extra Condensed"/>
              <a:sym typeface="Fira Sans Extra Condensed"/>
            </a:endParaRPr>
          </a:p>
        </p:txBody>
      </p:sp>
      <p:grpSp>
        <p:nvGrpSpPr>
          <p:cNvPr id="95" name="Google Shape;1529;p32">
            <a:extLst>
              <a:ext uri="{FF2B5EF4-FFF2-40B4-BE49-F238E27FC236}">
                <a16:creationId xmlns:a16="http://schemas.microsoft.com/office/drawing/2014/main" id="{BA881D25-6715-4AC4-BB41-F47A2285C24B}"/>
              </a:ext>
            </a:extLst>
          </p:cNvPr>
          <p:cNvGrpSpPr/>
          <p:nvPr/>
        </p:nvGrpSpPr>
        <p:grpSpPr>
          <a:xfrm>
            <a:off x="7640190" y="1182235"/>
            <a:ext cx="4194000" cy="2246766"/>
            <a:chOff x="5811388" y="1216094"/>
            <a:chExt cx="3246599" cy="1388646"/>
          </a:xfrm>
        </p:grpSpPr>
        <p:sp>
          <p:nvSpPr>
            <p:cNvPr id="96" name="Google Shape;1530;p32">
              <a:extLst>
                <a:ext uri="{FF2B5EF4-FFF2-40B4-BE49-F238E27FC236}">
                  <a16:creationId xmlns:a16="http://schemas.microsoft.com/office/drawing/2014/main" id="{DEE66586-F0D8-40C1-9AF8-291A4F01797A}"/>
                </a:ext>
              </a:extLst>
            </p:cNvPr>
            <p:cNvSpPr txBox="1"/>
            <p:nvPr/>
          </p:nvSpPr>
          <p:spPr>
            <a:xfrm>
              <a:off x="5811388" y="1504193"/>
              <a:ext cx="3246599" cy="1100547"/>
            </a:xfrm>
            <a:prstGeom prst="rect">
              <a:avLst/>
            </a:prstGeom>
            <a:noFill/>
            <a:ln>
              <a:noFill/>
            </a:ln>
          </p:spPr>
          <p:txBody>
            <a:bodyPr spcFirstLastPara="1" wrap="square" lIns="91425" tIns="91425" rIns="91425" bIns="91425" anchor="ctr" anchorCtr="0">
              <a:noAutofit/>
            </a:bodyPr>
            <a:lstStyle/>
            <a:p>
              <a:pPr marL="342900" indent="-342900" algn="l">
                <a:buFont typeface="+mj-lt"/>
                <a:buAutoNum type="arabicPeriod"/>
              </a:pPr>
              <a:r>
                <a:rPr lang="en-US" b="0" i="0" dirty="0">
                  <a:solidFill>
                    <a:srgbClr val="222222"/>
                  </a:solidFill>
                  <a:effectLst/>
                  <a:latin typeface="Lato" panose="020F0502020204030203" pitchFamily="34" charset="0"/>
                </a:rPr>
                <a:t>Logistic Regression</a:t>
              </a:r>
            </a:p>
            <a:p>
              <a:pPr marL="342900" lvl="0" indent="-342900" rtl="0">
                <a:spcBef>
                  <a:spcPts val="0"/>
                </a:spcBef>
                <a:spcAft>
                  <a:spcPts val="0"/>
                </a:spcAft>
                <a:buFont typeface="+mj-lt"/>
                <a:buAutoNum type="arabicPeriod"/>
              </a:pPr>
              <a:r>
                <a:rPr lang="en-GB" dirty="0">
                  <a:solidFill>
                    <a:schemeClr val="dk1"/>
                  </a:solidFill>
                  <a:latin typeface="Roboto"/>
                  <a:ea typeface="Roboto"/>
                  <a:cs typeface="Roboto"/>
                  <a:sym typeface="Roboto"/>
                </a:rPr>
                <a:t>support vector machines (SVM)</a:t>
              </a:r>
            </a:p>
            <a:p>
              <a:pPr marL="342900" lvl="0" indent="-342900" rtl="0">
                <a:spcBef>
                  <a:spcPts val="0"/>
                </a:spcBef>
                <a:spcAft>
                  <a:spcPts val="0"/>
                </a:spcAft>
                <a:buFont typeface="+mj-lt"/>
                <a:buAutoNum type="arabicPeriod"/>
              </a:pPr>
              <a:r>
                <a:rPr lang="en-GB" dirty="0">
                  <a:solidFill>
                    <a:schemeClr val="dk1"/>
                  </a:solidFill>
                  <a:latin typeface="Roboto"/>
                  <a:ea typeface="Roboto"/>
                  <a:cs typeface="Roboto"/>
                  <a:sym typeface="Roboto"/>
                </a:rPr>
                <a:t>Decision trees</a:t>
              </a:r>
            </a:p>
            <a:p>
              <a:pPr marL="342900" lvl="0" indent="-342900" rtl="0">
                <a:spcBef>
                  <a:spcPts val="0"/>
                </a:spcBef>
                <a:spcAft>
                  <a:spcPts val="0"/>
                </a:spcAft>
                <a:buFont typeface="+mj-lt"/>
                <a:buAutoNum type="arabicPeriod"/>
              </a:pPr>
              <a:r>
                <a:rPr lang="en-GB" dirty="0">
                  <a:solidFill>
                    <a:schemeClr val="dk1"/>
                  </a:solidFill>
                  <a:latin typeface="Roboto"/>
                  <a:ea typeface="Roboto"/>
                  <a:cs typeface="Roboto"/>
                  <a:sym typeface="Roboto"/>
                </a:rPr>
                <a:t>k-nearest neighbour</a:t>
              </a:r>
            </a:p>
            <a:p>
              <a:pPr marL="342900" lvl="0" indent="-342900" rtl="0">
                <a:spcBef>
                  <a:spcPts val="0"/>
                </a:spcBef>
                <a:spcAft>
                  <a:spcPts val="0"/>
                </a:spcAft>
                <a:buFont typeface="+mj-lt"/>
                <a:buAutoNum type="arabicPeriod"/>
              </a:pPr>
              <a:r>
                <a:rPr lang="en-GB" dirty="0">
                  <a:solidFill>
                    <a:schemeClr val="dk1"/>
                  </a:solidFill>
                  <a:latin typeface="Roboto"/>
                  <a:ea typeface="Roboto"/>
                  <a:cs typeface="Roboto"/>
                  <a:sym typeface="Roboto"/>
                </a:rPr>
                <a:t>Naive Bayes</a:t>
              </a:r>
            </a:p>
            <a:p>
              <a:pPr marL="342900" lvl="0" indent="-342900" rtl="0">
                <a:spcBef>
                  <a:spcPts val="0"/>
                </a:spcBef>
                <a:spcAft>
                  <a:spcPts val="0"/>
                </a:spcAft>
                <a:buFont typeface="+mj-lt"/>
                <a:buAutoNum type="arabicPeriod"/>
              </a:pPr>
              <a:r>
                <a:rPr lang="en-GB" dirty="0">
                  <a:solidFill>
                    <a:schemeClr val="dk1"/>
                  </a:solidFill>
                  <a:latin typeface="Roboto"/>
                  <a:ea typeface="Roboto"/>
                  <a:cs typeface="Roboto"/>
                  <a:sym typeface="Roboto"/>
                </a:rPr>
                <a:t>Random Forest</a:t>
              </a:r>
            </a:p>
          </p:txBody>
        </p:sp>
        <p:sp>
          <p:nvSpPr>
            <p:cNvPr id="97" name="Google Shape;1531;p32">
              <a:extLst>
                <a:ext uri="{FF2B5EF4-FFF2-40B4-BE49-F238E27FC236}">
                  <a16:creationId xmlns:a16="http://schemas.microsoft.com/office/drawing/2014/main" id="{BD3EB5CD-EC3C-4661-B921-9676ABED3681}"/>
                </a:ext>
              </a:extLst>
            </p:cNvPr>
            <p:cNvSpPr txBox="1"/>
            <p:nvPr/>
          </p:nvSpPr>
          <p:spPr>
            <a:xfrm>
              <a:off x="6354485" y="1216094"/>
              <a:ext cx="17823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dk1"/>
                  </a:solidFill>
                  <a:latin typeface="Fira Sans Extra Condensed"/>
                  <a:ea typeface="Fira Sans Extra Condensed"/>
                  <a:cs typeface="Fira Sans Extra Condensed"/>
                  <a:sym typeface="Fira Sans Extra Condensed"/>
                </a:rPr>
                <a:t>Classification</a:t>
              </a:r>
              <a:endParaRPr sz="1800" b="1" dirty="0">
                <a:solidFill>
                  <a:schemeClr val="dk1"/>
                </a:solidFill>
                <a:latin typeface="Fira Sans Extra Condensed"/>
                <a:ea typeface="Fira Sans Extra Condensed"/>
                <a:cs typeface="Fira Sans Extra Condensed"/>
                <a:sym typeface="Fira Sans Extra Condensed"/>
              </a:endParaRPr>
            </a:p>
          </p:txBody>
        </p:sp>
      </p:grpSp>
      <p:grpSp>
        <p:nvGrpSpPr>
          <p:cNvPr id="99" name="Google Shape;1533;p32">
            <a:extLst>
              <a:ext uri="{FF2B5EF4-FFF2-40B4-BE49-F238E27FC236}">
                <a16:creationId xmlns:a16="http://schemas.microsoft.com/office/drawing/2014/main" id="{76959E9B-CA22-46C4-949A-896D1471F516}"/>
              </a:ext>
            </a:extLst>
          </p:cNvPr>
          <p:cNvGrpSpPr/>
          <p:nvPr/>
        </p:nvGrpSpPr>
        <p:grpSpPr>
          <a:xfrm>
            <a:off x="7578329" y="3562454"/>
            <a:ext cx="4255863" cy="1978491"/>
            <a:chOff x="5770914" y="3560761"/>
            <a:chExt cx="2784403" cy="1241800"/>
          </a:xfrm>
        </p:grpSpPr>
        <p:sp>
          <p:nvSpPr>
            <p:cNvPr id="100" name="Google Shape;1534;p32">
              <a:extLst>
                <a:ext uri="{FF2B5EF4-FFF2-40B4-BE49-F238E27FC236}">
                  <a16:creationId xmlns:a16="http://schemas.microsoft.com/office/drawing/2014/main" id="{705290DB-BC5E-4111-A853-05E765FDA872}"/>
                </a:ext>
              </a:extLst>
            </p:cNvPr>
            <p:cNvSpPr txBox="1"/>
            <p:nvPr/>
          </p:nvSpPr>
          <p:spPr>
            <a:xfrm>
              <a:off x="5770914" y="3774475"/>
              <a:ext cx="2784403" cy="1028086"/>
            </a:xfrm>
            <a:prstGeom prst="rect">
              <a:avLst/>
            </a:prstGeom>
            <a:noFill/>
            <a:ln>
              <a:noFill/>
            </a:ln>
          </p:spPr>
          <p:txBody>
            <a:bodyPr spcFirstLastPara="1" wrap="square" lIns="91425" tIns="91425" rIns="91425" bIns="91425" anchor="ctr" anchorCtr="0">
              <a:noAutofit/>
            </a:bodyPr>
            <a:lstStyle/>
            <a:p>
              <a:pPr marL="342900" indent="-342900" algn="l">
                <a:buFont typeface="+mj-lt"/>
                <a:buAutoNum type="arabicPeriod"/>
              </a:pPr>
              <a:r>
                <a:rPr lang="en-US" b="0" i="0" dirty="0">
                  <a:solidFill>
                    <a:srgbClr val="222222"/>
                  </a:solidFill>
                  <a:effectLst/>
                  <a:latin typeface="Lato" panose="020F0502020204030203" pitchFamily="34" charset="0"/>
                </a:rPr>
                <a:t>Decision Tree</a:t>
              </a:r>
            </a:p>
            <a:p>
              <a:pPr marL="342900" indent="-342900" algn="l">
                <a:buFont typeface="+mj-lt"/>
                <a:buAutoNum type="arabicPeriod"/>
              </a:pPr>
              <a:r>
                <a:rPr lang="en-US" b="0" i="0" dirty="0">
                  <a:solidFill>
                    <a:srgbClr val="222222"/>
                  </a:solidFill>
                  <a:effectLst/>
                  <a:latin typeface="Lato" panose="020F0502020204030203" pitchFamily="34" charset="0"/>
                </a:rPr>
                <a:t>Support Vector Regression</a:t>
              </a:r>
            </a:p>
            <a:p>
              <a:pPr marL="342900" indent="-342900" algn="l">
                <a:buFont typeface="+mj-lt"/>
                <a:buAutoNum type="arabicPeriod"/>
              </a:pPr>
              <a:r>
                <a:rPr lang="en-US" b="0" i="0" dirty="0">
                  <a:solidFill>
                    <a:srgbClr val="222222"/>
                  </a:solidFill>
                  <a:effectLst/>
                  <a:latin typeface="Lato" panose="020F0502020204030203" pitchFamily="34" charset="0"/>
                </a:rPr>
                <a:t>Cat Regression</a:t>
              </a:r>
            </a:p>
            <a:p>
              <a:pPr marL="342900" indent="-342900" algn="l">
                <a:buFont typeface="+mj-lt"/>
                <a:buAutoNum type="arabicPeriod"/>
              </a:pPr>
              <a:r>
                <a:rPr lang="en-US" b="0" i="0" dirty="0">
                  <a:solidFill>
                    <a:srgbClr val="222222"/>
                  </a:solidFill>
                  <a:effectLst/>
                  <a:latin typeface="Lato" panose="020F0502020204030203" pitchFamily="34" charset="0"/>
                </a:rPr>
                <a:t>Random Forest</a:t>
              </a:r>
            </a:p>
          </p:txBody>
        </p:sp>
        <p:sp>
          <p:nvSpPr>
            <p:cNvPr id="101" name="Google Shape;1535;p32">
              <a:extLst>
                <a:ext uri="{FF2B5EF4-FFF2-40B4-BE49-F238E27FC236}">
                  <a16:creationId xmlns:a16="http://schemas.microsoft.com/office/drawing/2014/main" id="{C8DFDCED-F569-4B23-B5DC-5AAA0DDD9886}"/>
                </a:ext>
              </a:extLst>
            </p:cNvPr>
            <p:cNvSpPr txBox="1"/>
            <p:nvPr/>
          </p:nvSpPr>
          <p:spPr>
            <a:xfrm>
              <a:off x="6155319" y="3560761"/>
              <a:ext cx="17823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b="1" dirty="0">
                  <a:solidFill>
                    <a:schemeClr val="dk1"/>
                  </a:solidFill>
                  <a:latin typeface="Fira Sans Extra Condensed"/>
                  <a:ea typeface="Fira Sans Extra Condensed"/>
                  <a:cs typeface="Fira Sans Extra Condensed"/>
                  <a:sym typeface="Fira Sans Extra Condensed"/>
                </a:rPr>
                <a:t>R</a:t>
              </a:r>
              <a:r>
                <a:rPr lang="en-US" sz="1800" b="1" dirty="0">
                  <a:solidFill>
                    <a:schemeClr val="dk1"/>
                  </a:solidFill>
                  <a:latin typeface="Fira Sans Extra Condensed"/>
                  <a:ea typeface="Fira Sans Extra Condensed"/>
                  <a:cs typeface="Fira Sans Extra Condensed"/>
                  <a:sym typeface="Fira Sans Extra Condensed"/>
                </a:rPr>
                <a:t>egression</a:t>
              </a:r>
              <a:endParaRPr sz="1800" b="1" dirty="0">
                <a:solidFill>
                  <a:schemeClr val="dk1"/>
                </a:solidFill>
                <a:latin typeface="Fira Sans Extra Condensed"/>
                <a:ea typeface="Fira Sans Extra Condensed"/>
                <a:cs typeface="Fira Sans Extra Condensed"/>
                <a:sym typeface="Fira Sans Extra Condensed"/>
              </a:endParaRPr>
            </a:p>
          </p:txBody>
        </p:sp>
      </p:grpSp>
      <p:cxnSp>
        <p:nvCxnSpPr>
          <p:cNvPr id="103" name="Google Shape;1537;p32">
            <a:extLst>
              <a:ext uri="{FF2B5EF4-FFF2-40B4-BE49-F238E27FC236}">
                <a16:creationId xmlns:a16="http://schemas.microsoft.com/office/drawing/2014/main" id="{91B510DC-4A30-461D-9156-88F3D0E913D7}"/>
              </a:ext>
            </a:extLst>
          </p:cNvPr>
          <p:cNvCxnSpPr>
            <a:cxnSpLocks/>
            <a:stCxn id="5" idx="3"/>
            <a:endCxn id="4" idx="1"/>
          </p:cNvCxnSpPr>
          <p:nvPr/>
        </p:nvCxnSpPr>
        <p:spPr>
          <a:xfrm flipV="1">
            <a:off x="6401102" y="2398484"/>
            <a:ext cx="1111049" cy="1239725"/>
          </a:xfrm>
          <a:prstGeom prst="bentConnector3">
            <a:avLst>
              <a:gd name="adj1" fmla="val 50000"/>
            </a:avLst>
          </a:prstGeom>
          <a:noFill/>
          <a:ln w="9525" cap="flat" cmpd="sng">
            <a:solidFill>
              <a:schemeClr val="dk2"/>
            </a:solidFill>
            <a:prstDash val="solid"/>
            <a:round/>
            <a:headEnd type="none" w="med" len="med"/>
            <a:tailEnd type="none" w="med" len="med"/>
          </a:ln>
        </p:spPr>
      </p:cxnSp>
      <p:cxnSp>
        <p:nvCxnSpPr>
          <p:cNvPr id="104" name="Google Shape;1538;p32">
            <a:extLst>
              <a:ext uri="{FF2B5EF4-FFF2-40B4-BE49-F238E27FC236}">
                <a16:creationId xmlns:a16="http://schemas.microsoft.com/office/drawing/2014/main" id="{B1F9702D-5384-4D9F-80C4-A16DAD66C71D}"/>
              </a:ext>
            </a:extLst>
          </p:cNvPr>
          <p:cNvCxnSpPr>
            <a:cxnSpLocks/>
            <a:stCxn id="5" idx="3"/>
            <a:endCxn id="3" idx="1"/>
          </p:cNvCxnSpPr>
          <p:nvPr/>
        </p:nvCxnSpPr>
        <p:spPr>
          <a:xfrm>
            <a:off x="6401102" y="3638209"/>
            <a:ext cx="1111049" cy="980902"/>
          </a:xfrm>
          <a:prstGeom prst="bentConnector3">
            <a:avLst>
              <a:gd name="adj1" fmla="val 50000"/>
            </a:avLst>
          </a:prstGeom>
          <a:noFill/>
          <a:ln w="9525" cap="flat" cmpd="sng">
            <a:solidFill>
              <a:schemeClr val="dk2"/>
            </a:solidFill>
            <a:prstDash val="solid"/>
            <a:round/>
            <a:headEnd type="none" w="med" len="med"/>
            <a:tailEnd type="none" w="med" len="med"/>
          </a:ln>
        </p:spPr>
      </p:cxnSp>
    </p:spTree>
    <p:extLst>
      <p:ext uri="{BB962C8B-B14F-4D97-AF65-F5344CB8AC3E}">
        <p14:creationId xmlns:p14="http://schemas.microsoft.com/office/powerpoint/2010/main" val="16777296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3107</TotalTime>
  <Words>1213</Words>
  <Application>Microsoft Office PowerPoint</Application>
  <PresentationFormat>Widescreen</PresentationFormat>
  <Paragraphs>127</Paragraphs>
  <Slides>22</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22</vt:i4>
      </vt:variant>
    </vt:vector>
  </HeadingPairs>
  <TitlesOfParts>
    <vt:vector size="33" baseType="lpstr">
      <vt:lpstr>Arial</vt:lpstr>
      <vt:lpstr>Arial</vt:lpstr>
      <vt:lpstr>Calibri</vt:lpstr>
      <vt:lpstr>Calibri Light</vt:lpstr>
      <vt:lpstr>Fira Sans Extra Condensed</vt:lpstr>
      <vt:lpstr>Helvetica Neue</vt:lpstr>
      <vt:lpstr>Lato</vt:lpstr>
      <vt:lpstr>Roboto</vt:lpstr>
      <vt:lpstr>urw-din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ayham ramadan</dc:creator>
  <cp:lastModifiedBy>ayham ramadan</cp:lastModifiedBy>
  <cp:revision>3</cp:revision>
  <dcterms:created xsi:type="dcterms:W3CDTF">2022-02-06T16:15:42Z</dcterms:created>
  <dcterms:modified xsi:type="dcterms:W3CDTF">2022-02-12T06:34:08Z</dcterms:modified>
</cp:coreProperties>
</file>