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shhh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2020-02-14T05:27:44Z</dcterms:created>
  <dcterms:modified xsi:type="dcterms:W3CDTF">2020-02-14T05:49:53Z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