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70890"/>
  </p:normalViewPr>
  <p:slideViewPr>
    <p:cSldViewPr snapToGrid="0">
      <p:cViewPr varScale="1">
        <p:scale>
          <a:sx n="70" d="100"/>
          <a:sy n="70" d="100"/>
        </p:scale>
        <p:origin x="269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3B9E0-12BE-234B-ADA6-A9C52062FDF1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A45AF-05CC-EE4A-A237-5C8AF9F12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35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Describe the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9A45AF-05CC-EE4A-A237-5C8AF9F12E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0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9A56-7C2D-8352-F200-5343E21D6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0BC34-5008-CEC3-B277-5C7110B475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4C86-3662-909C-C2F7-E9A7937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8E021-8A62-D81A-3DF6-59B8BD1D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8CB90-EE08-D81E-ED15-5B515023B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7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DB91-CBDF-D9D8-B9DA-D3206F34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CF953-7F02-FE1F-ED67-9D1632AAD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E3620-5923-5EE4-3612-1DA6DBD8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1B85C-CFD9-25FF-76BF-BF9BBABE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0614C-5323-2EA1-76F3-BDE2D25C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38057-A459-1787-9135-B524C723D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5C5D8-5756-8F97-8026-76F2310CA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12232-90D0-08D1-6AC4-7CDCE67B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08BDB-FEDE-4C0C-18D1-360EB9BD5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6992-99F7-6EF6-8991-FC4A3B07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4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FDAD4-27E7-F7F5-AF63-29D41D526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E85E8-A054-070F-B4CE-F5569D7FD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D941-EDE1-4933-AA0B-FCB609611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CEF7A-0B97-7BA3-46DB-099C29DD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6539-0B83-AA4A-CDE9-C5FDC643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4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68C6-7678-F5BF-1185-FCB54B9E2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423CE-38FA-45B0-8A2E-5E623E36E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B29C6-5894-C093-2A5A-D774F832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0BE42-6607-7A07-E68E-7B013D6A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E62A-725F-96A0-853A-7E0B6AA4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8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8E32-A200-B716-37BD-08F8DE40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43E8-C5D0-F766-5875-52D0539F4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52C1BA-41A1-FE45-7314-1D49ACC2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189B0-D3E4-D9C6-D0F6-FF7DE041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8F1AC-A7A0-33D5-5D78-726A454C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9ECB-98BB-3302-86E1-059707B9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0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78B87-2C9D-9651-32AD-C6E9352C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55BE1-C6D5-A58E-28A0-A2F474CBE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E6323-7B2C-5FC2-3B08-894AE11A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B7141-D5BC-C6D7-3090-80CA3B8FD6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825F9-D040-783E-2425-7A7E43890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8ECC3B-3D4D-36C1-D382-C450BD5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6EF4B-1DF9-4906-8515-D1ED95926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9E4A5-9C77-1640-9DA5-6DC3BB1B9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9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08B-E270-CAFC-BA41-BB96375E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503E1-6B24-C2F9-9556-7B94E33F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C722B-2F64-3DFE-132F-5FD1825F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6D4144-8945-AF2F-B69D-B04CC8F3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2323-D2C9-CF8C-325D-B561881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C9A207-30F2-0D40-9D52-667931126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42143-1C89-8CFE-5B0A-FB39E9EF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23EA2-DE6C-1DA0-CFC7-AD9BD6AC7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FD549-D2DC-92AD-28A8-32E2C10B3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DEAF2-D01C-7750-E53D-60A199283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3BE7-12CA-1E6D-35F5-0EF358B0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3C786-E142-8600-F7BD-F5F7EA319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C2532-7F48-FCCE-0F51-6305164AA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54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CCF0-FAE1-9B27-15E7-0FAC79447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6B971-6BEA-609E-8849-F608C4DB8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04F6FB-018A-1A05-9E3D-F5E3EA1E5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919EF-D078-F8B8-072F-339A1B33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0A39E-54EF-E435-5B4E-A63D96D26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340C-46ED-CDEC-DE46-91ADD43D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7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9CADA-E555-EECF-AE58-3688C102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3BA18-E7BC-0CF3-9064-525629D69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8FA5-9937-179E-57F1-5940314C1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D637AB-F3BD-E046-AD78-2D03AB3CD094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2ACB-2CF7-451E-1164-149C36D11E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5F37B-D0DA-4D04-CDB5-B6CB606C8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73F96-B9D9-7745-A49F-5609E4BB30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0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CF57-757B-117E-07F0-E30143D1E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Maximizing Profit for Lending Club Data by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EE312-8338-866A-67B7-BA449DE49A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Eric Brunner, PhD</a:t>
            </a:r>
          </a:p>
          <a:p>
            <a:r>
              <a:rPr lang="en-US" dirty="0"/>
              <a:t>Senior Data Scientist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1A219A-2C1A-6300-C540-133F2708977D}"/>
              </a:ext>
            </a:extLst>
          </p:cNvPr>
          <p:cNvSpPr/>
          <p:nvPr/>
        </p:nvSpPr>
        <p:spPr>
          <a:xfrm>
            <a:off x="0" y="0"/>
            <a:ext cx="32512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04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2B28C-B138-FF16-DAAC-D3814B5D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28E72D8-EAC2-555D-C9B9-8E58D2946E0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A10858-D0C2-585E-7733-88247CBB520F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Who is Lending Club?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805DDC-A697-22BF-B3FA-31F543FFE0F5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D47273C-D20D-9A25-FF64-3FC0E5137E88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D6E1D55-904E-DD25-4FE5-665C8FF1206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48F66CF-2984-D753-45DD-8D88ED6FB856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48C3F5A-68C6-60B9-C14B-10A705C40B0F}"/>
              </a:ext>
            </a:extLst>
          </p:cNvPr>
          <p:cNvSpPr txBox="1"/>
          <p:nvPr/>
        </p:nvSpPr>
        <p:spPr>
          <a:xfrm>
            <a:off x="482600" y="6334185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www.lendingclub.com</a:t>
            </a:r>
            <a:r>
              <a:rPr lang="en-US" dirty="0"/>
              <a:t>/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0A55D2-1085-41BE-62AB-6FD4E5594894}"/>
              </a:ext>
            </a:extLst>
          </p:cNvPr>
          <p:cNvSpPr txBox="1"/>
          <p:nvPr/>
        </p:nvSpPr>
        <p:spPr>
          <a:xfrm>
            <a:off x="482600" y="3059668"/>
            <a:ext cx="610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Who is Lending Club’s customer?</a:t>
            </a:r>
          </a:p>
        </p:txBody>
      </p:sp>
    </p:spTree>
    <p:extLst>
      <p:ext uri="{BB962C8B-B14F-4D97-AF65-F5344CB8AC3E}">
        <p14:creationId xmlns:p14="http://schemas.microsoft.com/office/powerpoint/2010/main" val="32032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2EAC-F47E-6667-72FB-65BE470D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E9F64BB-73FD-7899-8811-BA8660FBD2D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05D26C-8B68-ADBE-B9A6-6D86FE24DC47}"/>
                </a:ext>
              </a:extLst>
            </p:cNvPr>
            <p:cNvSpPr txBox="1"/>
            <p:nvPr/>
          </p:nvSpPr>
          <p:spPr>
            <a:xfrm>
              <a:off x="325120" y="0"/>
              <a:ext cx="118668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</a:rPr>
                <a:t>Historical Data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CF87B2-1656-5FF4-5474-7088D5CFD1A1}"/>
                </a:ext>
              </a:extLst>
            </p:cNvPr>
            <p:cNvCxnSpPr>
              <a:cxnSpLocks/>
            </p:cNvCxnSpPr>
            <p:nvPr/>
          </p:nvCxnSpPr>
          <p:spPr>
            <a:xfrm>
              <a:off x="81280" y="538480"/>
              <a:ext cx="12110720" cy="0"/>
            </a:xfrm>
            <a:prstGeom prst="line">
              <a:avLst/>
            </a:prstGeom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003EEE-6CED-C25E-1B8D-984652AFEF4C}"/>
                </a:ext>
              </a:extLst>
            </p:cNvPr>
            <p:cNvSpPr/>
            <p:nvPr/>
          </p:nvSpPr>
          <p:spPr>
            <a:xfrm>
              <a:off x="0" y="0"/>
              <a:ext cx="325120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117197-7F84-8F47-9BCD-7C6AF665E490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2381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AEBFCB0-5230-3E86-CC26-A2AD8888B7EC}"/>
                </a:ext>
              </a:extLst>
            </p:cNvPr>
            <p:cNvCxnSpPr>
              <a:cxnSpLocks/>
            </p:cNvCxnSpPr>
            <p:nvPr/>
          </p:nvCxnSpPr>
          <p:spPr>
            <a:xfrm>
              <a:off x="325120" y="554295"/>
              <a:ext cx="11866880" cy="0"/>
            </a:xfrm>
            <a:prstGeom prst="line">
              <a:avLst/>
            </a:prstGeom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A6BF007-6B16-B7A6-CF1D-A1EC2B52CCF1}"/>
              </a:ext>
            </a:extLst>
          </p:cNvPr>
          <p:cNvSpPr txBox="1"/>
          <p:nvPr/>
        </p:nvSpPr>
        <p:spPr>
          <a:xfrm>
            <a:off x="1714610" y="2505670"/>
            <a:ext cx="8348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Recommendation: Update dataset to something more current.</a:t>
            </a:r>
          </a:p>
          <a:p>
            <a:endParaRPr lang="en-US" dirty="0"/>
          </a:p>
          <a:p>
            <a:r>
              <a:rPr lang="en-US" dirty="0"/>
              <a:t>The most recent data point is from nearly 17 years ago 2008-11-01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C33A03-6F42-4872-251F-188575B24E83}"/>
              </a:ext>
            </a:extLst>
          </p:cNvPr>
          <p:cNvSpPr txBox="1"/>
          <p:nvPr/>
        </p:nvSpPr>
        <p:spPr>
          <a:xfrm>
            <a:off x="325120" y="570110"/>
            <a:ext cx="116781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C4858"/>
                </a:solidFill>
                <a:effectLst/>
                <a:latin typeface="Nunito" pitchFamily="2" charset="77"/>
              </a:rPr>
              <a:t>It is important to keep that last part in mind, since this data set only represents loans actually made, i.e. do not mistake this data for loan applications!!!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17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F3EB7-94F0-880E-FB1E-C2496718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09E3C-0759-4917-BA0C-7AE2E17F7CEE}"/>
              </a:ext>
            </a:extLst>
          </p:cNvPr>
          <p:cNvSpPr/>
          <p:nvPr/>
        </p:nvSpPr>
        <p:spPr>
          <a:xfrm>
            <a:off x="0" y="0"/>
            <a:ext cx="32512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36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2618</TotalTime>
  <Words>95</Words>
  <Application>Microsoft Macintosh PowerPoint</Application>
  <PresentationFormat>Widescreen</PresentationFormat>
  <Paragraphs>14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Nunito</vt:lpstr>
      <vt:lpstr>Office Theme</vt:lpstr>
      <vt:lpstr>Maximizing Profit for Lending Club Data by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Brunner</dc:creator>
  <cp:lastModifiedBy>Eric Brunner</cp:lastModifiedBy>
  <cp:revision>2</cp:revision>
  <dcterms:created xsi:type="dcterms:W3CDTF">2025-09-19T18:18:14Z</dcterms:created>
  <dcterms:modified xsi:type="dcterms:W3CDTF">2025-09-21T13:58:12Z</dcterms:modified>
</cp:coreProperties>
</file>