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7" r:id="rId6"/>
    <p:sldId id="271" r:id="rId7"/>
    <p:sldId id="268" r:id="rId8"/>
    <p:sldId id="269" r:id="rId9"/>
    <p:sldId id="262" r:id="rId10"/>
    <p:sldId id="263" r:id="rId11"/>
    <p:sldId id="270" r:id="rId12"/>
    <p:sldId id="260" r:id="rId13"/>
    <p:sldId id="261" r:id="rId14"/>
    <p:sldId id="259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Go</a:t>
            </a:r>
            <a:r>
              <a:rPr lang="zh-CN" altLang="en-US" sz="4000" dirty="0" smtClean="0"/>
              <a:t>让程序跑起来，让性能飞起来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/>
          <a:lstStyle/>
          <a:p>
            <a:pPr algn="l"/>
            <a:r>
              <a:rPr lang="zh-CN" altLang="en-US" dirty="0" smtClean="0"/>
              <a:t>分享人</a:t>
            </a:r>
            <a:r>
              <a:rPr lang="en-US" altLang="zh-CN" dirty="0" smtClean="0"/>
              <a:t>go</a:t>
            </a:r>
            <a:r>
              <a:rPr lang="zh-CN" altLang="en-US" dirty="0" smtClean="0"/>
              <a:t>倡导者：刘斌光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目地：在部门，在公司，推广使用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过去老师历史与选题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7" y="2815431"/>
            <a:ext cx="72104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71088"/>
            <a:ext cx="8229600" cy="27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优势与特征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44102"/>
            <a:ext cx="8229600" cy="363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快速学会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499" y="1600200"/>
            <a:ext cx="55810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從 </a:t>
            </a:r>
            <a:r>
              <a:rPr lang="en-US" altLang="zh-CN" b="1" dirty="0" err="1" smtClean="0"/>
              <a:t>PHPer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到 </a:t>
            </a:r>
            <a:r>
              <a:rPr lang="en-US" altLang="zh-CN" b="1" dirty="0" err="1" smtClean="0"/>
              <a:t>Golang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优势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122" y="1600200"/>
            <a:ext cx="63537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意义何在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对个人，</a:t>
            </a:r>
            <a:endParaRPr lang="en-US" altLang="zh-CN" dirty="0" smtClean="0"/>
          </a:p>
          <a:p>
            <a:r>
              <a:rPr lang="zh-CN" altLang="en-US" dirty="0" smtClean="0"/>
              <a:t>集高效开发，高效编译，高效运行于一体未来很火的语言，关键有互联网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大力推广，年轻的</a:t>
            </a:r>
            <a:r>
              <a:rPr lang="en-US" altLang="zh-CN" dirty="0" smtClean="0"/>
              <a:t>go</a:t>
            </a:r>
            <a:r>
              <a:rPr lang="zh-CN" altLang="en-US" dirty="0" smtClean="0"/>
              <a:t>不学，然后要等步入中年才学吗？</a:t>
            </a:r>
            <a:endParaRPr lang="en-US" altLang="zh-CN" dirty="0" smtClean="0"/>
          </a:p>
          <a:p>
            <a:r>
              <a:rPr lang="zh-CN" altLang="en-US" dirty="0" smtClean="0"/>
              <a:t>接口服务化，利于搭建云服务，易扩展，易维护，让程序员更轻松，更高效的开发，不用为了杂乱的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烦躁。</a:t>
            </a:r>
            <a:endParaRPr lang="en-US" altLang="zh-CN" dirty="0" smtClean="0"/>
          </a:p>
          <a:p>
            <a:r>
              <a:rPr lang="zh-CN" altLang="en-US" dirty="0" smtClean="0"/>
              <a:t>对公司</a:t>
            </a:r>
            <a:endParaRPr lang="en-US" altLang="zh-CN" dirty="0" smtClean="0"/>
          </a:p>
          <a:p>
            <a:r>
              <a:rPr lang="zh-CN" altLang="en-US" dirty="0" smtClean="0"/>
              <a:t>开发效率快，节约人力成本</a:t>
            </a:r>
            <a:endParaRPr lang="en-US" altLang="zh-CN" dirty="0" smtClean="0"/>
          </a:p>
          <a:p>
            <a:r>
              <a:rPr lang="zh-CN" altLang="en-US" dirty="0" smtClean="0"/>
              <a:t>运行速度高，并发大，节约服务器成本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让我们一起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起来吧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为什么要学习</a:t>
            </a:r>
            <a:r>
              <a:rPr lang="en-US" altLang="zh-CN" dirty="0" smtClean="0"/>
              <a:t>GO</a:t>
            </a:r>
          </a:p>
          <a:p>
            <a:pPr>
              <a:buNone/>
            </a:pPr>
            <a:r>
              <a:rPr lang="en-US" altLang="zh-CN" dirty="0" smtClean="0"/>
              <a:t>GO</a:t>
            </a:r>
            <a:r>
              <a:rPr lang="zh-CN" altLang="en-US" dirty="0" smtClean="0"/>
              <a:t>对我的现在和将来有什么作用（重要难点）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GO</a:t>
            </a:r>
            <a:r>
              <a:rPr lang="zh-CN" altLang="en-US" dirty="0" smtClean="0"/>
              <a:t>对团队对公司有什么作用（目的）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起源与发展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Go </a:t>
            </a:r>
            <a:r>
              <a:rPr lang="zh-CN" altLang="en-US" dirty="0" smtClean="0"/>
              <a:t>语言起源 </a:t>
            </a:r>
            <a:r>
              <a:rPr lang="en-US" altLang="zh-CN" dirty="0" smtClean="0"/>
              <a:t>2007 </a:t>
            </a:r>
            <a:r>
              <a:rPr lang="zh-CN" altLang="en-US" dirty="0" smtClean="0"/>
              <a:t>年，并于 </a:t>
            </a:r>
            <a:r>
              <a:rPr lang="en-US" altLang="zh-CN" dirty="0" smtClean="0"/>
              <a:t>2009 </a:t>
            </a:r>
            <a:r>
              <a:rPr lang="zh-CN" altLang="en-US" dirty="0" smtClean="0"/>
              <a:t>年正式对外发布。它从 </a:t>
            </a:r>
            <a:r>
              <a:rPr lang="en-US" altLang="zh-CN" dirty="0" smtClean="0"/>
              <a:t>2009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9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日开始作为谷歌公司 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兼职项目，即相关员工利用 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的空余时间来参与 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语言的研发工作。该项目的三位领导者均是著名的 </a:t>
            </a:r>
            <a:r>
              <a:rPr lang="en-US" altLang="zh-CN" dirty="0" smtClean="0"/>
              <a:t>IT </a:t>
            </a:r>
            <a:r>
              <a:rPr lang="zh-CN" altLang="en-US" dirty="0" smtClean="0"/>
              <a:t>工程师：</a:t>
            </a:r>
            <a:r>
              <a:rPr lang="en-US" altLang="zh-CN" dirty="0" smtClean="0"/>
              <a:t>Robert </a:t>
            </a:r>
            <a:r>
              <a:rPr lang="en-US" altLang="zh-CN" dirty="0" err="1" smtClean="0"/>
              <a:t>Griesemer</a:t>
            </a:r>
            <a:r>
              <a:rPr lang="zh-CN" altLang="en-US" dirty="0" smtClean="0"/>
              <a:t>，参与开发 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虚拟机；</a:t>
            </a:r>
            <a:r>
              <a:rPr lang="en-US" altLang="zh-CN" dirty="0" smtClean="0"/>
              <a:t>Rob Pike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语言项目总负责人，贝尔实验室 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团队成员，参与的项目包括 </a:t>
            </a:r>
            <a:r>
              <a:rPr lang="en-US" altLang="zh-CN" dirty="0" smtClean="0"/>
              <a:t>Plan 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Inferno </a:t>
            </a:r>
            <a:r>
              <a:rPr lang="zh-CN" altLang="en-US" dirty="0" smtClean="0"/>
              <a:t>操作系统和 </a:t>
            </a:r>
            <a:r>
              <a:rPr lang="en-US" altLang="zh-CN" dirty="0" smtClean="0"/>
              <a:t>Limbo </a:t>
            </a:r>
            <a:r>
              <a:rPr lang="zh-CN" altLang="en-US" dirty="0" smtClean="0"/>
              <a:t>编程语言；</a:t>
            </a:r>
            <a:r>
              <a:rPr lang="en-US" altLang="zh-CN" dirty="0" smtClean="0"/>
              <a:t>Ken Thompson</a:t>
            </a:r>
            <a:r>
              <a:rPr lang="zh-CN" altLang="en-US" dirty="0" smtClean="0"/>
              <a:t>，贝尔实验室 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团队成员，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语言、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Plan 9 </a:t>
            </a:r>
            <a:r>
              <a:rPr lang="zh-CN" altLang="en-US" dirty="0" smtClean="0"/>
              <a:t>的创始人之一，与 </a:t>
            </a:r>
            <a:r>
              <a:rPr lang="en-US" altLang="zh-CN" dirty="0" smtClean="0"/>
              <a:t>Rob Pike </a:t>
            </a:r>
            <a:r>
              <a:rPr lang="zh-CN" altLang="en-US" dirty="0" smtClean="0"/>
              <a:t>共同开发了 </a:t>
            </a:r>
            <a:r>
              <a:rPr lang="en-US" altLang="zh-CN" dirty="0" smtClean="0"/>
              <a:t>UTF-8 </a:t>
            </a:r>
            <a:r>
              <a:rPr lang="zh-CN" altLang="en-US" dirty="0" smtClean="0"/>
              <a:t>字符集规范。自 </a:t>
            </a:r>
            <a:r>
              <a:rPr lang="en-US" altLang="zh-CN" dirty="0" smtClean="0"/>
              <a:t>2008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月起，</a:t>
            </a:r>
            <a:r>
              <a:rPr lang="en-US" altLang="zh-CN" dirty="0" smtClean="0"/>
              <a:t>Ken Thompson </a:t>
            </a:r>
            <a:r>
              <a:rPr lang="zh-CN" altLang="en-US" dirty="0" smtClean="0"/>
              <a:t>就开始研发一款以 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语言为目标结果的编译器来拓展 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语言的设计思想。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时间轴：</a:t>
            </a:r>
          </a:p>
          <a:p>
            <a:r>
              <a:rPr lang="en-US" altLang="zh-CN" dirty="0" smtClean="0"/>
              <a:t>2007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9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日：雏形设计</a:t>
            </a:r>
          </a:p>
          <a:p>
            <a:r>
              <a:rPr lang="en-US" altLang="zh-CN" dirty="0" smtClean="0"/>
              <a:t>2009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日：首次公开发布</a:t>
            </a:r>
          </a:p>
          <a:p>
            <a:r>
              <a:rPr lang="en-US" altLang="zh-CN" dirty="0" smtClean="0"/>
              <a:t>2010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8 </a:t>
            </a:r>
            <a:r>
              <a:rPr lang="zh-CN" altLang="en-US" dirty="0" smtClean="0"/>
              <a:t>日：当选 </a:t>
            </a:r>
            <a:r>
              <a:rPr lang="en-US" altLang="zh-CN" dirty="0" smtClean="0"/>
              <a:t>2009 </a:t>
            </a:r>
            <a:r>
              <a:rPr lang="zh-CN" altLang="en-US" dirty="0" smtClean="0"/>
              <a:t>年年度语言</a:t>
            </a:r>
          </a:p>
          <a:p>
            <a:r>
              <a:rPr lang="en-US" altLang="zh-CN" dirty="0" smtClean="0"/>
              <a:t>2010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月：谷歌投入使用</a:t>
            </a:r>
          </a:p>
          <a:p>
            <a:r>
              <a:rPr lang="en-US" altLang="zh-CN" dirty="0" smtClean="0"/>
              <a:t>2011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日：</a:t>
            </a:r>
            <a:r>
              <a:rPr lang="en-US" altLang="zh-CN" dirty="0" smtClean="0"/>
              <a:t>Google App Engine </a:t>
            </a:r>
            <a:r>
              <a:rPr lang="zh-CN" altLang="en-US" dirty="0" smtClean="0"/>
              <a:t>支持 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语言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语言特性与别的语言对比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hlinkClick r:id="rId2"/>
              </a:rPr>
              <a:t>Php</a:t>
            </a:r>
            <a:r>
              <a:rPr lang="en-US" altLang="zh-CN" dirty="0" smtClean="0">
                <a:hlinkClick r:id="rId2"/>
              </a:rPr>
              <a:t> python </a:t>
            </a:r>
          </a:p>
          <a:p>
            <a:r>
              <a:rPr lang="zh-CN" altLang="en-US" dirty="0" smtClean="0">
                <a:hlinkClick r:id="rId2"/>
              </a:rPr>
              <a:t>开发速度快，解析型，运行效率慢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C </a:t>
            </a:r>
            <a:r>
              <a:rPr lang="en-US" altLang="zh-CN" dirty="0" err="1" smtClean="0">
                <a:hlinkClick r:id="rId2"/>
              </a:rPr>
              <a:t>c</a:t>
            </a:r>
            <a:r>
              <a:rPr lang="en-US" altLang="zh-CN" dirty="0" smtClean="0">
                <a:hlinkClick r:id="rId2"/>
              </a:rPr>
              <a:t>++  </a:t>
            </a:r>
          </a:p>
          <a:p>
            <a:r>
              <a:rPr lang="zh-CN" altLang="en-US" dirty="0" smtClean="0">
                <a:hlinkClick r:id="rId2"/>
              </a:rPr>
              <a:t>开发慢，编译慢，运行效率高，依赖环境严重，自己管理内存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c# java  </a:t>
            </a:r>
          </a:p>
          <a:p>
            <a:r>
              <a:rPr lang="zh-CN" altLang="en-US" dirty="0" smtClean="0">
                <a:hlinkClick r:id="rId2"/>
              </a:rPr>
              <a:t>开发速度适中，笨重，运行快，依赖</a:t>
            </a:r>
            <a:r>
              <a:rPr lang="en-US" altLang="zh-CN" dirty="0" smtClean="0">
                <a:hlinkClick r:id="rId2"/>
              </a:rPr>
              <a:t>JVM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err="1" smtClean="0">
                <a:hlinkClick r:id="rId2"/>
              </a:rPr>
              <a:t>golang.org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Go </a:t>
            </a:r>
            <a:r>
              <a:rPr lang="zh-CN" altLang="en-US" dirty="0" smtClean="0">
                <a:hlinkClick r:id="rId2"/>
              </a:rPr>
              <a:t>是云计算时代的</a:t>
            </a:r>
            <a:r>
              <a:rPr lang="en-US" altLang="zh-CN" dirty="0" smtClean="0">
                <a:hlinkClick r:id="rId2"/>
              </a:rPr>
              <a:t>C</a:t>
            </a:r>
            <a:r>
              <a:rPr lang="zh-CN" altLang="en-US" dirty="0" smtClean="0">
                <a:hlinkClick r:id="rId2"/>
              </a:rPr>
              <a:t>语言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部署简单</a:t>
            </a:r>
            <a:endParaRPr lang="en-US" altLang="zh-CN" dirty="0" smtClean="0">
              <a:hlinkClick r:id="rId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1908" y="1600200"/>
            <a:ext cx="65601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02709"/>
            <a:ext cx="8229600" cy="112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602" y="1600200"/>
            <a:ext cx="66047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664</Words>
  <Application>Microsoft Office PowerPoint</Application>
  <PresentationFormat>全屏显示(4:3)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Go让程序跑起来，让性能飞起来</vt:lpstr>
      <vt:lpstr>幻灯片 2</vt:lpstr>
      <vt:lpstr>1.1 起源与发展</vt:lpstr>
      <vt:lpstr>幻灯片 4</vt:lpstr>
      <vt:lpstr>1.2语言特性与别的语言对比</vt:lpstr>
      <vt:lpstr>幻灯片 6</vt:lpstr>
      <vt:lpstr>幻灯片 7</vt:lpstr>
      <vt:lpstr>幻灯片 8</vt:lpstr>
      <vt:lpstr>幻灯片 9</vt:lpstr>
      <vt:lpstr>幻灯片 10</vt:lpstr>
      <vt:lpstr>幻灯片 11</vt:lpstr>
      <vt:lpstr>优势与特征</vt:lpstr>
      <vt:lpstr>快速学会</vt:lpstr>
      <vt:lpstr>從 PHPer 到 Golang 优势 </vt:lpstr>
      <vt:lpstr>幻灯片 15</vt:lpstr>
      <vt:lpstr>意义何在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Go让程序跑起来，让性能飞起来</dc:title>
  <cp:lastModifiedBy>Administrator</cp:lastModifiedBy>
  <cp:revision>23</cp:revision>
  <dcterms:modified xsi:type="dcterms:W3CDTF">2018-04-30T11:35:15Z</dcterms:modified>
</cp:coreProperties>
</file>