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heme/theme2.xml" ContentType="application/vnd.openxmlformats-officedocument.theme+xml"/>
  <Override PartName="/ppt/tags/tag146.xml" ContentType="application/vnd.openxmlformats-officedocument.presentationml.tags+xml"/>
  <Override PartName="/ppt/tags/tag147.xml" ContentType="application/vnd.openxmlformats-officedocument.presentationml.tags+xml"/>
  <Override PartName="/ppt/notesSlides/notesSlide1.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3.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4.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5.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6.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7.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8.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13"/>
  </p:notesMasterIdLst>
  <p:sldIdLst>
    <p:sldId id="256" r:id="rId2"/>
    <p:sldId id="257" r:id="rId3"/>
    <p:sldId id="271" r:id="rId4"/>
    <p:sldId id="265" r:id="rId5"/>
    <p:sldId id="258" r:id="rId6"/>
    <p:sldId id="275" r:id="rId7"/>
    <p:sldId id="264" r:id="rId8"/>
    <p:sldId id="269" r:id="rId9"/>
    <p:sldId id="270" r:id="rId10"/>
    <p:sldId id="277" r:id="rId11"/>
    <p:sldId id="267"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28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2" d="100"/>
          <a:sy n="72" d="100"/>
        </p:scale>
        <p:origin x="61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noTextEdit="1"/>
          </p:cNvSpPr>
          <p:nvPr>
            <p:ph type="sldImg" idx="4294967295"/>
          </p:nvPr>
        </p:nvSpPr>
        <p:spPr>
          <a:xfrm>
            <a:off x="481013" y="1279525"/>
            <a:ext cx="6140450" cy="3454400"/>
          </a:xfrm>
          <a:ln>
            <a:miter lim="800000"/>
          </a:ln>
        </p:spPr>
      </p:sp>
      <p:sp>
        <p:nvSpPr>
          <p:cNvPr id="8194" name="备注占位符 2"/>
          <p:cNvSpPr>
            <a:spLocks noGrp="1" noChangeArrowheads="1"/>
          </p:cNvSpPr>
          <p:nvPr>
            <p:ph type="body" idx="4294967295"/>
          </p:nvPr>
        </p:nvSpPr>
        <p:spPr/>
        <p:txBody>
          <a:bodyPr/>
          <a:lstStyle/>
          <a:p>
            <a:endParaRPr lang="zh-CN" altLang="en-US"/>
          </a:p>
        </p:txBody>
      </p:sp>
      <p:sp>
        <p:nvSpPr>
          <p:cNvPr id="14339" name="灯片编号占位符 3"/>
          <p:cNvSpPr txBox="1">
            <a:spLocks noGrp="1" noChangeArrowheads="1"/>
          </p:cNvSpPr>
          <p:nvPr>
            <p:ph type="sldNum" sz="quarter"/>
          </p:nvPr>
        </p:nvSpPr>
        <p:spPr bwMode="auto">
          <a:xfrm>
            <a:off x="3884613" y="8685213"/>
            <a:ext cx="2971800" cy="458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auto">
              <a:buFontTx/>
              <a:buNone/>
              <a:defRPr/>
            </a:pPr>
            <a:fld id="{6DC1C06F-2E52-4D9F-9F26-44B6AE878F9E}" type="slidenum">
              <a:rPr lang="zh-CN" altLang="en-US" sz="1200" noProof="1">
                <a:latin typeface="+mn-lt"/>
                <a:ea typeface="+mn-ea"/>
                <a:cs typeface="微软雅黑" pitchFamily="34" charset="-122"/>
                <a:sym typeface="+mn-ea"/>
              </a:rPr>
              <a:t>1</a:t>
            </a:fld>
            <a:endParaRPr lang="zh-CN" altLang="en-US" sz="1200" noProof="1">
              <a:latin typeface="+mn-lt"/>
              <a:ea typeface="+mn-ea"/>
              <a:cs typeface="微软雅黑" pitchFamily="34" charset="-122"/>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noTextEdit="1"/>
          </p:cNvSpPr>
          <p:nvPr>
            <p:ph type="sldImg" idx="4294967295"/>
          </p:nvPr>
        </p:nvSpPr>
        <p:spPr>
          <a:xfrm>
            <a:off x="481013" y="1279525"/>
            <a:ext cx="6140450" cy="3454400"/>
          </a:xfrm>
          <a:ln>
            <a:miter lim="800000"/>
          </a:ln>
        </p:spPr>
      </p:sp>
      <p:sp>
        <p:nvSpPr>
          <p:cNvPr id="10242" name="备注占位符 2"/>
          <p:cNvSpPr>
            <a:spLocks noGrp="1" noChangeArrowheads="1"/>
          </p:cNvSpPr>
          <p:nvPr>
            <p:ph type="body" idx="4294967295"/>
          </p:nvPr>
        </p:nvSpPr>
        <p:spPr/>
        <p:txBody>
          <a:bodyPr/>
          <a:lstStyle/>
          <a:p>
            <a:endParaRPr lang="zh-CN" altLang="en-US"/>
          </a:p>
        </p:txBody>
      </p:sp>
      <p:sp>
        <p:nvSpPr>
          <p:cNvPr id="16387" name="灯片编号占位符 3"/>
          <p:cNvSpPr txBox="1">
            <a:spLocks noGrp="1" noChangeArrowheads="1"/>
          </p:cNvSpPr>
          <p:nvPr>
            <p:ph type="sldNum" sz="quarter"/>
          </p:nvPr>
        </p:nvSpPr>
        <p:spPr bwMode="auto">
          <a:xfrm>
            <a:off x="3884613" y="8685213"/>
            <a:ext cx="2971800" cy="458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auto">
              <a:buFontTx/>
              <a:buNone/>
              <a:defRPr/>
            </a:pPr>
            <a:fld id="{5E266BE8-FA89-4F4F-8E36-DA9A38733C70}" type="slidenum">
              <a:rPr lang="zh-CN" altLang="en-US" sz="1200" noProof="1">
                <a:latin typeface="+mn-lt"/>
                <a:ea typeface="+mn-ea"/>
                <a:cs typeface="微软雅黑" pitchFamily="34" charset="-122"/>
                <a:sym typeface="+mn-ea"/>
              </a:rPr>
              <a:t>2</a:t>
            </a:fld>
            <a:endParaRPr lang="zh-CN" altLang="en-US" sz="1200" noProof="1">
              <a:latin typeface="+mn-lt"/>
              <a:ea typeface="+mn-ea"/>
              <a:cs typeface="微软雅黑" pitchFamily="34" charset="-122"/>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ChangeArrowheads="1" noTextEdit="1"/>
          </p:cNvSpPr>
          <p:nvPr>
            <p:ph type="sldImg" idx="4294967295"/>
          </p:nvPr>
        </p:nvSpPr>
        <p:spPr>
          <a:xfrm>
            <a:off x="481013" y="1279525"/>
            <a:ext cx="6140450" cy="3454400"/>
          </a:xfrm>
          <a:ln>
            <a:miter lim="800000"/>
          </a:ln>
        </p:spPr>
      </p:sp>
      <p:sp>
        <p:nvSpPr>
          <p:cNvPr id="17410" name="备注占位符 2"/>
          <p:cNvSpPr>
            <a:spLocks noGrp="1" noChangeArrowheads="1"/>
          </p:cNvSpPr>
          <p:nvPr>
            <p:ph type="body" idx="4294967295"/>
          </p:nvPr>
        </p:nvSpPr>
        <p:spPr/>
        <p:txBody>
          <a:bodyPr/>
          <a:lstStyle/>
          <a:p>
            <a:endParaRPr lang="zh-CN" altLang="en-US"/>
          </a:p>
        </p:txBody>
      </p:sp>
      <p:sp>
        <p:nvSpPr>
          <p:cNvPr id="23555" name="灯片编号占位符 3"/>
          <p:cNvSpPr txBox="1">
            <a:spLocks noGrp="1" noChangeArrowheads="1"/>
          </p:cNvSpPr>
          <p:nvPr>
            <p:ph type="sldNum" sz="quarter"/>
          </p:nvPr>
        </p:nvSpPr>
        <p:spPr bwMode="auto">
          <a:xfrm>
            <a:off x="3884613" y="8685213"/>
            <a:ext cx="2971800" cy="458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auto">
              <a:buFontTx/>
              <a:buNone/>
              <a:defRPr/>
            </a:pPr>
            <a:fld id="{86E82CF0-ACEB-4E98-A332-B395B17CB9B3}" type="slidenum">
              <a:rPr lang="zh-CN" altLang="en-US" sz="1200" noProof="1">
                <a:latin typeface="+mn-lt"/>
                <a:ea typeface="+mn-ea"/>
                <a:cs typeface="微软雅黑" pitchFamily="34" charset="-122"/>
                <a:sym typeface="+mn-ea"/>
              </a:rPr>
              <a:t>3</a:t>
            </a:fld>
            <a:endParaRPr lang="zh-CN" altLang="en-US" sz="1200" noProof="1">
              <a:latin typeface="+mn-lt"/>
              <a:ea typeface="+mn-ea"/>
              <a:cs typeface="微软雅黑" pitchFamily="34" charset="-122"/>
              <a:sym typeface="+mn-ea"/>
            </a:endParaRPr>
          </a:p>
        </p:txBody>
      </p:sp>
    </p:spTree>
    <p:extLst>
      <p:ext uri="{BB962C8B-B14F-4D97-AF65-F5344CB8AC3E}">
        <p14:creationId xmlns:p14="http://schemas.microsoft.com/office/powerpoint/2010/main" val="495127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noTextEdit="1"/>
          </p:cNvSpPr>
          <p:nvPr>
            <p:ph type="sldImg" idx="4294967295"/>
          </p:nvPr>
        </p:nvSpPr>
        <p:spPr>
          <a:xfrm>
            <a:off x="481013" y="1279525"/>
            <a:ext cx="6140450" cy="3454400"/>
          </a:xfrm>
          <a:ln>
            <a:miter lim="800000"/>
          </a:ln>
        </p:spPr>
      </p:sp>
      <p:sp>
        <p:nvSpPr>
          <p:cNvPr id="24578" name="备注占位符 2"/>
          <p:cNvSpPr>
            <a:spLocks noGrp="1" noChangeArrowheads="1"/>
          </p:cNvSpPr>
          <p:nvPr>
            <p:ph type="body" idx="4294967295"/>
          </p:nvPr>
        </p:nvSpPr>
        <p:spPr/>
        <p:txBody>
          <a:bodyPr/>
          <a:lstStyle/>
          <a:p>
            <a:endParaRPr lang="zh-CN" altLang="en-US"/>
          </a:p>
        </p:txBody>
      </p:sp>
      <p:sp>
        <p:nvSpPr>
          <p:cNvPr id="30723" name="灯片编号占位符 3"/>
          <p:cNvSpPr txBox="1">
            <a:spLocks noGrp="1" noChangeArrowheads="1"/>
          </p:cNvSpPr>
          <p:nvPr>
            <p:ph type="sldNum" sz="quarter"/>
          </p:nvPr>
        </p:nvSpPr>
        <p:spPr bwMode="auto">
          <a:xfrm>
            <a:off x="3884613" y="8685213"/>
            <a:ext cx="2971800" cy="458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auto">
              <a:buFontTx/>
              <a:buNone/>
              <a:defRPr/>
            </a:pPr>
            <a:fld id="{949491A7-925B-4F8E-A65E-F1302174DEC8}" type="slidenum">
              <a:rPr lang="zh-CN" altLang="en-US" sz="1200" noProof="1">
                <a:latin typeface="+mn-lt"/>
                <a:ea typeface="+mn-ea"/>
                <a:cs typeface="微软雅黑" pitchFamily="34" charset="-122"/>
                <a:sym typeface="+mn-ea"/>
              </a:rPr>
              <a:t>4</a:t>
            </a:fld>
            <a:endParaRPr lang="zh-CN" altLang="en-US" sz="1200" noProof="1">
              <a:latin typeface="+mn-lt"/>
              <a:ea typeface="+mn-ea"/>
              <a:cs typeface="微软雅黑" pitchFamily="34" charset="-122"/>
              <a:sym typeface="+mn-ea"/>
            </a:endParaRPr>
          </a:p>
        </p:txBody>
      </p:sp>
    </p:spTree>
    <p:extLst>
      <p:ext uri="{BB962C8B-B14F-4D97-AF65-F5344CB8AC3E}">
        <p14:creationId xmlns:p14="http://schemas.microsoft.com/office/powerpoint/2010/main" val="4102817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63328C12-361D-49A1-9D32-AAF7C8B4568F}" type="slidenum">
              <a:rPr lang="zh-CN" altLang="en-US" smtClean="0"/>
              <a:t>5</a:t>
            </a:fld>
            <a:endParaRPr lang="zh-CN" altLang="en-US">
              <a:latin typeface="微软雅黑" pitchFamily="34" charset="-122"/>
              <a:ea typeface="微软雅黑"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63328C12-361D-49A1-9D32-AAF7C8B4568F}" type="slidenum">
              <a:rPr lang="zh-CN" altLang="en-US" smtClean="0"/>
              <a:t>6</a:t>
            </a:fld>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343910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ChangeArrowheads="1" noTextEdit="1"/>
          </p:cNvSpPr>
          <p:nvPr>
            <p:ph type="sldImg" idx="4294967295"/>
          </p:nvPr>
        </p:nvSpPr>
        <p:spPr>
          <a:xfrm>
            <a:off x="481013" y="1279525"/>
            <a:ext cx="6140450" cy="3454400"/>
          </a:xfrm>
          <a:ln>
            <a:miter lim="800000"/>
          </a:ln>
        </p:spPr>
      </p:sp>
      <p:sp>
        <p:nvSpPr>
          <p:cNvPr id="22530" name="备注占位符 2"/>
          <p:cNvSpPr>
            <a:spLocks noGrp="1" noChangeArrowheads="1"/>
          </p:cNvSpPr>
          <p:nvPr>
            <p:ph type="body" idx="4294967295"/>
          </p:nvPr>
        </p:nvSpPr>
        <p:spPr/>
        <p:txBody>
          <a:bodyPr/>
          <a:lstStyle/>
          <a:p>
            <a:endParaRPr lang="zh-CN" altLang="en-US"/>
          </a:p>
        </p:txBody>
      </p:sp>
      <p:sp>
        <p:nvSpPr>
          <p:cNvPr id="28675" name="灯片编号占位符 3"/>
          <p:cNvSpPr txBox="1">
            <a:spLocks noGrp="1" noChangeArrowheads="1"/>
          </p:cNvSpPr>
          <p:nvPr>
            <p:ph type="sldNum" sz="quarter"/>
          </p:nvPr>
        </p:nvSpPr>
        <p:spPr bwMode="auto">
          <a:xfrm>
            <a:off x="3884613" y="8685213"/>
            <a:ext cx="2971800" cy="458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auto">
              <a:buFontTx/>
              <a:buNone/>
              <a:defRPr/>
            </a:pPr>
            <a:fld id="{4D8FDE2C-2B65-4C09-8151-7CD11267C845}" type="slidenum">
              <a:rPr lang="zh-CN" altLang="en-US" sz="1200" noProof="1">
                <a:latin typeface="+mn-lt"/>
                <a:ea typeface="+mn-ea"/>
                <a:cs typeface="微软雅黑" pitchFamily="34" charset="-122"/>
                <a:sym typeface="+mn-ea"/>
              </a:rPr>
              <a:t>7</a:t>
            </a:fld>
            <a:endParaRPr lang="zh-CN" altLang="en-US" sz="1200" noProof="1">
              <a:latin typeface="+mn-lt"/>
              <a:ea typeface="+mn-ea"/>
              <a:cs typeface="微软雅黑" pitchFamily="34" charset="-122"/>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noTextEdit="1"/>
          </p:cNvSpPr>
          <p:nvPr>
            <p:ph type="sldImg" idx="4294967295"/>
          </p:nvPr>
        </p:nvSpPr>
        <p:spPr>
          <a:xfrm>
            <a:off x="481013" y="1279525"/>
            <a:ext cx="6140450" cy="3454400"/>
          </a:xfrm>
          <a:ln>
            <a:miter lim="800000"/>
          </a:ln>
        </p:spPr>
      </p:sp>
      <p:sp>
        <p:nvSpPr>
          <p:cNvPr id="8194" name="备注占位符 2"/>
          <p:cNvSpPr>
            <a:spLocks noGrp="1" noChangeArrowheads="1"/>
          </p:cNvSpPr>
          <p:nvPr>
            <p:ph type="body" idx="4294967295"/>
          </p:nvPr>
        </p:nvSpPr>
        <p:spPr/>
        <p:txBody>
          <a:bodyPr/>
          <a:lstStyle/>
          <a:p>
            <a:endParaRPr lang="zh-CN" altLang="en-US"/>
          </a:p>
        </p:txBody>
      </p:sp>
      <p:sp>
        <p:nvSpPr>
          <p:cNvPr id="14339" name="灯片编号占位符 3"/>
          <p:cNvSpPr txBox="1">
            <a:spLocks noGrp="1" noChangeArrowheads="1"/>
          </p:cNvSpPr>
          <p:nvPr>
            <p:ph type="sldNum" sz="quarter"/>
          </p:nvPr>
        </p:nvSpPr>
        <p:spPr bwMode="auto">
          <a:xfrm>
            <a:off x="3884613" y="8685213"/>
            <a:ext cx="2971800" cy="4587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auto">
              <a:buFontTx/>
              <a:buNone/>
              <a:defRPr/>
            </a:pPr>
            <a:fld id="{6DC1C06F-2E52-4D9F-9F26-44B6AE878F9E}" type="slidenum">
              <a:rPr lang="zh-CN" altLang="en-US" sz="1200" noProof="1">
                <a:latin typeface="+mn-lt"/>
                <a:ea typeface="+mn-ea"/>
                <a:cs typeface="微软雅黑" pitchFamily="34" charset="-122"/>
                <a:sym typeface="+mn-ea"/>
              </a:rPr>
              <a:t>10</a:t>
            </a:fld>
            <a:endParaRPr lang="zh-CN" altLang="en-US" sz="1200" noProof="1">
              <a:latin typeface="+mn-lt"/>
              <a:ea typeface="+mn-ea"/>
              <a:cs typeface="微软雅黑" pitchFamily="34" charset="-122"/>
              <a:sym typeface="+mn-ea"/>
            </a:endParaRPr>
          </a:p>
        </p:txBody>
      </p:sp>
    </p:spTree>
    <p:extLst>
      <p:ext uri="{BB962C8B-B14F-4D97-AF65-F5344CB8AC3E}">
        <p14:creationId xmlns:p14="http://schemas.microsoft.com/office/powerpoint/2010/main" val="1831328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ChangeArrowheads="1" noTextEdit="1"/>
          </p:cNvSpPr>
          <p:nvPr>
            <p:ph type="sldImg" idx="4294967295"/>
          </p:nvPr>
        </p:nvSpPr>
        <p:spPr>
          <a:xfrm>
            <a:off x="481013" y="1279525"/>
            <a:ext cx="6140450" cy="3454400"/>
          </a:xfrm>
          <a:ln>
            <a:miter lim="800000"/>
          </a:ln>
        </p:spPr>
      </p:sp>
      <p:sp>
        <p:nvSpPr>
          <p:cNvPr id="28674"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slideMaster" Target="../slideMasters/slideMaster1.xml"/><Relationship Id="rId2" Type="http://schemas.openxmlformats.org/officeDocument/2006/relationships/tags" Target="../tags/tag8.xml"/><Relationship Id="rId16" Type="http://schemas.openxmlformats.org/officeDocument/2006/relationships/tags" Target="../tags/tag2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slideMaster" Target="../slideMasters/slideMaster1.xml"/><Relationship Id="rId4" Type="http://schemas.openxmlformats.org/officeDocument/2006/relationships/tags" Target="../tags/tag8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slideMaster" Target="../slideMasters/slideMaster1.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slideMaster" Target="../slideMasters/slideMaster1.xml"/><Relationship Id="rId4" Type="http://schemas.openxmlformats.org/officeDocument/2006/relationships/tags" Target="../tags/tag107.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tags" Target="../tags/tag119.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5" Type="http://schemas.openxmlformats.org/officeDocument/2006/relationships/slideMaster" Target="../slideMasters/slideMaster1.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24.xml"/><Relationship Id="rId7" Type="http://schemas.openxmlformats.org/officeDocument/2006/relationships/slideMaster" Target="../slideMasters/slideMaster1.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slideMaster" Target="../slideMasters/slideMaster1.xml"/><Relationship Id="rId4" Type="http://schemas.openxmlformats.org/officeDocument/2006/relationships/tags" Target="../tags/tag13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tags" Target="../tags/tag143.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5" Type="http://schemas.openxmlformats.org/officeDocument/2006/relationships/slideMaster" Target="../slideMasters/slideMaster1.xml"/><Relationship Id="rId10" Type="http://schemas.openxmlformats.org/officeDocument/2006/relationships/tags" Target="../tags/tag141.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tags" Target="../tags/tag45.xml"/><Relationship Id="rId3" Type="http://schemas.openxmlformats.org/officeDocument/2006/relationships/tags" Target="../tags/tag30.xml"/><Relationship Id="rId21" Type="http://schemas.openxmlformats.org/officeDocument/2006/relationships/slideMaster" Target="../slideMasters/slideMaster1.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tags" Target="../tags/tag46.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6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slideMaster" Target="../slideMasters/slideMaster1.xml"/><Relationship Id="rId4" Type="http://schemas.openxmlformats.org/officeDocument/2006/relationships/tags" Target="../tags/tag6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1.xml"/><Relationship Id="rId5" Type="http://schemas.openxmlformats.org/officeDocument/2006/relationships/tags" Target="../tags/tag79.xml"/><Relationship Id="rId4"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任意多边形: 形状 3"/>
          <p:cNvSpPr/>
          <p:nvPr>
            <p:custDataLst>
              <p:tags r:id="rId1"/>
            </p:custDataLst>
          </p:nvPr>
        </p:nvSpPr>
        <p:spPr>
          <a:xfrm>
            <a:off x="11123613" y="-7938"/>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5" name="椭圆 4"/>
          <p:cNvSpPr/>
          <p:nvPr>
            <p:custDataLst>
              <p:tags r:id="rId2"/>
            </p:custDataLst>
          </p:nvPr>
        </p:nvSpPr>
        <p:spPr>
          <a:xfrm>
            <a:off x="8029575" y="458788"/>
            <a:ext cx="741363" cy="7413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6" name="任意多边形: 形状 5"/>
          <p:cNvSpPr/>
          <p:nvPr>
            <p:custDataLst>
              <p:tags r:id="rId3"/>
            </p:custDataLst>
          </p:nvPr>
        </p:nvSpPr>
        <p:spPr>
          <a:xfrm>
            <a:off x="3287713" y="-7938"/>
            <a:ext cx="1457325" cy="584201"/>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7" name="任意多边形: 形状 6"/>
          <p:cNvSpPr/>
          <p:nvPr>
            <p:custDataLst>
              <p:tags r:id="rId4"/>
            </p:custDataLst>
          </p:nvPr>
        </p:nvSpPr>
        <p:spPr>
          <a:xfrm>
            <a:off x="5199063" y="5929313"/>
            <a:ext cx="1828800" cy="938212"/>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8" name="任意多边形: 形状 7"/>
          <p:cNvSpPr/>
          <p:nvPr>
            <p:custDataLst>
              <p:tags r:id="rId5"/>
            </p:custDataLst>
          </p:nvPr>
        </p:nvSpPr>
        <p:spPr>
          <a:xfrm>
            <a:off x="10945813" y="6275388"/>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9" name="任意多边形: 形状 8"/>
          <p:cNvSpPr/>
          <p:nvPr>
            <p:custDataLst>
              <p:tags r:id="rId6"/>
            </p:custDataLst>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10" name="KSO_Shape"/>
          <p:cNvSpPr/>
          <p:nvPr>
            <p:custDataLst>
              <p:tags r:id="rId7"/>
            </p:custDataLst>
          </p:nvPr>
        </p:nvSpPr>
        <p:spPr>
          <a:xfrm rot="13141020">
            <a:off x="484188" y="1138238"/>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1" name="KSO_Shape"/>
          <p:cNvSpPr/>
          <p:nvPr>
            <p:custDataLst>
              <p:tags r:id="rId8"/>
            </p:custDataLst>
          </p:nvPr>
        </p:nvSpPr>
        <p:spPr>
          <a:xfrm rot="17100000">
            <a:off x="822325" y="3236913"/>
            <a:ext cx="215900" cy="19050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2" name="KSO_Shape"/>
          <p:cNvSpPr/>
          <p:nvPr>
            <p:custDataLst>
              <p:tags r:id="rId9"/>
            </p:custDataLst>
          </p:nvPr>
        </p:nvSpPr>
        <p:spPr>
          <a:xfrm rot="10154805">
            <a:off x="8432800" y="6116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3" name="KSO_Shape"/>
          <p:cNvSpPr/>
          <p:nvPr>
            <p:custDataLst>
              <p:tags r:id="rId10"/>
            </p:custDataLst>
          </p:nvPr>
        </p:nvSpPr>
        <p:spPr>
          <a:xfrm rot="11738950">
            <a:off x="10777538" y="2560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4" name=" 184"/>
          <p:cNvSpPr/>
          <p:nvPr>
            <p:custDataLst>
              <p:tags r:id="rId11"/>
            </p:custDataLst>
          </p:nvPr>
        </p:nvSpPr>
        <p:spPr>
          <a:xfrm>
            <a:off x="727075" y="1936750"/>
            <a:ext cx="936625" cy="9366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fontAlgn="auto">
              <a:spcBef>
                <a:spcPts val="0"/>
              </a:spcBef>
              <a:spcAft>
                <a:spcPts val="0"/>
              </a:spcAft>
              <a:buFontTx/>
              <a:buNone/>
              <a:defRPr/>
            </a:pPr>
            <a:endParaRPr lang="zh-CN" altLang="en-US">
              <a:solidFill>
                <a:srgbClr val="FFFFFF"/>
              </a:solidFill>
              <a:latin typeface="微软雅黑" pitchFamily="34" charset="-122"/>
              <a:ea typeface="微软雅黑" pitchFamily="34" charset="-122"/>
              <a:cs typeface="微软雅黑" pitchFamily="34" charset="-122"/>
            </a:endParaRPr>
          </a:p>
        </p:txBody>
      </p:sp>
      <p:sp>
        <p:nvSpPr>
          <p:cNvPr id="2" name="标题 1"/>
          <p:cNvSpPr>
            <a:spLocks noGrp="1"/>
          </p:cNvSpPr>
          <p:nvPr>
            <p:ph type="ctrTitle"/>
            <p:custDataLst>
              <p:tags r:id="rId12"/>
            </p:custDataLst>
          </p:nvPr>
        </p:nvSpPr>
        <p:spPr>
          <a:xfrm>
            <a:off x="2757714" y="2510565"/>
            <a:ext cx="6676572" cy="902363"/>
          </a:xfrm>
        </p:spPr>
        <p:txBody>
          <a:bodyPr anchor="b">
            <a:normAutofit/>
          </a:bodyPr>
          <a:lstStyle>
            <a:lvl1pPr algn="ctr">
              <a:defRPr sz="4800" b="1">
                <a:solidFill>
                  <a:schemeClr val="tx2"/>
                </a:solidFill>
              </a:defRPr>
            </a:lvl1pPr>
          </a:lstStyle>
          <a:p>
            <a:r>
              <a:rPr lang="zh-CN" altLang="en-US" noProof="1"/>
              <a:t>单击此处编辑标题</a:t>
            </a:r>
          </a:p>
        </p:txBody>
      </p:sp>
      <p:sp>
        <p:nvSpPr>
          <p:cNvPr id="3" name="副标题 2"/>
          <p:cNvSpPr>
            <a:spLocks noGrp="1"/>
          </p:cNvSpPr>
          <p:nvPr>
            <p:ph type="subTitle" idx="1"/>
            <p:custDataLst>
              <p:tags r:id="rId13"/>
            </p:custDataLst>
          </p:nvPr>
        </p:nvSpPr>
        <p:spPr>
          <a:xfrm>
            <a:off x="2757714" y="3461461"/>
            <a:ext cx="6676572" cy="590550"/>
          </a:xfrm>
        </p:spPr>
        <p:txBody>
          <a:bodyPr>
            <a:normAutofit/>
          </a:bodyPr>
          <a:lstStyle>
            <a:lvl1pPr marL="0" indent="0" algn="ctr">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15" name="日期占位符 3"/>
          <p:cNvSpPr>
            <a:spLocks noGrp="1"/>
          </p:cNvSpPr>
          <p:nvPr>
            <p:ph type="dt" sz="half" idx="10"/>
            <p:custDataLst>
              <p:tags r:id="rId14"/>
            </p:custDataLst>
          </p:nvPr>
        </p:nvSpPr>
        <p:spPr/>
        <p:txBody>
          <a:bodyPr/>
          <a:lstStyle>
            <a:lvl1pPr>
              <a:defRPr>
                <a:latin typeface="微软雅黑" pitchFamily="34" charset="-122"/>
                <a:ea typeface="微软雅黑" pitchFamily="34" charset="-122"/>
                <a:cs typeface="微软雅黑" pitchFamily="34" charset="-122"/>
              </a:defRPr>
            </a:lvl1pPr>
          </a:lstStyle>
          <a:p>
            <a:pPr>
              <a:defRPr/>
            </a:pPr>
            <a:fld id="{BB962C8B-B14F-4D97-AF65-F5344CB8AC3E}" type="datetime1">
              <a:rPr lang="zh-CN" altLang="en-US"/>
              <a:t>2019/5/5</a:t>
            </a:fld>
            <a:endParaRPr lang="zh-CN" altLang="en-US"/>
          </a:p>
        </p:txBody>
      </p:sp>
      <p:sp>
        <p:nvSpPr>
          <p:cNvPr id="16" name="页脚占位符 4"/>
          <p:cNvSpPr>
            <a:spLocks noGrp="1"/>
          </p:cNvSpPr>
          <p:nvPr>
            <p:ph type="ftr" sz="quarter" idx="11"/>
            <p:custDataLst>
              <p:tags r:id="rId15"/>
            </p:custDataLst>
          </p:nvPr>
        </p:nvSpPr>
        <p:spPr/>
        <p:txBody>
          <a:bodyPr/>
          <a:lstStyle>
            <a:lvl1pPr>
              <a:defRPr>
                <a:latin typeface="微软雅黑" pitchFamily="34" charset="-122"/>
                <a:ea typeface="微软雅黑" pitchFamily="34" charset="-122"/>
                <a:cs typeface="微软雅黑" pitchFamily="34" charset="-122"/>
              </a:defRPr>
            </a:lvl1pPr>
          </a:lstStyle>
          <a:p>
            <a:pPr>
              <a:defRPr/>
            </a:pPr>
            <a:endParaRPr lang="zh-CN" altLang="en-US"/>
          </a:p>
        </p:txBody>
      </p:sp>
      <p:sp>
        <p:nvSpPr>
          <p:cNvPr id="17" name="灯片编号占位符 5"/>
          <p:cNvSpPr>
            <a:spLocks noGrp="1"/>
          </p:cNvSpPr>
          <p:nvPr>
            <p:ph type="sldNum" sz="quarter" idx="12"/>
            <p:custDataLst>
              <p:tags r:id="rId16"/>
            </p:custDataLst>
          </p:nvPr>
        </p:nvSpPr>
        <p:spPr/>
        <p:txBody>
          <a:bodyPr/>
          <a:lstStyle>
            <a:lvl1pPr>
              <a:defRPr/>
            </a:lvl1pPr>
          </a:lstStyle>
          <a:p>
            <a:pPr>
              <a:defRPr/>
            </a:pPr>
            <a:fld id="{1D8D3455-2B78-493C-BF6D-ECB3A21430BE}" type="slidenum">
              <a:rPr lang="zh-CN" altLang="en-US"/>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669930" y="952508"/>
            <a:ext cx="10852237" cy="5388907"/>
          </a:xfrm>
        </p:spPr>
        <p:txBody>
          <a:body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pPr>
              <a:defRPr/>
            </a:pPr>
            <a:fld id="{BB962C8B-B14F-4D97-AF65-F5344CB8AC3E}" type="datetime1">
              <a:rPr lang="zh-CN" altLang="en-US"/>
              <a:t>2019/5/5</a:t>
            </a:fld>
            <a:endParaRPr lang="zh-CN" altLang="en-US"/>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4"/>
            </p:custDataLst>
          </p:nvPr>
        </p:nvSpPr>
        <p:spPr/>
        <p:txBody>
          <a:bodyPr/>
          <a:lstStyle>
            <a:lvl1pPr>
              <a:defRPr/>
            </a:lvl1pPr>
          </a:lstStyle>
          <a:p>
            <a:pPr>
              <a:defRPr/>
            </a:pPr>
            <a:fld id="{FE74A374-90BF-47BE-A030-3F2C7CC7738C}" type="slidenum">
              <a:rPr lang="zh-CN" altLang="en-US"/>
              <a:t>‹#›</a:t>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任意多边形: 形状 2"/>
          <p:cNvSpPr/>
          <p:nvPr>
            <p:custDataLst>
              <p:tags r:id="rId1"/>
            </p:custDataLst>
          </p:nvPr>
        </p:nvSpPr>
        <p:spPr>
          <a:xfrm>
            <a:off x="11123613" y="0"/>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4" name="椭圆 3"/>
          <p:cNvSpPr/>
          <p:nvPr>
            <p:custDataLst>
              <p:tags r:id="rId2"/>
            </p:custDataLst>
          </p:nvPr>
        </p:nvSpPr>
        <p:spPr>
          <a:xfrm>
            <a:off x="1294449" y="1204824"/>
            <a:ext cx="1497012"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5" name="任意多边形: 形状 4"/>
          <p:cNvSpPr/>
          <p:nvPr>
            <p:custDataLst>
              <p:tags r:id="rId3"/>
            </p:custDataLst>
          </p:nvPr>
        </p:nvSpPr>
        <p:spPr>
          <a:xfrm>
            <a:off x="8089900" y="0"/>
            <a:ext cx="1047750" cy="420688"/>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6" name="任意多边形: 形状 5"/>
          <p:cNvSpPr/>
          <p:nvPr>
            <p:custDataLst>
              <p:tags r:id="rId4"/>
            </p:custDataLst>
          </p:nvPr>
        </p:nvSpPr>
        <p:spPr>
          <a:xfrm>
            <a:off x="4592638" y="5770562"/>
            <a:ext cx="2116137" cy="1087438"/>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7" name="任意多边形: 形状 6"/>
          <p:cNvSpPr/>
          <p:nvPr>
            <p:custDataLst>
              <p:tags r:id="rId5"/>
            </p:custDataLst>
          </p:nvPr>
        </p:nvSpPr>
        <p:spPr>
          <a:xfrm>
            <a:off x="10945813" y="6264275"/>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8" name="任意多边形: 形状 7"/>
          <p:cNvSpPr/>
          <p:nvPr>
            <p:custDataLst>
              <p:tags r:id="rId6"/>
            </p:custDataLst>
          </p:nvPr>
        </p:nvSpPr>
        <p:spPr>
          <a:xfrm>
            <a:off x="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9" name="KSO_Shape"/>
          <p:cNvSpPr/>
          <p:nvPr>
            <p:custDataLst>
              <p:tags r:id="rId7"/>
            </p:custDataLst>
          </p:nvPr>
        </p:nvSpPr>
        <p:spPr>
          <a:xfrm rot="10154805">
            <a:off x="9918700" y="490378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0" name="KSO_Shape"/>
          <p:cNvSpPr/>
          <p:nvPr>
            <p:custDataLst>
              <p:tags r:id="rId8"/>
            </p:custDataLst>
          </p:nvPr>
        </p:nvSpPr>
        <p:spPr>
          <a:xfrm rot="10154805">
            <a:off x="8660595" y="2309235"/>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itchFamily="34" charset="-122"/>
              <a:ea typeface="微软雅黑" pitchFamily="34" charset="-122"/>
              <a:cs typeface="Arial" charset="0"/>
            </a:endParaRPr>
          </a:p>
        </p:txBody>
      </p:sp>
      <p:sp>
        <p:nvSpPr>
          <p:cNvPr id="11" name="KSO_Shape"/>
          <p:cNvSpPr/>
          <p:nvPr>
            <p:custDataLst>
              <p:tags r:id="rId9"/>
            </p:custDataLst>
          </p:nvPr>
        </p:nvSpPr>
        <p:spPr>
          <a:xfrm rot="13326744">
            <a:off x="1309688" y="4641850"/>
            <a:ext cx="628650" cy="55403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itchFamily="34" charset="-122"/>
              <a:ea typeface="微软雅黑" pitchFamily="34" charset="-122"/>
              <a:cs typeface="Arial" charset="0"/>
            </a:endParaRPr>
          </a:p>
        </p:txBody>
      </p:sp>
      <p:sp>
        <p:nvSpPr>
          <p:cNvPr id="12" name="KSO_Shape"/>
          <p:cNvSpPr/>
          <p:nvPr>
            <p:custDataLst>
              <p:tags r:id="rId10"/>
            </p:custDataLst>
          </p:nvPr>
        </p:nvSpPr>
        <p:spPr>
          <a:xfrm rot="6300000">
            <a:off x="5813425" y="893763"/>
            <a:ext cx="563563" cy="4968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itchFamily="34" charset="-122"/>
              <a:ea typeface="微软雅黑" pitchFamily="34" charset="-122"/>
              <a:cs typeface="Arial" charset="0"/>
            </a:endParaRPr>
          </a:p>
        </p:txBody>
      </p:sp>
      <p:sp>
        <p:nvSpPr>
          <p:cNvPr id="2" name="标题 1"/>
          <p:cNvSpPr>
            <a:spLocks noGrp="1"/>
          </p:cNvSpPr>
          <p:nvPr>
            <p:ph type="title" hasCustomPrompt="1"/>
            <p:custDataLst>
              <p:tags r:id="rId11"/>
            </p:custDataLst>
          </p:nvPr>
        </p:nvSpPr>
        <p:spPr>
          <a:xfrm>
            <a:off x="1936564" y="2842161"/>
            <a:ext cx="8318872" cy="1312416"/>
          </a:xfrm>
        </p:spPr>
        <p:txBody>
          <a:bodyPr rIns="25400" rtlCol="0">
            <a:no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2"/>
                </a:solidFill>
                <a:uFillTx/>
                <a:latin typeface="微软雅黑" pitchFamily="34" charset="-122"/>
                <a:ea typeface="微软雅黑" pitchFamily="34" charset="-122"/>
                <a:cs typeface="微软雅黑" pitchFamily="34" charset="-122"/>
                <a:sym typeface="+mn-ea"/>
              </a:defRPr>
            </a:lvl1pPr>
          </a:lstStyle>
          <a:p>
            <a:pPr lvl="0"/>
            <a:r>
              <a:rPr lang="zh-CN" altLang="en-US" noProof="1">
                <a:sym typeface="+mn-ea"/>
              </a:rPr>
              <a:t>编辑标题</a:t>
            </a:r>
            <a:endParaRPr noProof="1">
              <a:sym typeface="+mn-ea"/>
            </a:endParaRPr>
          </a:p>
        </p:txBody>
      </p:sp>
      <p:sp>
        <p:nvSpPr>
          <p:cNvPr id="13" name="日期占位符 2"/>
          <p:cNvSpPr>
            <a:spLocks noGrp="1"/>
          </p:cNvSpPr>
          <p:nvPr>
            <p:ph type="dt" sz="half" idx="10"/>
            <p:custDataLst>
              <p:tags r:id="rId12"/>
            </p:custDataLst>
          </p:nvPr>
        </p:nvSpPr>
        <p:spPr/>
        <p:txBody>
          <a:bodyPr/>
          <a:lstStyle>
            <a:lvl1pPr>
              <a:defRPr>
                <a:latin typeface="微软雅黑" pitchFamily="34" charset="-122"/>
                <a:ea typeface="微软雅黑" pitchFamily="34" charset="-122"/>
                <a:cs typeface="微软雅黑" pitchFamily="34" charset="-122"/>
              </a:defRPr>
            </a:lvl1pPr>
          </a:lstStyle>
          <a:p>
            <a:pPr>
              <a:defRPr/>
            </a:pPr>
            <a:fld id="{BB962C8B-B14F-4D97-AF65-F5344CB8AC3E}" type="datetime1">
              <a:rPr lang="zh-CN" altLang="en-US"/>
              <a:t>2019/5/5</a:t>
            </a:fld>
            <a:endParaRPr lang="zh-CN" altLang="en-US"/>
          </a:p>
        </p:txBody>
      </p:sp>
      <p:sp>
        <p:nvSpPr>
          <p:cNvPr id="14" name="页脚占位符 3"/>
          <p:cNvSpPr>
            <a:spLocks noGrp="1"/>
          </p:cNvSpPr>
          <p:nvPr>
            <p:ph type="ftr" sz="quarter" idx="11"/>
            <p:custDataLst>
              <p:tags r:id="rId13"/>
            </p:custDataLst>
          </p:nvPr>
        </p:nvSpPr>
        <p:spPr/>
        <p:txBody>
          <a:bodyPr/>
          <a:lstStyle>
            <a:lvl1pPr>
              <a:defRPr>
                <a:latin typeface="微软雅黑" pitchFamily="34" charset="-122"/>
                <a:ea typeface="微软雅黑" pitchFamily="34" charset="-122"/>
                <a:cs typeface="微软雅黑" pitchFamily="34" charset="-122"/>
              </a:defRPr>
            </a:lvl1pPr>
          </a:lstStyle>
          <a:p>
            <a:pPr>
              <a:defRPr/>
            </a:pPr>
            <a:endParaRPr lang="zh-CN" altLang="en-US"/>
          </a:p>
        </p:txBody>
      </p:sp>
      <p:sp>
        <p:nvSpPr>
          <p:cNvPr id="15" name="灯片编号占位符 4"/>
          <p:cNvSpPr>
            <a:spLocks noGrp="1"/>
          </p:cNvSpPr>
          <p:nvPr>
            <p:ph type="sldNum" sz="quarter" idx="12"/>
            <p:custDataLst>
              <p:tags r:id="rId14"/>
            </p:custDataLst>
          </p:nvPr>
        </p:nvSpPr>
        <p:spPr/>
        <p:txBody>
          <a:bodyPr/>
          <a:lstStyle>
            <a:lvl1pPr>
              <a:defRPr/>
            </a:lvl1pPr>
          </a:lstStyle>
          <a:p>
            <a:pPr>
              <a:defRPr/>
            </a:pPr>
            <a:fld id="{C2436AD3-3735-461E-9751-A78882EC1CB5}" type="slidenum">
              <a:rPr lang="zh-CN" altLang="en-US"/>
              <a:t>‹#›</a:t>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itchFamily="34" charset="-122"/>
                <a:ea typeface="微软雅黑" pitchFamily="34" charset="-122"/>
                <a:cs typeface="微软雅黑"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charset="0"/>
              <a:buNone/>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1pPr>
          </a:lstStyle>
          <a:p>
            <a:pPr lvl="0"/>
            <a:r>
              <a:rPr>
                <a:sym typeface="+mn-ea"/>
              </a:rPr>
              <a:t>单击此处</a:t>
            </a:r>
            <a:r>
              <a:rPr lang="zh-CN" altLang="en-US" noProof="1">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pPr>
              <a:defRPr/>
            </a:pPr>
            <a:fld id="{BB962C8B-B14F-4D97-AF65-F5344CB8AC3E}" type="datetime1">
              <a:rPr lang="zh-CN" altLang="en-US"/>
              <a:t>2019/5/5</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0B717456-3ADF-4E52-B8A7-F359A0D3FC9E}" type="slidenum">
              <a:rPr lang="zh-CN" altLang="en-US"/>
              <a:t>‹#›</a:t>
            </a:fld>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669930" y="952508"/>
            <a:ext cx="10852237" cy="5388907"/>
          </a:xfrm>
        </p:spPr>
        <p:txBody>
          <a:body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pPr>
              <a:defRPr/>
            </a:pPr>
            <a:fld id="{BB962C8B-B14F-4D97-AF65-F5344CB8AC3E}" type="datetime1">
              <a:rPr lang="zh-CN" altLang="en-US"/>
              <a:t>2019/5/5</a:t>
            </a:fld>
            <a:endParaRPr lang="zh-CN" altLang="en-US"/>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4"/>
            </p:custDataLst>
          </p:nvPr>
        </p:nvSpPr>
        <p:spPr/>
        <p:txBody>
          <a:bodyPr/>
          <a:lstStyle>
            <a:lvl1pPr>
              <a:defRPr/>
            </a:lvl1pPr>
          </a:lstStyle>
          <a:p>
            <a:pPr>
              <a:defRPr/>
            </a:pPr>
            <a:fld id="{FE74A374-90BF-47BE-A030-3F2C7CC7738C}" type="slidenum">
              <a:rPr lang="zh-CN" altLang="en-US"/>
              <a:t>‹#›</a:t>
            </a:fld>
            <a:endParaRPr lang="zh-CN" alt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末尾幻灯片">
    <p:spTree>
      <p:nvGrpSpPr>
        <p:cNvPr id="1" name=""/>
        <p:cNvGrpSpPr/>
        <p:nvPr/>
      </p:nvGrpSpPr>
      <p:grpSpPr>
        <a:xfrm>
          <a:off x="0" y="0"/>
          <a:ext cx="0" cy="0"/>
          <a:chOff x="0" y="0"/>
          <a:chExt cx="0" cy="0"/>
        </a:xfrm>
      </p:grpSpPr>
      <p:sp>
        <p:nvSpPr>
          <p:cNvPr id="3" name="任意多边形: 形状 2"/>
          <p:cNvSpPr/>
          <p:nvPr>
            <p:custDataLst>
              <p:tags r:id="rId1"/>
            </p:custDataLst>
          </p:nvPr>
        </p:nvSpPr>
        <p:spPr>
          <a:xfrm>
            <a:off x="11123613" y="0"/>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4" name="椭圆 3"/>
          <p:cNvSpPr/>
          <p:nvPr>
            <p:custDataLst>
              <p:tags r:id="rId2"/>
            </p:custDataLst>
          </p:nvPr>
        </p:nvSpPr>
        <p:spPr>
          <a:xfrm>
            <a:off x="1294449" y="1204824"/>
            <a:ext cx="1497012"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5" name="任意多边形: 形状 4"/>
          <p:cNvSpPr/>
          <p:nvPr>
            <p:custDataLst>
              <p:tags r:id="rId3"/>
            </p:custDataLst>
          </p:nvPr>
        </p:nvSpPr>
        <p:spPr>
          <a:xfrm>
            <a:off x="8089900" y="0"/>
            <a:ext cx="1047750" cy="420688"/>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6" name="任意多边形: 形状 5"/>
          <p:cNvSpPr/>
          <p:nvPr>
            <p:custDataLst>
              <p:tags r:id="rId4"/>
            </p:custDataLst>
          </p:nvPr>
        </p:nvSpPr>
        <p:spPr>
          <a:xfrm>
            <a:off x="4592638" y="5770562"/>
            <a:ext cx="2116137" cy="1087438"/>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7" name="任意多边形: 形状 6"/>
          <p:cNvSpPr/>
          <p:nvPr>
            <p:custDataLst>
              <p:tags r:id="rId5"/>
            </p:custDataLst>
          </p:nvPr>
        </p:nvSpPr>
        <p:spPr>
          <a:xfrm>
            <a:off x="10945813" y="6264275"/>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8" name="任意多边形: 形状 7"/>
          <p:cNvSpPr/>
          <p:nvPr>
            <p:custDataLst>
              <p:tags r:id="rId6"/>
            </p:custDataLst>
          </p:nvPr>
        </p:nvSpPr>
        <p:spPr>
          <a:xfrm>
            <a:off x="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9" name="KSO_Shape"/>
          <p:cNvSpPr/>
          <p:nvPr>
            <p:custDataLst>
              <p:tags r:id="rId7"/>
            </p:custDataLst>
          </p:nvPr>
        </p:nvSpPr>
        <p:spPr>
          <a:xfrm rot="10154805">
            <a:off x="9918700" y="490378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0" name="KSO_Shape"/>
          <p:cNvSpPr/>
          <p:nvPr>
            <p:custDataLst>
              <p:tags r:id="rId8"/>
            </p:custDataLst>
          </p:nvPr>
        </p:nvSpPr>
        <p:spPr>
          <a:xfrm rot="10154805">
            <a:off x="8660595" y="2309235"/>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itchFamily="34" charset="-122"/>
              <a:ea typeface="微软雅黑" pitchFamily="34" charset="-122"/>
              <a:cs typeface="Arial" charset="0"/>
            </a:endParaRPr>
          </a:p>
        </p:txBody>
      </p:sp>
      <p:sp>
        <p:nvSpPr>
          <p:cNvPr id="11" name="KSO_Shape"/>
          <p:cNvSpPr/>
          <p:nvPr>
            <p:custDataLst>
              <p:tags r:id="rId9"/>
            </p:custDataLst>
          </p:nvPr>
        </p:nvSpPr>
        <p:spPr>
          <a:xfrm rot="13326744">
            <a:off x="1309688" y="4641850"/>
            <a:ext cx="628650" cy="55403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itchFamily="34" charset="-122"/>
              <a:ea typeface="微软雅黑" pitchFamily="34" charset="-122"/>
              <a:cs typeface="Arial" charset="0"/>
            </a:endParaRPr>
          </a:p>
        </p:txBody>
      </p:sp>
      <p:sp>
        <p:nvSpPr>
          <p:cNvPr id="12" name="KSO_Shape"/>
          <p:cNvSpPr/>
          <p:nvPr>
            <p:custDataLst>
              <p:tags r:id="rId10"/>
            </p:custDataLst>
          </p:nvPr>
        </p:nvSpPr>
        <p:spPr>
          <a:xfrm rot="6300000">
            <a:off x="5813425" y="893763"/>
            <a:ext cx="563563" cy="4968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itchFamily="34" charset="-122"/>
              <a:ea typeface="微软雅黑" pitchFamily="34" charset="-122"/>
              <a:cs typeface="Arial" charset="0"/>
            </a:endParaRPr>
          </a:p>
        </p:txBody>
      </p:sp>
      <p:sp>
        <p:nvSpPr>
          <p:cNvPr id="2" name="标题 1"/>
          <p:cNvSpPr>
            <a:spLocks noGrp="1"/>
          </p:cNvSpPr>
          <p:nvPr>
            <p:ph type="title" hasCustomPrompt="1"/>
            <p:custDataLst>
              <p:tags r:id="rId11"/>
            </p:custDataLst>
          </p:nvPr>
        </p:nvSpPr>
        <p:spPr>
          <a:xfrm>
            <a:off x="1936564" y="2842161"/>
            <a:ext cx="8318872" cy="1312416"/>
          </a:xfrm>
        </p:spPr>
        <p:txBody>
          <a:bodyPr rIns="25400" rtlCol="0">
            <a:no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2"/>
                </a:solidFill>
                <a:uFillTx/>
                <a:latin typeface="微软雅黑" pitchFamily="34" charset="-122"/>
                <a:ea typeface="微软雅黑" pitchFamily="34" charset="-122"/>
                <a:cs typeface="微软雅黑" pitchFamily="34" charset="-122"/>
                <a:sym typeface="+mn-ea"/>
              </a:defRPr>
            </a:lvl1pPr>
          </a:lstStyle>
          <a:p>
            <a:pPr lvl="0"/>
            <a:r>
              <a:rPr lang="zh-CN" altLang="en-US" noProof="1">
                <a:sym typeface="+mn-ea"/>
              </a:rPr>
              <a:t>编辑标题</a:t>
            </a:r>
            <a:endParaRPr noProof="1">
              <a:sym typeface="+mn-ea"/>
            </a:endParaRPr>
          </a:p>
        </p:txBody>
      </p:sp>
      <p:sp>
        <p:nvSpPr>
          <p:cNvPr id="13" name="日期占位符 2"/>
          <p:cNvSpPr>
            <a:spLocks noGrp="1"/>
          </p:cNvSpPr>
          <p:nvPr>
            <p:ph type="dt" sz="half" idx="10"/>
            <p:custDataLst>
              <p:tags r:id="rId12"/>
            </p:custDataLst>
          </p:nvPr>
        </p:nvSpPr>
        <p:spPr/>
        <p:txBody>
          <a:bodyPr/>
          <a:lstStyle>
            <a:lvl1pPr>
              <a:defRPr>
                <a:latin typeface="微软雅黑" pitchFamily="34" charset="-122"/>
                <a:ea typeface="微软雅黑" pitchFamily="34" charset="-122"/>
                <a:cs typeface="微软雅黑" pitchFamily="34" charset="-122"/>
              </a:defRPr>
            </a:lvl1pPr>
          </a:lstStyle>
          <a:p>
            <a:pPr>
              <a:defRPr/>
            </a:pPr>
            <a:fld id="{BB962C8B-B14F-4D97-AF65-F5344CB8AC3E}" type="datetime1">
              <a:rPr lang="zh-CN" altLang="en-US"/>
              <a:t>2019/5/5</a:t>
            </a:fld>
            <a:endParaRPr lang="zh-CN" altLang="en-US"/>
          </a:p>
        </p:txBody>
      </p:sp>
      <p:sp>
        <p:nvSpPr>
          <p:cNvPr id="14" name="页脚占位符 3"/>
          <p:cNvSpPr>
            <a:spLocks noGrp="1"/>
          </p:cNvSpPr>
          <p:nvPr>
            <p:ph type="ftr" sz="quarter" idx="11"/>
            <p:custDataLst>
              <p:tags r:id="rId13"/>
            </p:custDataLst>
          </p:nvPr>
        </p:nvSpPr>
        <p:spPr/>
        <p:txBody>
          <a:bodyPr/>
          <a:lstStyle>
            <a:lvl1pPr>
              <a:defRPr>
                <a:latin typeface="微软雅黑" pitchFamily="34" charset="-122"/>
                <a:ea typeface="微软雅黑" pitchFamily="34" charset="-122"/>
                <a:cs typeface="微软雅黑" pitchFamily="34" charset="-122"/>
              </a:defRPr>
            </a:lvl1pPr>
          </a:lstStyle>
          <a:p>
            <a:pPr>
              <a:defRPr/>
            </a:pPr>
            <a:endParaRPr lang="zh-CN" altLang="en-US"/>
          </a:p>
        </p:txBody>
      </p:sp>
      <p:sp>
        <p:nvSpPr>
          <p:cNvPr id="15" name="灯片编号占位符 4"/>
          <p:cNvSpPr>
            <a:spLocks noGrp="1"/>
          </p:cNvSpPr>
          <p:nvPr>
            <p:ph type="sldNum" sz="quarter" idx="12"/>
            <p:custDataLst>
              <p:tags r:id="rId14"/>
            </p:custDataLst>
          </p:nvPr>
        </p:nvSpPr>
        <p:spPr/>
        <p:txBody>
          <a:bodyPr/>
          <a:lstStyle>
            <a:lvl1pPr>
              <a:defRPr/>
            </a:lvl1pPr>
          </a:lstStyle>
          <a:p>
            <a:pPr>
              <a:defRPr/>
            </a:pPr>
            <a:fld id="{C2436AD3-3735-461E-9751-A78882EC1CB5}" type="slidenum">
              <a:rPr lang="zh-CN" altLang="en-US"/>
              <a:t>‹#›</a:t>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itchFamily="34" charset="-122"/>
                <a:ea typeface="微软雅黑" pitchFamily="34" charset="-122"/>
                <a:cs typeface="微软雅黑"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charset="0"/>
              <a:buNone/>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1pPr>
          </a:lstStyle>
          <a:p>
            <a:pPr lvl="0"/>
            <a:r>
              <a:rPr>
                <a:sym typeface="+mn-ea"/>
              </a:rPr>
              <a:t>单击此处</a:t>
            </a:r>
            <a:r>
              <a:rPr lang="zh-CN" altLang="en-US" noProof="1">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pPr>
              <a:defRPr/>
            </a:pPr>
            <a:fld id="{BB962C8B-B14F-4D97-AF65-F5344CB8AC3E}" type="datetime1">
              <a:rPr lang="zh-CN" altLang="en-US"/>
              <a:t>2019/5/5</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0B717456-3ADF-4E52-B8A7-F359A0D3FC9E}" type="slidenum">
              <a:rPr lang="zh-CN" altLang="en-US"/>
              <a:t>‹#›</a:t>
            </a:fld>
            <a:endParaRPr lang="zh-CN" alt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669930" y="952508"/>
            <a:ext cx="10852237" cy="5388907"/>
          </a:xfrm>
        </p:spPr>
        <p:txBody>
          <a:body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pPr>
              <a:defRPr/>
            </a:pPr>
            <a:fld id="{BB962C8B-B14F-4D97-AF65-F5344CB8AC3E}" type="datetime1">
              <a:rPr lang="zh-CN" altLang="en-US"/>
              <a:t>2019/5/5</a:t>
            </a:fld>
            <a:endParaRPr lang="zh-CN" altLang="en-US"/>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4"/>
            </p:custDataLst>
          </p:nvPr>
        </p:nvSpPr>
        <p:spPr/>
        <p:txBody>
          <a:bodyPr/>
          <a:lstStyle>
            <a:lvl1pPr>
              <a:defRPr/>
            </a:lvl1pPr>
          </a:lstStyle>
          <a:p>
            <a:pPr>
              <a:defRPr/>
            </a:pPr>
            <a:fld id="{FE74A374-90BF-47BE-A030-3F2C7CC7738C}" type="slidenum">
              <a:rPr lang="zh-CN" altLang="en-US"/>
              <a:t>‹#›</a:t>
            </a:fld>
            <a:endParaRPr lang="zh-CN" alt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末尾幻灯片">
    <p:spTree>
      <p:nvGrpSpPr>
        <p:cNvPr id="1" name=""/>
        <p:cNvGrpSpPr/>
        <p:nvPr/>
      </p:nvGrpSpPr>
      <p:grpSpPr>
        <a:xfrm>
          <a:off x="0" y="0"/>
          <a:ext cx="0" cy="0"/>
          <a:chOff x="0" y="0"/>
          <a:chExt cx="0" cy="0"/>
        </a:xfrm>
      </p:grpSpPr>
      <p:sp>
        <p:nvSpPr>
          <p:cNvPr id="3" name="任意多边形: 形状 2"/>
          <p:cNvSpPr/>
          <p:nvPr>
            <p:custDataLst>
              <p:tags r:id="rId1"/>
            </p:custDataLst>
          </p:nvPr>
        </p:nvSpPr>
        <p:spPr>
          <a:xfrm>
            <a:off x="11123613" y="0"/>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4" name="椭圆 3"/>
          <p:cNvSpPr/>
          <p:nvPr>
            <p:custDataLst>
              <p:tags r:id="rId2"/>
            </p:custDataLst>
          </p:nvPr>
        </p:nvSpPr>
        <p:spPr>
          <a:xfrm>
            <a:off x="1294449" y="1204824"/>
            <a:ext cx="1497012"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5" name="任意多边形: 形状 4"/>
          <p:cNvSpPr/>
          <p:nvPr>
            <p:custDataLst>
              <p:tags r:id="rId3"/>
            </p:custDataLst>
          </p:nvPr>
        </p:nvSpPr>
        <p:spPr>
          <a:xfrm>
            <a:off x="8089900" y="0"/>
            <a:ext cx="1047750" cy="420688"/>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6" name="任意多边形: 形状 5"/>
          <p:cNvSpPr/>
          <p:nvPr>
            <p:custDataLst>
              <p:tags r:id="rId4"/>
            </p:custDataLst>
          </p:nvPr>
        </p:nvSpPr>
        <p:spPr>
          <a:xfrm>
            <a:off x="4592638" y="5770562"/>
            <a:ext cx="2116137" cy="1087438"/>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7" name="任意多边形: 形状 6"/>
          <p:cNvSpPr/>
          <p:nvPr>
            <p:custDataLst>
              <p:tags r:id="rId5"/>
            </p:custDataLst>
          </p:nvPr>
        </p:nvSpPr>
        <p:spPr>
          <a:xfrm>
            <a:off x="10945813" y="6264275"/>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8" name="任意多边形: 形状 7"/>
          <p:cNvSpPr/>
          <p:nvPr>
            <p:custDataLst>
              <p:tags r:id="rId6"/>
            </p:custDataLst>
          </p:nvPr>
        </p:nvSpPr>
        <p:spPr>
          <a:xfrm>
            <a:off x="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
        <p:nvSpPr>
          <p:cNvPr id="9" name="KSO_Shape"/>
          <p:cNvSpPr/>
          <p:nvPr>
            <p:custDataLst>
              <p:tags r:id="rId7"/>
            </p:custDataLst>
          </p:nvPr>
        </p:nvSpPr>
        <p:spPr>
          <a:xfrm rot="10154805">
            <a:off x="9918700" y="490378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0" name="KSO_Shape"/>
          <p:cNvSpPr/>
          <p:nvPr>
            <p:custDataLst>
              <p:tags r:id="rId8"/>
            </p:custDataLst>
          </p:nvPr>
        </p:nvSpPr>
        <p:spPr>
          <a:xfrm rot="10154805">
            <a:off x="8660595" y="2309235"/>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itchFamily="34" charset="-122"/>
              <a:ea typeface="微软雅黑" pitchFamily="34" charset="-122"/>
              <a:cs typeface="Arial" charset="0"/>
            </a:endParaRPr>
          </a:p>
        </p:txBody>
      </p:sp>
      <p:sp>
        <p:nvSpPr>
          <p:cNvPr id="11" name="KSO_Shape"/>
          <p:cNvSpPr/>
          <p:nvPr>
            <p:custDataLst>
              <p:tags r:id="rId9"/>
            </p:custDataLst>
          </p:nvPr>
        </p:nvSpPr>
        <p:spPr>
          <a:xfrm rot="13326744">
            <a:off x="1309688" y="4641850"/>
            <a:ext cx="628650" cy="55403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itchFamily="34" charset="-122"/>
              <a:ea typeface="微软雅黑" pitchFamily="34" charset="-122"/>
              <a:cs typeface="Arial" charset="0"/>
            </a:endParaRPr>
          </a:p>
        </p:txBody>
      </p:sp>
      <p:sp>
        <p:nvSpPr>
          <p:cNvPr id="12" name="KSO_Shape"/>
          <p:cNvSpPr/>
          <p:nvPr>
            <p:custDataLst>
              <p:tags r:id="rId10"/>
            </p:custDataLst>
          </p:nvPr>
        </p:nvSpPr>
        <p:spPr>
          <a:xfrm rot="6300000">
            <a:off x="5813425" y="893763"/>
            <a:ext cx="563563" cy="4968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itchFamily="34" charset="-122"/>
              <a:ea typeface="微软雅黑" pitchFamily="34" charset="-122"/>
              <a:cs typeface="Arial" charset="0"/>
            </a:endParaRPr>
          </a:p>
        </p:txBody>
      </p:sp>
      <p:sp>
        <p:nvSpPr>
          <p:cNvPr id="2" name="标题 1"/>
          <p:cNvSpPr>
            <a:spLocks noGrp="1"/>
          </p:cNvSpPr>
          <p:nvPr>
            <p:ph type="title" hasCustomPrompt="1"/>
            <p:custDataLst>
              <p:tags r:id="rId11"/>
            </p:custDataLst>
          </p:nvPr>
        </p:nvSpPr>
        <p:spPr>
          <a:xfrm>
            <a:off x="1936564" y="2842161"/>
            <a:ext cx="8318872" cy="1312416"/>
          </a:xfrm>
        </p:spPr>
        <p:txBody>
          <a:bodyPr rIns="25400" rtlCol="0">
            <a:no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2"/>
                </a:solidFill>
                <a:uFillTx/>
                <a:latin typeface="微软雅黑" pitchFamily="34" charset="-122"/>
                <a:ea typeface="微软雅黑" pitchFamily="34" charset="-122"/>
                <a:cs typeface="微软雅黑" pitchFamily="34" charset="-122"/>
                <a:sym typeface="+mn-ea"/>
              </a:defRPr>
            </a:lvl1pPr>
          </a:lstStyle>
          <a:p>
            <a:pPr lvl="0"/>
            <a:r>
              <a:rPr lang="zh-CN" altLang="en-US" noProof="1">
                <a:sym typeface="+mn-ea"/>
              </a:rPr>
              <a:t>编辑标题</a:t>
            </a:r>
            <a:endParaRPr noProof="1">
              <a:sym typeface="+mn-ea"/>
            </a:endParaRPr>
          </a:p>
        </p:txBody>
      </p:sp>
      <p:sp>
        <p:nvSpPr>
          <p:cNvPr id="13" name="日期占位符 2"/>
          <p:cNvSpPr>
            <a:spLocks noGrp="1"/>
          </p:cNvSpPr>
          <p:nvPr>
            <p:ph type="dt" sz="half" idx="10"/>
            <p:custDataLst>
              <p:tags r:id="rId12"/>
            </p:custDataLst>
          </p:nvPr>
        </p:nvSpPr>
        <p:spPr/>
        <p:txBody>
          <a:bodyPr/>
          <a:lstStyle>
            <a:lvl1pPr>
              <a:defRPr>
                <a:latin typeface="微软雅黑" pitchFamily="34" charset="-122"/>
                <a:ea typeface="微软雅黑" pitchFamily="34" charset="-122"/>
                <a:cs typeface="微软雅黑" pitchFamily="34" charset="-122"/>
              </a:defRPr>
            </a:lvl1pPr>
          </a:lstStyle>
          <a:p>
            <a:pPr>
              <a:defRPr/>
            </a:pPr>
            <a:fld id="{BB962C8B-B14F-4D97-AF65-F5344CB8AC3E}" type="datetime1">
              <a:rPr lang="zh-CN" altLang="en-US"/>
              <a:t>2019/5/5</a:t>
            </a:fld>
            <a:endParaRPr lang="zh-CN" altLang="en-US"/>
          </a:p>
        </p:txBody>
      </p:sp>
      <p:sp>
        <p:nvSpPr>
          <p:cNvPr id="14" name="页脚占位符 3"/>
          <p:cNvSpPr>
            <a:spLocks noGrp="1"/>
          </p:cNvSpPr>
          <p:nvPr>
            <p:ph type="ftr" sz="quarter" idx="11"/>
            <p:custDataLst>
              <p:tags r:id="rId13"/>
            </p:custDataLst>
          </p:nvPr>
        </p:nvSpPr>
        <p:spPr/>
        <p:txBody>
          <a:bodyPr/>
          <a:lstStyle>
            <a:lvl1pPr>
              <a:defRPr>
                <a:latin typeface="微软雅黑" pitchFamily="34" charset="-122"/>
                <a:ea typeface="微软雅黑" pitchFamily="34" charset="-122"/>
                <a:cs typeface="微软雅黑" pitchFamily="34" charset="-122"/>
              </a:defRPr>
            </a:lvl1pPr>
          </a:lstStyle>
          <a:p>
            <a:pPr>
              <a:defRPr/>
            </a:pPr>
            <a:endParaRPr lang="zh-CN" altLang="en-US"/>
          </a:p>
        </p:txBody>
      </p:sp>
      <p:sp>
        <p:nvSpPr>
          <p:cNvPr id="15" name="灯片编号占位符 4"/>
          <p:cNvSpPr>
            <a:spLocks noGrp="1"/>
          </p:cNvSpPr>
          <p:nvPr>
            <p:ph type="sldNum" sz="quarter" idx="12"/>
            <p:custDataLst>
              <p:tags r:id="rId14"/>
            </p:custDataLst>
          </p:nvPr>
        </p:nvSpPr>
        <p:spPr/>
        <p:txBody>
          <a:bodyPr/>
          <a:lstStyle>
            <a:lvl1pPr>
              <a:defRPr/>
            </a:lvl1pPr>
          </a:lstStyle>
          <a:p>
            <a:pPr>
              <a:defRPr/>
            </a:pPr>
            <a:fld id="{C2436AD3-3735-461E-9751-A78882EC1CB5}" type="slidenum">
              <a:rPr lang="zh-CN" altLang="en-US"/>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itchFamily="34" charset="-122"/>
                <a:ea typeface="微软雅黑" pitchFamily="34" charset="-122"/>
                <a:cs typeface="微软雅黑"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2"/>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3"/>
            </p:custDataLst>
          </p:nvPr>
        </p:nvSpPr>
        <p:spPr/>
        <p:txBody>
          <a:bodyPr/>
          <a:lstStyle>
            <a:lvl1pPr>
              <a:defRPr/>
            </a:lvl1pPr>
          </a:lstStyle>
          <a:p>
            <a:pPr>
              <a:defRPr/>
            </a:pPr>
            <a:fld id="{BB962C8B-B14F-4D97-AF65-F5344CB8AC3E}" type="datetime1">
              <a:rPr lang="zh-CN" altLang="en-US"/>
              <a:t>2019/5/5</a:t>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855FBCA2-F16E-4ACE-98FD-9AC94ADA45D2}" type="slidenum">
              <a:rPr lang="zh-CN" altLang="en-US"/>
              <a:t>‹#›</a:t>
            </a:fld>
            <a:endParaRPr lang="zh-CN" alt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椭圆 3"/>
          <p:cNvSpPr/>
          <p:nvPr>
            <p:custDataLst>
              <p:tags r:id="rId1"/>
            </p:custDataLst>
          </p:nvPr>
        </p:nvSpPr>
        <p:spPr>
          <a:xfrm>
            <a:off x="1408113" y="2114550"/>
            <a:ext cx="2681287" cy="2681288"/>
          </a:xfrm>
          <a:prstGeom prst="ellipse">
            <a:avLst/>
          </a:prstGeom>
          <a:solidFill>
            <a:schemeClr val="bg1">
              <a:lumMod val="95000"/>
            </a:schemeClr>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微软雅黑" pitchFamily="34" charset="-122"/>
              <a:ea typeface="微软雅黑" pitchFamily="34" charset="-122"/>
              <a:cs typeface="Arial" charset="0"/>
              <a:sym typeface="+mn-ea"/>
            </a:endParaRPr>
          </a:p>
        </p:txBody>
      </p:sp>
      <p:sp>
        <p:nvSpPr>
          <p:cNvPr id="5" name="椭圆 4"/>
          <p:cNvSpPr/>
          <p:nvPr>
            <p:custDataLst>
              <p:tags r:id="rId2"/>
            </p:custDataLst>
          </p:nvPr>
        </p:nvSpPr>
        <p:spPr>
          <a:xfrm>
            <a:off x="1574800" y="2266950"/>
            <a:ext cx="2378075" cy="23764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Arial" charset="0"/>
            </a:endParaRPr>
          </a:p>
        </p:txBody>
      </p:sp>
      <p:cxnSp>
        <p:nvCxnSpPr>
          <p:cNvPr id="6" name="直接连接符 5"/>
          <p:cNvCxnSpPr/>
          <p:nvPr>
            <p:custDataLst>
              <p:tags r:id="rId3"/>
            </p:custDataLst>
          </p:nvPr>
        </p:nvCxnSpPr>
        <p:spPr>
          <a:xfrm>
            <a:off x="4762500" y="3602038"/>
            <a:ext cx="494823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4"/>
            </p:custDataLst>
          </p:nvPr>
        </p:nvSpPr>
        <p:spPr>
          <a:xfrm>
            <a:off x="9802813" y="3541713"/>
            <a:ext cx="115887" cy="1158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Arial" charset="0"/>
            </a:endParaRPr>
          </a:p>
        </p:txBody>
      </p:sp>
      <p:sp>
        <p:nvSpPr>
          <p:cNvPr id="8" name="椭圆 7"/>
          <p:cNvSpPr/>
          <p:nvPr>
            <p:custDataLst>
              <p:tags r:id="rId5"/>
            </p:custDataLst>
          </p:nvPr>
        </p:nvSpPr>
        <p:spPr>
          <a:xfrm>
            <a:off x="10299700" y="3541713"/>
            <a:ext cx="115888" cy="1158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Arial" charset="0"/>
            </a:endParaRPr>
          </a:p>
        </p:txBody>
      </p:sp>
      <p:sp>
        <p:nvSpPr>
          <p:cNvPr id="9" name="椭圆 8"/>
          <p:cNvSpPr/>
          <p:nvPr>
            <p:custDataLst>
              <p:tags r:id="rId6"/>
            </p:custDataLst>
          </p:nvPr>
        </p:nvSpPr>
        <p:spPr>
          <a:xfrm>
            <a:off x="9967913" y="3541713"/>
            <a:ext cx="115887" cy="1158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Arial" charset="0"/>
            </a:endParaRPr>
          </a:p>
        </p:txBody>
      </p:sp>
      <p:sp>
        <p:nvSpPr>
          <p:cNvPr id="10" name="椭圆 9"/>
          <p:cNvSpPr/>
          <p:nvPr>
            <p:custDataLst>
              <p:tags r:id="rId7"/>
            </p:custDataLst>
          </p:nvPr>
        </p:nvSpPr>
        <p:spPr>
          <a:xfrm>
            <a:off x="10134600" y="3541713"/>
            <a:ext cx="115888" cy="1158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Arial" charset="0"/>
            </a:endParaRPr>
          </a:p>
        </p:txBody>
      </p:sp>
      <p:sp>
        <p:nvSpPr>
          <p:cNvPr id="11" name="KSO_Shape"/>
          <p:cNvSpPr/>
          <p:nvPr>
            <p:custDataLst>
              <p:tags r:id="rId8"/>
            </p:custDataLst>
          </p:nvPr>
        </p:nvSpPr>
        <p:spPr>
          <a:xfrm rot="237355">
            <a:off x="2771775" y="23082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2" name="KSO_Shape"/>
          <p:cNvSpPr/>
          <p:nvPr>
            <p:custDataLst>
              <p:tags r:id="rId9"/>
            </p:custDataLst>
          </p:nvPr>
        </p:nvSpPr>
        <p:spPr>
          <a:xfrm rot="1275228">
            <a:off x="3003550" y="2360613"/>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3" name="KSO_Shape"/>
          <p:cNvSpPr/>
          <p:nvPr>
            <p:custDataLst>
              <p:tags r:id="rId10"/>
            </p:custDataLst>
          </p:nvPr>
        </p:nvSpPr>
        <p:spPr>
          <a:xfrm rot="2175228">
            <a:off x="3209925" y="2478088"/>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4" name="KSO_Shape"/>
          <p:cNvSpPr/>
          <p:nvPr>
            <p:custDataLst>
              <p:tags r:id="rId11"/>
            </p:custDataLst>
          </p:nvPr>
        </p:nvSpPr>
        <p:spPr>
          <a:xfrm rot="3075228">
            <a:off x="3363119" y="2640806"/>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5" name="KSO_Shape"/>
          <p:cNvSpPr/>
          <p:nvPr>
            <p:custDataLst>
              <p:tags r:id="rId12"/>
            </p:custDataLst>
          </p:nvPr>
        </p:nvSpPr>
        <p:spPr>
          <a:xfrm rot="298659" flipH="1" flipV="1">
            <a:off x="2470150" y="4416425"/>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6" name="KSO_Shape"/>
          <p:cNvSpPr/>
          <p:nvPr>
            <p:custDataLst>
              <p:tags r:id="rId13"/>
            </p:custDataLst>
          </p:nvPr>
        </p:nvSpPr>
        <p:spPr>
          <a:xfrm rot="1336532" flipH="1" flipV="1">
            <a:off x="2243138" y="43656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7" name="KSO_Shape"/>
          <p:cNvSpPr/>
          <p:nvPr>
            <p:custDataLst>
              <p:tags r:id="rId14"/>
            </p:custDataLst>
          </p:nvPr>
        </p:nvSpPr>
        <p:spPr>
          <a:xfrm rot="2236532" flipH="1" flipV="1">
            <a:off x="2039938" y="4243388"/>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18" name="KSO_Shape"/>
          <p:cNvSpPr/>
          <p:nvPr>
            <p:custDataLst>
              <p:tags r:id="rId15"/>
            </p:custDataLst>
          </p:nvPr>
        </p:nvSpPr>
        <p:spPr>
          <a:xfrm rot="3136532" flipH="1" flipV="1">
            <a:off x="1889919" y="4079081"/>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itchFamily="34" charset="-122"/>
              <a:ea typeface="微软雅黑" pitchFamily="34" charset="-122"/>
              <a:cs typeface="Arial" charset="0"/>
            </a:endParaRPr>
          </a:p>
        </p:txBody>
      </p:sp>
      <p:sp>
        <p:nvSpPr>
          <p:cNvPr id="2" name="标题 1"/>
          <p:cNvSpPr>
            <a:spLocks noGrp="1"/>
          </p:cNvSpPr>
          <p:nvPr>
            <p:ph type="title"/>
            <p:custDataLst>
              <p:tags r:id="rId16"/>
            </p:custDataLst>
          </p:nvPr>
        </p:nvSpPr>
        <p:spPr>
          <a:xfrm>
            <a:off x="4730750" y="2895613"/>
            <a:ext cx="4979670" cy="564898"/>
          </a:xfrm>
        </p:spPr>
        <p:txBody>
          <a:bodyPr anchor="b">
            <a:normAutofit/>
          </a:bodyPr>
          <a:lstStyle>
            <a:lvl1pPr>
              <a:defRPr sz="2800" b="1">
                <a:solidFill>
                  <a:schemeClr val="tx2"/>
                </a:solidFill>
              </a:defRPr>
            </a:lvl1pPr>
          </a:lstStyle>
          <a:p>
            <a:r>
              <a:rPr lang="zh-CN" altLang="en-US" noProof="1"/>
              <a:t>单击此处编辑母版标题样式</a:t>
            </a:r>
          </a:p>
        </p:txBody>
      </p:sp>
      <p:sp>
        <p:nvSpPr>
          <p:cNvPr id="3" name="文本占位符 2"/>
          <p:cNvSpPr>
            <a:spLocks noGrp="1"/>
          </p:cNvSpPr>
          <p:nvPr>
            <p:ph type="body" idx="1"/>
            <p:custDataLst>
              <p:tags r:id="rId17"/>
            </p:custDataLst>
          </p:nvPr>
        </p:nvSpPr>
        <p:spPr>
          <a:xfrm>
            <a:off x="4730750" y="3753579"/>
            <a:ext cx="4979670" cy="581108"/>
          </a:xfrm>
        </p:spPr>
        <p:txBody>
          <a:bodyPr>
            <a:normAutofit/>
          </a:bodyPr>
          <a:lstStyle>
            <a:lvl1pPr marL="0" inden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sym typeface="+mn-ea"/>
              </a:rPr>
              <a:t>单击此处</a:t>
            </a:r>
            <a:r>
              <a:rPr lang="zh-CN" altLang="en-US" noProof="1"/>
              <a:t>编辑母版文本样式</a:t>
            </a:r>
          </a:p>
        </p:txBody>
      </p:sp>
      <p:sp>
        <p:nvSpPr>
          <p:cNvPr id="19" name="日期占位符 3"/>
          <p:cNvSpPr>
            <a:spLocks noGrp="1"/>
          </p:cNvSpPr>
          <p:nvPr>
            <p:ph type="dt" sz="half" idx="10"/>
            <p:custDataLst>
              <p:tags r:id="rId18"/>
            </p:custDataLst>
          </p:nvPr>
        </p:nvSpPr>
        <p:spPr/>
        <p:txBody>
          <a:bodyPr/>
          <a:lstStyle>
            <a:lvl1pPr>
              <a:defRPr>
                <a:latin typeface="微软雅黑" pitchFamily="34" charset="-122"/>
                <a:ea typeface="微软雅黑" pitchFamily="34" charset="-122"/>
                <a:cs typeface="微软雅黑" pitchFamily="34" charset="-122"/>
              </a:defRPr>
            </a:lvl1pPr>
          </a:lstStyle>
          <a:p>
            <a:pPr>
              <a:defRPr/>
            </a:pPr>
            <a:fld id="{BB962C8B-B14F-4D97-AF65-F5344CB8AC3E}" type="datetime1">
              <a:rPr lang="zh-CN" altLang="en-US"/>
              <a:t>2019/5/5</a:t>
            </a:fld>
            <a:endParaRPr lang="zh-CN" altLang="en-US"/>
          </a:p>
        </p:txBody>
      </p:sp>
      <p:sp>
        <p:nvSpPr>
          <p:cNvPr id="20" name="页脚占位符 4"/>
          <p:cNvSpPr>
            <a:spLocks noGrp="1"/>
          </p:cNvSpPr>
          <p:nvPr>
            <p:ph type="ftr" sz="quarter" idx="11"/>
            <p:custDataLst>
              <p:tags r:id="rId19"/>
            </p:custDataLst>
          </p:nvPr>
        </p:nvSpPr>
        <p:spPr/>
        <p:txBody>
          <a:bodyPr/>
          <a:lstStyle>
            <a:lvl1pPr>
              <a:defRPr>
                <a:latin typeface="微软雅黑" pitchFamily="34" charset="-122"/>
                <a:ea typeface="微软雅黑" pitchFamily="34" charset="-122"/>
                <a:cs typeface="微软雅黑" pitchFamily="34" charset="-122"/>
              </a:defRPr>
            </a:lvl1pPr>
          </a:lstStyle>
          <a:p>
            <a:pPr>
              <a:defRPr/>
            </a:pPr>
            <a:endParaRPr lang="zh-CN" altLang="en-US"/>
          </a:p>
        </p:txBody>
      </p:sp>
      <p:sp>
        <p:nvSpPr>
          <p:cNvPr id="21" name="灯片编号占位符 5"/>
          <p:cNvSpPr>
            <a:spLocks noGrp="1"/>
          </p:cNvSpPr>
          <p:nvPr>
            <p:ph type="sldNum" sz="quarter" idx="12"/>
            <p:custDataLst>
              <p:tags r:id="rId20"/>
            </p:custDataLst>
          </p:nvPr>
        </p:nvSpPr>
        <p:spPr/>
        <p:txBody>
          <a:bodyPr/>
          <a:lstStyle>
            <a:lvl1pPr>
              <a:defRPr/>
            </a:lvl1pPr>
          </a:lstStyle>
          <a:p>
            <a:pPr>
              <a:defRPr/>
            </a:pPr>
            <a:fld id="{6ABCFACE-5BB8-4C5F-8913-70887C8C998F}" type="slidenum">
              <a:rPr lang="zh-CN" altLang="en-US"/>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itchFamily="34" charset="-122"/>
                <a:ea typeface="微软雅黑" pitchFamily="34" charset="-122"/>
                <a:cs typeface="微软雅黑"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a:latin typeface="微软雅黑" pitchFamily="34" charset="-122"/>
                <a:ea typeface="微软雅黑" pitchFamily="34" charset="-122"/>
              </a:defRPr>
            </a:lvl1pPr>
            <a:lvl2pPr>
              <a:defRPr sz="1600">
                <a:latin typeface="微软雅黑" pitchFamily="34" charset="-122"/>
                <a:ea typeface="微软雅黑" pitchFamily="34" charset="-122"/>
              </a:defRPr>
            </a:lvl2pPr>
            <a:lvl3pPr>
              <a:defRPr sz="16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custDataLst>
              <p:tags r:id="rId4"/>
            </p:custDataLst>
          </p:nvPr>
        </p:nvSpPr>
        <p:spPr/>
        <p:txBody>
          <a:bodyPr/>
          <a:lstStyle>
            <a:lvl1pPr>
              <a:defRPr/>
            </a:lvl1pPr>
          </a:lstStyle>
          <a:p>
            <a:pPr>
              <a:defRPr/>
            </a:pPr>
            <a:fld id="{BB962C8B-B14F-4D97-AF65-F5344CB8AC3E}" type="datetime1">
              <a:rPr lang="zh-CN" altLang="en-US"/>
              <a:t>2019/5/5</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EE1AE2BC-1766-4447-A6C9-179F85D1A0DF}" type="slidenum">
              <a:rPr lang="zh-CN" altLang="en-US"/>
              <a:t>‹#›</a:t>
            </a:fld>
            <a:endParaRPr lang="zh-CN" alt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itchFamily="34" charset="-122"/>
                <a:ea typeface="微软雅黑" pitchFamily="34" charset="-122"/>
                <a:cs typeface="微软雅黑"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2"/>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itchFamily="34" charset="-122"/>
                <a:ea typeface="微软雅黑"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sym typeface="+mn-ea"/>
              </a:rPr>
              <a:t>单击此处</a:t>
            </a:r>
            <a:r>
              <a:rPr lang="zh-CN" altLang="en-US" noProof="1"/>
              <a:t>编辑母版文本样式</a:t>
            </a:r>
          </a:p>
        </p:txBody>
      </p:sp>
      <p:sp>
        <p:nvSpPr>
          <p:cNvPr id="4" name="内容占位符 3"/>
          <p:cNvSpPr>
            <a:spLocks noGrp="1"/>
          </p:cNvSpPr>
          <p:nvPr>
            <p:ph sz="half" idx="2"/>
            <p:custDataLst>
              <p:tags r:id="rId3"/>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4"/>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charset="0"/>
              <a:buNone/>
              <a:defRPr kumimoji="0" lang="zh-CN" altLang="en-US" sz="2000" b="0" i="0" u="none" strike="noStrike" kern="1200" cap="none" spc="200" normalizeH="0" baseline="0" noProof="1" dirty="0">
                <a:solidFill>
                  <a:schemeClr val="tx1"/>
                </a:solidFill>
                <a:uFillTx/>
                <a:latin typeface="微软雅黑" pitchFamily="34" charset="-122"/>
                <a:ea typeface="微软雅黑" pitchFamily="34" charset="-122"/>
                <a:cs typeface="微软雅黑" pitchFamily="3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a:t>
            </a:r>
            <a:r>
              <a:rPr lang="zh-CN" altLang="en-US" noProof="1">
                <a:sym typeface="+mn-ea"/>
              </a:rPr>
              <a:t>编辑母版文本样式</a:t>
            </a:r>
          </a:p>
        </p:txBody>
      </p:sp>
      <p:sp>
        <p:nvSpPr>
          <p:cNvPr id="6" name="内容占位符 5"/>
          <p:cNvSpPr>
            <a:spLocks noGrp="1"/>
          </p:cNvSpPr>
          <p:nvPr>
            <p:ph sz="quarter" idx="4"/>
            <p:custDataLst>
              <p:tags r:id="rId5"/>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5pPr>
          </a:lstStyle>
          <a:p>
            <a:pPr lvl="0"/>
            <a:r>
              <a:rPr>
                <a:sym typeface="+mn-ea"/>
              </a:rPr>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pPr>
              <a:defRPr/>
            </a:pPr>
            <a:fld id="{BB962C8B-B14F-4D97-AF65-F5344CB8AC3E}" type="datetime1">
              <a:rPr lang="zh-CN" altLang="en-US"/>
              <a:t>2019/5/5</a:t>
            </a:fld>
            <a:endParaRPr lang="zh-CN" altLang="en-US"/>
          </a:p>
        </p:txBody>
      </p:sp>
      <p:sp>
        <p:nvSpPr>
          <p:cNvPr id="8" name="页脚占位符 4"/>
          <p:cNvSpPr>
            <a:spLocks noGrp="1"/>
          </p:cNvSpPr>
          <p:nvPr>
            <p:ph type="ftr" sz="quarter" idx="11"/>
            <p:custDataLst>
              <p:tags r:id="rId7"/>
            </p:custDataLst>
          </p:nvPr>
        </p:nvSpPr>
        <p:spPr/>
        <p:txBody>
          <a:bodyPr/>
          <a:lstStyle>
            <a:lvl1pPr>
              <a:defRPr/>
            </a:lvl1pPr>
          </a:lstStyle>
          <a:p>
            <a:pPr>
              <a:defRPr/>
            </a:pPr>
            <a:endParaRPr lang="zh-CN" altLang="en-US"/>
          </a:p>
        </p:txBody>
      </p:sp>
      <p:sp>
        <p:nvSpPr>
          <p:cNvPr id="9" name="灯片编号占位符 5"/>
          <p:cNvSpPr>
            <a:spLocks noGrp="1"/>
          </p:cNvSpPr>
          <p:nvPr>
            <p:ph type="sldNum" sz="quarter" idx="12"/>
            <p:custDataLst>
              <p:tags r:id="rId8"/>
            </p:custDataLst>
          </p:nvPr>
        </p:nvSpPr>
        <p:spPr/>
        <p:txBody>
          <a:bodyPr/>
          <a:lstStyle>
            <a:lvl1pPr>
              <a:defRPr/>
            </a:lvl1pPr>
          </a:lstStyle>
          <a:p>
            <a:pPr>
              <a:defRPr/>
            </a:pPr>
            <a:fld id="{A6EFE60A-E56D-4A03-9A39-5B62F023ABA1}" type="slidenum">
              <a:rPr lang="zh-CN" altLang="en-US"/>
              <a:t>‹#›</a:t>
            </a:fld>
            <a:endParaRPr lang="zh-CN" alt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itchFamily="34" charset="-122"/>
                <a:ea typeface="微软雅黑" pitchFamily="34" charset="-122"/>
                <a:cs typeface="微软雅黑"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pPr>
              <a:defRPr/>
            </a:pPr>
            <a:fld id="{BB962C8B-B14F-4D97-AF65-F5344CB8AC3E}" type="datetime1">
              <a:rPr lang="zh-CN" altLang="en-US"/>
              <a:t>2019/5/5</a:t>
            </a:fld>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4"/>
            </p:custDataLst>
          </p:nvPr>
        </p:nvSpPr>
        <p:spPr/>
        <p:txBody>
          <a:bodyPr/>
          <a:lstStyle>
            <a:lvl1pPr>
              <a:defRPr/>
            </a:lvl1pPr>
          </a:lstStyle>
          <a:p>
            <a:pPr>
              <a:defRPr/>
            </a:pPr>
            <a:fld id="{9E39B469-9087-45B5-94CE-B3DF1C00D0EE}" type="slidenum">
              <a:rPr lang="zh-CN" altLang="en-US"/>
              <a:t>‹#›</a:t>
            </a:fld>
            <a:endParaRPr lang="zh-CN" alt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1"/>
            </p:custDataLst>
          </p:nvPr>
        </p:nvSpPr>
        <p:spPr/>
        <p:txBody>
          <a:bodyPr/>
          <a:lstStyle>
            <a:lvl1pPr>
              <a:defRPr/>
            </a:lvl1pPr>
          </a:lstStyle>
          <a:p>
            <a:pPr>
              <a:defRPr/>
            </a:pPr>
            <a:fld id="{BB962C8B-B14F-4D97-AF65-F5344CB8AC3E}" type="datetime1">
              <a:rPr lang="zh-CN" altLang="en-US"/>
              <a:t>2019/5/5</a:t>
            </a:fld>
            <a:endParaRPr lang="zh-CN" altLang="en-US"/>
          </a:p>
        </p:txBody>
      </p:sp>
      <p:sp>
        <p:nvSpPr>
          <p:cNvPr id="3" name="页脚占位符 4"/>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4" name="灯片编号占位符 5"/>
          <p:cNvSpPr>
            <a:spLocks noGrp="1"/>
          </p:cNvSpPr>
          <p:nvPr>
            <p:ph type="sldNum" sz="quarter" idx="12"/>
            <p:custDataLst>
              <p:tags r:id="rId3"/>
            </p:custDataLst>
          </p:nvPr>
        </p:nvSpPr>
        <p:spPr/>
        <p:txBody>
          <a:bodyPr/>
          <a:lstStyle>
            <a:lvl1pPr>
              <a:defRPr/>
            </a:lvl1pPr>
          </a:lstStyle>
          <a:p>
            <a:pPr>
              <a:defRPr/>
            </a:pPr>
            <a:fld id="{E3195CED-903D-4F87-B7B3-DD1A362BAB2B}" type="slidenum">
              <a:rPr lang="zh-CN" altLang="en-US"/>
              <a:t>‹#›</a:t>
            </a:fld>
            <a:endParaRPr lang="zh-CN" alt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itchFamily="34" charset="-122"/>
                <a:ea typeface="微软雅黑" pitchFamily="34" charset="-122"/>
                <a:cs typeface="微软雅黑"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charset="0"/>
              <a:buNone/>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charset="0"/>
              <a:buChar char="•"/>
              <a:defRPr kumimoji="0" lang="zh-CN" altLang="en-US" sz="1600" b="0" i="0" u="none" strike="noStrike" kern="1200" cap="none" spc="150" normalizeH="0" baseline="0" noProof="1" dirty="0">
                <a:solidFill>
                  <a:schemeClr val="tx1"/>
                </a:solidFill>
                <a:uFillTx/>
                <a:latin typeface="微软雅黑" pitchFamily="34" charset="-122"/>
                <a:ea typeface="微软雅黑" pitchFamily="34" charset="-122"/>
                <a:cs typeface="微软雅黑" pitchFamily="34" charset="-122"/>
                <a:sym typeface="+mn-ea"/>
              </a:defRPr>
            </a:lvl1pPr>
          </a:lstStyle>
          <a:p>
            <a:pPr lvl="0"/>
            <a:r>
              <a:rPr>
                <a:sym typeface="+mn-ea"/>
              </a:rPr>
              <a:t>单击此处</a:t>
            </a:r>
            <a:r>
              <a:rPr lang="zh-CN" altLang="en-US" noProof="1">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pPr>
              <a:defRPr/>
            </a:pPr>
            <a:fld id="{BB962C8B-B14F-4D97-AF65-F5344CB8AC3E}" type="datetime1">
              <a:rPr lang="zh-CN" altLang="en-US"/>
              <a:t>2019/5/5</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0B717456-3ADF-4E52-B8A7-F359A0D3FC9E}" type="slidenum">
              <a:rPr lang="zh-CN" altLang="en-US"/>
              <a:t>‹#›</a:t>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itchFamily="34" charset="-122"/>
                <a:ea typeface="微软雅黑" pitchFamily="34" charset="-122"/>
                <a:cs typeface="微软雅黑"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latin typeface="微软雅黑" pitchFamily="34" charset="-122"/>
                <a:ea typeface="微软雅黑" pitchFamily="34" charset="-122"/>
              </a:defRPr>
            </a:lvl1pPr>
            <a:lvl2pPr indent="0" eaLnBrk="1" fontAlgn="auto" latinLnBrk="0" hangingPunct="1">
              <a:defRPr>
                <a:latin typeface="微软雅黑" pitchFamily="34" charset="-122"/>
                <a:ea typeface="微软雅黑" pitchFamily="34" charset="-122"/>
              </a:defRPr>
            </a:lvl2pPr>
            <a:lvl3pPr indent="0" eaLnBrk="1" fontAlgn="auto" latinLnBrk="0" hangingPunct="1">
              <a:defRPr>
                <a:latin typeface="微软雅黑" pitchFamily="34" charset="-122"/>
                <a:ea typeface="微软雅黑" pitchFamily="34" charset="-122"/>
              </a:defRPr>
            </a:lvl3pPr>
            <a:lvl4pPr indent="0" eaLnBrk="1" fontAlgn="auto" latinLnBrk="0" hangingPunct="1">
              <a:defRPr>
                <a:latin typeface="微软雅黑" pitchFamily="34" charset="-122"/>
                <a:ea typeface="微软雅黑" pitchFamily="34" charset="-122"/>
              </a:defRPr>
            </a:lvl4pPr>
            <a:lvl5pPr indent="0" eaLnBrk="1" fontAlgn="auto" latinLnBrk="0" hangingPunct="1">
              <a:defRPr>
                <a:latin typeface="微软雅黑" pitchFamily="34" charset="-122"/>
                <a:ea typeface="微软雅黑" pitchFamily="34" charset="-122"/>
              </a:defRPr>
            </a:lvl5pPr>
          </a:lstStyle>
          <a:p>
            <a:pPr lvl="0"/>
            <a:r>
              <a:rPr lang="zh-CN" altLang="en-US">
                <a:sym typeface="+mn-ea"/>
              </a:rPr>
              <a:t>单击此处</a:t>
            </a:r>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custDataLst>
              <p:tags r:id="rId3"/>
            </p:custDataLst>
          </p:nvPr>
        </p:nvSpPr>
        <p:spPr/>
        <p:txBody>
          <a:bodyPr/>
          <a:lstStyle>
            <a:lvl1pPr>
              <a:defRPr/>
            </a:lvl1pPr>
          </a:lstStyle>
          <a:p>
            <a:pPr>
              <a:defRPr/>
            </a:pPr>
            <a:fld id="{BB962C8B-B14F-4D97-AF65-F5344CB8AC3E}" type="datetime1">
              <a:rPr lang="zh-CN" altLang="en-US"/>
              <a:t>2019/5/5</a:t>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pPr>
              <a:defRPr/>
            </a:pPr>
            <a:fld id="{E15FC1BB-B615-41B9-B482-D62170AF10EB}" type="slidenum">
              <a:rPr lang="zh-CN" altLang="en-US"/>
              <a:t>‹#›</a:t>
            </a:fld>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9"/>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20"/>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21"/>
            </p:custDataLst>
          </p:nvPr>
        </p:nvSpPr>
        <p:spPr>
          <a:xfrm>
            <a:off x="879475" y="6350000"/>
            <a:ext cx="2700338" cy="315913"/>
          </a:xfrm>
          <a:prstGeom prst="rect">
            <a:avLst/>
          </a:prstGeom>
        </p:spPr>
        <p:txBody>
          <a:bodyPr vert="horz" lIns="91440" tIns="45720" rIns="91440" bIns="45720" rtlCol="0" anchor="ctr">
            <a:normAutofit/>
          </a:bodyPr>
          <a:lstStyle>
            <a:lvl1pPr algn="l">
              <a:buFontTx/>
              <a:buNone/>
              <a:defRPr sz="1200">
                <a:solidFill>
                  <a:schemeClr val="tx1">
                    <a:tint val="75000"/>
                  </a:schemeClr>
                </a:solidFill>
                <a:latin typeface="微软雅黑" pitchFamily="34" charset="-122"/>
                <a:ea typeface="微软雅黑" pitchFamily="34" charset="-122"/>
                <a:cs typeface="微软雅黑" pitchFamily="34" charset="-122"/>
              </a:defRPr>
            </a:lvl1pPr>
          </a:lstStyle>
          <a:p>
            <a:pPr>
              <a:defRPr/>
            </a:pPr>
            <a:fld id="{BB962C8B-B14F-4D97-AF65-F5344CB8AC3E}" type="datetime1">
              <a:rPr lang="zh-CN" altLang="en-US"/>
              <a:t>2019/5/5</a:t>
            </a:fld>
            <a:endParaRPr lang="zh-CN" altLang="en-US"/>
          </a:p>
        </p:txBody>
      </p:sp>
      <p:sp>
        <p:nvSpPr>
          <p:cNvPr id="5" name="页脚占位符 4"/>
          <p:cNvSpPr>
            <a:spLocks noGrp="1"/>
          </p:cNvSpPr>
          <p:nvPr>
            <p:ph type="ftr" sz="quarter" idx="3"/>
            <p:custDataLst>
              <p:tags r:id="rId22"/>
            </p:custDataLst>
          </p:nvPr>
        </p:nvSpPr>
        <p:spPr>
          <a:xfrm>
            <a:off x="4116388" y="6350000"/>
            <a:ext cx="3959225" cy="315913"/>
          </a:xfrm>
          <a:prstGeom prst="rect">
            <a:avLst/>
          </a:prstGeom>
        </p:spPr>
        <p:txBody>
          <a:bodyPr vert="horz" lIns="91440" tIns="45720" rIns="91440" bIns="45720" rtlCol="0" anchor="ctr">
            <a:normAutofit/>
          </a:bodyPr>
          <a:lstStyle>
            <a:lvl1pPr algn="ctr">
              <a:buFontTx/>
              <a:buNone/>
              <a:defRPr sz="1200">
                <a:solidFill>
                  <a:schemeClr val="tx1">
                    <a:tint val="75000"/>
                  </a:schemeClr>
                </a:solidFill>
                <a:latin typeface="微软雅黑" pitchFamily="34" charset="-122"/>
                <a:ea typeface="微软雅黑" pitchFamily="34" charset="-122"/>
                <a:cs typeface="微软雅黑" pitchFamily="34" charset="-122"/>
              </a:defRPr>
            </a:lvl1pPr>
          </a:lstStyle>
          <a:p>
            <a:pPr>
              <a:defRPr/>
            </a:pPr>
            <a:endParaRPr lang="zh-CN" altLang="en-US"/>
          </a:p>
        </p:txBody>
      </p:sp>
      <p:sp>
        <p:nvSpPr>
          <p:cNvPr id="6" name="灯片编号占位符 5"/>
          <p:cNvSpPr>
            <a:spLocks noGrp="1"/>
          </p:cNvSpPr>
          <p:nvPr>
            <p:ph type="sldNum" sz="quarter" idx="4"/>
            <p:custDataLst>
              <p:tags r:id="rId23"/>
            </p:custDataLst>
          </p:nvPr>
        </p:nvSpPr>
        <p:spPr>
          <a:xfrm>
            <a:off x="8610600" y="6350000"/>
            <a:ext cx="2700338" cy="315913"/>
          </a:xfrm>
          <a:prstGeom prst="rect">
            <a:avLst/>
          </a:prstGeom>
        </p:spPr>
        <p:txBody>
          <a:bodyPr vert="horz" lIns="91440" tIns="45720" rIns="91440" bIns="45720" rtlCol="0" anchor="ctr">
            <a:normAutofit/>
          </a:bodyPr>
          <a:lstStyle>
            <a:lvl1pPr algn="r">
              <a:buFontTx/>
              <a:buNone/>
              <a:defRPr sz="1200">
                <a:solidFill>
                  <a:schemeClr val="tx1">
                    <a:tint val="75000"/>
                  </a:schemeClr>
                </a:solidFill>
                <a:latin typeface="微软雅黑" pitchFamily="34" charset="-122"/>
                <a:ea typeface="微软雅黑" pitchFamily="34" charset="-122"/>
                <a:cs typeface="微软雅黑" pitchFamily="34" charset="-122"/>
              </a:defRPr>
            </a:lvl1pPr>
          </a:lstStyle>
          <a:p>
            <a:pPr>
              <a:defRPr/>
            </a:pPr>
            <a:fld id="{1D4C2D9A-E0D8-4DE9-A681-D536DDB06EDC}" type="slidenum">
              <a:rPr lang="zh-CN" altLang="en-US"/>
              <a:t>‹#›</a:t>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itchFamily="34" charset="-122"/>
              <a:ea typeface="微软雅黑" pitchFamily="34" charset="-122"/>
              <a:cs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656" r:id="rId12"/>
    <p:sldLayoutId id="2147483658" r:id="rId13"/>
    <p:sldLayoutId id="2147483659" r:id="rId14"/>
    <p:sldLayoutId id="2147483668" r:id="rId15"/>
    <p:sldLayoutId id="2147483670" r:id="rId16"/>
    <p:sldLayoutId id="2147483671" r:id="rId17"/>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itchFamily="34" charset="-122"/>
          <a:ea typeface="微软雅黑" pitchFamily="34" charset="-122"/>
          <a:cs typeface="微软雅黑" pitchFamily="34" charset="-122"/>
        </a:defRPr>
      </a:lvl1pPr>
      <a:lvl2pPr algn="l" rtl="0" eaLnBrk="1" fontAlgn="base" hangingPunct="1">
        <a:spcBef>
          <a:spcPct val="0"/>
        </a:spcBef>
        <a:spcAft>
          <a:spcPct val="0"/>
        </a:spcAft>
        <a:defRPr sz="2400" b="1">
          <a:solidFill>
            <a:schemeClr val="tx1"/>
          </a:solidFill>
          <a:latin typeface="微软雅黑" pitchFamily="34" charset="-122"/>
          <a:ea typeface="微软雅黑" pitchFamily="34" charset="-122"/>
        </a:defRPr>
      </a:lvl2pPr>
      <a:lvl3pPr algn="l" rtl="0" eaLnBrk="1" fontAlgn="base" hangingPunct="1">
        <a:spcBef>
          <a:spcPct val="0"/>
        </a:spcBef>
        <a:spcAft>
          <a:spcPct val="0"/>
        </a:spcAft>
        <a:defRPr sz="2400" b="1">
          <a:solidFill>
            <a:schemeClr val="tx1"/>
          </a:solidFill>
          <a:latin typeface="微软雅黑" pitchFamily="34" charset="-122"/>
          <a:ea typeface="微软雅黑" pitchFamily="34" charset="-122"/>
        </a:defRPr>
      </a:lvl3pPr>
      <a:lvl4pPr algn="l" rtl="0" eaLnBrk="1" fontAlgn="base" hangingPunct="1">
        <a:spcBef>
          <a:spcPct val="0"/>
        </a:spcBef>
        <a:spcAft>
          <a:spcPct val="0"/>
        </a:spcAft>
        <a:defRPr sz="2400" b="1">
          <a:solidFill>
            <a:schemeClr val="tx1"/>
          </a:solidFill>
          <a:latin typeface="微软雅黑" pitchFamily="34" charset="-122"/>
          <a:ea typeface="微软雅黑" pitchFamily="34" charset="-122"/>
        </a:defRPr>
      </a:lvl4pPr>
      <a:lvl5pPr algn="l" rtl="0" eaLnBrk="1" fontAlgn="base" hangingPunct="1">
        <a:spcBef>
          <a:spcPct val="0"/>
        </a:spcBef>
        <a:spcAft>
          <a:spcPct val="0"/>
        </a:spcAft>
        <a:defRPr sz="2400" b="1">
          <a:solidFill>
            <a:schemeClr val="tx1"/>
          </a:solidFill>
          <a:latin typeface="微软雅黑" pitchFamily="34" charset="-122"/>
          <a:ea typeface="微软雅黑" pitchFamily="34" charset="-122"/>
        </a:defRPr>
      </a:lvl5pPr>
      <a:lvl6pPr marL="457200" algn="l" rtl="0" eaLnBrk="1" fontAlgn="base" hangingPunct="1">
        <a:spcBef>
          <a:spcPct val="0"/>
        </a:spcBef>
        <a:spcAft>
          <a:spcPct val="0"/>
        </a:spcAft>
        <a:defRPr sz="2400" b="1">
          <a:solidFill>
            <a:schemeClr val="tx1"/>
          </a:solidFill>
          <a:latin typeface="微软雅黑" pitchFamily="34" charset="-122"/>
          <a:ea typeface="微软雅黑" pitchFamily="34" charset="-122"/>
        </a:defRPr>
      </a:lvl6pPr>
      <a:lvl7pPr marL="914400" algn="l" rtl="0" eaLnBrk="1" fontAlgn="base" hangingPunct="1">
        <a:spcBef>
          <a:spcPct val="0"/>
        </a:spcBef>
        <a:spcAft>
          <a:spcPct val="0"/>
        </a:spcAft>
        <a:defRPr sz="2400" b="1">
          <a:solidFill>
            <a:schemeClr val="tx1"/>
          </a:solidFill>
          <a:latin typeface="微软雅黑" pitchFamily="34" charset="-122"/>
          <a:ea typeface="微软雅黑" pitchFamily="34" charset="-122"/>
        </a:defRPr>
      </a:lvl7pPr>
      <a:lvl8pPr marL="1371600" algn="l" rtl="0" eaLnBrk="1" fontAlgn="base" hangingPunct="1">
        <a:spcBef>
          <a:spcPct val="0"/>
        </a:spcBef>
        <a:spcAft>
          <a:spcPct val="0"/>
        </a:spcAft>
        <a:defRPr sz="2400" b="1">
          <a:solidFill>
            <a:schemeClr val="tx1"/>
          </a:solidFill>
          <a:latin typeface="微软雅黑" pitchFamily="34" charset="-122"/>
          <a:ea typeface="微软雅黑" pitchFamily="34" charset="-122"/>
        </a:defRPr>
      </a:lvl8pPr>
      <a:lvl9pPr marL="1828800" algn="l" rtl="0" eaLnBrk="1" fontAlgn="base" hangingPunct="1">
        <a:spcBef>
          <a:spcPct val="0"/>
        </a:spcBef>
        <a:spcAft>
          <a:spcPct val="0"/>
        </a:spcAft>
        <a:defRPr sz="2400" b="1">
          <a:solidFill>
            <a:schemeClr val="tx1"/>
          </a:solidFill>
          <a:latin typeface="微软雅黑" pitchFamily="34" charset="-122"/>
          <a:ea typeface="微软雅黑" pitchFamily="34" charset="-122"/>
        </a:defRPr>
      </a:lvl9pPr>
    </p:titleStyle>
    <p:bodyStyle>
      <a:lvl1pPr marL="228600" indent="-228600" algn="l" rtl="0" eaLnBrk="1" fontAlgn="base" hangingPunct="1">
        <a:lnSpc>
          <a:spcPct val="130000"/>
        </a:lnSpc>
        <a:spcBef>
          <a:spcPct val="0"/>
        </a:spcBef>
        <a:spcAft>
          <a:spcPts val="1000"/>
        </a:spcAft>
        <a:buFont typeface="Arial" charset="0"/>
        <a:buChar char="•"/>
        <a:defRPr sz="1600" kern="1200" spc="150">
          <a:solidFill>
            <a:schemeClr val="tx1"/>
          </a:solidFill>
          <a:latin typeface="微软雅黑" pitchFamily="34" charset="-122"/>
          <a:ea typeface="微软雅黑" pitchFamily="34" charset="-122"/>
          <a:cs typeface="微软雅黑" pitchFamily="34" charset="-122"/>
        </a:defRPr>
      </a:lvl1pPr>
      <a:lvl2pPr marL="685800" indent="-228600" algn="l" defTabSz="0" rtl="0" eaLnBrk="1" fontAlgn="base" hangingPunct="1">
        <a:lnSpc>
          <a:spcPct val="130000"/>
        </a:lnSpc>
        <a:spcBef>
          <a:spcPct val="0"/>
        </a:spcBef>
        <a:spcAft>
          <a:spcPts val="1000"/>
        </a:spcAft>
        <a:buFont typeface="Arial" charset="0"/>
        <a:buChar char="•"/>
        <a:tabLst>
          <a:tab pos="1609725" algn="l"/>
        </a:tabLst>
        <a:defRPr sz="1600" kern="1200" spc="150">
          <a:solidFill>
            <a:schemeClr val="tx1"/>
          </a:solidFill>
          <a:latin typeface="微软雅黑" pitchFamily="34" charset="-122"/>
          <a:ea typeface="微软雅黑" pitchFamily="34" charset="-122"/>
          <a:cs typeface="微软雅黑" pitchFamily="34" charset="-122"/>
        </a:defRPr>
      </a:lvl2pPr>
      <a:lvl3pPr marL="1143000" indent="-228600" algn="l" defTabSz="0" rtl="0" eaLnBrk="1" fontAlgn="base" hangingPunct="1">
        <a:lnSpc>
          <a:spcPct val="130000"/>
        </a:lnSpc>
        <a:spcBef>
          <a:spcPct val="0"/>
        </a:spcBef>
        <a:spcAft>
          <a:spcPts val="1000"/>
        </a:spcAft>
        <a:buFont typeface="Arial" charset="0"/>
        <a:buChar char="•"/>
        <a:tabLst>
          <a:tab pos="1609725" algn="l"/>
        </a:tabLst>
        <a:defRPr sz="1600" kern="1200" spc="150">
          <a:solidFill>
            <a:schemeClr val="tx1"/>
          </a:solidFill>
          <a:latin typeface="微软雅黑" pitchFamily="34" charset="-122"/>
          <a:ea typeface="微软雅黑" pitchFamily="34" charset="-122"/>
          <a:cs typeface="微软雅黑" pitchFamily="34" charset="-122"/>
        </a:defRPr>
      </a:lvl3pPr>
      <a:lvl4pPr marL="1600200" indent="-228600" algn="l" defTabSz="0" rtl="0" eaLnBrk="1" fontAlgn="base" hangingPunct="1">
        <a:lnSpc>
          <a:spcPct val="130000"/>
        </a:lnSpc>
        <a:spcBef>
          <a:spcPct val="0"/>
        </a:spcBef>
        <a:spcAft>
          <a:spcPts val="1000"/>
        </a:spcAft>
        <a:buFont typeface="Arial" charset="0"/>
        <a:buChar char="•"/>
        <a:tabLst>
          <a:tab pos="1609725" algn="l"/>
        </a:tabLst>
        <a:defRPr sz="1600" kern="1200" spc="150">
          <a:solidFill>
            <a:schemeClr val="tx1"/>
          </a:solidFill>
          <a:latin typeface="微软雅黑" pitchFamily="34" charset="-122"/>
          <a:ea typeface="微软雅黑" pitchFamily="34" charset="-122"/>
          <a:cs typeface="微软雅黑" pitchFamily="34" charset="-122"/>
        </a:defRPr>
      </a:lvl4pPr>
      <a:lvl5pPr marL="2057400" indent="-228600" algn="l" defTabSz="0" rtl="0" eaLnBrk="1" fontAlgn="base" hangingPunct="1">
        <a:lnSpc>
          <a:spcPct val="130000"/>
        </a:lnSpc>
        <a:spcBef>
          <a:spcPct val="0"/>
        </a:spcBef>
        <a:spcAft>
          <a:spcPts val="1000"/>
        </a:spcAft>
        <a:buFont typeface="Arial" charset="0"/>
        <a:buChar char="•"/>
        <a:tabLst>
          <a:tab pos="1609725" algn="l"/>
        </a:tabLst>
        <a:defRPr sz="1600" kern="1200" spc="150">
          <a:solidFill>
            <a:schemeClr val="tx1"/>
          </a:solidFill>
          <a:latin typeface="微软雅黑" pitchFamily="34" charset="-122"/>
          <a:ea typeface="微软雅黑" pitchFamily="34" charset="-122"/>
          <a:cs typeface="微软雅黑" pitchFamily="34" charset="-122"/>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7.xml"/><Relationship Id="rId1" Type="http://schemas.openxmlformats.org/officeDocument/2006/relationships/tags" Target="../tags/tag146.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7.xml"/><Relationship Id="rId1" Type="http://schemas.openxmlformats.org/officeDocument/2006/relationships/tags" Target="../tags/tag286.xml"/><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89.xml"/><Relationship Id="rId1" Type="http://schemas.openxmlformats.org/officeDocument/2006/relationships/tags" Target="../tags/tag288.xml"/><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8" Type="http://schemas.openxmlformats.org/officeDocument/2006/relationships/tags" Target="../tags/tag155.xml"/><Relationship Id="rId3" Type="http://schemas.openxmlformats.org/officeDocument/2006/relationships/tags" Target="../tags/tag150.xml"/><Relationship Id="rId7" Type="http://schemas.openxmlformats.org/officeDocument/2006/relationships/tags" Target="../tags/tag154.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notesSlide" Target="../notesSlides/notesSlide2.xml"/><Relationship Id="rId5" Type="http://schemas.openxmlformats.org/officeDocument/2006/relationships/tags" Target="../tags/tag152.xml"/><Relationship Id="rId10" Type="http://schemas.openxmlformats.org/officeDocument/2006/relationships/slideLayout" Target="../slideLayouts/slideLayout7.xml"/><Relationship Id="rId4" Type="http://schemas.openxmlformats.org/officeDocument/2006/relationships/tags" Target="../tags/tag151.xml"/><Relationship Id="rId9" Type="http://schemas.openxmlformats.org/officeDocument/2006/relationships/tags" Target="../tags/tag156.xml"/></Relationships>
</file>

<file path=ppt/slides/_rels/slide3.xml.rels><?xml version="1.0" encoding="UTF-8" standalone="yes"?>
<Relationships xmlns="http://schemas.openxmlformats.org/package/2006/relationships"><Relationship Id="rId8" Type="http://schemas.openxmlformats.org/officeDocument/2006/relationships/tags" Target="../tags/tag164.xml"/><Relationship Id="rId13" Type="http://schemas.openxmlformats.org/officeDocument/2006/relationships/notesSlide" Target="../notesSlides/notesSlide3.xml"/><Relationship Id="rId3" Type="http://schemas.openxmlformats.org/officeDocument/2006/relationships/tags" Target="../tags/tag159.xml"/><Relationship Id="rId7" Type="http://schemas.openxmlformats.org/officeDocument/2006/relationships/tags" Target="../tags/tag163.xml"/><Relationship Id="rId12" Type="http://schemas.openxmlformats.org/officeDocument/2006/relationships/slideLayout" Target="../slideLayouts/slideLayout7.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11" Type="http://schemas.openxmlformats.org/officeDocument/2006/relationships/tags" Target="../tags/tag167.xml"/><Relationship Id="rId5" Type="http://schemas.openxmlformats.org/officeDocument/2006/relationships/tags" Target="../tags/tag161.xml"/><Relationship Id="rId10" Type="http://schemas.openxmlformats.org/officeDocument/2006/relationships/tags" Target="../tags/tag166.xml"/><Relationship Id="rId4" Type="http://schemas.openxmlformats.org/officeDocument/2006/relationships/tags" Target="../tags/tag160.xml"/><Relationship Id="rId9" Type="http://schemas.openxmlformats.org/officeDocument/2006/relationships/tags" Target="../tags/tag165.xml"/><Relationship Id="rId1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tags" Target="../tags/tag180.xml"/><Relationship Id="rId18" Type="http://schemas.openxmlformats.org/officeDocument/2006/relationships/tags" Target="../tags/tag185.xml"/><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tags" Target="../tags/tag179.xml"/><Relationship Id="rId17" Type="http://schemas.openxmlformats.org/officeDocument/2006/relationships/tags" Target="../tags/tag184.xml"/><Relationship Id="rId2" Type="http://schemas.openxmlformats.org/officeDocument/2006/relationships/tags" Target="../tags/tag169.xml"/><Relationship Id="rId16" Type="http://schemas.openxmlformats.org/officeDocument/2006/relationships/tags" Target="../tags/tag183.xml"/><Relationship Id="rId20" Type="http://schemas.openxmlformats.org/officeDocument/2006/relationships/notesSlide" Target="../notesSlides/notesSlide4.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tags" Target="../tags/tag178.xml"/><Relationship Id="rId5" Type="http://schemas.openxmlformats.org/officeDocument/2006/relationships/tags" Target="../tags/tag172.xml"/><Relationship Id="rId15" Type="http://schemas.openxmlformats.org/officeDocument/2006/relationships/tags" Target="../tags/tag182.xml"/><Relationship Id="rId10" Type="http://schemas.openxmlformats.org/officeDocument/2006/relationships/tags" Target="../tags/tag177.xml"/><Relationship Id="rId19" Type="http://schemas.openxmlformats.org/officeDocument/2006/relationships/slideLayout" Target="../slideLayouts/slideLayout7.xml"/><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tags" Target="../tags/tag181.xml"/></Relationships>
</file>

<file path=ppt/slides/_rels/slide5.xml.rels><?xml version="1.0" encoding="UTF-8" standalone="yes"?>
<Relationships xmlns="http://schemas.openxmlformats.org/package/2006/relationships"><Relationship Id="rId13" Type="http://schemas.openxmlformats.org/officeDocument/2006/relationships/tags" Target="../tags/tag198.xml"/><Relationship Id="rId18" Type="http://schemas.openxmlformats.org/officeDocument/2006/relationships/tags" Target="../tags/tag203.xml"/><Relationship Id="rId26" Type="http://schemas.openxmlformats.org/officeDocument/2006/relationships/tags" Target="../tags/tag211.xml"/><Relationship Id="rId3" Type="http://schemas.openxmlformats.org/officeDocument/2006/relationships/tags" Target="../tags/tag188.xml"/><Relationship Id="rId21" Type="http://schemas.openxmlformats.org/officeDocument/2006/relationships/tags" Target="../tags/tag206.xml"/><Relationship Id="rId34" Type="http://schemas.openxmlformats.org/officeDocument/2006/relationships/tags" Target="../tags/tag219.xml"/><Relationship Id="rId7" Type="http://schemas.openxmlformats.org/officeDocument/2006/relationships/tags" Target="../tags/tag192.xml"/><Relationship Id="rId12" Type="http://schemas.openxmlformats.org/officeDocument/2006/relationships/tags" Target="../tags/tag197.xml"/><Relationship Id="rId17" Type="http://schemas.openxmlformats.org/officeDocument/2006/relationships/tags" Target="../tags/tag202.xml"/><Relationship Id="rId25" Type="http://schemas.openxmlformats.org/officeDocument/2006/relationships/tags" Target="../tags/tag210.xml"/><Relationship Id="rId33" Type="http://schemas.openxmlformats.org/officeDocument/2006/relationships/tags" Target="../tags/tag218.xml"/><Relationship Id="rId2" Type="http://schemas.openxmlformats.org/officeDocument/2006/relationships/tags" Target="../tags/tag187.xml"/><Relationship Id="rId16" Type="http://schemas.openxmlformats.org/officeDocument/2006/relationships/tags" Target="../tags/tag201.xml"/><Relationship Id="rId20" Type="http://schemas.openxmlformats.org/officeDocument/2006/relationships/tags" Target="../tags/tag205.xml"/><Relationship Id="rId29" Type="http://schemas.openxmlformats.org/officeDocument/2006/relationships/tags" Target="../tags/tag214.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tags" Target="../tags/tag196.xml"/><Relationship Id="rId24" Type="http://schemas.openxmlformats.org/officeDocument/2006/relationships/tags" Target="../tags/tag209.xml"/><Relationship Id="rId32" Type="http://schemas.openxmlformats.org/officeDocument/2006/relationships/tags" Target="../tags/tag217.xml"/><Relationship Id="rId5" Type="http://schemas.openxmlformats.org/officeDocument/2006/relationships/tags" Target="../tags/tag190.xml"/><Relationship Id="rId15" Type="http://schemas.openxmlformats.org/officeDocument/2006/relationships/tags" Target="../tags/tag200.xml"/><Relationship Id="rId23" Type="http://schemas.openxmlformats.org/officeDocument/2006/relationships/tags" Target="../tags/tag208.xml"/><Relationship Id="rId28" Type="http://schemas.openxmlformats.org/officeDocument/2006/relationships/tags" Target="../tags/tag213.xml"/><Relationship Id="rId36" Type="http://schemas.openxmlformats.org/officeDocument/2006/relationships/notesSlide" Target="../notesSlides/notesSlide5.xml"/><Relationship Id="rId10" Type="http://schemas.openxmlformats.org/officeDocument/2006/relationships/tags" Target="../tags/tag195.xml"/><Relationship Id="rId19" Type="http://schemas.openxmlformats.org/officeDocument/2006/relationships/tags" Target="../tags/tag204.xml"/><Relationship Id="rId31" Type="http://schemas.openxmlformats.org/officeDocument/2006/relationships/tags" Target="../tags/tag216.xml"/><Relationship Id="rId4" Type="http://schemas.openxmlformats.org/officeDocument/2006/relationships/tags" Target="../tags/tag189.xml"/><Relationship Id="rId9" Type="http://schemas.openxmlformats.org/officeDocument/2006/relationships/tags" Target="../tags/tag194.xml"/><Relationship Id="rId14" Type="http://schemas.openxmlformats.org/officeDocument/2006/relationships/tags" Target="../tags/tag199.xml"/><Relationship Id="rId22" Type="http://schemas.openxmlformats.org/officeDocument/2006/relationships/tags" Target="../tags/tag207.xml"/><Relationship Id="rId27" Type="http://schemas.openxmlformats.org/officeDocument/2006/relationships/tags" Target="../tags/tag212.xml"/><Relationship Id="rId30" Type="http://schemas.openxmlformats.org/officeDocument/2006/relationships/tags" Target="../tags/tag215.xml"/><Relationship Id="rId35" Type="http://schemas.openxmlformats.org/officeDocument/2006/relationships/slideLayout" Target="../slideLayouts/slideLayout7.xml"/><Relationship Id="rId8" Type="http://schemas.openxmlformats.org/officeDocument/2006/relationships/tags" Target="../tags/tag193.xml"/></Relationships>
</file>

<file path=ppt/slides/_rels/slide6.xml.rels><?xml version="1.0" encoding="UTF-8" standalone="yes"?>
<Relationships xmlns="http://schemas.openxmlformats.org/package/2006/relationships"><Relationship Id="rId8" Type="http://schemas.openxmlformats.org/officeDocument/2006/relationships/tags" Target="../tags/tag227.xml"/><Relationship Id="rId13" Type="http://schemas.openxmlformats.org/officeDocument/2006/relationships/tags" Target="../tags/tag232.xml"/><Relationship Id="rId18" Type="http://schemas.openxmlformats.org/officeDocument/2006/relationships/tags" Target="../tags/tag237.xml"/><Relationship Id="rId26" Type="http://schemas.openxmlformats.org/officeDocument/2006/relationships/tags" Target="../tags/tag245.xml"/><Relationship Id="rId3" Type="http://schemas.openxmlformats.org/officeDocument/2006/relationships/tags" Target="../tags/tag222.xml"/><Relationship Id="rId21" Type="http://schemas.openxmlformats.org/officeDocument/2006/relationships/tags" Target="../tags/tag240.xml"/><Relationship Id="rId7" Type="http://schemas.openxmlformats.org/officeDocument/2006/relationships/tags" Target="../tags/tag226.xml"/><Relationship Id="rId12" Type="http://schemas.openxmlformats.org/officeDocument/2006/relationships/tags" Target="../tags/tag231.xml"/><Relationship Id="rId17" Type="http://schemas.openxmlformats.org/officeDocument/2006/relationships/tags" Target="../tags/tag236.xml"/><Relationship Id="rId25" Type="http://schemas.openxmlformats.org/officeDocument/2006/relationships/tags" Target="../tags/tag244.xml"/><Relationship Id="rId2" Type="http://schemas.openxmlformats.org/officeDocument/2006/relationships/tags" Target="../tags/tag221.xml"/><Relationship Id="rId16" Type="http://schemas.openxmlformats.org/officeDocument/2006/relationships/tags" Target="../tags/tag235.xml"/><Relationship Id="rId20" Type="http://schemas.openxmlformats.org/officeDocument/2006/relationships/tags" Target="../tags/tag239.xml"/><Relationship Id="rId29" Type="http://schemas.openxmlformats.org/officeDocument/2006/relationships/tags" Target="../tags/tag248.xml"/><Relationship Id="rId1" Type="http://schemas.openxmlformats.org/officeDocument/2006/relationships/tags" Target="../tags/tag220.xml"/><Relationship Id="rId6" Type="http://schemas.openxmlformats.org/officeDocument/2006/relationships/tags" Target="../tags/tag225.xml"/><Relationship Id="rId11" Type="http://schemas.openxmlformats.org/officeDocument/2006/relationships/tags" Target="../tags/tag230.xml"/><Relationship Id="rId24" Type="http://schemas.openxmlformats.org/officeDocument/2006/relationships/tags" Target="../tags/tag243.xml"/><Relationship Id="rId32" Type="http://schemas.openxmlformats.org/officeDocument/2006/relationships/notesSlide" Target="../notesSlides/notesSlide6.xml"/><Relationship Id="rId5" Type="http://schemas.openxmlformats.org/officeDocument/2006/relationships/tags" Target="../tags/tag224.xml"/><Relationship Id="rId15" Type="http://schemas.openxmlformats.org/officeDocument/2006/relationships/tags" Target="../tags/tag234.xml"/><Relationship Id="rId23" Type="http://schemas.openxmlformats.org/officeDocument/2006/relationships/tags" Target="../tags/tag242.xml"/><Relationship Id="rId28" Type="http://schemas.openxmlformats.org/officeDocument/2006/relationships/tags" Target="../tags/tag247.xml"/><Relationship Id="rId10" Type="http://schemas.openxmlformats.org/officeDocument/2006/relationships/tags" Target="../tags/tag229.xml"/><Relationship Id="rId19" Type="http://schemas.openxmlformats.org/officeDocument/2006/relationships/tags" Target="../tags/tag238.xml"/><Relationship Id="rId31" Type="http://schemas.openxmlformats.org/officeDocument/2006/relationships/slideLayout" Target="../slideLayouts/slideLayout7.xml"/><Relationship Id="rId4" Type="http://schemas.openxmlformats.org/officeDocument/2006/relationships/tags" Target="../tags/tag223.xml"/><Relationship Id="rId9" Type="http://schemas.openxmlformats.org/officeDocument/2006/relationships/tags" Target="../tags/tag228.xml"/><Relationship Id="rId14" Type="http://schemas.openxmlformats.org/officeDocument/2006/relationships/tags" Target="../tags/tag233.xml"/><Relationship Id="rId22" Type="http://schemas.openxmlformats.org/officeDocument/2006/relationships/tags" Target="../tags/tag241.xml"/><Relationship Id="rId27" Type="http://schemas.openxmlformats.org/officeDocument/2006/relationships/tags" Target="../tags/tag246.xml"/><Relationship Id="rId30" Type="http://schemas.openxmlformats.org/officeDocument/2006/relationships/tags" Target="../tags/tag249.xml"/></Relationships>
</file>

<file path=ppt/slides/_rels/slide7.xml.rels><?xml version="1.0" encoding="UTF-8" standalone="yes"?>
<Relationships xmlns="http://schemas.openxmlformats.org/package/2006/relationships"><Relationship Id="rId8" Type="http://schemas.openxmlformats.org/officeDocument/2006/relationships/tags" Target="../tags/tag257.xml"/><Relationship Id="rId13" Type="http://schemas.openxmlformats.org/officeDocument/2006/relationships/tags" Target="../tags/tag262.xml"/><Relationship Id="rId18" Type="http://schemas.openxmlformats.org/officeDocument/2006/relationships/tags" Target="../tags/tag267.xml"/><Relationship Id="rId3" Type="http://schemas.openxmlformats.org/officeDocument/2006/relationships/tags" Target="../tags/tag252.xml"/><Relationship Id="rId21" Type="http://schemas.openxmlformats.org/officeDocument/2006/relationships/slideLayout" Target="../slideLayouts/slideLayout7.xml"/><Relationship Id="rId7" Type="http://schemas.openxmlformats.org/officeDocument/2006/relationships/tags" Target="../tags/tag256.xml"/><Relationship Id="rId12" Type="http://schemas.openxmlformats.org/officeDocument/2006/relationships/tags" Target="../tags/tag261.xml"/><Relationship Id="rId17" Type="http://schemas.openxmlformats.org/officeDocument/2006/relationships/tags" Target="../tags/tag266.xml"/><Relationship Id="rId2" Type="http://schemas.openxmlformats.org/officeDocument/2006/relationships/tags" Target="../tags/tag251.xml"/><Relationship Id="rId16" Type="http://schemas.openxmlformats.org/officeDocument/2006/relationships/tags" Target="../tags/tag265.xml"/><Relationship Id="rId20" Type="http://schemas.openxmlformats.org/officeDocument/2006/relationships/tags" Target="../tags/tag269.xml"/><Relationship Id="rId1" Type="http://schemas.openxmlformats.org/officeDocument/2006/relationships/tags" Target="../tags/tag250.xml"/><Relationship Id="rId6" Type="http://schemas.openxmlformats.org/officeDocument/2006/relationships/tags" Target="../tags/tag255.xml"/><Relationship Id="rId11" Type="http://schemas.openxmlformats.org/officeDocument/2006/relationships/tags" Target="../tags/tag260.xml"/><Relationship Id="rId5" Type="http://schemas.openxmlformats.org/officeDocument/2006/relationships/tags" Target="../tags/tag254.xml"/><Relationship Id="rId15" Type="http://schemas.openxmlformats.org/officeDocument/2006/relationships/tags" Target="../tags/tag264.xml"/><Relationship Id="rId10" Type="http://schemas.openxmlformats.org/officeDocument/2006/relationships/tags" Target="../tags/tag259.xml"/><Relationship Id="rId19" Type="http://schemas.openxmlformats.org/officeDocument/2006/relationships/tags" Target="../tags/tag268.xml"/><Relationship Id="rId4" Type="http://schemas.openxmlformats.org/officeDocument/2006/relationships/tags" Target="../tags/tag253.xml"/><Relationship Id="rId9" Type="http://schemas.openxmlformats.org/officeDocument/2006/relationships/tags" Target="../tags/tag258.xml"/><Relationship Id="rId14" Type="http://schemas.openxmlformats.org/officeDocument/2006/relationships/tags" Target="../tags/tag263.xml"/><Relationship Id="rId2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tags" Target="../tags/tag277.xml"/><Relationship Id="rId3" Type="http://schemas.openxmlformats.org/officeDocument/2006/relationships/tags" Target="../tags/tag272.xml"/><Relationship Id="rId7" Type="http://schemas.openxmlformats.org/officeDocument/2006/relationships/tags" Target="../tags/tag276.xml"/><Relationship Id="rId2" Type="http://schemas.openxmlformats.org/officeDocument/2006/relationships/tags" Target="../tags/tag271.xml"/><Relationship Id="rId1" Type="http://schemas.openxmlformats.org/officeDocument/2006/relationships/tags" Target="../tags/tag270.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9"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285.xml"/><Relationship Id="rId3" Type="http://schemas.openxmlformats.org/officeDocument/2006/relationships/tags" Target="../tags/tag280.xml"/><Relationship Id="rId7" Type="http://schemas.openxmlformats.org/officeDocument/2006/relationships/tags" Target="../tags/tag284.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5" Type="http://schemas.openxmlformats.org/officeDocument/2006/relationships/tags" Target="../tags/tag282.xml"/><Relationship Id="rId10" Type="http://schemas.openxmlformats.org/officeDocument/2006/relationships/image" Target="../media/image2.PNG"/><Relationship Id="rId4" Type="http://schemas.openxmlformats.org/officeDocument/2006/relationships/tags" Target="../tags/tag281.xml"/><Relationship Id="rId9"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ph type="ctrTitle"/>
            <p:custDataLst>
              <p:tags r:id="rId2"/>
            </p:custDataLst>
          </p:nvPr>
        </p:nvSpPr>
        <p:spPr>
          <a:xfrm>
            <a:off x="2757714" y="1683027"/>
            <a:ext cx="6676572" cy="1425102"/>
          </a:xfrm>
        </p:spPr>
        <p:txBody>
          <a:bodyPr>
            <a:normAutofit fontScale="90000"/>
          </a:bodyPr>
          <a:lstStyle/>
          <a:p>
            <a:r>
              <a:rPr lang="zh-CN" altLang="en-US" dirty="0">
                <a:solidFill>
                  <a:srgbClr val="071F65"/>
                </a:solidFill>
                <a:latin typeface="+mj-ea"/>
              </a:rPr>
              <a:t>中医体质检测系统的设计与实现</a:t>
            </a:r>
          </a:p>
        </p:txBody>
      </p:sp>
      <p:sp>
        <p:nvSpPr>
          <p:cNvPr id="4" name="TextBox 5">
            <a:extLst>
              <a:ext uri="{FF2B5EF4-FFF2-40B4-BE49-F238E27FC236}">
                <a16:creationId xmlns:a16="http://schemas.microsoft.com/office/drawing/2014/main" id="{323B659B-3E09-4E29-98DD-E8EC66B9F7C7}"/>
              </a:ext>
            </a:extLst>
          </p:cNvPr>
          <p:cNvSpPr txBox="1"/>
          <p:nvPr/>
        </p:nvSpPr>
        <p:spPr>
          <a:xfrm>
            <a:off x="7633793" y="4588126"/>
            <a:ext cx="2723823" cy="369332"/>
          </a:xfrm>
          <a:prstGeom prst="rect">
            <a:avLst/>
          </a:prstGeom>
          <a:noFill/>
        </p:spPr>
        <p:txBody>
          <a:bodyPr wrap="none" rtlCol="0">
            <a:spAutoFit/>
          </a:bodyPr>
          <a:lstStyle/>
          <a:p>
            <a:r>
              <a:rPr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指导老师：葛湘巍、高宾</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a:extLst>
              <a:ext uri="{FF2B5EF4-FFF2-40B4-BE49-F238E27FC236}">
                <a16:creationId xmlns:a16="http://schemas.microsoft.com/office/drawing/2014/main" id="{21362FE8-BAE0-40B7-99F0-B9A3CEB46665}"/>
              </a:ext>
            </a:extLst>
          </p:cNvPr>
          <p:cNvSpPr/>
          <p:nvPr/>
        </p:nvSpPr>
        <p:spPr>
          <a:xfrm>
            <a:off x="2757714" y="4588126"/>
            <a:ext cx="1800493" cy="369332"/>
          </a:xfrm>
          <a:prstGeom prst="rect">
            <a:avLst/>
          </a:prstGeom>
        </p:spPr>
        <p:txBody>
          <a:bodyPr wrap="none">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答辩人：李浩宁</a:t>
            </a:r>
            <a:endPar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a:extLst>
              <a:ext uri="{FF2B5EF4-FFF2-40B4-BE49-F238E27FC236}">
                <a16:creationId xmlns:a16="http://schemas.microsoft.com/office/drawing/2014/main" id="{A0CB8973-9352-4D8C-A246-701C4D5B0AD5}"/>
              </a:ext>
            </a:extLst>
          </p:cNvPr>
          <p:cNvSpPr/>
          <p:nvPr/>
        </p:nvSpPr>
        <p:spPr>
          <a:xfrm>
            <a:off x="2951978" y="3729943"/>
            <a:ext cx="6632575" cy="368300"/>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内蒙古师范大学</a:t>
            </a:r>
            <a:r>
              <a:rPr lang="en-US" altLang="zh-CN" b="1" dirty="0">
                <a:latin typeface="微软雅黑" panose="020B0503020204020204" pitchFamily="34" charset="-122"/>
                <a:ea typeface="微软雅黑" panose="020B0503020204020204" pitchFamily="34" charset="-122"/>
              </a:rPr>
              <a:t>2015</a:t>
            </a:r>
            <a:r>
              <a:rPr lang="zh-CN" altLang="en-US" b="1" dirty="0">
                <a:latin typeface="微软雅黑" panose="020B0503020204020204" pitchFamily="34" charset="-122"/>
                <a:ea typeface="微软雅黑" panose="020B0503020204020204" pitchFamily="34" charset="-122"/>
              </a:rPr>
              <a:t>级计算机科学与技术（嵌入式）</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班</a:t>
            </a:r>
          </a:p>
        </p:txBody>
      </p:sp>
      <p:sp>
        <p:nvSpPr>
          <p:cNvPr id="7" name="矩形 6">
            <a:extLst>
              <a:ext uri="{FF2B5EF4-FFF2-40B4-BE49-F238E27FC236}">
                <a16:creationId xmlns:a16="http://schemas.microsoft.com/office/drawing/2014/main" id="{27093EBF-E6D5-4765-B4B5-93DB33FAB5CB}"/>
              </a:ext>
            </a:extLst>
          </p:cNvPr>
          <p:cNvSpPr/>
          <p:nvPr/>
        </p:nvSpPr>
        <p:spPr>
          <a:xfrm>
            <a:off x="4944082" y="4588126"/>
            <a:ext cx="2446504" cy="369332"/>
          </a:xfrm>
          <a:prstGeom prst="rect">
            <a:avLst/>
          </a:prstGeom>
        </p:spPr>
        <p:txBody>
          <a:bodyPr wrap="none">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学号：</a:t>
            </a:r>
            <a:r>
              <a:rPr kumimoji="1" lang="en-US" altLang="zh-CN"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20151104816</a:t>
            </a:r>
          </a:p>
        </p:txBody>
      </p:sp>
      <p:cxnSp>
        <p:nvCxnSpPr>
          <p:cNvPr id="9" name="直接连接符 8">
            <a:extLst>
              <a:ext uri="{FF2B5EF4-FFF2-40B4-BE49-F238E27FC236}">
                <a16:creationId xmlns:a16="http://schemas.microsoft.com/office/drawing/2014/main" id="{29FE661E-2141-4ED1-81EA-DCC8EB8821A5}"/>
              </a:ext>
            </a:extLst>
          </p:cNvPr>
          <p:cNvCxnSpPr/>
          <p:nvPr/>
        </p:nvCxnSpPr>
        <p:spPr>
          <a:xfrm flipH="1">
            <a:off x="2757714" y="3425687"/>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ph type="ctrTitle"/>
            <p:custDataLst>
              <p:tags r:id="rId2"/>
            </p:custDataLst>
          </p:nvPr>
        </p:nvSpPr>
        <p:spPr>
          <a:xfrm>
            <a:off x="1815548" y="1172003"/>
            <a:ext cx="8892208" cy="3472070"/>
          </a:xfrm>
        </p:spPr>
        <p:txBody>
          <a:bodyPr>
            <a:noAutofit/>
          </a:bodyPr>
          <a:lstStyle/>
          <a:p>
            <a:pPr lvl="0" algn="l" fontAlgn="auto">
              <a:spcBef>
                <a:spcPts val="0"/>
              </a:spcBef>
              <a:spcAft>
                <a:spcPts val="0"/>
              </a:spcAft>
            </a:pPr>
            <a:r>
              <a:rPr lang="zh-CN" altLang="en-US" sz="2800" spc="0" dirty="0">
                <a:solidFill>
                  <a:schemeClr val="accent2">
                    <a:lumMod val="75000"/>
                  </a:schemeClr>
                </a:solidFill>
                <a:latin typeface="楷体" panose="02010609060101010101" pitchFamily="49" charset="-122"/>
                <a:ea typeface="楷体" panose="02010609060101010101" pitchFamily="49" charset="-122"/>
                <a:cs typeface="+mn-cs"/>
              </a:rPr>
              <a:t>    大学生活即将结束，在此，我要感谢所有教导我的老师和陪伴我一起成长的同学，他们在我的大学生涯中给予了很大的帮助。本次设计能够顺利完成，要特别感谢我的导师葛湘巍老师和高宾老师，他们对该设计从选题，构思到最终完成的各个环节都给予了我细心的指引与教导！</a:t>
            </a:r>
            <a:br>
              <a:rPr lang="zh-CN" altLang="en-US" sz="2800" spc="0" dirty="0">
                <a:solidFill>
                  <a:schemeClr val="accent2">
                    <a:lumMod val="75000"/>
                  </a:schemeClr>
                </a:solidFill>
                <a:latin typeface="楷体" panose="02010609060101010101" pitchFamily="49" charset="-122"/>
                <a:ea typeface="楷体" panose="02010609060101010101" pitchFamily="49" charset="-122"/>
                <a:cs typeface="+mn-cs"/>
              </a:rPr>
            </a:br>
            <a:r>
              <a:rPr lang="zh-CN" altLang="en-US" sz="2800" spc="0" dirty="0">
                <a:solidFill>
                  <a:schemeClr val="accent2">
                    <a:lumMod val="75000"/>
                  </a:schemeClr>
                </a:solidFill>
                <a:latin typeface="楷体" panose="02010609060101010101" pitchFamily="49" charset="-122"/>
                <a:ea typeface="楷体" panose="02010609060101010101" pitchFamily="49" charset="-122"/>
                <a:cs typeface="+mn-cs"/>
              </a:rPr>
              <a:t>    最后，我要向百忙之中抽出时间对该设计进行审阅，评议和参与本人毕业答辩的各位老师表示衷心感谢！</a:t>
            </a:r>
          </a:p>
        </p:txBody>
      </p:sp>
      <p:sp>
        <p:nvSpPr>
          <p:cNvPr id="2" name="文本框 1">
            <a:extLst>
              <a:ext uri="{FF2B5EF4-FFF2-40B4-BE49-F238E27FC236}">
                <a16:creationId xmlns:a16="http://schemas.microsoft.com/office/drawing/2014/main" id="{E15CC39D-9630-42FF-88FE-2AA06E407C50}"/>
              </a:ext>
            </a:extLst>
          </p:cNvPr>
          <p:cNvSpPr txBox="1"/>
          <p:nvPr/>
        </p:nvSpPr>
        <p:spPr>
          <a:xfrm>
            <a:off x="3087756" y="4916556"/>
            <a:ext cx="6016487" cy="769441"/>
          </a:xfrm>
          <a:prstGeom prst="rect">
            <a:avLst/>
          </a:prstGeom>
          <a:noFill/>
        </p:spPr>
        <p:txBody>
          <a:bodyPr wrap="square" rtlCol="0">
            <a:spAutoFit/>
          </a:bodyPr>
          <a:lstStyle/>
          <a:p>
            <a:pPr lvl="0"/>
            <a:r>
              <a:rPr lang="zh-CN" altLang="en-US" sz="4400" dirty="0">
                <a:solidFill>
                  <a:srgbClr val="000000"/>
                </a:solidFill>
                <a:latin typeface="楷体" panose="02010609060101010101" pitchFamily="49" charset="-122"/>
                <a:ea typeface="楷体" panose="02010609060101010101" pitchFamily="49" charset="-122"/>
              </a:rPr>
              <a:t>恳请各位老师批评指正！</a:t>
            </a:r>
          </a:p>
        </p:txBody>
      </p:sp>
    </p:spTree>
    <p:custDataLst>
      <p:tags r:id="rId1"/>
    </p:custDataLst>
    <p:extLst>
      <p:ext uri="{BB962C8B-B14F-4D97-AF65-F5344CB8AC3E}">
        <p14:creationId xmlns:p14="http://schemas.microsoft.com/office/powerpoint/2010/main" val="57128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169"/>
                                        </p:tgtEl>
                                        <p:attrNameLst>
                                          <p:attrName>style.visibility</p:attrName>
                                        </p:attrNameLst>
                                      </p:cBhvr>
                                      <p:to>
                                        <p:strVal val="visible"/>
                                      </p:to>
                                    </p:set>
                                    <p:animEffect transition="in" filter="wheel(1)">
                                      <p:cBhvr>
                                        <p:cTn id="7" dur="2000"/>
                                        <p:tgtEl>
                                          <p:spTgt spid="7169"/>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t>THANK YOU</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2"/>
            </p:custDataLst>
          </p:nvPr>
        </p:nvCxnSpPr>
        <p:spPr>
          <a:xfrm>
            <a:off x="4568825" y="973138"/>
            <a:ext cx="0" cy="494030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9218" name="文本框 2"/>
          <p:cNvSpPr txBox="1">
            <a:spLocks noChangeArrowheads="1"/>
          </p:cNvSpPr>
          <p:nvPr>
            <p:custDataLst>
              <p:tags r:id="rId3"/>
            </p:custDataLst>
          </p:nvPr>
        </p:nvSpPr>
        <p:spPr bwMode="auto">
          <a:xfrm>
            <a:off x="574675" y="3013869"/>
            <a:ext cx="350836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gn="ctr">
              <a:defRPr/>
            </a:pPr>
            <a:r>
              <a:rPr lang="zh-CN" altLang="en-US" sz="4800" b="1" dirty="0">
                <a:solidFill>
                  <a:schemeClr val="tx1">
                    <a:lumMod val="75000"/>
                    <a:lumOff val="25000"/>
                  </a:schemeClr>
                </a:solidFill>
                <a:latin typeface="微软雅黑" pitchFamily="34" charset="-122"/>
                <a:cs typeface="微软雅黑" pitchFamily="34" charset="-122"/>
                <a:sym typeface="微软雅黑" pitchFamily="34" charset="-122"/>
              </a:rPr>
              <a:t>目录</a:t>
            </a:r>
          </a:p>
        </p:txBody>
      </p:sp>
      <p:sp>
        <p:nvSpPr>
          <p:cNvPr id="4" name="矩形: 圆角 3"/>
          <p:cNvSpPr/>
          <p:nvPr>
            <p:custDataLst>
              <p:tags r:id="rId4"/>
            </p:custDataLst>
          </p:nvPr>
        </p:nvSpPr>
        <p:spPr>
          <a:xfrm>
            <a:off x="5411788" y="1095375"/>
            <a:ext cx="879475" cy="87947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fontAlgn="auto">
              <a:buFontTx/>
              <a:buNone/>
              <a:defRPr/>
            </a:pPr>
            <a:r>
              <a:rPr lang="en-US" altLang="zh-CN" sz="3200" noProof="1">
                <a:latin typeface="微软雅黑" pitchFamily="34" charset="-122"/>
                <a:ea typeface="微软雅黑" pitchFamily="34" charset="-122"/>
                <a:cs typeface="微软雅黑" pitchFamily="34" charset="-122"/>
                <a:sym typeface="+mn-ea"/>
              </a:rPr>
              <a:t>1</a:t>
            </a:r>
          </a:p>
        </p:txBody>
      </p:sp>
      <p:sp>
        <p:nvSpPr>
          <p:cNvPr id="9220" name="文本框 7"/>
          <p:cNvSpPr txBox="1">
            <a:spLocks noChangeArrowheads="1"/>
          </p:cNvSpPr>
          <p:nvPr>
            <p:custDataLst>
              <p:tags r:id="rId5"/>
            </p:custDataLst>
          </p:nvPr>
        </p:nvSpPr>
        <p:spPr bwMode="auto">
          <a:xfrm>
            <a:off x="6777038" y="1267463"/>
            <a:ext cx="4198937" cy="535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defRPr/>
            </a:pPr>
            <a:r>
              <a:rPr lang="zh-CN" altLang="en-US" sz="3600" b="1" dirty="0">
                <a:solidFill>
                  <a:schemeClr val="tx1">
                    <a:lumMod val="75000"/>
                    <a:lumOff val="25000"/>
                  </a:schemeClr>
                </a:solidFill>
                <a:latin typeface="楷体" panose="02010609060101010101" pitchFamily="49" charset="-122"/>
                <a:ea typeface="楷体" panose="02010609060101010101" pitchFamily="49" charset="-122"/>
                <a:cs typeface="微软雅黑" pitchFamily="34" charset="-122"/>
                <a:sym typeface="+mn-ea"/>
              </a:rPr>
              <a:t>设计背景</a:t>
            </a:r>
          </a:p>
        </p:txBody>
      </p:sp>
      <p:sp>
        <p:nvSpPr>
          <p:cNvPr id="5" name="矩形: 圆角 4"/>
          <p:cNvSpPr/>
          <p:nvPr>
            <p:custDataLst>
              <p:tags r:id="rId6"/>
            </p:custDataLst>
          </p:nvPr>
        </p:nvSpPr>
        <p:spPr>
          <a:xfrm>
            <a:off x="5411788" y="3015457"/>
            <a:ext cx="879475" cy="87947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fontAlgn="auto">
              <a:buFontTx/>
              <a:buNone/>
              <a:defRPr/>
            </a:pPr>
            <a:r>
              <a:rPr lang="en-US" altLang="zh-CN" sz="3200" noProof="1">
                <a:latin typeface="微软雅黑" pitchFamily="34" charset="-122"/>
                <a:ea typeface="微软雅黑" pitchFamily="34" charset="-122"/>
                <a:cs typeface="微软雅黑" pitchFamily="34" charset="-122"/>
                <a:sym typeface="+mn-ea"/>
              </a:rPr>
              <a:t>2</a:t>
            </a:r>
          </a:p>
        </p:txBody>
      </p:sp>
      <p:sp>
        <p:nvSpPr>
          <p:cNvPr id="9223" name="文本框 9"/>
          <p:cNvSpPr txBox="1">
            <a:spLocks noChangeArrowheads="1"/>
          </p:cNvSpPr>
          <p:nvPr>
            <p:custDataLst>
              <p:tags r:id="rId7"/>
            </p:custDataLst>
          </p:nvPr>
        </p:nvSpPr>
        <p:spPr bwMode="auto">
          <a:xfrm>
            <a:off x="6777038" y="3161351"/>
            <a:ext cx="4198937" cy="535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defRPr/>
            </a:pPr>
            <a:r>
              <a:rPr lang="zh-CN" altLang="en-US" sz="3600" b="1" dirty="0">
                <a:solidFill>
                  <a:schemeClr val="tx1">
                    <a:lumMod val="75000"/>
                    <a:lumOff val="25000"/>
                  </a:schemeClr>
                </a:solidFill>
                <a:latin typeface="楷体" panose="02010609060101010101" pitchFamily="49" charset="-122"/>
                <a:ea typeface="楷体" panose="02010609060101010101" pitchFamily="49" charset="-122"/>
                <a:cs typeface="微软雅黑" pitchFamily="34" charset="-122"/>
                <a:sym typeface="+mn-ea"/>
              </a:rPr>
              <a:t>项目架构</a:t>
            </a:r>
          </a:p>
        </p:txBody>
      </p:sp>
      <p:sp>
        <p:nvSpPr>
          <p:cNvPr id="6" name="矩形: 圆角 5"/>
          <p:cNvSpPr/>
          <p:nvPr>
            <p:custDataLst>
              <p:tags r:id="rId8"/>
            </p:custDataLst>
          </p:nvPr>
        </p:nvSpPr>
        <p:spPr>
          <a:xfrm>
            <a:off x="5411788" y="4935538"/>
            <a:ext cx="879475" cy="87947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algn="ctr" fontAlgn="auto">
              <a:buFontTx/>
              <a:buNone/>
              <a:defRPr/>
            </a:pPr>
            <a:r>
              <a:rPr lang="en-US" altLang="zh-CN" sz="3200" noProof="1">
                <a:latin typeface="微软雅黑" pitchFamily="34" charset="-122"/>
                <a:ea typeface="微软雅黑" pitchFamily="34" charset="-122"/>
                <a:cs typeface="微软雅黑" pitchFamily="34" charset="-122"/>
                <a:sym typeface="+mn-ea"/>
              </a:rPr>
              <a:t>3</a:t>
            </a:r>
          </a:p>
        </p:txBody>
      </p:sp>
      <p:sp>
        <p:nvSpPr>
          <p:cNvPr id="9226" name="文本框 11"/>
          <p:cNvSpPr txBox="1">
            <a:spLocks noChangeArrowheads="1"/>
          </p:cNvSpPr>
          <p:nvPr>
            <p:custDataLst>
              <p:tags r:id="rId9"/>
            </p:custDataLst>
          </p:nvPr>
        </p:nvSpPr>
        <p:spPr bwMode="auto">
          <a:xfrm>
            <a:off x="6777037" y="5107626"/>
            <a:ext cx="4198937" cy="535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defRPr/>
            </a:pPr>
            <a:r>
              <a:rPr lang="zh-CN" altLang="en-US" sz="3600" b="1" dirty="0">
                <a:solidFill>
                  <a:schemeClr val="tx1">
                    <a:lumMod val="75000"/>
                    <a:lumOff val="25000"/>
                  </a:schemeClr>
                </a:solidFill>
                <a:latin typeface="楷体" panose="02010609060101010101" pitchFamily="49" charset="-122"/>
                <a:ea typeface="楷体" panose="02010609060101010101" pitchFamily="49" charset="-122"/>
                <a:cs typeface="微软雅黑" pitchFamily="34" charset="-122"/>
                <a:sym typeface="+mn-ea"/>
              </a:rPr>
              <a:t>技术运用</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fade">
                                      <p:cBhvr>
                                        <p:cTn id="13" dur="1000"/>
                                        <p:tgtEl>
                                          <p:spTgt spid="9220"/>
                                        </p:tgtEl>
                                      </p:cBhvr>
                                    </p:animEffect>
                                    <p:anim calcmode="lin" valueType="num">
                                      <p:cBhvr>
                                        <p:cTn id="14" dur="1000" fill="hold"/>
                                        <p:tgtEl>
                                          <p:spTgt spid="9220"/>
                                        </p:tgtEl>
                                        <p:attrNameLst>
                                          <p:attrName>ppt_x</p:attrName>
                                        </p:attrNameLst>
                                      </p:cBhvr>
                                      <p:tavLst>
                                        <p:tav tm="0">
                                          <p:val>
                                            <p:strVal val="#ppt_x"/>
                                          </p:val>
                                        </p:tav>
                                        <p:tav tm="100000">
                                          <p:val>
                                            <p:strVal val="#ppt_x"/>
                                          </p:val>
                                        </p:tav>
                                      </p:tavLst>
                                    </p:anim>
                                    <p:anim calcmode="lin" valueType="num">
                                      <p:cBhvr>
                                        <p:cTn id="15" dur="1000" fill="hold"/>
                                        <p:tgtEl>
                                          <p:spTgt spid="922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1000"/>
                                        <p:tgtEl>
                                          <p:spTgt spid="9223"/>
                                        </p:tgtEl>
                                      </p:cBhvr>
                                    </p:animEffect>
                                    <p:anim calcmode="lin" valueType="num">
                                      <p:cBhvr>
                                        <p:cTn id="26" dur="1000" fill="hold"/>
                                        <p:tgtEl>
                                          <p:spTgt spid="9223"/>
                                        </p:tgtEl>
                                        <p:attrNameLst>
                                          <p:attrName>ppt_x</p:attrName>
                                        </p:attrNameLst>
                                      </p:cBhvr>
                                      <p:tavLst>
                                        <p:tav tm="0">
                                          <p:val>
                                            <p:strVal val="#ppt_x"/>
                                          </p:val>
                                        </p:tav>
                                        <p:tav tm="100000">
                                          <p:val>
                                            <p:strVal val="#ppt_x"/>
                                          </p:val>
                                        </p:tav>
                                      </p:tavLst>
                                    </p:anim>
                                    <p:anim calcmode="lin" valueType="num">
                                      <p:cBhvr>
                                        <p:cTn id="27" dur="100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9226"/>
                                        </p:tgtEl>
                                        <p:attrNameLst>
                                          <p:attrName>style.visibility</p:attrName>
                                        </p:attrNameLst>
                                      </p:cBhvr>
                                      <p:to>
                                        <p:strVal val="visible"/>
                                      </p:to>
                                    </p:set>
                                    <p:animEffect transition="in" filter="fade">
                                      <p:cBhvr>
                                        <p:cTn id="37" dur="1000"/>
                                        <p:tgtEl>
                                          <p:spTgt spid="9226"/>
                                        </p:tgtEl>
                                      </p:cBhvr>
                                    </p:animEffect>
                                    <p:anim calcmode="lin" valueType="num">
                                      <p:cBhvr>
                                        <p:cTn id="38" dur="1000" fill="hold"/>
                                        <p:tgtEl>
                                          <p:spTgt spid="9226"/>
                                        </p:tgtEl>
                                        <p:attrNameLst>
                                          <p:attrName>ppt_x</p:attrName>
                                        </p:attrNameLst>
                                      </p:cBhvr>
                                      <p:tavLst>
                                        <p:tav tm="0">
                                          <p:val>
                                            <p:strVal val="#ppt_x"/>
                                          </p:val>
                                        </p:tav>
                                        <p:tav tm="100000">
                                          <p:val>
                                            <p:strVal val="#ppt_x"/>
                                          </p:val>
                                        </p:tav>
                                      </p:tavLst>
                                    </p:anim>
                                    <p:anim calcmode="lin" valueType="num">
                                      <p:cBhvr>
                                        <p:cTn id="39" dur="1000" fill="hold"/>
                                        <p:tgtEl>
                                          <p:spTgt spid="92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220" grpId="0"/>
      <p:bldP spid="5" grpId="0" animBg="1"/>
      <p:bldP spid="9223" grpId="0"/>
      <p:bldP spid="6" grpId="0" animBg="1"/>
      <p:bldP spid="92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4"/>
          <p:cNvSpPr txBox="1">
            <a:spLocks noChangeArrowheads="1"/>
          </p:cNvSpPr>
          <p:nvPr>
            <p:custDataLst>
              <p:tags r:id="rId2"/>
            </p:custDataLst>
          </p:nvPr>
        </p:nvSpPr>
        <p:spPr bwMode="auto">
          <a:xfrm>
            <a:off x="563526" y="1874158"/>
            <a:ext cx="5850524" cy="4923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nSpc>
                <a:spcPct val="150000"/>
              </a:lnSpc>
            </a:pPr>
            <a:r>
              <a:rPr lang="en-US" altLang="zh-CN" sz="2000" dirty="0"/>
              <a:t>       </a:t>
            </a:r>
            <a:r>
              <a:rPr lang="zh-CN" altLang="zh-CN" sz="2000" dirty="0">
                <a:solidFill>
                  <a:schemeClr val="tx1">
                    <a:lumMod val="75000"/>
                    <a:lumOff val="25000"/>
                  </a:schemeClr>
                </a:solidFill>
                <a:latin typeface="+mn-lt"/>
                <a:ea typeface="宋体" panose="02010600030101010101" pitchFamily="2" charset="-122"/>
              </a:rPr>
              <a:t>在生活忙碌的今天，不论是学生还是上班族都很少花费时间关注自己的健康问题，甚至在自己身体稍感不适的时候，也会因为各种各样的原因而选择视而不见，或者在药店买些救急药品，这对自己的健康情况非常不利。我做这个设计的意义是为生活忙绿的人们能够随时随地通过问卷调查的形式对自己身体健康状况进行检测，系统根据测试成绩向用户提供合理的身体改善方式。</a:t>
            </a:r>
          </a:p>
        </p:txBody>
      </p:sp>
      <p:pic>
        <p:nvPicPr>
          <p:cNvPr id="16413" name="图片 2"/>
          <p:cNvPicPr>
            <a:picLocks noChangeAspect="1" noChangeArrowheads="1"/>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bwMode="auto">
          <a:xfrm>
            <a:off x="6794366" y="99876"/>
            <a:ext cx="4867553" cy="667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任意多边形: 形状 45"/>
          <p:cNvSpPr/>
          <p:nvPr>
            <p:custDataLst>
              <p:tags r:id="rId4"/>
            </p:custDataLst>
          </p:nvPr>
        </p:nvSpPr>
        <p:spPr>
          <a:xfrm>
            <a:off x="0" y="-6350"/>
            <a:ext cx="1171575"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chemeClr val="bg1">
              <a:lumMod val="95000"/>
            </a:schemeClr>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47" name="任意多边形: 形状 46"/>
          <p:cNvSpPr/>
          <p:nvPr>
            <p:custDataLst>
              <p:tags r:id="rId5"/>
            </p:custDataLst>
          </p:nvPr>
        </p:nvSpPr>
        <p:spPr>
          <a:xfrm>
            <a:off x="0" y="-6350"/>
            <a:ext cx="1035050"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16416" name="文本框 47"/>
          <p:cNvSpPr txBox="1">
            <a:spLocks noChangeArrowheads="1"/>
          </p:cNvSpPr>
          <p:nvPr>
            <p:custDataLst>
              <p:tags r:id="rId6"/>
            </p:custDataLst>
          </p:nvPr>
        </p:nvSpPr>
        <p:spPr bwMode="auto">
          <a:xfrm>
            <a:off x="34925" y="53975"/>
            <a:ext cx="792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gn="ctr">
              <a:defRPr/>
            </a:pPr>
            <a:r>
              <a:rPr lang="en-US" altLang="zh-CN" sz="3600" dirty="0">
                <a:solidFill>
                  <a:schemeClr val="tx1">
                    <a:lumMod val="75000"/>
                    <a:lumOff val="25000"/>
                  </a:schemeClr>
                </a:solidFill>
                <a:latin typeface="微软雅黑" pitchFamily="34" charset="-122"/>
                <a:cs typeface="微软雅黑" pitchFamily="34" charset="-122"/>
                <a:sym typeface="+mn-ea"/>
              </a:rPr>
              <a:t>01</a:t>
            </a:r>
          </a:p>
        </p:txBody>
      </p:sp>
      <p:sp>
        <p:nvSpPr>
          <p:cNvPr id="49" name="KSO_Shape"/>
          <p:cNvSpPr/>
          <p:nvPr>
            <p:custDataLst>
              <p:tags r:id="rId7"/>
            </p:custDataLst>
          </p:nvPr>
        </p:nvSpPr>
        <p:spPr>
          <a:xfrm rot="6188927">
            <a:off x="782638" y="434975"/>
            <a:ext cx="90488"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50" name="KSO_Shape"/>
          <p:cNvSpPr/>
          <p:nvPr>
            <p:custDataLst>
              <p:tags r:id="rId8"/>
            </p:custDataLst>
          </p:nvPr>
        </p:nvSpPr>
        <p:spPr>
          <a:xfrm rot="7226800">
            <a:off x="744538" y="534987"/>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51" name="KSO_Shape"/>
          <p:cNvSpPr/>
          <p:nvPr>
            <p:custDataLst>
              <p:tags r:id="rId9"/>
            </p:custDataLst>
          </p:nvPr>
        </p:nvSpPr>
        <p:spPr>
          <a:xfrm rot="8126799">
            <a:off x="674688" y="620713"/>
            <a:ext cx="90487"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52" name="KSO_Shape"/>
          <p:cNvSpPr/>
          <p:nvPr>
            <p:custDataLst>
              <p:tags r:id="rId10"/>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16421" name="文本框 3"/>
          <p:cNvSpPr txBox="1">
            <a:spLocks noChangeArrowheads="1"/>
          </p:cNvSpPr>
          <p:nvPr>
            <p:custDataLst>
              <p:tags r:id="rId11"/>
            </p:custDataLst>
          </p:nvPr>
        </p:nvSpPr>
        <p:spPr bwMode="auto">
          <a:xfrm>
            <a:off x="1243419" y="232568"/>
            <a:ext cx="433387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nSpc>
                <a:spcPct val="90000"/>
              </a:lnSpc>
              <a:defRPr/>
            </a:pPr>
            <a:r>
              <a:rPr lang="zh-CN" altLang="en-US" sz="3200" b="1" dirty="0">
                <a:solidFill>
                  <a:schemeClr val="tx1">
                    <a:lumMod val="75000"/>
                    <a:lumOff val="25000"/>
                  </a:schemeClr>
                </a:solidFill>
                <a:latin typeface="楷体" panose="02010609060101010101" pitchFamily="49" charset="-122"/>
                <a:ea typeface="楷体" panose="02010609060101010101" pitchFamily="49" charset="-122"/>
                <a:cs typeface="微软雅黑" pitchFamily="34" charset="-122"/>
                <a:sym typeface="+mn-ea"/>
              </a:rPr>
              <a:t>项目背景</a:t>
            </a:r>
          </a:p>
        </p:txBody>
      </p:sp>
    </p:spTree>
    <p:custDataLst>
      <p:tags r:id="rId1"/>
    </p:custDataLst>
    <p:extLst>
      <p:ext uri="{BB962C8B-B14F-4D97-AF65-F5344CB8AC3E}">
        <p14:creationId xmlns:p14="http://schemas.microsoft.com/office/powerpoint/2010/main" val="28663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6413"/>
                                        </p:tgtEl>
                                        <p:attrNameLst>
                                          <p:attrName>style.visibility</p:attrName>
                                        </p:attrNameLst>
                                      </p:cBhvr>
                                      <p:to>
                                        <p:strVal val="visible"/>
                                      </p:to>
                                    </p:set>
                                    <p:animEffect transition="in" filter="wheel(1)">
                                      <p:cBhvr>
                                        <p:cTn id="7" dur="2000"/>
                                        <p:tgtEl>
                                          <p:spTgt spid="16413"/>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16385"/>
                                        </p:tgtEl>
                                        <p:attrNameLst>
                                          <p:attrName>style.visibility</p:attrName>
                                        </p:attrNameLst>
                                      </p:cBhvr>
                                      <p:to>
                                        <p:strVal val="visible"/>
                                      </p:to>
                                    </p:set>
                                    <p:animEffect transition="in" filter="circle(in)">
                                      <p:cBhvr>
                                        <p:cTn id="11" dur="2000"/>
                                        <p:tgtEl>
                                          <p:spTgt spid="16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681"/>
          <p:cNvSpPr/>
          <p:nvPr>
            <p:custDataLst>
              <p:tags r:id="rId2"/>
            </p:custDataLst>
          </p:nvPr>
        </p:nvSpPr>
        <p:spPr>
          <a:xfrm>
            <a:off x="1835150" y="2886075"/>
            <a:ext cx="1774825" cy="167005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r>
              <a:rPr lang="zh-CN" altLang="en-US" sz="2000" b="1" noProof="1">
                <a:solidFill>
                  <a:srgbClr val="FFFFFF"/>
                </a:solidFill>
                <a:latin typeface="微软雅黑" pitchFamily="34" charset="-122"/>
                <a:ea typeface="微软雅黑" pitchFamily="34" charset="-122"/>
                <a:cs typeface="微软雅黑" pitchFamily="34" charset="-122"/>
                <a:sym typeface="+mn-lt"/>
              </a:rPr>
              <a:t>总体架构</a:t>
            </a:r>
          </a:p>
        </p:txBody>
      </p:sp>
      <p:sp>
        <p:nvSpPr>
          <p:cNvPr id="23554" name="Shape 687"/>
          <p:cNvSpPr>
            <a:spLocks noChangeArrowheads="1"/>
          </p:cNvSpPr>
          <p:nvPr>
            <p:custDataLst>
              <p:tags r:id="rId3"/>
            </p:custDataLst>
          </p:nvPr>
        </p:nvSpPr>
        <p:spPr bwMode="auto">
          <a:xfrm rot="-551063">
            <a:off x="3170238" y="2262188"/>
            <a:ext cx="1112837" cy="503237"/>
          </a:xfrm>
          <a:custGeom>
            <a:avLst/>
            <a:gdLst>
              <a:gd name="T0" fmla="*/ 21600 w 21600"/>
              <a:gd name="T1" fmla="*/ 901 h 16987"/>
              <a:gd name="T2" fmla="*/ 0 w 21600"/>
              <a:gd name="T3" fmla="*/ 16987 h 16987"/>
            </a:gdLst>
            <a:ahLst/>
            <a:cxnLst>
              <a:cxn ang="0">
                <a:pos x="T0" y="T1"/>
              </a:cxn>
              <a:cxn ang="0">
                <a:pos x="T2" y="T3"/>
              </a:cxn>
            </a:cxnLst>
            <a:rect l="0" t="0" r="r" b="b"/>
            <a:pathLst>
              <a:path w="21600" h="16987">
                <a:moveTo>
                  <a:pt x="21600" y="901"/>
                </a:moveTo>
                <a:cubicBezTo>
                  <a:pt x="7274" y="-4613"/>
                  <a:pt x="0" y="16987"/>
                  <a:pt x="0" y="16987"/>
                </a:cubicBezTo>
              </a:path>
            </a:pathLst>
          </a:custGeom>
          <a:noFill/>
          <a:ln w="38100">
            <a:solidFill>
              <a:schemeClr val="tx1">
                <a:lumMod val="50000"/>
                <a:lumOff val="50000"/>
              </a:schemeClr>
            </a:solidFill>
            <a:miter lim="400000"/>
            <a:head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endParaRPr lang="zh-CN" altLang="en-US">
              <a:latin typeface="微软雅黑" pitchFamily="34" charset="-122"/>
              <a:cs typeface="微软雅黑" pitchFamily="34" charset="-122"/>
            </a:endParaRPr>
          </a:p>
        </p:txBody>
      </p:sp>
      <p:sp>
        <p:nvSpPr>
          <p:cNvPr id="23555" name="Shape 687"/>
          <p:cNvSpPr>
            <a:spLocks noChangeArrowheads="1"/>
          </p:cNvSpPr>
          <p:nvPr>
            <p:custDataLst>
              <p:tags r:id="rId4"/>
            </p:custDataLst>
          </p:nvPr>
        </p:nvSpPr>
        <p:spPr bwMode="auto">
          <a:xfrm rot="551063" flipV="1">
            <a:off x="3170238" y="4802188"/>
            <a:ext cx="1112837" cy="503237"/>
          </a:xfrm>
          <a:custGeom>
            <a:avLst/>
            <a:gdLst>
              <a:gd name="T0" fmla="*/ 21600 w 21600"/>
              <a:gd name="T1" fmla="*/ 901 h 16987"/>
              <a:gd name="T2" fmla="*/ 0 w 21600"/>
              <a:gd name="T3" fmla="*/ 16987 h 16987"/>
            </a:gdLst>
            <a:ahLst/>
            <a:cxnLst>
              <a:cxn ang="0">
                <a:pos x="T0" y="T1"/>
              </a:cxn>
              <a:cxn ang="0">
                <a:pos x="T2" y="T3"/>
              </a:cxn>
            </a:cxnLst>
            <a:rect l="0" t="0" r="r" b="b"/>
            <a:pathLst>
              <a:path w="21600" h="16987">
                <a:moveTo>
                  <a:pt x="21600" y="901"/>
                </a:moveTo>
                <a:cubicBezTo>
                  <a:pt x="7274" y="-4613"/>
                  <a:pt x="0" y="16987"/>
                  <a:pt x="0" y="16987"/>
                </a:cubicBezTo>
              </a:path>
            </a:pathLst>
          </a:custGeom>
          <a:noFill/>
          <a:ln w="38100">
            <a:solidFill>
              <a:schemeClr val="tx1">
                <a:lumMod val="50000"/>
                <a:lumOff val="50000"/>
              </a:schemeClr>
            </a:solidFill>
            <a:miter lim="400000"/>
            <a:head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endParaRPr lang="zh-CN" altLang="en-US">
              <a:latin typeface="微软雅黑" pitchFamily="34" charset="-122"/>
              <a:cs typeface="微软雅黑" pitchFamily="34" charset="-122"/>
            </a:endParaRPr>
          </a:p>
        </p:txBody>
      </p:sp>
      <p:sp>
        <p:nvSpPr>
          <p:cNvPr id="15" name="Shape 684"/>
          <p:cNvSpPr/>
          <p:nvPr>
            <p:custDataLst>
              <p:tags r:id="rId5"/>
            </p:custDataLst>
          </p:nvPr>
        </p:nvSpPr>
        <p:spPr>
          <a:xfrm>
            <a:off x="4414838" y="4962525"/>
            <a:ext cx="928687" cy="930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fontAlgn="auto">
              <a:buFontTx/>
              <a:buNone/>
              <a:defRPr/>
            </a:pPr>
            <a:r>
              <a:rPr lang="en-US" altLang="zh-CN" sz="3200" noProof="1">
                <a:solidFill>
                  <a:srgbClr val="FFFFFF"/>
                </a:solidFill>
                <a:latin typeface="微软雅黑" pitchFamily="34" charset="-122"/>
                <a:ea typeface="微软雅黑" pitchFamily="34" charset="-122"/>
                <a:cs typeface="微软雅黑" pitchFamily="34" charset="-122"/>
                <a:sym typeface="+mn-lt"/>
              </a:rPr>
              <a:t>3</a:t>
            </a:r>
            <a:endParaRPr lang="zh-CN" altLang="en-US" sz="3200" noProof="1">
              <a:solidFill>
                <a:srgbClr val="FFFFFF"/>
              </a:solidFill>
              <a:latin typeface="微软雅黑" pitchFamily="34" charset="-122"/>
              <a:ea typeface="微软雅黑" pitchFamily="34" charset="-122"/>
              <a:cs typeface="微软雅黑" pitchFamily="34" charset="-122"/>
              <a:sym typeface="+mn-lt"/>
            </a:endParaRPr>
          </a:p>
        </p:txBody>
      </p:sp>
      <p:sp>
        <p:nvSpPr>
          <p:cNvPr id="23559" name="文本框 25"/>
          <p:cNvSpPr txBox="1">
            <a:spLocks noChangeArrowheads="1"/>
          </p:cNvSpPr>
          <p:nvPr>
            <p:custDataLst>
              <p:tags r:id="rId6"/>
            </p:custDataLst>
          </p:nvPr>
        </p:nvSpPr>
        <p:spPr bwMode="auto">
          <a:xfrm>
            <a:off x="5561010" y="5073719"/>
            <a:ext cx="53498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r>
              <a:rPr lang="zh-CN" altLang="zh-CN" sz="2000" dirty="0">
                <a:solidFill>
                  <a:schemeClr val="tx2">
                    <a:lumMod val="60000"/>
                    <a:lumOff val="40000"/>
                  </a:schemeClr>
                </a:solidFill>
              </a:rPr>
              <a:t>中医体质系统把访问对象分为四</a:t>
            </a:r>
            <a:r>
              <a:rPr lang="zh-CN" altLang="en-US" sz="2000" dirty="0">
                <a:solidFill>
                  <a:schemeClr val="tx2">
                    <a:lumMod val="60000"/>
                    <a:lumOff val="40000"/>
                  </a:schemeClr>
                </a:solidFill>
              </a:rPr>
              <a:t>个</a:t>
            </a:r>
            <a:r>
              <a:rPr lang="zh-CN" altLang="zh-CN" sz="2000" dirty="0">
                <a:solidFill>
                  <a:schemeClr val="tx2">
                    <a:lumMod val="60000"/>
                    <a:lumOff val="40000"/>
                  </a:schemeClr>
                </a:solidFill>
              </a:rPr>
              <a:t>层次</a:t>
            </a:r>
            <a:r>
              <a:rPr lang="zh-CN" altLang="en-US" sz="2000" dirty="0">
                <a:solidFill>
                  <a:schemeClr val="tx2">
                    <a:lumMod val="60000"/>
                    <a:lumOff val="40000"/>
                  </a:schemeClr>
                </a:solidFill>
              </a:rPr>
              <a:t>，分别是</a:t>
            </a:r>
            <a:r>
              <a:rPr lang="zh-CN" altLang="zh-CN" sz="2000" dirty="0">
                <a:solidFill>
                  <a:schemeClr val="tx2">
                    <a:lumMod val="60000"/>
                    <a:lumOff val="40000"/>
                  </a:schemeClr>
                </a:solidFill>
              </a:rPr>
              <a:t>游客，已注册用户，医务人员和超级管理员。</a:t>
            </a:r>
          </a:p>
        </p:txBody>
      </p:sp>
      <p:sp>
        <p:nvSpPr>
          <p:cNvPr id="4" name="Shape 683"/>
          <p:cNvSpPr/>
          <p:nvPr>
            <p:custDataLst>
              <p:tags r:id="rId7"/>
            </p:custDataLst>
          </p:nvPr>
        </p:nvSpPr>
        <p:spPr>
          <a:xfrm>
            <a:off x="4357680" y="3286125"/>
            <a:ext cx="928687" cy="9286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fontAlgn="auto">
              <a:buFontTx/>
              <a:buNone/>
              <a:defRPr/>
            </a:pPr>
            <a:r>
              <a:rPr lang="en-US" altLang="zh-CN" sz="3200" noProof="1">
                <a:solidFill>
                  <a:srgbClr val="FFFFFF"/>
                </a:solidFill>
                <a:latin typeface="微软雅黑" pitchFamily="34" charset="-122"/>
                <a:ea typeface="微软雅黑" pitchFamily="34" charset="-122"/>
                <a:cs typeface="微软雅黑" pitchFamily="34" charset="-122"/>
                <a:sym typeface="+mn-lt"/>
              </a:rPr>
              <a:t>2</a:t>
            </a:r>
            <a:endParaRPr lang="zh-CN" altLang="en-US" sz="3200" noProof="1">
              <a:solidFill>
                <a:srgbClr val="FFFFFF"/>
              </a:solidFill>
              <a:latin typeface="微软雅黑" pitchFamily="34" charset="-122"/>
              <a:ea typeface="微软雅黑" pitchFamily="34" charset="-122"/>
              <a:cs typeface="微软雅黑" pitchFamily="34" charset="-122"/>
              <a:sym typeface="+mn-lt"/>
            </a:endParaRPr>
          </a:p>
        </p:txBody>
      </p:sp>
      <p:sp>
        <p:nvSpPr>
          <p:cNvPr id="23565" name="文本框 23"/>
          <p:cNvSpPr txBox="1">
            <a:spLocks noChangeArrowheads="1"/>
          </p:cNvSpPr>
          <p:nvPr>
            <p:custDataLst>
              <p:tags r:id="rId8"/>
            </p:custDataLst>
          </p:nvPr>
        </p:nvSpPr>
        <p:spPr bwMode="auto">
          <a:xfrm>
            <a:off x="5561011" y="3294330"/>
            <a:ext cx="53498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defRPr/>
            </a:pPr>
            <a:r>
              <a:rPr lang="zh-CN" altLang="zh-CN" sz="2000" dirty="0">
                <a:solidFill>
                  <a:schemeClr val="tx2">
                    <a:lumMod val="60000"/>
                    <a:lumOff val="40000"/>
                  </a:schemeClr>
                </a:solidFill>
              </a:rPr>
              <a:t>后台（管理员及医务人员使用）由</a:t>
            </a:r>
            <a:r>
              <a:rPr lang="en-US" altLang="zh-CN" sz="2000" dirty="0">
                <a:solidFill>
                  <a:schemeClr val="tx2">
                    <a:lumMod val="60000"/>
                    <a:lumOff val="40000"/>
                  </a:schemeClr>
                </a:solidFill>
              </a:rPr>
              <a:t>4</a:t>
            </a:r>
            <a:r>
              <a:rPr lang="zh-CN" altLang="zh-CN" sz="2000" dirty="0">
                <a:solidFill>
                  <a:schemeClr val="tx2">
                    <a:lumMod val="60000"/>
                    <a:lumOff val="40000"/>
                  </a:schemeClr>
                </a:solidFill>
              </a:rPr>
              <a:t>个子功能模块组成</a:t>
            </a:r>
            <a:r>
              <a:rPr lang="zh-CN" altLang="en-US" sz="2000" dirty="0">
                <a:solidFill>
                  <a:schemeClr val="tx2">
                    <a:lumMod val="60000"/>
                    <a:lumOff val="40000"/>
                  </a:schemeClr>
                </a:solidFill>
              </a:rPr>
              <a:t>，分别是</a:t>
            </a:r>
            <a:r>
              <a:rPr lang="zh-CN" altLang="zh-CN" sz="2000" dirty="0">
                <a:solidFill>
                  <a:schemeClr val="tx2">
                    <a:lumMod val="60000"/>
                    <a:lumOff val="40000"/>
                  </a:schemeClr>
                </a:solidFill>
              </a:rPr>
              <a:t>用户管理、专家管理、题目管理和在线聊天。</a:t>
            </a:r>
            <a:endParaRPr lang="zh-CN" altLang="en-US" sz="2000" b="1" dirty="0">
              <a:solidFill>
                <a:schemeClr val="tx1">
                  <a:lumMod val="75000"/>
                  <a:lumOff val="25000"/>
                </a:schemeClr>
              </a:solidFill>
              <a:latin typeface="微软雅黑" pitchFamily="34" charset="-122"/>
              <a:cs typeface="微软雅黑" pitchFamily="34" charset="-122"/>
              <a:sym typeface="+mn-ea"/>
            </a:endParaRPr>
          </a:p>
        </p:txBody>
      </p:sp>
      <p:sp>
        <p:nvSpPr>
          <p:cNvPr id="3" name="Shape 682"/>
          <p:cNvSpPr/>
          <p:nvPr>
            <p:custDataLst>
              <p:tags r:id="rId9"/>
            </p:custDataLst>
          </p:nvPr>
        </p:nvSpPr>
        <p:spPr>
          <a:xfrm>
            <a:off x="4414838" y="1609725"/>
            <a:ext cx="928687" cy="930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fontAlgn="auto">
              <a:buFontTx/>
              <a:buNone/>
              <a:defRPr/>
            </a:pPr>
            <a:r>
              <a:rPr lang="en-US" altLang="zh-CN" sz="3200" noProof="1">
                <a:solidFill>
                  <a:srgbClr val="FFFFFF"/>
                </a:solidFill>
                <a:latin typeface="微软雅黑" pitchFamily="34" charset="-122"/>
                <a:ea typeface="微软雅黑" pitchFamily="34" charset="-122"/>
                <a:cs typeface="微软雅黑" pitchFamily="34" charset="-122"/>
                <a:sym typeface="+mn-lt"/>
              </a:rPr>
              <a:t>1</a:t>
            </a:r>
            <a:endParaRPr lang="zh-CN" altLang="en-US" sz="3200" noProof="1">
              <a:solidFill>
                <a:srgbClr val="FFFFFF"/>
              </a:solidFill>
              <a:latin typeface="微软雅黑" pitchFamily="34" charset="-122"/>
              <a:ea typeface="微软雅黑" pitchFamily="34" charset="-122"/>
              <a:cs typeface="微软雅黑" pitchFamily="34" charset="-122"/>
              <a:sym typeface="+mn-lt"/>
            </a:endParaRPr>
          </a:p>
        </p:txBody>
      </p:sp>
      <p:sp>
        <p:nvSpPr>
          <p:cNvPr id="23568" name="文本框 19"/>
          <p:cNvSpPr txBox="1">
            <a:spLocks noChangeArrowheads="1"/>
          </p:cNvSpPr>
          <p:nvPr>
            <p:custDataLst>
              <p:tags r:id="rId10"/>
            </p:custDataLst>
          </p:nvPr>
        </p:nvSpPr>
        <p:spPr bwMode="auto">
          <a:xfrm>
            <a:off x="5561012" y="1514882"/>
            <a:ext cx="53498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defRPr/>
            </a:pPr>
            <a:r>
              <a:rPr lang="zh-CN" altLang="zh-CN" sz="2000" dirty="0">
                <a:solidFill>
                  <a:schemeClr val="tx2">
                    <a:lumMod val="60000"/>
                    <a:lumOff val="40000"/>
                  </a:schemeClr>
                </a:solidFill>
              </a:rPr>
              <a:t>前台由</a:t>
            </a:r>
            <a:r>
              <a:rPr lang="en-US" altLang="zh-CN" sz="2000" dirty="0">
                <a:solidFill>
                  <a:schemeClr val="tx2">
                    <a:lumMod val="60000"/>
                    <a:lumOff val="40000"/>
                  </a:schemeClr>
                </a:solidFill>
              </a:rPr>
              <a:t>7</a:t>
            </a:r>
            <a:r>
              <a:rPr lang="zh-CN" altLang="zh-CN" sz="2000" dirty="0">
                <a:solidFill>
                  <a:schemeClr val="tx2">
                    <a:lumMod val="60000"/>
                    <a:lumOff val="40000"/>
                  </a:schemeClr>
                </a:solidFill>
              </a:rPr>
              <a:t>个子功能模块组成，分别是首页、相关信息、医务人员、问卷调查、查看结果、欢迎登录和注销（当用户登录成功后才会显示注销功能）。</a:t>
            </a:r>
            <a:endParaRPr lang="zh-CN" altLang="en-US" sz="2000" b="1" dirty="0">
              <a:solidFill>
                <a:schemeClr val="tx1">
                  <a:lumMod val="75000"/>
                  <a:lumOff val="25000"/>
                </a:schemeClr>
              </a:solidFill>
              <a:latin typeface="微软雅黑" pitchFamily="34" charset="-122"/>
              <a:cs typeface="微软雅黑" pitchFamily="34" charset="-122"/>
              <a:sym typeface="+mn-ea"/>
            </a:endParaRPr>
          </a:p>
        </p:txBody>
      </p:sp>
      <p:sp>
        <p:nvSpPr>
          <p:cNvPr id="50" name="任意多边形: 形状 49"/>
          <p:cNvSpPr/>
          <p:nvPr>
            <p:custDataLst>
              <p:tags r:id="rId11"/>
            </p:custDataLst>
          </p:nvPr>
        </p:nvSpPr>
        <p:spPr>
          <a:xfrm>
            <a:off x="0" y="-6350"/>
            <a:ext cx="1171575"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chemeClr val="bg1">
              <a:lumMod val="95000"/>
            </a:schemeClr>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51" name="任意多边形: 形状 50"/>
          <p:cNvSpPr/>
          <p:nvPr>
            <p:custDataLst>
              <p:tags r:id="rId12"/>
            </p:custDataLst>
          </p:nvPr>
        </p:nvSpPr>
        <p:spPr>
          <a:xfrm>
            <a:off x="0" y="-6350"/>
            <a:ext cx="1035050"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11" name="KSO_Shape"/>
          <p:cNvSpPr/>
          <p:nvPr>
            <p:custDataLst>
              <p:tags r:id="rId13"/>
            </p:custDataLst>
          </p:nvPr>
        </p:nvSpPr>
        <p:spPr>
          <a:xfrm rot="6188927">
            <a:off x="782638" y="434975"/>
            <a:ext cx="90488"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54" name="KSO_Shape"/>
          <p:cNvSpPr/>
          <p:nvPr>
            <p:custDataLst>
              <p:tags r:id="rId14"/>
            </p:custDataLst>
          </p:nvPr>
        </p:nvSpPr>
        <p:spPr>
          <a:xfrm rot="7226800">
            <a:off x="744538" y="534987"/>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55" name="KSO_Shape"/>
          <p:cNvSpPr/>
          <p:nvPr>
            <p:custDataLst>
              <p:tags r:id="rId15"/>
            </p:custDataLst>
          </p:nvPr>
        </p:nvSpPr>
        <p:spPr>
          <a:xfrm rot="8126799">
            <a:off x="674688" y="620713"/>
            <a:ext cx="90487"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16" name="KSO_Shape"/>
          <p:cNvSpPr/>
          <p:nvPr>
            <p:custDataLst>
              <p:tags r:id="rId16"/>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23576" name="文本框 66"/>
          <p:cNvSpPr txBox="1">
            <a:spLocks noChangeArrowheads="1"/>
          </p:cNvSpPr>
          <p:nvPr>
            <p:custDataLst>
              <p:tags r:id="rId17"/>
            </p:custDataLst>
          </p:nvPr>
        </p:nvSpPr>
        <p:spPr bwMode="auto">
          <a:xfrm>
            <a:off x="34925" y="53975"/>
            <a:ext cx="792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gn="ctr">
              <a:defRPr/>
            </a:pPr>
            <a:r>
              <a:rPr lang="en-US" altLang="zh-CN" sz="3600" dirty="0">
                <a:solidFill>
                  <a:schemeClr val="tx1">
                    <a:lumMod val="75000"/>
                    <a:lumOff val="25000"/>
                  </a:schemeClr>
                </a:solidFill>
                <a:latin typeface="微软雅黑" pitchFamily="34" charset="-122"/>
                <a:cs typeface="微软雅黑" pitchFamily="34" charset="-122"/>
                <a:sym typeface="+mn-ea"/>
              </a:rPr>
              <a:t>02</a:t>
            </a:r>
          </a:p>
        </p:txBody>
      </p:sp>
      <p:sp>
        <p:nvSpPr>
          <p:cNvPr id="23577" name="文本框 52"/>
          <p:cNvSpPr txBox="1">
            <a:spLocks noChangeArrowheads="1"/>
          </p:cNvSpPr>
          <p:nvPr>
            <p:custDataLst>
              <p:tags r:id="rId18"/>
            </p:custDataLst>
          </p:nvPr>
        </p:nvSpPr>
        <p:spPr bwMode="auto">
          <a:xfrm>
            <a:off x="1255222" y="217489"/>
            <a:ext cx="5653088"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defRPr/>
            </a:pPr>
            <a:r>
              <a:rPr lang="zh-CN" altLang="en-US" sz="3200" b="1" dirty="0">
                <a:solidFill>
                  <a:schemeClr val="tx1">
                    <a:lumMod val="75000"/>
                    <a:lumOff val="25000"/>
                  </a:schemeClr>
                </a:solidFill>
                <a:latin typeface="楷体" panose="02010609060101010101" pitchFamily="49" charset="-122"/>
                <a:ea typeface="楷体" panose="02010609060101010101" pitchFamily="49" charset="-122"/>
                <a:cs typeface="微软雅黑" pitchFamily="34" charset="-122"/>
                <a:sym typeface="+mn-ea"/>
              </a:rPr>
              <a:t>项目架构</a:t>
            </a:r>
          </a:p>
        </p:txBody>
      </p:sp>
      <p:cxnSp>
        <p:nvCxnSpPr>
          <p:cNvPr id="9" name="直接箭头连接符 8">
            <a:extLst>
              <a:ext uri="{FF2B5EF4-FFF2-40B4-BE49-F238E27FC236}">
                <a16:creationId xmlns:a16="http://schemas.microsoft.com/office/drawing/2014/main" id="{507FE81D-E246-455B-AD92-AB2D81C32D6D}"/>
              </a:ext>
            </a:extLst>
          </p:cNvPr>
          <p:cNvCxnSpPr/>
          <p:nvPr/>
        </p:nvCxnSpPr>
        <p:spPr>
          <a:xfrm>
            <a:off x="3726656" y="3721100"/>
            <a:ext cx="470694"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Tree>
    <p:custDataLst>
      <p:tags r:id="rId1"/>
    </p:custDataLst>
    <p:extLst>
      <p:ext uri="{BB962C8B-B14F-4D97-AF65-F5344CB8AC3E}">
        <p14:creationId xmlns:p14="http://schemas.microsoft.com/office/powerpoint/2010/main" val="410278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3554"/>
                                        </p:tgtEl>
                                        <p:attrNameLst>
                                          <p:attrName>style.visibility</p:attrName>
                                        </p:attrNameLst>
                                      </p:cBhvr>
                                      <p:to>
                                        <p:strVal val="visible"/>
                                      </p:to>
                                    </p:set>
                                    <p:animEffect transition="in" filter="fade">
                                      <p:cBhvr>
                                        <p:cTn id="10" dur="500"/>
                                        <p:tgtEl>
                                          <p:spTgt spid="235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3568"/>
                                        </p:tgtEl>
                                        <p:attrNameLst>
                                          <p:attrName>style.visibility</p:attrName>
                                        </p:attrNameLst>
                                      </p:cBhvr>
                                      <p:to>
                                        <p:strVal val="visible"/>
                                      </p:to>
                                    </p:set>
                                    <p:animEffect transition="in" filter="fade">
                                      <p:cBhvr>
                                        <p:cTn id="18" dur="500"/>
                                        <p:tgtEl>
                                          <p:spTgt spid="2356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3565"/>
                                        </p:tgtEl>
                                        <p:attrNameLst>
                                          <p:attrName>style.visibility</p:attrName>
                                        </p:attrNameLst>
                                      </p:cBhvr>
                                      <p:to>
                                        <p:strVal val="visible"/>
                                      </p:to>
                                    </p:set>
                                    <p:animEffect transition="in" filter="fade">
                                      <p:cBhvr>
                                        <p:cTn id="30" dur="500"/>
                                        <p:tgtEl>
                                          <p:spTgt spid="23565"/>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23555"/>
                                        </p:tgtEl>
                                        <p:attrNameLst>
                                          <p:attrName>style.visibility</p:attrName>
                                        </p:attrNameLst>
                                      </p:cBhvr>
                                      <p:to>
                                        <p:strVal val="visible"/>
                                      </p:to>
                                    </p:set>
                                    <p:animEffect transition="in" filter="fade">
                                      <p:cBhvr>
                                        <p:cTn id="34" dur="500"/>
                                        <p:tgtEl>
                                          <p:spTgt spid="23555"/>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23559"/>
                                        </p:tgtEl>
                                        <p:attrNameLst>
                                          <p:attrName>style.visibility</p:attrName>
                                        </p:attrNameLst>
                                      </p:cBhvr>
                                      <p:to>
                                        <p:strVal val="visible"/>
                                      </p:to>
                                    </p:set>
                                    <p:animEffect transition="in" filter="fade">
                                      <p:cBhvr>
                                        <p:cTn id="42"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554" grpId="0" animBg="1"/>
      <p:bldP spid="23555" grpId="0" animBg="1"/>
      <p:bldP spid="15" grpId="0" animBg="1"/>
      <p:bldP spid="23559" grpId="0"/>
      <p:bldP spid="4" grpId="0" animBg="1"/>
      <p:bldP spid="23565" grpId="0"/>
      <p:bldP spid="3" grpId="0" animBg="1"/>
      <p:bldP spid="235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形状 45"/>
          <p:cNvSpPr/>
          <p:nvPr>
            <p:custDataLst>
              <p:tags r:id="rId2"/>
            </p:custDataLst>
          </p:nvPr>
        </p:nvSpPr>
        <p:spPr>
          <a:xfrm>
            <a:off x="0" y="-6350"/>
            <a:ext cx="1171575"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chemeClr val="bg1">
              <a:lumMod val="95000"/>
            </a:schemeClr>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47" name="任意多边形: 形状 46"/>
          <p:cNvSpPr/>
          <p:nvPr>
            <p:custDataLst>
              <p:tags r:id="rId3"/>
            </p:custDataLst>
          </p:nvPr>
        </p:nvSpPr>
        <p:spPr>
          <a:xfrm>
            <a:off x="0" y="-6350"/>
            <a:ext cx="1035050"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11267" name="文本框 47"/>
          <p:cNvSpPr txBox="1">
            <a:spLocks noChangeArrowheads="1"/>
          </p:cNvSpPr>
          <p:nvPr>
            <p:custDataLst>
              <p:tags r:id="rId4"/>
            </p:custDataLst>
          </p:nvPr>
        </p:nvSpPr>
        <p:spPr bwMode="auto">
          <a:xfrm>
            <a:off x="34925" y="53975"/>
            <a:ext cx="792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gn="ctr">
              <a:defRPr/>
            </a:pPr>
            <a:r>
              <a:rPr lang="en-US" altLang="zh-CN" sz="3600" dirty="0">
                <a:solidFill>
                  <a:schemeClr val="tx1">
                    <a:lumMod val="75000"/>
                    <a:lumOff val="25000"/>
                  </a:schemeClr>
                </a:solidFill>
                <a:latin typeface="微软雅黑" pitchFamily="34" charset="-122"/>
                <a:cs typeface="微软雅黑" pitchFamily="34" charset="-122"/>
                <a:sym typeface="+mn-ea"/>
              </a:rPr>
              <a:t>03</a:t>
            </a:r>
          </a:p>
        </p:txBody>
      </p:sp>
      <p:sp>
        <p:nvSpPr>
          <p:cNvPr id="49" name="KSO_Shape"/>
          <p:cNvSpPr/>
          <p:nvPr>
            <p:custDataLst>
              <p:tags r:id="rId5"/>
            </p:custDataLst>
          </p:nvPr>
        </p:nvSpPr>
        <p:spPr>
          <a:xfrm rot="6188927">
            <a:off x="782638" y="434975"/>
            <a:ext cx="90488"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50" name="KSO_Shape"/>
          <p:cNvSpPr/>
          <p:nvPr>
            <p:custDataLst>
              <p:tags r:id="rId6"/>
            </p:custDataLst>
          </p:nvPr>
        </p:nvSpPr>
        <p:spPr>
          <a:xfrm rot="7226800">
            <a:off x="744538" y="534987"/>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51" name="KSO_Shape"/>
          <p:cNvSpPr/>
          <p:nvPr>
            <p:custDataLst>
              <p:tags r:id="rId7"/>
            </p:custDataLst>
          </p:nvPr>
        </p:nvSpPr>
        <p:spPr>
          <a:xfrm rot="8126799">
            <a:off x="674688" y="620713"/>
            <a:ext cx="90487"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52" name="KSO_Shape"/>
          <p:cNvSpPr/>
          <p:nvPr>
            <p:custDataLst>
              <p:tags r:id="rId8"/>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11272" name="文本框 52"/>
          <p:cNvSpPr txBox="1">
            <a:spLocks noChangeArrowheads="1"/>
          </p:cNvSpPr>
          <p:nvPr>
            <p:custDataLst>
              <p:tags r:id="rId9"/>
            </p:custDataLst>
          </p:nvPr>
        </p:nvSpPr>
        <p:spPr bwMode="auto">
          <a:xfrm>
            <a:off x="1244254" y="272819"/>
            <a:ext cx="5653088"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defRPr/>
            </a:pPr>
            <a:r>
              <a:rPr lang="zh-CN" altLang="en-US" sz="4400" b="1" dirty="0">
                <a:solidFill>
                  <a:schemeClr val="tx1">
                    <a:lumMod val="75000"/>
                    <a:lumOff val="25000"/>
                  </a:schemeClr>
                </a:solidFill>
                <a:latin typeface="楷体" panose="02010609060101010101" pitchFamily="49" charset="-122"/>
                <a:ea typeface="楷体" panose="02010609060101010101" pitchFamily="49" charset="-122"/>
                <a:cs typeface="微软雅黑" pitchFamily="34" charset="-122"/>
                <a:sym typeface="+mn-ea"/>
              </a:rPr>
              <a:t>项目架构</a:t>
            </a:r>
          </a:p>
        </p:txBody>
      </p:sp>
      <p:cxnSp>
        <p:nvCxnSpPr>
          <p:cNvPr id="16" name="直接连接符 15"/>
          <p:cNvCxnSpPr/>
          <p:nvPr>
            <p:custDataLst>
              <p:tags r:id="rId10"/>
            </p:custDataLst>
          </p:nvPr>
        </p:nvCxnSpPr>
        <p:spPr>
          <a:xfrm>
            <a:off x="9840913" y="2150445"/>
            <a:ext cx="0" cy="471488"/>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1"/>
            </p:custDataLst>
          </p:nvPr>
        </p:nvCxnSpPr>
        <p:spPr>
          <a:xfrm>
            <a:off x="5975350" y="2151484"/>
            <a:ext cx="0" cy="49847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2"/>
            </p:custDataLst>
          </p:nvPr>
        </p:nvCxnSpPr>
        <p:spPr>
          <a:xfrm>
            <a:off x="5975350" y="1932958"/>
            <a:ext cx="0" cy="214312"/>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3"/>
            </p:custDataLst>
          </p:nvPr>
        </p:nvCxnSpPr>
        <p:spPr>
          <a:xfrm>
            <a:off x="2052638" y="2150445"/>
            <a:ext cx="0" cy="49847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4"/>
            </p:custDataLst>
          </p:nvPr>
        </p:nvCxnSpPr>
        <p:spPr>
          <a:xfrm>
            <a:off x="2055813" y="2147270"/>
            <a:ext cx="7794625" cy="0"/>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15"/>
            </p:custDataLst>
          </p:nvPr>
        </p:nvSpPr>
        <p:spPr>
          <a:xfrm>
            <a:off x="8761413" y="2621933"/>
            <a:ext cx="2192337" cy="5016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noProof="1">
                <a:solidFill>
                  <a:schemeClr val="bg1"/>
                </a:solidFill>
                <a:latin typeface="微软雅黑" pitchFamily="34" charset="-122"/>
                <a:ea typeface="微软雅黑" pitchFamily="34" charset="-122"/>
                <a:cs typeface="微软雅黑" pitchFamily="34" charset="-122"/>
                <a:sym typeface="+mn-ea"/>
              </a:rPr>
              <a:t>医生</a:t>
            </a:r>
          </a:p>
        </p:txBody>
      </p:sp>
      <p:sp>
        <p:nvSpPr>
          <p:cNvPr id="24" name="文本框 23"/>
          <p:cNvSpPr txBox="1"/>
          <p:nvPr>
            <p:custDataLst>
              <p:tags r:id="rId16"/>
            </p:custDataLst>
          </p:nvPr>
        </p:nvSpPr>
        <p:spPr>
          <a:xfrm>
            <a:off x="4856956" y="2610821"/>
            <a:ext cx="2192338" cy="5016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noProof="1">
                <a:solidFill>
                  <a:schemeClr val="bg1"/>
                </a:solidFill>
                <a:latin typeface="微软雅黑" pitchFamily="34" charset="-122"/>
                <a:ea typeface="微软雅黑" pitchFamily="34" charset="-122"/>
                <a:cs typeface="微软雅黑" pitchFamily="34" charset="-122"/>
                <a:sym typeface="+mn-ea"/>
              </a:rPr>
              <a:t>问卷</a:t>
            </a:r>
          </a:p>
        </p:txBody>
      </p:sp>
      <p:sp>
        <p:nvSpPr>
          <p:cNvPr id="25" name="文本框 24"/>
          <p:cNvSpPr txBox="1"/>
          <p:nvPr>
            <p:custDataLst>
              <p:tags r:id="rId17"/>
            </p:custDataLst>
          </p:nvPr>
        </p:nvSpPr>
        <p:spPr>
          <a:xfrm>
            <a:off x="973138" y="2621933"/>
            <a:ext cx="2192337" cy="5016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noProof="1">
                <a:solidFill>
                  <a:schemeClr val="bg1"/>
                </a:solidFill>
                <a:latin typeface="微软雅黑" pitchFamily="34" charset="-122"/>
                <a:ea typeface="微软雅黑" pitchFamily="34" charset="-122"/>
                <a:cs typeface="微软雅黑" pitchFamily="34" charset="-122"/>
                <a:sym typeface="+mn-ea"/>
              </a:rPr>
              <a:t>用户</a:t>
            </a:r>
          </a:p>
        </p:txBody>
      </p:sp>
      <p:sp>
        <p:nvSpPr>
          <p:cNvPr id="26" name="文本框 25"/>
          <p:cNvSpPr txBox="1"/>
          <p:nvPr>
            <p:custDataLst>
              <p:tags r:id="rId18"/>
            </p:custDataLst>
          </p:nvPr>
        </p:nvSpPr>
        <p:spPr>
          <a:xfrm>
            <a:off x="4881563" y="1431308"/>
            <a:ext cx="2187575" cy="50165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accent3"/>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noProof="1">
                <a:solidFill>
                  <a:schemeClr val="bg1"/>
                </a:solidFill>
                <a:latin typeface="微软雅黑" pitchFamily="34" charset="-122"/>
                <a:ea typeface="微软雅黑" pitchFamily="34" charset="-122"/>
                <a:cs typeface="微软雅黑" pitchFamily="34" charset="-122"/>
                <a:sym typeface="+mn-ea"/>
              </a:rPr>
              <a:t>超级管理员</a:t>
            </a:r>
          </a:p>
        </p:txBody>
      </p:sp>
      <p:cxnSp>
        <p:nvCxnSpPr>
          <p:cNvPr id="27" name="直接连接符 26"/>
          <p:cNvCxnSpPr/>
          <p:nvPr>
            <p:custDataLst>
              <p:tags r:id="rId19"/>
            </p:custDataLst>
          </p:nvPr>
        </p:nvCxnSpPr>
        <p:spPr>
          <a:xfrm>
            <a:off x="2052638" y="3123583"/>
            <a:ext cx="0" cy="45402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20"/>
            </p:custDataLst>
          </p:nvPr>
        </p:nvCxnSpPr>
        <p:spPr>
          <a:xfrm>
            <a:off x="9840913" y="3123583"/>
            <a:ext cx="0" cy="45402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21"/>
            </p:custDataLst>
          </p:nvPr>
        </p:nvCxnSpPr>
        <p:spPr>
          <a:xfrm>
            <a:off x="955675" y="3577608"/>
            <a:ext cx="0" cy="455612"/>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custDataLst>
              <p:tags r:id="rId22"/>
            </p:custDataLst>
          </p:nvPr>
        </p:nvCxnSpPr>
        <p:spPr>
          <a:xfrm>
            <a:off x="2330930" y="3577608"/>
            <a:ext cx="0" cy="455612"/>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custDataLst>
              <p:tags r:id="rId23"/>
            </p:custDataLst>
          </p:nvPr>
        </p:nvSpPr>
        <p:spPr>
          <a:xfrm>
            <a:off x="404813" y="4030045"/>
            <a:ext cx="1101725" cy="40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sz="1400" noProof="1">
                <a:solidFill>
                  <a:schemeClr val="bg1"/>
                </a:solidFill>
                <a:latin typeface="微软雅黑" pitchFamily="34" charset="-122"/>
                <a:ea typeface="微软雅黑" pitchFamily="34" charset="-122"/>
                <a:cs typeface="微软雅黑" pitchFamily="34" charset="-122"/>
                <a:sym typeface="+mn-ea"/>
              </a:rPr>
              <a:t>浏览首页</a:t>
            </a:r>
          </a:p>
        </p:txBody>
      </p:sp>
      <p:sp>
        <p:nvSpPr>
          <p:cNvPr id="39" name="文本框 38"/>
          <p:cNvSpPr txBox="1"/>
          <p:nvPr>
            <p:custDataLst>
              <p:tags r:id="rId24"/>
            </p:custDataLst>
          </p:nvPr>
        </p:nvSpPr>
        <p:spPr>
          <a:xfrm>
            <a:off x="1630016" y="4030045"/>
            <a:ext cx="1332260" cy="40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sz="1400" noProof="1">
                <a:solidFill>
                  <a:schemeClr val="bg1"/>
                </a:solidFill>
                <a:latin typeface="微软雅黑" pitchFamily="34" charset="-122"/>
                <a:ea typeface="微软雅黑" pitchFamily="34" charset="-122"/>
                <a:cs typeface="微软雅黑" pitchFamily="34" charset="-122"/>
                <a:sym typeface="+mn-ea"/>
              </a:rPr>
              <a:t>浏览医学信息</a:t>
            </a:r>
          </a:p>
        </p:txBody>
      </p:sp>
      <p:sp>
        <p:nvSpPr>
          <p:cNvPr id="40" name="文本框 39"/>
          <p:cNvSpPr txBox="1"/>
          <p:nvPr>
            <p:custDataLst>
              <p:tags r:id="rId25"/>
            </p:custDataLst>
          </p:nvPr>
        </p:nvSpPr>
        <p:spPr>
          <a:xfrm>
            <a:off x="3085754" y="4030045"/>
            <a:ext cx="1363112" cy="40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sz="1400" noProof="1">
                <a:solidFill>
                  <a:schemeClr val="bg1"/>
                </a:solidFill>
                <a:latin typeface="微软雅黑" pitchFamily="34" charset="-122"/>
                <a:ea typeface="微软雅黑" pitchFamily="34" charset="-122"/>
                <a:cs typeface="微软雅黑" pitchFamily="34" charset="-122"/>
                <a:sym typeface="+mn-ea"/>
              </a:rPr>
              <a:t>查看相关医生</a:t>
            </a:r>
          </a:p>
        </p:txBody>
      </p:sp>
      <p:cxnSp>
        <p:nvCxnSpPr>
          <p:cNvPr id="41" name="直接连接符 40"/>
          <p:cNvCxnSpPr/>
          <p:nvPr>
            <p:custDataLst>
              <p:tags r:id="rId26"/>
            </p:custDataLst>
          </p:nvPr>
        </p:nvCxnSpPr>
        <p:spPr>
          <a:xfrm>
            <a:off x="955675" y="3577608"/>
            <a:ext cx="2192338" cy="0"/>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custDataLst>
              <p:tags r:id="rId27"/>
            </p:custDataLst>
          </p:nvPr>
        </p:nvSpPr>
        <p:spPr>
          <a:xfrm>
            <a:off x="6889680" y="4796226"/>
            <a:ext cx="1235971" cy="406400"/>
          </a:xfrm>
          <a:prstGeom prst="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sz="1400" noProof="1">
                <a:solidFill>
                  <a:schemeClr val="bg1"/>
                </a:solidFill>
                <a:latin typeface="微软雅黑" pitchFamily="34" charset="-122"/>
                <a:ea typeface="微软雅黑" pitchFamily="34" charset="-122"/>
                <a:cs typeface="微软雅黑" pitchFamily="34" charset="-122"/>
                <a:sym typeface="+mn-ea"/>
              </a:rPr>
              <a:t>问卷调查</a:t>
            </a:r>
          </a:p>
        </p:txBody>
      </p:sp>
      <p:cxnSp>
        <p:nvCxnSpPr>
          <p:cNvPr id="45" name="直接连接符 44"/>
          <p:cNvCxnSpPr/>
          <p:nvPr>
            <p:custDataLst>
              <p:tags r:id="rId28"/>
            </p:custDataLst>
          </p:nvPr>
        </p:nvCxnSpPr>
        <p:spPr>
          <a:xfrm>
            <a:off x="9840913" y="3577608"/>
            <a:ext cx="0" cy="455612"/>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custDataLst>
              <p:tags r:id="rId29"/>
            </p:custDataLst>
          </p:nvPr>
        </p:nvSpPr>
        <p:spPr>
          <a:xfrm>
            <a:off x="9205913" y="3888178"/>
            <a:ext cx="1448826" cy="452436"/>
          </a:xfrm>
          <a:prstGeom prst="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sz="1400" noProof="1">
                <a:solidFill>
                  <a:schemeClr val="bg1"/>
                </a:solidFill>
                <a:latin typeface="微软雅黑" pitchFamily="34" charset="-122"/>
                <a:ea typeface="微软雅黑" pitchFamily="34" charset="-122"/>
                <a:cs typeface="微软雅黑" pitchFamily="34" charset="-122"/>
                <a:sym typeface="+mn-ea"/>
              </a:rPr>
              <a:t>在线对话</a:t>
            </a:r>
          </a:p>
        </p:txBody>
      </p:sp>
      <p:sp>
        <p:nvSpPr>
          <p:cNvPr id="57" name="文本框 56"/>
          <p:cNvSpPr txBox="1"/>
          <p:nvPr>
            <p:custDataLst>
              <p:tags r:id="rId30"/>
            </p:custDataLst>
          </p:nvPr>
        </p:nvSpPr>
        <p:spPr>
          <a:xfrm>
            <a:off x="4570895" y="4030045"/>
            <a:ext cx="1126643" cy="4064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sz="1400" noProof="1">
                <a:solidFill>
                  <a:schemeClr val="bg1"/>
                </a:solidFill>
                <a:latin typeface="微软雅黑" pitchFamily="34" charset="-122"/>
                <a:ea typeface="微软雅黑" pitchFamily="34" charset="-122"/>
                <a:cs typeface="微软雅黑" pitchFamily="34" charset="-122"/>
                <a:sym typeface="+mn-ea"/>
              </a:rPr>
              <a:t>用户注册</a:t>
            </a:r>
          </a:p>
        </p:txBody>
      </p:sp>
      <p:sp>
        <p:nvSpPr>
          <p:cNvPr id="60" name="文本框 59"/>
          <p:cNvSpPr txBox="1"/>
          <p:nvPr>
            <p:custDataLst>
              <p:tags r:id="rId31"/>
            </p:custDataLst>
          </p:nvPr>
        </p:nvSpPr>
        <p:spPr>
          <a:xfrm>
            <a:off x="9312341" y="4796226"/>
            <a:ext cx="1235971" cy="4556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sz="1400" noProof="1">
                <a:solidFill>
                  <a:schemeClr val="bg1"/>
                </a:solidFill>
                <a:latin typeface="微软雅黑" pitchFamily="34" charset="-122"/>
                <a:ea typeface="微软雅黑" pitchFamily="34" charset="-122"/>
                <a:cs typeface="微软雅黑" pitchFamily="34" charset="-122"/>
                <a:sym typeface="+mn-ea"/>
              </a:rPr>
              <a:t>医务人员</a:t>
            </a:r>
          </a:p>
        </p:txBody>
      </p:sp>
      <p:cxnSp>
        <p:nvCxnSpPr>
          <p:cNvPr id="3" name="直接连接符 2">
            <a:extLst>
              <a:ext uri="{FF2B5EF4-FFF2-40B4-BE49-F238E27FC236}">
                <a16:creationId xmlns:a16="http://schemas.microsoft.com/office/drawing/2014/main" id="{479206F1-24A2-4D40-86A7-A700210AC658}"/>
              </a:ext>
            </a:extLst>
          </p:cNvPr>
          <p:cNvCxnSpPr/>
          <p:nvPr/>
        </p:nvCxnSpPr>
        <p:spPr>
          <a:xfrm>
            <a:off x="3148013" y="3577608"/>
            <a:ext cx="7438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直接连接符 4">
            <a:extLst>
              <a:ext uri="{FF2B5EF4-FFF2-40B4-BE49-F238E27FC236}">
                <a16:creationId xmlns:a16="http://schemas.microsoft.com/office/drawing/2014/main" id="{550042AF-0741-431C-B5A8-0C41B093EA08}"/>
              </a:ext>
            </a:extLst>
          </p:cNvPr>
          <p:cNvCxnSpPr>
            <a:endCxn id="40" idx="0"/>
          </p:cNvCxnSpPr>
          <p:nvPr/>
        </p:nvCxnSpPr>
        <p:spPr>
          <a:xfrm>
            <a:off x="3767310" y="3577608"/>
            <a:ext cx="0" cy="452437"/>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直接连接符 6">
            <a:extLst>
              <a:ext uri="{FF2B5EF4-FFF2-40B4-BE49-F238E27FC236}">
                <a16:creationId xmlns:a16="http://schemas.microsoft.com/office/drawing/2014/main" id="{C418F76C-D11D-49ED-9CB8-CF4B13AFEA7B}"/>
              </a:ext>
            </a:extLst>
          </p:cNvPr>
          <p:cNvCxnSpPr/>
          <p:nvPr/>
        </p:nvCxnSpPr>
        <p:spPr>
          <a:xfrm>
            <a:off x="3896139" y="3577608"/>
            <a:ext cx="1355000"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直接连接符 12">
            <a:extLst>
              <a:ext uri="{FF2B5EF4-FFF2-40B4-BE49-F238E27FC236}">
                <a16:creationId xmlns:a16="http://schemas.microsoft.com/office/drawing/2014/main" id="{A12FEBBE-3515-4764-AFB0-EE53872A156A}"/>
              </a:ext>
            </a:extLst>
          </p:cNvPr>
          <p:cNvCxnSpPr/>
          <p:nvPr/>
        </p:nvCxnSpPr>
        <p:spPr>
          <a:xfrm>
            <a:off x="5261113" y="3577608"/>
            <a:ext cx="0" cy="452437"/>
          </a:xfrm>
          <a:prstGeom prst="line">
            <a:avLst/>
          </a:prstGeom>
        </p:spPr>
        <p:style>
          <a:lnRef idx="1">
            <a:schemeClr val="accent4"/>
          </a:lnRef>
          <a:fillRef idx="0">
            <a:schemeClr val="accent4"/>
          </a:fillRef>
          <a:effectRef idx="0">
            <a:schemeClr val="accent4"/>
          </a:effectRef>
          <a:fontRef idx="minor">
            <a:schemeClr val="tx1"/>
          </a:fontRef>
        </p:style>
      </p:cxnSp>
      <p:sp>
        <p:nvSpPr>
          <p:cNvPr id="61" name="文本框 60">
            <a:extLst>
              <a:ext uri="{FF2B5EF4-FFF2-40B4-BE49-F238E27FC236}">
                <a16:creationId xmlns:a16="http://schemas.microsoft.com/office/drawing/2014/main" id="{C5DA5B81-5A48-43E6-975E-47E138C90AA2}"/>
              </a:ext>
            </a:extLst>
          </p:cNvPr>
          <p:cNvSpPr txBox="1"/>
          <p:nvPr>
            <p:custDataLst>
              <p:tags r:id="rId32"/>
            </p:custDataLst>
          </p:nvPr>
        </p:nvSpPr>
        <p:spPr>
          <a:xfrm>
            <a:off x="6889681" y="5682189"/>
            <a:ext cx="1297566" cy="406400"/>
          </a:xfrm>
          <a:prstGeom prst="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sz="1400" noProof="1">
                <a:solidFill>
                  <a:schemeClr val="bg1"/>
                </a:solidFill>
                <a:latin typeface="微软雅黑" pitchFamily="34" charset="-122"/>
                <a:ea typeface="微软雅黑" pitchFamily="34" charset="-122"/>
                <a:cs typeface="微软雅黑" pitchFamily="34" charset="-122"/>
                <a:sym typeface="+mn-ea"/>
              </a:rPr>
              <a:t>查看体质结果</a:t>
            </a:r>
          </a:p>
        </p:txBody>
      </p:sp>
      <p:sp>
        <p:nvSpPr>
          <p:cNvPr id="62" name="文本框 61">
            <a:extLst>
              <a:ext uri="{FF2B5EF4-FFF2-40B4-BE49-F238E27FC236}">
                <a16:creationId xmlns:a16="http://schemas.microsoft.com/office/drawing/2014/main" id="{EC3B0F98-8A2B-478E-9CEC-E7EEC1B2C4CB}"/>
              </a:ext>
            </a:extLst>
          </p:cNvPr>
          <p:cNvSpPr txBox="1"/>
          <p:nvPr>
            <p:custDataLst>
              <p:tags r:id="rId33"/>
            </p:custDataLst>
          </p:nvPr>
        </p:nvSpPr>
        <p:spPr>
          <a:xfrm>
            <a:off x="6888129" y="4030045"/>
            <a:ext cx="1126643" cy="4064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sz="1400" noProof="1">
                <a:solidFill>
                  <a:schemeClr val="bg1"/>
                </a:solidFill>
                <a:latin typeface="微软雅黑" pitchFamily="34" charset="-122"/>
                <a:ea typeface="微软雅黑" pitchFamily="34" charset="-122"/>
                <a:cs typeface="微软雅黑" pitchFamily="34" charset="-122"/>
                <a:sym typeface="+mn-ea"/>
              </a:rPr>
              <a:t>用户注册</a:t>
            </a:r>
          </a:p>
        </p:txBody>
      </p:sp>
      <p:cxnSp>
        <p:nvCxnSpPr>
          <p:cNvPr id="15" name="直接连接符 14">
            <a:extLst>
              <a:ext uri="{FF2B5EF4-FFF2-40B4-BE49-F238E27FC236}">
                <a16:creationId xmlns:a16="http://schemas.microsoft.com/office/drawing/2014/main" id="{080E90A8-2F25-4039-A79B-9E9F4EE1EFED}"/>
              </a:ext>
            </a:extLst>
          </p:cNvPr>
          <p:cNvCxnSpPr/>
          <p:nvPr/>
        </p:nvCxnSpPr>
        <p:spPr>
          <a:xfrm>
            <a:off x="8014772" y="4436445"/>
            <a:ext cx="1297569" cy="359781"/>
          </a:xfrm>
          <a:prstGeom prst="line">
            <a:avLst/>
          </a:prstGeom>
        </p:spPr>
        <p:style>
          <a:lnRef idx="1">
            <a:schemeClr val="accent4"/>
          </a:lnRef>
          <a:fillRef idx="0">
            <a:schemeClr val="accent4"/>
          </a:fillRef>
          <a:effectRef idx="0">
            <a:schemeClr val="accent4"/>
          </a:effectRef>
          <a:fontRef idx="minor">
            <a:schemeClr val="tx1"/>
          </a:fontRef>
        </p:style>
      </p:cxnSp>
      <p:cxnSp>
        <p:nvCxnSpPr>
          <p:cNvPr id="53" name="直接连接符 52">
            <a:extLst>
              <a:ext uri="{FF2B5EF4-FFF2-40B4-BE49-F238E27FC236}">
                <a16:creationId xmlns:a16="http://schemas.microsoft.com/office/drawing/2014/main" id="{6203D9B9-139E-40D1-B9E1-4D67918FE801}"/>
              </a:ext>
            </a:extLst>
          </p:cNvPr>
          <p:cNvCxnSpPr>
            <a:cxnSpLocks/>
          </p:cNvCxnSpPr>
          <p:nvPr/>
        </p:nvCxnSpPr>
        <p:spPr>
          <a:xfrm>
            <a:off x="9864066" y="4340614"/>
            <a:ext cx="1" cy="455612"/>
          </a:xfrm>
          <a:prstGeom prst="line">
            <a:avLst/>
          </a:prstGeom>
        </p:spPr>
        <p:style>
          <a:lnRef idx="1">
            <a:schemeClr val="accent4"/>
          </a:lnRef>
          <a:fillRef idx="0">
            <a:schemeClr val="accent4"/>
          </a:fillRef>
          <a:effectRef idx="0">
            <a:schemeClr val="accent4"/>
          </a:effectRef>
          <a:fontRef idx="minor">
            <a:schemeClr val="tx1"/>
          </a:fontRef>
        </p:style>
      </p:cxnSp>
      <p:cxnSp>
        <p:nvCxnSpPr>
          <p:cNvPr id="63" name="直接连接符 62">
            <a:extLst>
              <a:ext uri="{FF2B5EF4-FFF2-40B4-BE49-F238E27FC236}">
                <a16:creationId xmlns:a16="http://schemas.microsoft.com/office/drawing/2014/main" id="{F5F68643-A1DF-4E3A-A15B-0E3457479E4A}"/>
              </a:ext>
            </a:extLst>
          </p:cNvPr>
          <p:cNvCxnSpPr>
            <a:cxnSpLocks/>
            <a:stCxn id="57" idx="3"/>
            <a:endCxn id="62" idx="1"/>
          </p:cNvCxnSpPr>
          <p:nvPr/>
        </p:nvCxnSpPr>
        <p:spPr>
          <a:xfrm>
            <a:off x="5697538" y="4233245"/>
            <a:ext cx="1190591"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1265" name="直接连接符 11264">
            <a:extLst>
              <a:ext uri="{FF2B5EF4-FFF2-40B4-BE49-F238E27FC236}">
                <a16:creationId xmlns:a16="http://schemas.microsoft.com/office/drawing/2014/main" id="{1823169F-9A73-4AAA-98F5-F79117A862BA}"/>
              </a:ext>
            </a:extLst>
          </p:cNvPr>
          <p:cNvCxnSpPr>
            <a:cxnSpLocks/>
            <a:stCxn id="62" idx="2"/>
          </p:cNvCxnSpPr>
          <p:nvPr/>
        </p:nvCxnSpPr>
        <p:spPr>
          <a:xfrm flipH="1">
            <a:off x="7451450" y="4436445"/>
            <a:ext cx="1" cy="35978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268" name="直接连接符 11267">
            <a:extLst>
              <a:ext uri="{FF2B5EF4-FFF2-40B4-BE49-F238E27FC236}">
                <a16:creationId xmlns:a16="http://schemas.microsoft.com/office/drawing/2014/main" id="{E599F475-D8A8-40EF-A750-277081B926B1}"/>
              </a:ext>
            </a:extLst>
          </p:cNvPr>
          <p:cNvCxnSpPr>
            <a:cxnSpLocks/>
          </p:cNvCxnSpPr>
          <p:nvPr/>
        </p:nvCxnSpPr>
        <p:spPr>
          <a:xfrm flipH="1">
            <a:off x="7454657" y="5202626"/>
            <a:ext cx="1" cy="482557"/>
          </a:xfrm>
          <a:prstGeom prst="line">
            <a:avLst/>
          </a:prstGeom>
        </p:spPr>
        <p:style>
          <a:lnRef idx="1">
            <a:schemeClr val="accent4"/>
          </a:lnRef>
          <a:fillRef idx="0">
            <a:schemeClr val="accent4"/>
          </a:fillRef>
          <a:effectRef idx="0">
            <a:schemeClr val="accent4"/>
          </a:effectRef>
          <a:fontRef idx="minor">
            <a:schemeClr val="tx1"/>
          </a:fontRef>
        </p:style>
      </p:cxnSp>
      <p:sp>
        <p:nvSpPr>
          <p:cNvPr id="71" name="文本框 70">
            <a:extLst>
              <a:ext uri="{FF2B5EF4-FFF2-40B4-BE49-F238E27FC236}">
                <a16:creationId xmlns:a16="http://schemas.microsoft.com/office/drawing/2014/main" id="{41EA1C9A-A278-4408-BF12-F7EF34D9E4E4}"/>
              </a:ext>
            </a:extLst>
          </p:cNvPr>
          <p:cNvSpPr txBox="1"/>
          <p:nvPr>
            <p:custDataLst>
              <p:tags r:id="rId34"/>
            </p:custDataLst>
          </p:nvPr>
        </p:nvSpPr>
        <p:spPr>
          <a:xfrm>
            <a:off x="4606371" y="4820832"/>
            <a:ext cx="1126643" cy="4064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auto">
              <a:buFontTx/>
              <a:buNone/>
              <a:defRPr/>
            </a:pPr>
            <a:r>
              <a:rPr lang="zh-CN" altLang="en-US" sz="1400" noProof="1">
                <a:solidFill>
                  <a:schemeClr val="bg1"/>
                </a:solidFill>
                <a:latin typeface="微软雅黑" pitchFamily="34" charset="-122"/>
                <a:ea typeface="微软雅黑" pitchFamily="34" charset="-122"/>
                <a:cs typeface="微软雅黑" pitchFamily="34" charset="-122"/>
                <a:sym typeface="+mn-ea"/>
              </a:rPr>
              <a:t>个人信息</a:t>
            </a:r>
          </a:p>
        </p:txBody>
      </p:sp>
      <p:cxnSp>
        <p:nvCxnSpPr>
          <p:cNvPr id="11270" name="直接连接符 11269">
            <a:extLst>
              <a:ext uri="{FF2B5EF4-FFF2-40B4-BE49-F238E27FC236}">
                <a16:creationId xmlns:a16="http://schemas.microsoft.com/office/drawing/2014/main" id="{AFCC39BE-F519-4ADF-B6B3-DAE2ABE455F2}"/>
              </a:ext>
            </a:extLst>
          </p:cNvPr>
          <p:cNvCxnSpPr/>
          <p:nvPr/>
        </p:nvCxnSpPr>
        <p:spPr>
          <a:xfrm flipH="1">
            <a:off x="5733014" y="4436445"/>
            <a:ext cx="1180549" cy="383732"/>
          </a:xfrm>
          <a:prstGeom prst="line">
            <a:avLst/>
          </a:prstGeom>
        </p:spPr>
        <p:style>
          <a:lnRef idx="1">
            <a:schemeClr val="accent4"/>
          </a:lnRef>
          <a:fillRef idx="0">
            <a:schemeClr val="accent4"/>
          </a:fillRef>
          <a:effectRef idx="0">
            <a:schemeClr val="accent4"/>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1000"/>
                                        <p:tgtEl>
                                          <p:spTgt spid="38"/>
                                        </p:tgtEl>
                                      </p:cBhvr>
                                    </p:animEffect>
                                    <p:anim calcmode="lin" valueType="num">
                                      <p:cBhvr>
                                        <p:cTn id="29" dur="1000" fill="hold"/>
                                        <p:tgtEl>
                                          <p:spTgt spid="38"/>
                                        </p:tgtEl>
                                        <p:attrNameLst>
                                          <p:attrName>ppt_x</p:attrName>
                                        </p:attrNameLst>
                                      </p:cBhvr>
                                      <p:tavLst>
                                        <p:tav tm="0">
                                          <p:val>
                                            <p:strVal val="#ppt_x"/>
                                          </p:val>
                                        </p:tav>
                                        <p:tav tm="100000">
                                          <p:val>
                                            <p:strVal val="#ppt_x"/>
                                          </p:val>
                                        </p:tav>
                                      </p:tavLst>
                                    </p:anim>
                                    <p:anim calcmode="lin" valueType="num">
                                      <p:cBhvr>
                                        <p:cTn id="30" dur="1000" fill="hold"/>
                                        <p:tgtEl>
                                          <p:spTgt spid="38"/>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42" presetClass="entr" presetSubtype="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1000"/>
                                        <p:tgtEl>
                                          <p:spTgt spid="39"/>
                                        </p:tgtEl>
                                      </p:cBhvr>
                                    </p:animEffect>
                                    <p:anim calcmode="lin" valueType="num">
                                      <p:cBhvr>
                                        <p:cTn id="35" dur="1000" fill="hold"/>
                                        <p:tgtEl>
                                          <p:spTgt spid="39"/>
                                        </p:tgtEl>
                                        <p:attrNameLst>
                                          <p:attrName>ppt_x</p:attrName>
                                        </p:attrNameLst>
                                      </p:cBhvr>
                                      <p:tavLst>
                                        <p:tav tm="0">
                                          <p:val>
                                            <p:strVal val="#ppt_x"/>
                                          </p:val>
                                        </p:tav>
                                        <p:tav tm="100000">
                                          <p:val>
                                            <p:strVal val="#ppt_x"/>
                                          </p:val>
                                        </p:tav>
                                      </p:tavLst>
                                    </p:anim>
                                    <p:anim calcmode="lin" valueType="num">
                                      <p:cBhvr>
                                        <p:cTn id="36" dur="1000" fill="hold"/>
                                        <p:tgtEl>
                                          <p:spTgt spid="39"/>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42" presetClass="entr" presetSubtype="0"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1000"/>
                                        <p:tgtEl>
                                          <p:spTgt spid="40"/>
                                        </p:tgtEl>
                                      </p:cBhvr>
                                    </p:animEffect>
                                    <p:anim calcmode="lin" valueType="num">
                                      <p:cBhvr>
                                        <p:cTn id="41" dur="1000" fill="hold"/>
                                        <p:tgtEl>
                                          <p:spTgt spid="40"/>
                                        </p:tgtEl>
                                        <p:attrNameLst>
                                          <p:attrName>ppt_x</p:attrName>
                                        </p:attrNameLst>
                                      </p:cBhvr>
                                      <p:tavLst>
                                        <p:tav tm="0">
                                          <p:val>
                                            <p:strVal val="#ppt_x"/>
                                          </p:val>
                                        </p:tav>
                                        <p:tav tm="100000">
                                          <p:val>
                                            <p:strVal val="#ppt_x"/>
                                          </p:val>
                                        </p:tav>
                                      </p:tavLst>
                                    </p:anim>
                                    <p:anim calcmode="lin" valueType="num">
                                      <p:cBhvr>
                                        <p:cTn id="42" dur="1000" fill="hold"/>
                                        <p:tgtEl>
                                          <p:spTgt spid="40"/>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42" presetClass="entr" presetSubtype="0"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1000"/>
                                        <p:tgtEl>
                                          <p:spTgt spid="57"/>
                                        </p:tgtEl>
                                      </p:cBhvr>
                                    </p:animEffect>
                                    <p:anim calcmode="lin" valueType="num">
                                      <p:cBhvr>
                                        <p:cTn id="47" dur="1000" fill="hold"/>
                                        <p:tgtEl>
                                          <p:spTgt spid="57"/>
                                        </p:tgtEl>
                                        <p:attrNameLst>
                                          <p:attrName>ppt_x</p:attrName>
                                        </p:attrNameLst>
                                      </p:cBhvr>
                                      <p:tavLst>
                                        <p:tav tm="0">
                                          <p:val>
                                            <p:strVal val="#ppt_x"/>
                                          </p:val>
                                        </p:tav>
                                        <p:tav tm="100000">
                                          <p:val>
                                            <p:strVal val="#ppt_x"/>
                                          </p:val>
                                        </p:tav>
                                      </p:tavLst>
                                    </p:anim>
                                    <p:anim calcmode="lin" valueType="num">
                                      <p:cBhvr>
                                        <p:cTn id="48" dur="1000" fill="hold"/>
                                        <p:tgtEl>
                                          <p:spTgt spid="57"/>
                                        </p:tgtEl>
                                        <p:attrNameLst>
                                          <p:attrName>ppt_y</p:attrName>
                                        </p:attrNameLst>
                                      </p:cBhvr>
                                      <p:tavLst>
                                        <p:tav tm="0">
                                          <p:val>
                                            <p:strVal val="#ppt_y+.1"/>
                                          </p:val>
                                        </p:tav>
                                        <p:tav tm="100000">
                                          <p:val>
                                            <p:strVal val="#ppt_y"/>
                                          </p:val>
                                        </p:tav>
                                      </p:tavLst>
                                    </p:anim>
                                  </p:childTnLst>
                                </p:cTn>
                              </p:par>
                            </p:childTnLst>
                          </p:cTn>
                        </p:par>
                        <p:par>
                          <p:cTn id="49" fill="hold">
                            <p:stCondLst>
                              <p:cond delay="6500"/>
                            </p:stCondLst>
                            <p:childTnLst>
                              <p:par>
                                <p:cTn id="50" presetID="16" presetClass="entr" presetSubtype="21" fill="hold" grpId="0"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barn(inVertical)">
                                      <p:cBhvr>
                                        <p:cTn id="52" dur="500"/>
                                        <p:tgtEl>
                                          <p:spTgt spid="62"/>
                                        </p:tgtEl>
                                      </p:cBhvr>
                                    </p:animEffect>
                                  </p:childTnLst>
                                </p:cTn>
                              </p:par>
                            </p:childTnLst>
                          </p:cTn>
                        </p:par>
                        <p:par>
                          <p:cTn id="53" fill="hold">
                            <p:stCondLst>
                              <p:cond delay="7000"/>
                            </p:stCondLst>
                            <p:childTnLst>
                              <p:par>
                                <p:cTn id="54" presetID="42" presetClass="entr" presetSubtype="0" fill="hold" grpId="0" nodeType="after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1000"/>
                                        <p:tgtEl>
                                          <p:spTgt spid="33"/>
                                        </p:tgtEl>
                                      </p:cBhvr>
                                    </p:animEffect>
                                    <p:anim calcmode="lin" valueType="num">
                                      <p:cBhvr>
                                        <p:cTn id="57" dur="1000" fill="hold"/>
                                        <p:tgtEl>
                                          <p:spTgt spid="33"/>
                                        </p:tgtEl>
                                        <p:attrNameLst>
                                          <p:attrName>ppt_x</p:attrName>
                                        </p:attrNameLst>
                                      </p:cBhvr>
                                      <p:tavLst>
                                        <p:tav tm="0">
                                          <p:val>
                                            <p:strVal val="#ppt_x"/>
                                          </p:val>
                                        </p:tav>
                                        <p:tav tm="100000">
                                          <p:val>
                                            <p:strVal val="#ppt_x"/>
                                          </p:val>
                                        </p:tav>
                                      </p:tavLst>
                                    </p:anim>
                                    <p:anim calcmode="lin" valueType="num">
                                      <p:cBhvr>
                                        <p:cTn id="58" dur="1000" fill="hold"/>
                                        <p:tgtEl>
                                          <p:spTgt spid="33"/>
                                        </p:tgtEl>
                                        <p:attrNameLst>
                                          <p:attrName>ppt_y</p:attrName>
                                        </p:attrNameLst>
                                      </p:cBhvr>
                                      <p:tavLst>
                                        <p:tav tm="0">
                                          <p:val>
                                            <p:strVal val="#ppt_y+.1"/>
                                          </p:val>
                                        </p:tav>
                                        <p:tav tm="100000">
                                          <p:val>
                                            <p:strVal val="#ppt_y"/>
                                          </p:val>
                                        </p:tav>
                                      </p:tavLst>
                                    </p:anim>
                                  </p:childTnLst>
                                </p:cTn>
                              </p:par>
                            </p:childTnLst>
                          </p:cTn>
                        </p:par>
                        <p:par>
                          <p:cTn id="59" fill="hold">
                            <p:stCondLst>
                              <p:cond delay="8000"/>
                            </p:stCondLst>
                            <p:childTnLst>
                              <p:par>
                                <p:cTn id="60" presetID="14" presetClass="entr" presetSubtype="10" fill="hold" grpId="0"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randombar(horizontal)">
                                      <p:cBhvr>
                                        <p:cTn id="62" dur="500"/>
                                        <p:tgtEl>
                                          <p:spTgt spid="71"/>
                                        </p:tgtEl>
                                      </p:cBhvr>
                                    </p:animEffect>
                                  </p:childTnLst>
                                </p:cTn>
                              </p:par>
                            </p:childTnLst>
                          </p:cTn>
                        </p:par>
                        <p:par>
                          <p:cTn id="63" fill="hold">
                            <p:stCondLst>
                              <p:cond delay="8500"/>
                            </p:stCondLst>
                            <p:childTnLst>
                              <p:par>
                                <p:cTn id="64" presetID="14" presetClass="entr" presetSubtype="10" fill="hold" grpId="0" nodeType="after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randombar(horizontal)">
                                      <p:cBhvr>
                                        <p:cTn id="66" dur="500"/>
                                        <p:tgtEl>
                                          <p:spTgt spid="42"/>
                                        </p:tgtEl>
                                      </p:cBhvr>
                                    </p:animEffect>
                                  </p:childTnLst>
                                </p:cTn>
                              </p:par>
                            </p:childTnLst>
                          </p:cTn>
                        </p:par>
                        <p:par>
                          <p:cTn id="67" fill="hold">
                            <p:stCondLst>
                              <p:cond delay="9000"/>
                            </p:stCondLst>
                            <p:childTnLst>
                              <p:par>
                                <p:cTn id="68" presetID="14" presetClass="entr" presetSubtype="10" fill="hold" grpId="0" nodeType="after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randombar(horizontal)">
                                      <p:cBhvr>
                                        <p:cTn id="70" dur="500"/>
                                        <p:tgtEl>
                                          <p:spTgt spid="60"/>
                                        </p:tgtEl>
                                      </p:cBhvr>
                                    </p:animEffect>
                                  </p:childTnLst>
                                </p:cTn>
                              </p:par>
                            </p:childTnLst>
                          </p:cTn>
                        </p:par>
                        <p:par>
                          <p:cTn id="71" fill="hold">
                            <p:stCondLst>
                              <p:cond delay="9500"/>
                            </p:stCondLst>
                            <p:childTnLst>
                              <p:par>
                                <p:cTn id="72" presetID="1" presetClass="entr" presetSubtype="0" fill="hold" grpId="0" nodeType="after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animBg="1"/>
      <p:bldP spid="25" grpId="0" animBg="1"/>
      <p:bldP spid="26" grpId="0" animBg="1"/>
      <p:bldP spid="38" grpId="0" animBg="1"/>
      <p:bldP spid="39" grpId="0" animBg="1"/>
      <p:bldP spid="40" grpId="0" animBg="1"/>
      <p:bldP spid="42" grpId="0" animBg="1"/>
      <p:bldP spid="33" grpId="0" animBg="1"/>
      <p:bldP spid="57" grpId="0" animBg="1"/>
      <p:bldP spid="60" grpId="0" animBg="1"/>
      <p:bldP spid="61" grpId="0" animBg="1"/>
      <p:bldP spid="62" grpId="0" animBg="1"/>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custDataLst>
              <p:tags r:id="rId2"/>
            </p:custDataLst>
          </p:nvPr>
        </p:nvSpPr>
        <p:spPr>
          <a:xfrm>
            <a:off x="5432808" y="2362785"/>
            <a:ext cx="2071688" cy="2071687"/>
          </a:xfrm>
          <a:prstGeom prst="ellipse">
            <a:avLst/>
          </a:prstGeom>
          <a:solidFill>
            <a:schemeClr val="accent2">
              <a:alpha val="80000"/>
            </a:schemeClr>
          </a:solidFill>
          <a:ln>
            <a:noFill/>
          </a:ln>
          <a:effectLst>
            <a:outerShdw blurRad="38100" dist="381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30000"/>
              </a:lnSpc>
              <a:buFontTx/>
              <a:buNone/>
              <a:defRPr/>
            </a:pPr>
            <a:endParaRPr noProof="1">
              <a:latin typeface="微软雅黑" pitchFamily="34" charset="-122"/>
              <a:ea typeface="微软雅黑" pitchFamily="34" charset="-122"/>
              <a:cs typeface="微软雅黑" pitchFamily="34" charset="-122"/>
              <a:sym typeface="+mn-lt"/>
            </a:endParaRPr>
          </a:p>
        </p:txBody>
      </p:sp>
      <p:sp>
        <p:nvSpPr>
          <p:cNvPr id="26" name="椭圆 25"/>
          <p:cNvSpPr/>
          <p:nvPr>
            <p:custDataLst>
              <p:tags r:id="rId3"/>
            </p:custDataLst>
          </p:nvPr>
        </p:nvSpPr>
        <p:spPr>
          <a:xfrm>
            <a:off x="5252627" y="2182603"/>
            <a:ext cx="2432050" cy="2432050"/>
          </a:xfrm>
          <a:prstGeom prst="ellipse">
            <a:avLst/>
          </a:prstGeom>
          <a:noFill/>
          <a:ln>
            <a:solidFill>
              <a:schemeClr val="accent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30000"/>
              </a:lnSpc>
              <a:buFontTx/>
              <a:buNone/>
              <a:defRPr/>
            </a:pPr>
            <a:endParaRPr noProof="1">
              <a:latin typeface="微软雅黑" pitchFamily="34" charset="-122"/>
              <a:ea typeface="微软雅黑" pitchFamily="34" charset="-122"/>
              <a:cs typeface="微软雅黑" pitchFamily="34" charset="-122"/>
              <a:sym typeface="+mn-lt"/>
            </a:endParaRPr>
          </a:p>
        </p:txBody>
      </p:sp>
      <p:cxnSp>
        <p:nvCxnSpPr>
          <p:cNvPr id="6" name="直接连接符 5"/>
          <p:cNvCxnSpPr/>
          <p:nvPr>
            <p:custDataLst>
              <p:tags r:id="rId4"/>
            </p:custDataLst>
          </p:nvPr>
        </p:nvCxnSpPr>
        <p:spPr>
          <a:xfrm flipH="1">
            <a:off x="6582952" y="2058778"/>
            <a:ext cx="582612" cy="116998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5"/>
            </p:custDataLst>
          </p:nvPr>
        </p:nvSpPr>
        <p:spPr>
          <a:xfrm>
            <a:off x="7117939" y="2034966"/>
            <a:ext cx="96838" cy="95250"/>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30000"/>
              </a:lnSpc>
              <a:buFontTx/>
              <a:buNone/>
              <a:defRPr/>
            </a:pPr>
            <a:endParaRPr noProof="1">
              <a:latin typeface="微软雅黑" pitchFamily="34" charset="-122"/>
              <a:ea typeface="微软雅黑" pitchFamily="34" charset="-122"/>
              <a:cs typeface="微软雅黑" pitchFamily="34" charset="-122"/>
              <a:sym typeface="+mn-lt"/>
            </a:endParaRPr>
          </a:p>
        </p:txBody>
      </p:sp>
      <p:sp>
        <p:nvSpPr>
          <p:cNvPr id="2" name="文本框 15"/>
          <p:cNvSpPr txBox="1">
            <a:spLocks noChangeArrowheads="1"/>
          </p:cNvSpPr>
          <p:nvPr>
            <p:custDataLst>
              <p:tags r:id="rId6"/>
            </p:custDataLst>
          </p:nvPr>
        </p:nvSpPr>
        <p:spPr bwMode="auto">
          <a:xfrm>
            <a:off x="1318419" y="990286"/>
            <a:ext cx="2692400" cy="302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nSpc>
                <a:spcPct val="160000"/>
              </a:lnSpc>
              <a:defRPr/>
            </a:pPr>
            <a:r>
              <a:rPr lang="zh-CN" altLang="en-US" sz="1400" dirty="0">
                <a:solidFill>
                  <a:schemeClr val="tx1">
                    <a:lumMod val="50000"/>
                    <a:lumOff val="50000"/>
                  </a:schemeClr>
                </a:solidFill>
                <a:latin typeface="微软雅黑" pitchFamily="34" charset="-122"/>
                <a:cs typeface="微软雅黑" pitchFamily="34" charset="-122"/>
                <a:sym typeface="微软雅黑" pitchFamily="34" charset="-122"/>
              </a:rPr>
              <a:t>      </a:t>
            </a:r>
            <a:r>
              <a:rPr lang="zh-CN" altLang="en-US" sz="1400" dirty="0">
                <a:solidFill>
                  <a:schemeClr val="bg2">
                    <a:lumMod val="50000"/>
                  </a:schemeClr>
                </a:solidFill>
                <a:latin typeface="微软雅黑" pitchFamily="34" charset="-122"/>
                <a:cs typeface="微软雅黑" pitchFamily="34" charset="-122"/>
                <a:sym typeface="微软雅黑" pitchFamily="34" charset="-122"/>
              </a:rPr>
              <a:t>利用</a:t>
            </a:r>
            <a:r>
              <a:rPr lang="en-US" altLang="zh-CN" sz="1400" dirty="0">
                <a:solidFill>
                  <a:schemeClr val="bg2">
                    <a:lumMod val="50000"/>
                  </a:schemeClr>
                </a:solidFill>
                <a:latin typeface="微软雅黑" pitchFamily="34" charset="-122"/>
                <a:cs typeface="微软雅黑" pitchFamily="34" charset="-122"/>
                <a:sym typeface="微软雅黑" pitchFamily="34" charset="-122"/>
              </a:rPr>
              <a:t>Spring Boot</a:t>
            </a:r>
            <a:r>
              <a:rPr lang="zh-CN" altLang="en-US" sz="1400" dirty="0">
                <a:solidFill>
                  <a:schemeClr val="bg2">
                    <a:lumMod val="50000"/>
                  </a:schemeClr>
                </a:solidFill>
                <a:latin typeface="微软雅黑" pitchFamily="34" charset="-122"/>
                <a:cs typeface="微软雅黑" pitchFamily="34" charset="-122"/>
                <a:sym typeface="微软雅黑" pitchFamily="34" charset="-122"/>
              </a:rPr>
              <a:t>框架建立了新的聊天服务器，起到了客户端与客户端之间传递信息的纽带作用，同时在项目中嵌入</a:t>
            </a:r>
            <a:r>
              <a:rPr lang="en-US" altLang="zh-CN" sz="1400" dirty="0">
                <a:solidFill>
                  <a:schemeClr val="bg2">
                    <a:lumMod val="50000"/>
                  </a:schemeClr>
                </a:solidFill>
                <a:latin typeface="微软雅黑" pitchFamily="34" charset="-122"/>
                <a:cs typeface="微软雅黑" pitchFamily="34" charset="-122"/>
                <a:sym typeface="微软雅黑" pitchFamily="34" charset="-122"/>
              </a:rPr>
              <a:t>WebSocket</a:t>
            </a:r>
            <a:r>
              <a:rPr lang="zh-CN" altLang="en-US" sz="1400" dirty="0">
                <a:solidFill>
                  <a:schemeClr val="bg2">
                    <a:lumMod val="50000"/>
                  </a:schemeClr>
                </a:solidFill>
                <a:latin typeface="微软雅黑" pitchFamily="34" charset="-122"/>
                <a:cs typeface="微软雅黑" pitchFamily="34" charset="-122"/>
                <a:sym typeface="微软雅黑" pitchFamily="34" charset="-122"/>
              </a:rPr>
              <a:t>通讯的相关代码来实现用户与医生一对一交谈的功能。</a:t>
            </a:r>
            <a:endParaRPr lang="en-US" altLang="zh-CN" sz="1400" dirty="0">
              <a:solidFill>
                <a:schemeClr val="bg2">
                  <a:lumMod val="50000"/>
                </a:schemeClr>
              </a:solidFill>
              <a:latin typeface="微软雅黑" pitchFamily="34" charset="-122"/>
              <a:cs typeface="微软雅黑" pitchFamily="34" charset="-122"/>
              <a:sym typeface="微软雅黑" pitchFamily="34" charset="-122"/>
            </a:endParaRPr>
          </a:p>
          <a:p>
            <a:pPr>
              <a:lnSpc>
                <a:spcPct val="160000"/>
              </a:lnSpc>
              <a:defRPr/>
            </a:pPr>
            <a:r>
              <a:rPr lang="zh-CN" altLang="en-US" sz="1400" dirty="0">
                <a:solidFill>
                  <a:schemeClr val="bg2">
                    <a:lumMod val="50000"/>
                  </a:schemeClr>
                </a:solidFill>
                <a:latin typeface="微软雅黑" pitchFamily="34" charset="-122"/>
                <a:cs typeface="微软雅黑" pitchFamily="34" charset="-122"/>
                <a:sym typeface="微软雅黑" pitchFamily="34" charset="-122"/>
              </a:rPr>
              <a:t>       当聊天服务器没有启动时，在聊天页面会给出提示，方便了用户使用</a:t>
            </a:r>
          </a:p>
        </p:txBody>
      </p:sp>
      <p:sp>
        <p:nvSpPr>
          <p:cNvPr id="18" name="椭圆 17"/>
          <p:cNvSpPr/>
          <p:nvPr>
            <p:custDataLst>
              <p:tags r:id="rId7"/>
            </p:custDataLst>
          </p:nvPr>
        </p:nvSpPr>
        <p:spPr>
          <a:xfrm>
            <a:off x="6124165" y="3053347"/>
            <a:ext cx="688975" cy="690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a:bodyPr>
          <a:lstStyle/>
          <a:p>
            <a:pPr algn="ctr" fontAlgn="auto">
              <a:lnSpc>
                <a:spcPct val="130000"/>
              </a:lnSpc>
              <a:buFontTx/>
              <a:buNone/>
              <a:defRPr/>
            </a:pPr>
            <a:endParaRPr lang="de-DE" sz="1600" noProof="1">
              <a:solidFill>
                <a:schemeClr val="accent1">
                  <a:lumMod val="100000"/>
                </a:schemeClr>
              </a:solidFill>
              <a:latin typeface="微软雅黑" pitchFamily="34" charset="-122"/>
              <a:ea typeface="微软雅黑" pitchFamily="34" charset="-122"/>
              <a:cs typeface="微软雅黑" pitchFamily="34" charset="-122"/>
              <a:sym typeface="+mn-lt"/>
            </a:endParaRPr>
          </a:p>
        </p:txBody>
      </p:sp>
      <p:sp>
        <p:nvSpPr>
          <p:cNvPr id="13" name="椭圆 12"/>
          <p:cNvSpPr/>
          <p:nvPr>
            <p:custDataLst>
              <p:tags r:id="rId8"/>
            </p:custDataLst>
          </p:nvPr>
        </p:nvSpPr>
        <p:spPr>
          <a:xfrm>
            <a:off x="6487702" y="5389353"/>
            <a:ext cx="95250" cy="9683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30000"/>
              </a:lnSpc>
              <a:buFontTx/>
              <a:buNone/>
              <a:defRPr/>
            </a:pPr>
            <a:endParaRPr noProof="1">
              <a:latin typeface="微软雅黑" pitchFamily="34" charset="-122"/>
              <a:ea typeface="微软雅黑" pitchFamily="34" charset="-122"/>
              <a:cs typeface="微软雅黑" pitchFamily="34" charset="-122"/>
              <a:sym typeface="+mn-lt"/>
            </a:endParaRPr>
          </a:p>
        </p:txBody>
      </p:sp>
      <p:sp>
        <p:nvSpPr>
          <p:cNvPr id="23" name="椭圆 22"/>
          <p:cNvSpPr/>
          <p:nvPr>
            <p:custDataLst>
              <p:tags r:id="rId9"/>
            </p:custDataLst>
          </p:nvPr>
        </p:nvSpPr>
        <p:spPr>
          <a:xfrm>
            <a:off x="5138327" y="3745497"/>
            <a:ext cx="1255713" cy="1257300"/>
          </a:xfrm>
          <a:prstGeom prst="ellipse">
            <a:avLst/>
          </a:prstGeom>
          <a:solidFill>
            <a:schemeClr val="accent3">
              <a:alpha val="80000"/>
            </a:schemeClr>
          </a:solidFill>
          <a:ln>
            <a:noFill/>
          </a:ln>
          <a:effectLst>
            <a:outerShdw blurRad="38100" dist="381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30000"/>
              </a:lnSpc>
              <a:buFontTx/>
              <a:buNone/>
              <a:defRPr/>
            </a:pPr>
            <a:endParaRPr noProof="1">
              <a:latin typeface="微软雅黑" pitchFamily="34" charset="-122"/>
              <a:ea typeface="微软雅黑" pitchFamily="34" charset="-122"/>
              <a:cs typeface="微软雅黑" pitchFamily="34" charset="-122"/>
              <a:sym typeface="+mn-lt"/>
            </a:endParaRPr>
          </a:p>
        </p:txBody>
      </p:sp>
      <p:sp>
        <p:nvSpPr>
          <p:cNvPr id="24" name="椭圆 23"/>
          <p:cNvSpPr/>
          <p:nvPr>
            <p:custDataLst>
              <p:tags r:id="rId10"/>
            </p:custDataLst>
          </p:nvPr>
        </p:nvSpPr>
        <p:spPr>
          <a:xfrm>
            <a:off x="5028789" y="3636753"/>
            <a:ext cx="1474788" cy="1474788"/>
          </a:xfrm>
          <a:prstGeom prst="ellipse">
            <a:avLst/>
          </a:prstGeom>
          <a:noFill/>
          <a:ln>
            <a:solidFill>
              <a:schemeClr val="accent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30000"/>
              </a:lnSpc>
              <a:buFontTx/>
              <a:buNone/>
              <a:defRPr/>
            </a:pPr>
            <a:endParaRPr noProof="1">
              <a:latin typeface="微软雅黑" pitchFamily="34" charset="-122"/>
              <a:ea typeface="微软雅黑" pitchFamily="34" charset="-122"/>
              <a:cs typeface="微软雅黑" pitchFamily="34" charset="-122"/>
              <a:sym typeface="+mn-lt"/>
            </a:endParaRPr>
          </a:p>
        </p:txBody>
      </p:sp>
      <p:cxnSp>
        <p:nvCxnSpPr>
          <p:cNvPr id="12" name="直接连接符 11"/>
          <p:cNvCxnSpPr/>
          <p:nvPr>
            <p:custDataLst>
              <p:tags r:id="rId11"/>
            </p:custDataLst>
          </p:nvPr>
        </p:nvCxnSpPr>
        <p:spPr>
          <a:xfrm>
            <a:off x="5790789" y="4473366"/>
            <a:ext cx="738188" cy="965200"/>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493" name="文本框 16"/>
          <p:cNvSpPr txBox="1">
            <a:spLocks noChangeArrowheads="1"/>
          </p:cNvSpPr>
          <p:nvPr>
            <p:custDataLst>
              <p:tags r:id="rId12"/>
            </p:custDataLst>
          </p:nvPr>
        </p:nvSpPr>
        <p:spPr bwMode="auto">
          <a:xfrm>
            <a:off x="7575351" y="473868"/>
            <a:ext cx="294957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nSpc>
                <a:spcPct val="160000"/>
              </a:lnSpc>
              <a:defRPr/>
            </a:pPr>
            <a:r>
              <a:rPr lang="zh-CN" altLang="en-US" sz="1400" dirty="0">
                <a:solidFill>
                  <a:schemeClr val="accent3">
                    <a:lumMod val="75000"/>
                  </a:schemeClr>
                </a:solidFill>
                <a:latin typeface="微软雅黑" pitchFamily="34" charset="-122"/>
                <a:cs typeface="微软雅黑" pitchFamily="34" charset="-122"/>
                <a:sym typeface="微软雅黑" pitchFamily="34" charset="-122"/>
              </a:rPr>
              <a:t>       </a:t>
            </a:r>
            <a:r>
              <a:rPr lang="zh-CN" altLang="en-US" sz="1400" dirty="0">
                <a:solidFill>
                  <a:schemeClr val="tx2">
                    <a:lumMod val="60000"/>
                    <a:lumOff val="40000"/>
                  </a:schemeClr>
                </a:solidFill>
                <a:latin typeface="微软雅黑" pitchFamily="34" charset="-122"/>
                <a:cs typeface="微软雅黑" pitchFamily="34" charset="-122"/>
                <a:sym typeface="微软雅黑" pitchFamily="34" charset="-122"/>
              </a:rPr>
              <a:t>用户使用查看结果，系统会自动检测用户问卷是否完成。当用户完成问卷填写后，系统会根据题目答案所设分数进行计算，并根据中医体质健康判定方法进行分数转换，转换成为对应的体质得分，从而判定用户的具体体质类别。</a:t>
            </a:r>
          </a:p>
        </p:txBody>
      </p:sp>
      <p:sp>
        <p:nvSpPr>
          <p:cNvPr id="20" name="椭圆 19"/>
          <p:cNvSpPr/>
          <p:nvPr>
            <p:custDataLst>
              <p:tags r:id="rId13"/>
            </p:custDataLst>
          </p:nvPr>
        </p:nvSpPr>
        <p:spPr>
          <a:xfrm>
            <a:off x="5421696" y="4029660"/>
            <a:ext cx="688975" cy="688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a:bodyPr>
          <a:lstStyle/>
          <a:p>
            <a:pPr algn="ctr" fontAlgn="auto">
              <a:lnSpc>
                <a:spcPct val="130000"/>
              </a:lnSpc>
              <a:buFontTx/>
              <a:buNone/>
              <a:defRPr/>
            </a:pPr>
            <a:endParaRPr lang="de-DE" sz="1600" noProof="1">
              <a:solidFill>
                <a:schemeClr val="accent1">
                  <a:lumMod val="100000"/>
                </a:schemeClr>
              </a:solidFill>
              <a:latin typeface="微软雅黑" pitchFamily="34" charset="-122"/>
              <a:ea typeface="微软雅黑" pitchFamily="34" charset="-122"/>
              <a:cs typeface="微软雅黑" pitchFamily="34" charset="-122"/>
              <a:sym typeface="+mn-lt"/>
            </a:endParaRPr>
          </a:p>
        </p:txBody>
      </p:sp>
      <p:sp>
        <p:nvSpPr>
          <p:cNvPr id="5" name="任意多边形: 形状 49"/>
          <p:cNvSpPr/>
          <p:nvPr>
            <p:custDataLst>
              <p:tags r:id="rId14"/>
            </p:custDataLst>
          </p:nvPr>
        </p:nvSpPr>
        <p:spPr>
          <a:xfrm>
            <a:off x="0" y="-6350"/>
            <a:ext cx="1171575"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chemeClr val="bg1">
              <a:lumMod val="95000"/>
            </a:schemeClr>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27" name="任意多边形: 形状 50"/>
          <p:cNvSpPr/>
          <p:nvPr>
            <p:custDataLst>
              <p:tags r:id="rId15"/>
            </p:custDataLst>
          </p:nvPr>
        </p:nvSpPr>
        <p:spPr>
          <a:xfrm>
            <a:off x="0" y="-6350"/>
            <a:ext cx="1035050"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28" name="KSO_Shape"/>
          <p:cNvSpPr/>
          <p:nvPr>
            <p:custDataLst>
              <p:tags r:id="rId16"/>
            </p:custDataLst>
          </p:nvPr>
        </p:nvSpPr>
        <p:spPr>
          <a:xfrm rot="6188927">
            <a:off x="782638" y="434975"/>
            <a:ext cx="90488"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29" name="KSO_Shape"/>
          <p:cNvSpPr/>
          <p:nvPr>
            <p:custDataLst>
              <p:tags r:id="rId17"/>
            </p:custDataLst>
          </p:nvPr>
        </p:nvSpPr>
        <p:spPr>
          <a:xfrm rot="7226800">
            <a:off x="744538" y="534987"/>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30" name="KSO_Shape"/>
          <p:cNvSpPr/>
          <p:nvPr>
            <p:custDataLst>
              <p:tags r:id="rId18"/>
            </p:custDataLst>
          </p:nvPr>
        </p:nvSpPr>
        <p:spPr>
          <a:xfrm rot="8126799">
            <a:off x="674688" y="620713"/>
            <a:ext cx="90487"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31" name="KSO_Shape"/>
          <p:cNvSpPr/>
          <p:nvPr>
            <p:custDataLst>
              <p:tags r:id="rId19"/>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20501" name="文本框 31"/>
          <p:cNvSpPr txBox="1">
            <a:spLocks noChangeArrowheads="1"/>
          </p:cNvSpPr>
          <p:nvPr>
            <p:custDataLst>
              <p:tags r:id="rId20"/>
            </p:custDataLst>
          </p:nvPr>
        </p:nvSpPr>
        <p:spPr bwMode="auto">
          <a:xfrm>
            <a:off x="34925" y="53975"/>
            <a:ext cx="792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gn="ctr">
              <a:defRPr/>
            </a:pPr>
            <a:r>
              <a:rPr lang="en-US" altLang="zh-CN" sz="3600" dirty="0">
                <a:solidFill>
                  <a:schemeClr val="tx1">
                    <a:lumMod val="75000"/>
                    <a:lumOff val="25000"/>
                  </a:schemeClr>
                </a:solidFill>
                <a:latin typeface="微软雅黑" pitchFamily="34" charset="-122"/>
                <a:cs typeface="微软雅黑" pitchFamily="34" charset="-122"/>
                <a:sym typeface="+mn-ea"/>
              </a:rPr>
              <a:t>04</a:t>
            </a:r>
          </a:p>
        </p:txBody>
      </p:sp>
      <p:sp>
        <p:nvSpPr>
          <p:cNvPr id="21" name="椭圆 20"/>
          <p:cNvSpPr/>
          <p:nvPr>
            <p:custDataLst>
              <p:tags r:id="rId21"/>
            </p:custDataLst>
          </p:nvPr>
        </p:nvSpPr>
        <p:spPr>
          <a:xfrm>
            <a:off x="4217576" y="2723941"/>
            <a:ext cx="1743075" cy="1743075"/>
          </a:xfrm>
          <a:prstGeom prst="ellipse">
            <a:avLst/>
          </a:prstGeom>
          <a:solidFill>
            <a:schemeClr val="accent1">
              <a:alpha val="80000"/>
            </a:schemeClr>
          </a:solidFill>
          <a:ln>
            <a:noFill/>
          </a:ln>
          <a:effectLst>
            <a:outerShdw blurRad="38100" dist="381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30000"/>
              </a:lnSpc>
              <a:buFontTx/>
              <a:buNone/>
              <a:defRPr/>
            </a:pPr>
            <a:endParaRPr noProof="1">
              <a:latin typeface="微软雅黑" pitchFamily="34" charset="-122"/>
              <a:ea typeface="微软雅黑" pitchFamily="34" charset="-122"/>
              <a:cs typeface="微软雅黑" pitchFamily="34" charset="-122"/>
              <a:sym typeface="+mn-lt"/>
            </a:endParaRPr>
          </a:p>
        </p:txBody>
      </p:sp>
      <p:sp>
        <p:nvSpPr>
          <p:cNvPr id="22" name="椭圆 21"/>
          <p:cNvSpPr/>
          <p:nvPr>
            <p:custDataLst>
              <p:tags r:id="rId22"/>
            </p:custDataLst>
          </p:nvPr>
        </p:nvSpPr>
        <p:spPr>
          <a:xfrm>
            <a:off x="4069939" y="2598329"/>
            <a:ext cx="2044700" cy="2046288"/>
          </a:xfrm>
          <a:prstGeom prst="ellipse">
            <a:avLst/>
          </a:prstGeom>
          <a:noFill/>
          <a:ln>
            <a:solidFill>
              <a:schemeClr val="accent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30000"/>
              </a:lnSpc>
              <a:buFontTx/>
              <a:buNone/>
              <a:defRPr/>
            </a:pPr>
            <a:endParaRPr noProof="1">
              <a:latin typeface="微软雅黑" pitchFamily="34" charset="-122"/>
              <a:ea typeface="微软雅黑" pitchFamily="34" charset="-122"/>
              <a:cs typeface="微软雅黑" pitchFamily="34" charset="-122"/>
              <a:sym typeface="+mn-lt"/>
            </a:endParaRPr>
          </a:p>
        </p:txBody>
      </p:sp>
      <p:cxnSp>
        <p:nvCxnSpPr>
          <p:cNvPr id="9" name="直接连接符 8"/>
          <p:cNvCxnSpPr/>
          <p:nvPr>
            <p:custDataLst>
              <p:tags r:id="rId23"/>
            </p:custDataLst>
          </p:nvPr>
        </p:nvCxnSpPr>
        <p:spPr>
          <a:xfrm>
            <a:off x="4254089" y="2465178"/>
            <a:ext cx="738188" cy="9652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椭圆 9"/>
          <p:cNvSpPr/>
          <p:nvPr>
            <p:custDataLst>
              <p:tags r:id="rId24"/>
            </p:custDataLst>
          </p:nvPr>
        </p:nvSpPr>
        <p:spPr>
          <a:xfrm>
            <a:off x="4198527" y="2396916"/>
            <a:ext cx="95250" cy="952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30000"/>
              </a:lnSpc>
              <a:buFontTx/>
              <a:buNone/>
              <a:defRPr/>
            </a:pPr>
            <a:endParaRPr noProof="1">
              <a:latin typeface="微软雅黑" pitchFamily="34" charset="-122"/>
              <a:ea typeface="微软雅黑" pitchFamily="34" charset="-122"/>
              <a:cs typeface="微软雅黑" pitchFamily="34" charset="-122"/>
              <a:sym typeface="+mn-lt"/>
            </a:endParaRPr>
          </a:p>
        </p:txBody>
      </p:sp>
      <p:sp>
        <p:nvSpPr>
          <p:cNvPr id="19" name="椭圆 18"/>
          <p:cNvSpPr/>
          <p:nvPr>
            <p:custDataLst>
              <p:tags r:id="rId25"/>
            </p:custDataLst>
          </p:nvPr>
        </p:nvSpPr>
        <p:spPr>
          <a:xfrm>
            <a:off x="4760502" y="3276391"/>
            <a:ext cx="688975" cy="6905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a:bodyPr>
          <a:lstStyle/>
          <a:p>
            <a:pPr algn="ctr" fontAlgn="auto">
              <a:lnSpc>
                <a:spcPct val="130000"/>
              </a:lnSpc>
              <a:buFontTx/>
              <a:buNone/>
              <a:defRPr/>
            </a:pPr>
            <a:endParaRPr lang="de-DE" sz="1600" noProof="1">
              <a:solidFill>
                <a:schemeClr val="accent1">
                  <a:lumMod val="100000"/>
                </a:schemeClr>
              </a:solidFill>
              <a:latin typeface="微软雅黑" pitchFamily="34" charset="-122"/>
              <a:ea typeface="微软雅黑" pitchFamily="34" charset="-122"/>
              <a:cs typeface="微软雅黑" pitchFamily="34" charset="-122"/>
              <a:sym typeface="+mn-lt"/>
            </a:endParaRPr>
          </a:p>
        </p:txBody>
      </p:sp>
      <p:sp>
        <p:nvSpPr>
          <p:cNvPr id="20508" name="文本框 14"/>
          <p:cNvSpPr txBox="1">
            <a:spLocks noChangeArrowheads="1"/>
          </p:cNvSpPr>
          <p:nvPr>
            <p:custDataLst>
              <p:tags r:id="rId26"/>
            </p:custDataLst>
          </p:nvPr>
        </p:nvSpPr>
        <p:spPr bwMode="auto">
          <a:xfrm>
            <a:off x="6754576" y="4538440"/>
            <a:ext cx="2809875"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nSpc>
                <a:spcPct val="160000"/>
              </a:lnSpc>
              <a:defRPr/>
            </a:pPr>
            <a:r>
              <a:rPr lang="zh-CN" altLang="en-US" sz="1400" dirty="0">
                <a:solidFill>
                  <a:schemeClr val="bg2">
                    <a:lumMod val="50000"/>
                  </a:schemeClr>
                </a:solidFill>
                <a:latin typeface="微软雅黑" pitchFamily="34" charset="-122"/>
                <a:cs typeface="微软雅黑" pitchFamily="34" charset="-122"/>
                <a:sym typeface="微软雅黑" pitchFamily="34" charset="-122"/>
              </a:rPr>
              <a:t>        </a:t>
            </a:r>
            <a:r>
              <a:rPr lang="zh-CN" altLang="en-US" sz="1400" dirty="0">
                <a:solidFill>
                  <a:schemeClr val="accent3">
                    <a:lumMod val="75000"/>
                  </a:schemeClr>
                </a:solidFill>
                <a:latin typeface="微软雅黑" pitchFamily="34" charset="-122"/>
                <a:cs typeface="微软雅黑" pitchFamily="34" charset="-122"/>
                <a:sym typeface="微软雅黑" pitchFamily="34" charset="-122"/>
              </a:rPr>
              <a:t>根据</a:t>
            </a:r>
            <a:r>
              <a:rPr lang="en-US" altLang="zh-CN" sz="1400" dirty="0">
                <a:solidFill>
                  <a:schemeClr val="accent3">
                    <a:lumMod val="75000"/>
                  </a:schemeClr>
                </a:solidFill>
                <a:latin typeface="微软雅黑" pitchFamily="34" charset="-122"/>
                <a:cs typeface="微软雅黑" pitchFamily="34" charset="-122"/>
                <a:sym typeface="微软雅黑" pitchFamily="34" charset="-122"/>
              </a:rPr>
              <a:t>《</a:t>
            </a:r>
            <a:r>
              <a:rPr lang="zh-CN" altLang="en-US" sz="1400" dirty="0">
                <a:solidFill>
                  <a:schemeClr val="accent3">
                    <a:lumMod val="75000"/>
                  </a:schemeClr>
                </a:solidFill>
                <a:latin typeface="微软雅黑" pitchFamily="34" charset="-122"/>
                <a:cs typeface="微软雅黑" pitchFamily="34" charset="-122"/>
                <a:sym typeface="微软雅黑" pitchFamily="34" charset="-122"/>
              </a:rPr>
              <a:t>中医体质健康与测评</a:t>
            </a:r>
            <a:r>
              <a:rPr lang="en-US" altLang="zh-CN" sz="1400" dirty="0">
                <a:solidFill>
                  <a:schemeClr val="accent3">
                    <a:lumMod val="75000"/>
                  </a:schemeClr>
                </a:solidFill>
                <a:latin typeface="微软雅黑" pitchFamily="34" charset="-122"/>
                <a:cs typeface="微软雅黑" pitchFamily="34" charset="-122"/>
                <a:sym typeface="微软雅黑" pitchFamily="34" charset="-122"/>
              </a:rPr>
              <a:t>》</a:t>
            </a:r>
            <a:r>
              <a:rPr lang="zh-CN" altLang="en-US" sz="1400" dirty="0">
                <a:solidFill>
                  <a:schemeClr val="accent3">
                    <a:lumMod val="75000"/>
                  </a:schemeClr>
                </a:solidFill>
                <a:latin typeface="微软雅黑" pitchFamily="34" charset="-122"/>
                <a:cs typeface="微软雅黑" pitchFamily="34" charset="-122"/>
                <a:sym typeface="微软雅黑" pitchFamily="34" charset="-122"/>
              </a:rPr>
              <a:t>一书，在系统内录入中医体质健康测评问卷的题目和答案，同时根据书内相关资料，对每道题答案的分值进行设定，方便系统计算测评后的分数</a:t>
            </a:r>
          </a:p>
        </p:txBody>
      </p:sp>
      <p:sp>
        <p:nvSpPr>
          <p:cNvPr id="20509" name="文本框 52"/>
          <p:cNvSpPr txBox="1">
            <a:spLocks noChangeArrowheads="1"/>
          </p:cNvSpPr>
          <p:nvPr>
            <p:custDataLst>
              <p:tags r:id="rId27"/>
            </p:custDataLst>
          </p:nvPr>
        </p:nvSpPr>
        <p:spPr bwMode="auto">
          <a:xfrm>
            <a:off x="1260475" y="179388"/>
            <a:ext cx="5653088"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defRPr/>
            </a:pPr>
            <a:r>
              <a:rPr lang="zh-CN" altLang="en-US" sz="4400" b="1" dirty="0">
                <a:solidFill>
                  <a:schemeClr val="tx1">
                    <a:lumMod val="75000"/>
                    <a:lumOff val="25000"/>
                  </a:schemeClr>
                </a:solidFill>
                <a:latin typeface="楷体" panose="02010609060101010101" pitchFamily="49" charset="-122"/>
                <a:ea typeface="楷体" panose="02010609060101010101" pitchFamily="49" charset="-122"/>
                <a:cs typeface="微软雅黑" pitchFamily="34" charset="-122"/>
                <a:sym typeface="+mn-ea"/>
              </a:rPr>
              <a:t>项目架构</a:t>
            </a:r>
          </a:p>
        </p:txBody>
      </p:sp>
      <p:sp>
        <p:nvSpPr>
          <p:cNvPr id="20507" name="文本框 10"/>
          <p:cNvSpPr txBox="1">
            <a:spLocks noChangeArrowheads="1"/>
          </p:cNvSpPr>
          <p:nvPr>
            <p:custDataLst>
              <p:tags r:id="rId28"/>
            </p:custDataLst>
          </p:nvPr>
        </p:nvSpPr>
        <p:spPr bwMode="auto">
          <a:xfrm>
            <a:off x="5094483" y="4345591"/>
            <a:ext cx="1301750"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gn="r">
              <a:lnSpc>
                <a:spcPct val="130000"/>
              </a:lnSpc>
              <a:defRPr/>
            </a:pPr>
            <a:r>
              <a:rPr lang="zh-CN" altLang="en-US" sz="2000" b="1" dirty="0">
                <a:solidFill>
                  <a:schemeClr val="accent3">
                    <a:lumMod val="50000"/>
                  </a:schemeClr>
                </a:solidFill>
                <a:latin typeface="微软雅黑" pitchFamily="34" charset="-122"/>
                <a:cs typeface="微软雅黑" pitchFamily="34" charset="-122"/>
                <a:sym typeface="Arial" charset="0"/>
              </a:rPr>
              <a:t>问卷调查</a:t>
            </a:r>
          </a:p>
        </p:txBody>
      </p:sp>
      <p:sp>
        <p:nvSpPr>
          <p:cNvPr id="20485" name="文本框 7"/>
          <p:cNvSpPr txBox="1">
            <a:spLocks noChangeArrowheads="1"/>
          </p:cNvSpPr>
          <p:nvPr>
            <p:custDataLst>
              <p:tags r:id="rId29"/>
            </p:custDataLst>
          </p:nvPr>
        </p:nvSpPr>
        <p:spPr bwMode="auto">
          <a:xfrm>
            <a:off x="4451218" y="3364298"/>
            <a:ext cx="135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eaLnBrk="1" hangingPunct="1">
              <a:lnSpc>
                <a:spcPct val="130000"/>
              </a:lnSpc>
            </a:pPr>
            <a:r>
              <a:rPr lang="zh-CN" altLang="en-US" sz="2000" b="1" dirty="0">
                <a:latin typeface="微软雅黑" pitchFamily="34" charset="-122"/>
                <a:cs typeface="微软雅黑" pitchFamily="34" charset="-122"/>
                <a:sym typeface="Arial" charset="0"/>
              </a:rPr>
              <a:t>在线对话</a:t>
            </a:r>
          </a:p>
        </p:txBody>
      </p:sp>
      <p:sp>
        <p:nvSpPr>
          <p:cNvPr id="14" name="文本框 13"/>
          <p:cNvSpPr txBox="1"/>
          <p:nvPr>
            <p:custDataLst>
              <p:tags r:id="rId30"/>
            </p:custDataLst>
          </p:nvPr>
        </p:nvSpPr>
        <p:spPr>
          <a:xfrm>
            <a:off x="5881761" y="3135730"/>
            <a:ext cx="1758192" cy="423863"/>
          </a:xfrm>
          <a:prstGeom prst="rect">
            <a:avLst/>
          </a:prstGeom>
          <a:noFill/>
        </p:spPr>
        <p:txBody>
          <a:bodyPr tIns="0" bIns="0"/>
          <a:lstStyle/>
          <a:p>
            <a:pPr fontAlgn="auto">
              <a:lnSpc>
                <a:spcPct val="130000"/>
              </a:lnSpc>
              <a:buFontTx/>
              <a:buNone/>
              <a:defRPr/>
            </a:pPr>
            <a:r>
              <a:rPr lang="zh-CN" altLang="en-US" sz="2000" b="1" noProof="1">
                <a:solidFill>
                  <a:schemeClr val="accent2">
                    <a:lumMod val="50000"/>
                  </a:schemeClr>
                </a:solidFill>
                <a:latin typeface="微软雅黑" pitchFamily="34" charset="-122"/>
                <a:cs typeface="微软雅黑" pitchFamily="34" charset="-122"/>
                <a:sym typeface="+mn-lt"/>
              </a:rPr>
              <a:t>查看体质结果</a:t>
            </a:r>
          </a:p>
        </p:txBody>
      </p:sp>
    </p:spTree>
    <p:custDataLst>
      <p:tags r:id="rId1"/>
    </p:custDataLst>
    <p:extLst>
      <p:ext uri="{BB962C8B-B14F-4D97-AF65-F5344CB8AC3E}">
        <p14:creationId xmlns:p14="http://schemas.microsoft.com/office/powerpoint/2010/main" val="233529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arn(inVertical)">
                                      <p:cBhvr>
                                        <p:cTn id="7" dur="500"/>
                                        <p:tgtEl>
                                          <p:spTgt spid="2048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20493"/>
                                        </p:tgtEl>
                                        <p:attrNameLst>
                                          <p:attrName>style.visibility</p:attrName>
                                        </p:attrNameLst>
                                      </p:cBhvr>
                                      <p:to>
                                        <p:strVal val="visible"/>
                                      </p:to>
                                    </p:set>
                                    <p:animEffect transition="in" filter="fade">
                                      <p:cBhvr>
                                        <p:cTn id="21" dur="1000"/>
                                        <p:tgtEl>
                                          <p:spTgt spid="20493"/>
                                        </p:tgtEl>
                                      </p:cBhvr>
                                    </p:animEffect>
                                    <p:anim calcmode="lin" valueType="num">
                                      <p:cBhvr>
                                        <p:cTn id="22" dur="1000" fill="hold"/>
                                        <p:tgtEl>
                                          <p:spTgt spid="20493"/>
                                        </p:tgtEl>
                                        <p:attrNameLst>
                                          <p:attrName>ppt_x</p:attrName>
                                        </p:attrNameLst>
                                      </p:cBhvr>
                                      <p:tavLst>
                                        <p:tav tm="0">
                                          <p:val>
                                            <p:strVal val="#ppt_x"/>
                                          </p:val>
                                        </p:tav>
                                        <p:tav tm="100000">
                                          <p:val>
                                            <p:strVal val="#ppt_x"/>
                                          </p:val>
                                        </p:tav>
                                      </p:tavLst>
                                    </p:anim>
                                    <p:anim calcmode="lin" valueType="num">
                                      <p:cBhvr>
                                        <p:cTn id="23" dur="1000" fill="hold"/>
                                        <p:tgtEl>
                                          <p:spTgt spid="20493"/>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6" presetClass="entr" presetSubtype="21" fill="hold" grpId="0" nodeType="afterEffect">
                                  <p:stCondLst>
                                    <p:cond delay="0"/>
                                  </p:stCondLst>
                                  <p:childTnLst>
                                    <p:set>
                                      <p:cBhvr>
                                        <p:cTn id="26" dur="1" fill="hold">
                                          <p:stCondLst>
                                            <p:cond delay="0"/>
                                          </p:stCondLst>
                                        </p:cTn>
                                        <p:tgtEl>
                                          <p:spTgt spid="20507"/>
                                        </p:tgtEl>
                                        <p:attrNameLst>
                                          <p:attrName>style.visibility</p:attrName>
                                        </p:attrNameLst>
                                      </p:cBhvr>
                                      <p:to>
                                        <p:strVal val="visible"/>
                                      </p:to>
                                    </p:set>
                                    <p:animEffect transition="in" filter="barn(inVertical)">
                                      <p:cBhvr>
                                        <p:cTn id="27" dur="500"/>
                                        <p:tgtEl>
                                          <p:spTgt spid="20507"/>
                                        </p:tgtEl>
                                      </p:cBhvr>
                                    </p:animEffect>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20508"/>
                                        </p:tgtEl>
                                        <p:attrNameLst>
                                          <p:attrName>style.visibility</p:attrName>
                                        </p:attrNameLst>
                                      </p:cBhvr>
                                      <p:to>
                                        <p:strVal val="visible"/>
                                      </p:to>
                                    </p:set>
                                    <p:animEffect transition="in" filter="fade">
                                      <p:cBhvr>
                                        <p:cTn id="31" dur="1000"/>
                                        <p:tgtEl>
                                          <p:spTgt spid="20508"/>
                                        </p:tgtEl>
                                      </p:cBhvr>
                                    </p:animEffect>
                                    <p:anim calcmode="lin" valueType="num">
                                      <p:cBhvr>
                                        <p:cTn id="32" dur="1000" fill="hold"/>
                                        <p:tgtEl>
                                          <p:spTgt spid="20508"/>
                                        </p:tgtEl>
                                        <p:attrNameLst>
                                          <p:attrName>ppt_x</p:attrName>
                                        </p:attrNameLst>
                                      </p:cBhvr>
                                      <p:tavLst>
                                        <p:tav tm="0">
                                          <p:val>
                                            <p:strVal val="#ppt_x"/>
                                          </p:val>
                                        </p:tav>
                                        <p:tav tm="100000">
                                          <p:val>
                                            <p:strVal val="#ppt_x"/>
                                          </p:val>
                                        </p:tav>
                                      </p:tavLst>
                                    </p:anim>
                                    <p:anim calcmode="lin" valueType="num">
                                      <p:cBhvr>
                                        <p:cTn id="33" dur="1000" fill="hold"/>
                                        <p:tgtEl>
                                          <p:spTgt spid="205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493" grpId="0"/>
      <p:bldP spid="20508" grpId="0"/>
      <p:bldP spid="20507" grpId="0"/>
      <p:bldP spid="20485"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custDataLst>
              <p:tags r:id="rId2"/>
            </p:custDataLst>
          </p:nvPr>
        </p:nvSpPr>
        <p:spPr>
          <a:xfrm>
            <a:off x="1938136" y="2263775"/>
            <a:ext cx="1612900" cy="1604963"/>
          </a:xfrm>
          <a:prstGeom prst="ellipse">
            <a:avLst/>
          </a:prstGeom>
          <a:solidFill>
            <a:schemeClr val="accent3">
              <a:lumMod val="75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r>
              <a:rPr lang="en-US" altLang="zh-CN" dirty="0"/>
              <a:t>SSM</a:t>
            </a:r>
            <a:r>
              <a:rPr lang="zh-CN" altLang="zh-CN" dirty="0"/>
              <a:t>框架</a:t>
            </a:r>
            <a:endParaRPr lang="zh-CN" altLang="en-US" noProof="1">
              <a:solidFill>
                <a:schemeClr val="bg1"/>
              </a:solidFill>
              <a:latin typeface="微软雅黑" pitchFamily="34" charset="-122"/>
              <a:ea typeface="微软雅黑" pitchFamily="34" charset="-122"/>
              <a:cs typeface="微软雅黑" pitchFamily="34" charset="-122"/>
              <a:sym typeface="+mn-ea"/>
            </a:endParaRPr>
          </a:p>
        </p:txBody>
      </p:sp>
      <p:sp>
        <p:nvSpPr>
          <p:cNvPr id="4" name="任意多边形 3"/>
          <p:cNvSpPr/>
          <p:nvPr>
            <p:custDataLst>
              <p:tags r:id="rId3"/>
            </p:custDataLst>
          </p:nvPr>
        </p:nvSpPr>
        <p:spPr>
          <a:xfrm>
            <a:off x="1900036" y="2149475"/>
            <a:ext cx="1765300" cy="1835150"/>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endParaRPr lang="zh-CN" altLang="en-US" noProof="1">
              <a:solidFill>
                <a:schemeClr val="tx1"/>
              </a:solidFill>
              <a:latin typeface="微软雅黑" pitchFamily="34" charset="-122"/>
              <a:ea typeface="微软雅黑" pitchFamily="34" charset="-122"/>
              <a:cs typeface="微软雅黑" pitchFamily="34" charset="-122"/>
            </a:endParaRPr>
          </a:p>
        </p:txBody>
      </p:sp>
      <p:sp>
        <p:nvSpPr>
          <p:cNvPr id="21507" name="文本框 5"/>
          <p:cNvSpPr txBox="1">
            <a:spLocks noChangeArrowheads="1"/>
          </p:cNvSpPr>
          <p:nvPr>
            <p:custDataLst>
              <p:tags r:id="rId4"/>
            </p:custDataLst>
          </p:nvPr>
        </p:nvSpPr>
        <p:spPr bwMode="auto">
          <a:xfrm>
            <a:off x="1125675" y="4272653"/>
            <a:ext cx="2963589" cy="135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nSpc>
                <a:spcPct val="120000"/>
              </a:lnSpc>
              <a:defRPr/>
            </a:pPr>
            <a:r>
              <a:rPr lang="en-US" altLang="zh-CN" sz="1400" dirty="0">
                <a:solidFill>
                  <a:schemeClr val="tx1">
                    <a:lumMod val="50000"/>
                    <a:lumOff val="50000"/>
                  </a:schemeClr>
                </a:solidFill>
                <a:latin typeface="微软雅黑" pitchFamily="34" charset="-122"/>
                <a:cs typeface="微软雅黑" pitchFamily="34" charset="-122"/>
                <a:sym typeface="+mn-ea"/>
              </a:rPr>
              <a:t>SSM</a:t>
            </a:r>
            <a:r>
              <a:rPr lang="zh-CN" altLang="en-US" sz="1400" dirty="0">
                <a:solidFill>
                  <a:schemeClr val="tx1">
                    <a:lumMod val="50000"/>
                    <a:lumOff val="50000"/>
                  </a:schemeClr>
                </a:solidFill>
                <a:latin typeface="微软雅黑" pitchFamily="34" charset="-122"/>
                <a:cs typeface="微软雅黑" pitchFamily="34" charset="-122"/>
                <a:sym typeface="+mn-ea"/>
              </a:rPr>
              <a:t>框架集由</a:t>
            </a:r>
            <a:r>
              <a:rPr lang="en-US" altLang="zh-CN" sz="1400" dirty="0">
                <a:solidFill>
                  <a:schemeClr val="tx1">
                    <a:lumMod val="50000"/>
                    <a:lumOff val="50000"/>
                  </a:schemeClr>
                </a:solidFill>
                <a:latin typeface="微软雅黑" pitchFamily="34" charset="-122"/>
                <a:cs typeface="微软雅黑" pitchFamily="34" charset="-122"/>
                <a:sym typeface="+mn-ea"/>
              </a:rPr>
              <a:t>Spring</a:t>
            </a:r>
            <a:r>
              <a:rPr lang="zh-CN" altLang="en-US" sz="1400" dirty="0">
                <a:solidFill>
                  <a:schemeClr val="tx1">
                    <a:lumMod val="50000"/>
                    <a:lumOff val="50000"/>
                  </a:schemeClr>
                </a:solidFill>
                <a:latin typeface="微软雅黑" pitchFamily="34" charset="-122"/>
                <a:cs typeface="微软雅黑" pitchFamily="34" charset="-122"/>
                <a:sym typeface="+mn-ea"/>
              </a:rPr>
              <a:t>、</a:t>
            </a:r>
            <a:r>
              <a:rPr lang="en-US" altLang="zh-CN" sz="1400" dirty="0" err="1">
                <a:solidFill>
                  <a:schemeClr val="tx1">
                    <a:lumMod val="50000"/>
                    <a:lumOff val="50000"/>
                  </a:schemeClr>
                </a:solidFill>
                <a:latin typeface="微软雅黑" pitchFamily="34" charset="-122"/>
                <a:cs typeface="微软雅黑" pitchFamily="34" charset="-122"/>
                <a:sym typeface="+mn-ea"/>
              </a:rPr>
              <a:t>MyBatis</a:t>
            </a:r>
            <a:r>
              <a:rPr lang="zh-CN" altLang="en-US" sz="1400" dirty="0">
                <a:solidFill>
                  <a:schemeClr val="tx1">
                    <a:lumMod val="50000"/>
                    <a:lumOff val="50000"/>
                  </a:schemeClr>
                </a:solidFill>
                <a:latin typeface="微软雅黑" pitchFamily="34" charset="-122"/>
                <a:cs typeface="微软雅黑" pitchFamily="34" charset="-122"/>
                <a:sym typeface="+mn-ea"/>
              </a:rPr>
              <a:t>两个开源框架整合而成（</a:t>
            </a:r>
            <a:r>
              <a:rPr lang="en-US" altLang="zh-CN" sz="1400" dirty="0" err="1">
                <a:solidFill>
                  <a:schemeClr val="tx1">
                    <a:lumMod val="50000"/>
                    <a:lumOff val="50000"/>
                  </a:schemeClr>
                </a:solidFill>
                <a:latin typeface="微软雅黑" pitchFamily="34" charset="-122"/>
                <a:cs typeface="微软雅黑" pitchFamily="34" charset="-122"/>
                <a:sym typeface="+mn-ea"/>
              </a:rPr>
              <a:t>SpringMVC</a:t>
            </a:r>
            <a:r>
              <a:rPr lang="zh-CN" altLang="en-US" sz="1400" dirty="0">
                <a:solidFill>
                  <a:schemeClr val="tx1">
                    <a:lumMod val="50000"/>
                    <a:lumOff val="50000"/>
                  </a:schemeClr>
                </a:solidFill>
                <a:latin typeface="微软雅黑" pitchFamily="34" charset="-122"/>
                <a:cs typeface="微软雅黑" pitchFamily="34" charset="-122"/>
                <a:sym typeface="+mn-ea"/>
              </a:rPr>
              <a:t>是</a:t>
            </a:r>
            <a:r>
              <a:rPr lang="en-US" altLang="zh-CN" sz="1400" dirty="0">
                <a:solidFill>
                  <a:schemeClr val="tx1">
                    <a:lumMod val="50000"/>
                    <a:lumOff val="50000"/>
                  </a:schemeClr>
                </a:solidFill>
                <a:latin typeface="微软雅黑" pitchFamily="34" charset="-122"/>
                <a:cs typeface="微软雅黑" pitchFamily="34" charset="-122"/>
                <a:sym typeface="+mn-ea"/>
              </a:rPr>
              <a:t>Spring</a:t>
            </a:r>
            <a:r>
              <a:rPr lang="zh-CN" altLang="en-US" sz="1400" dirty="0">
                <a:solidFill>
                  <a:schemeClr val="tx1">
                    <a:lumMod val="50000"/>
                    <a:lumOff val="50000"/>
                  </a:schemeClr>
                </a:solidFill>
                <a:latin typeface="微软雅黑" pitchFamily="34" charset="-122"/>
                <a:cs typeface="微软雅黑" pitchFamily="34" charset="-122"/>
                <a:sym typeface="+mn-ea"/>
              </a:rPr>
              <a:t>中的部分内容）。常作为数据源较简单的</a:t>
            </a:r>
            <a:r>
              <a:rPr lang="en-US" altLang="zh-CN" sz="1400" dirty="0">
                <a:solidFill>
                  <a:schemeClr val="tx1">
                    <a:lumMod val="50000"/>
                    <a:lumOff val="50000"/>
                  </a:schemeClr>
                </a:solidFill>
                <a:latin typeface="微软雅黑" pitchFamily="34" charset="-122"/>
                <a:cs typeface="微软雅黑" pitchFamily="34" charset="-122"/>
                <a:sym typeface="+mn-ea"/>
              </a:rPr>
              <a:t>web</a:t>
            </a:r>
            <a:r>
              <a:rPr lang="zh-CN" altLang="en-US" sz="1400" dirty="0">
                <a:solidFill>
                  <a:schemeClr val="tx1">
                    <a:lumMod val="50000"/>
                    <a:lumOff val="50000"/>
                  </a:schemeClr>
                </a:solidFill>
                <a:latin typeface="微软雅黑" pitchFamily="34" charset="-122"/>
                <a:cs typeface="微软雅黑" pitchFamily="34" charset="-122"/>
                <a:sym typeface="+mn-ea"/>
              </a:rPr>
              <a:t>项目的框架。</a:t>
            </a:r>
          </a:p>
        </p:txBody>
      </p:sp>
      <p:sp>
        <p:nvSpPr>
          <p:cNvPr id="7" name="燕尾形 6"/>
          <p:cNvSpPr/>
          <p:nvPr>
            <p:custDataLst>
              <p:tags r:id="rId5"/>
            </p:custDataLst>
          </p:nvPr>
        </p:nvSpPr>
        <p:spPr>
          <a:xfrm>
            <a:off x="4185412" y="2808288"/>
            <a:ext cx="395287" cy="536575"/>
          </a:xfrm>
          <a:prstGeom prst="chevr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endParaRPr lang="zh-CN" altLang="en-US" noProof="1">
              <a:solidFill>
                <a:schemeClr val="tx1"/>
              </a:solidFill>
              <a:latin typeface="微软雅黑" pitchFamily="34" charset="-122"/>
              <a:ea typeface="微软雅黑" pitchFamily="34" charset="-122"/>
              <a:cs typeface="微软雅黑" pitchFamily="34" charset="-122"/>
            </a:endParaRPr>
          </a:p>
        </p:txBody>
      </p:sp>
      <p:sp>
        <p:nvSpPr>
          <p:cNvPr id="12" name="燕尾形 11"/>
          <p:cNvSpPr/>
          <p:nvPr>
            <p:custDataLst>
              <p:tags r:id="rId6"/>
            </p:custDataLst>
          </p:nvPr>
        </p:nvSpPr>
        <p:spPr>
          <a:xfrm>
            <a:off x="7336732" y="2808288"/>
            <a:ext cx="393700" cy="536575"/>
          </a:xfrm>
          <a:prstGeom prst="chevr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endParaRPr lang="zh-CN" altLang="en-US" noProof="1">
              <a:solidFill>
                <a:schemeClr val="tx1"/>
              </a:solidFill>
              <a:latin typeface="微软雅黑" pitchFamily="34" charset="-122"/>
              <a:ea typeface="微软雅黑" pitchFamily="34" charset="-122"/>
              <a:cs typeface="微软雅黑" pitchFamily="34" charset="-122"/>
            </a:endParaRPr>
          </a:p>
        </p:txBody>
      </p:sp>
      <p:sp>
        <p:nvSpPr>
          <p:cNvPr id="9" name="椭圆 8"/>
          <p:cNvSpPr/>
          <p:nvPr>
            <p:custDataLst>
              <p:tags r:id="rId7"/>
            </p:custDataLst>
          </p:nvPr>
        </p:nvSpPr>
        <p:spPr>
          <a:xfrm>
            <a:off x="5175319" y="2263775"/>
            <a:ext cx="1652588" cy="1604964"/>
          </a:xfrm>
          <a:prstGeom prst="ellipse">
            <a:avLst/>
          </a:prstGeom>
          <a:solidFill>
            <a:schemeClr val="accent4">
              <a:lumMod val="75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r>
              <a:rPr lang="en-US" altLang="zh-CN" dirty="0"/>
              <a:t>Spring Boot</a:t>
            </a:r>
            <a:r>
              <a:rPr lang="zh-CN" altLang="zh-CN" dirty="0"/>
              <a:t>框架</a:t>
            </a:r>
            <a:endParaRPr lang="zh-CN" altLang="en-US" noProof="1">
              <a:solidFill>
                <a:schemeClr val="bg1"/>
              </a:solidFill>
              <a:latin typeface="微软雅黑" pitchFamily="34" charset="-122"/>
              <a:ea typeface="微软雅黑" pitchFamily="34" charset="-122"/>
              <a:cs typeface="微软雅黑" pitchFamily="34" charset="-122"/>
              <a:sym typeface="+mn-ea"/>
            </a:endParaRPr>
          </a:p>
        </p:txBody>
      </p:sp>
      <p:sp>
        <p:nvSpPr>
          <p:cNvPr id="10" name="任意多边形 9"/>
          <p:cNvSpPr/>
          <p:nvPr>
            <p:custDataLst>
              <p:tags r:id="rId8"/>
            </p:custDataLst>
          </p:nvPr>
        </p:nvSpPr>
        <p:spPr>
          <a:xfrm>
            <a:off x="5129281" y="2149475"/>
            <a:ext cx="1765300" cy="1835150"/>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endParaRPr lang="zh-CN" altLang="en-US" noProof="1">
              <a:solidFill>
                <a:schemeClr val="tx1"/>
              </a:solidFill>
              <a:latin typeface="微软雅黑" pitchFamily="34" charset="-122"/>
              <a:ea typeface="微软雅黑" pitchFamily="34" charset="-122"/>
              <a:cs typeface="微软雅黑" pitchFamily="34" charset="-122"/>
            </a:endParaRPr>
          </a:p>
        </p:txBody>
      </p:sp>
      <p:sp>
        <p:nvSpPr>
          <p:cNvPr id="21513" name="文本框 25"/>
          <p:cNvSpPr txBox="1">
            <a:spLocks noChangeArrowheads="1"/>
          </p:cNvSpPr>
          <p:nvPr>
            <p:custDataLst>
              <p:tags r:id="rId9"/>
            </p:custDataLst>
          </p:nvPr>
        </p:nvSpPr>
        <p:spPr bwMode="auto">
          <a:xfrm>
            <a:off x="4621796" y="4272652"/>
            <a:ext cx="2714936" cy="229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nSpc>
                <a:spcPct val="120000"/>
              </a:lnSpc>
              <a:defRPr/>
            </a:pPr>
            <a:r>
              <a:rPr lang="en-US" altLang="zh-CN" sz="1400" dirty="0">
                <a:solidFill>
                  <a:schemeClr val="tx1">
                    <a:lumMod val="50000"/>
                    <a:lumOff val="50000"/>
                  </a:schemeClr>
                </a:solidFill>
                <a:latin typeface="微软雅黑" pitchFamily="34" charset="-122"/>
                <a:cs typeface="微软雅黑" pitchFamily="34" charset="-122"/>
                <a:sym typeface="微软雅黑" pitchFamily="34" charset="-122"/>
              </a:rPr>
              <a:t>Spring Boot</a:t>
            </a:r>
            <a:r>
              <a:rPr lang="zh-CN" altLang="en-US" sz="1400" dirty="0">
                <a:solidFill>
                  <a:schemeClr val="tx1">
                    <a:lumMod val="50000"/>
                    <a:lumOff val="50000"/>
                  </a:schemeClr>
                </a:solidFill>
                <a:latin typeface="微软雅黑" pitchFamily="34" charset="-122"/>
                <a:cs typeface="微软雅黑" pitchFamily="34" charset="-122"/>
                <a:sym typeface="微软雅黑" pitchFamily="34" charset="-122"/>
              </a:rPr>
              <a:t>是一种采用特定方式来进行</a:t>
            </a:r>
            <a:r>
              <a:rPr lang="en-US" altLang="zh-CN" sz="1400" dirty="0">
                <a:solidFill>
                  <a:schemeClr val="tx1">
                    <a:lumMod val="50000"/>
                    <a:lumOff val="50000"/>
                  </a:schemeClr>
                </a:solidFill>
                <a:latin typeface="微软雅黑" pitchFamily="34" charset="-122"/>
                <a:cs typeface="微软雅黑" pitchFamily="34" charset="-122"/>
                <a:sym typeface="微软雅黑" pitchFamily="34" charset="-122"/>
              </a:rPr>
              <a:t>Java</a:t>
            </a:r>
            <a:r>
              <a:rPr lang="zh-CN" altLang="en-US" sz="1400" dirty="0">
                <a:solidFill>
                  <a:schemeClr val="tx1">
                    <a:lumMod val="50000"/>
                    <a:lumOff val="50000"/>
                  </a:schemeClr>
                </a:solidFill>
                <a:latin typeface="微软雅黑" pitchFamily="34" charset="-122"/>
                <a:cs typeface="微软雅黑" pitchFamily="34" charset="-122"/>
                <a:sym typeface="微软雅黑" pitchFamily="34" charset="-122"/>
              </a:rPr>
              <a:t>程序配置的框架，可以使程序开发人员不再需要自己定义固定样式的配置，从而实现</a:t>
            </a:r>
            <a:r>
              <a:rPr lang="en-US" altLang="zh-CN" sz="1400" dirty="0">
                <a:solidFill>
                  <a:schemeClr val="tx1">
                    <a:lumMod val="50000"/>
                    <a:lumOff val="50000"/>
                  </a:schemeClr>
                </a:solidFill>
                <a:latin typeface="微软雅黑" pitchFamily="34" charset="-122"/>
                <a:cs typeface="微软雅黑" pitchFamily="34" charset="-122"/>
                <a:sym typeface="微软雅黑" pitchFamily="34" charset="-122"/>
              </a:rPr>
              <a:t>Spring</a:t>
            </a:r>
            <a:r>
              <a:rPr lang="zh-CN" altLang="en-US" sz="1400" dirty="0">
                <a:solidFill>
                  <a:schemeClr val="tx1">
                    <a:lumMod val="50000"/>
                    <a:lumOff val="50000"/>
                  </a:schemeClr>
                </a:solidFill>
                <a:latin typeface="微软雅黑" pitchFamily="34" charset="-122"/>
                <a:cs typeface="微软雅黑" pitchFamily="34" charset="-122"/>
                <a:sym typeface="微软雅黑" pitchFamily="34" charset="-122"/>
              </a:rPr>
              <a:t>应用的初始设置过程和</a:t>
            </a:r>
            <a:r>
              <a:rPr lang="en-US" altLang="zh-CN" sz="1400" dirty="0">
                <a:solidFill>
                  <a:schemeClr val="tx1">
                    <a:lumMod val="50000"/>
                    <a:lumOff val="50000"/>
                  </a:schemeClr>
                </a:solidFill>
                <a:latin typeface="微软雅黑" pitchFamily="34" charset="-122"/>
                <a:cs typeface="微软雅黑" pitchFamily="34" charset="-122"/>
                <a:sym typeface="微软雅黑" pitchFamily="34" charset="-122"/>
              </a:rPr>
              <a:t>Java</a:t>
            </a:r>
            <a:r>
              <a:rPr lang="zh-CN" altLang="en-US" sz="1400" dirty="0">
                <a:solidFill>
                  <a:schemeClr val="tx1">
                    <a:lumMod val="50000"/>
                    <a:lumOff val="50000"/>
                  </a:schemeClr>
                </a:solidFill>
                <a:latin typeface="微软雅黑" pitchFamily="34" charset="-122"/>
                <a:cs typeface="微软雅黑" pitchFamily="34" charset="-122"/>
                <a:sym typeface="微软雅黑" pitchFamily="34" charset="-122"/>
              </a:rPr>
              <a:t>程序开发过程的简化。</a:t>
            </a:r>
          </a:p>
        </p:txBody>
      </p:sp>
      <p:sp>
        <p:nvSpPr>
          <p:cNvPr id="14" name="椭圆 13"/>
          <p:cNvSpPr/>
          <p:nvPr>
            <p:custDataLst>
              <p:tags r:id="rId10"/>
            </p:custDataLst>
          </p:nvPr>
        </p:nvSpPr>
        <p:spPr>
          <a:xfrm>
            <a:off x="8285298" y="2265363"/>
            <a:ext cx="1606550" cy="1603375"/>
          </a:xfrm>
          <a:prstGeom prst="ellipse">
            <a:avLst/>
          </a:prstGeom>
          <a:solidFill>
            <a:schemeClr val="accent2">
              <a:lumMod val="7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r>
              <a:rPr lang="en-US" altLang="zh-CN" dirty="0"/>
              <a:t>WebSocket</a:t>
            </a:r>
            <a:r>
              <a:rPr lang="zh-CN" altLang="zh-CN" dirty="0"/>
              <a:t>通讯</a:t>
            </a:r>
            <a:endParaRPr lang="zh-CN" altLang="en-US" noProof="1">
              <a:solidFill>
                <a:schemeClr val="bg1"/>
              </a:solidFill>
              <a:latin typeface="微软雅黑" pitchFamily="34" charset="-122"/>
              <a:ea typeface="微软雅黑" pitchFamily="34" charset="-122"/>
              <a:cs typeface="微软雅黑" pitchFamily="34" charset="-122"/>
              <a:sym typeface="+mn-ea"/>
            </a:endParaRPr>
          </a:p>
        </p:txBody>
      </p:sp>
      <p:sp>
        <p:nvSpPr>
          <p:cNvPr id="15" name="任意多边形 14"/>
          <p:cNvSpPr/>
          <p:nvPr>
            <p:custDataLst>
              <p:tags r:id="rId11"/>
            </p:custDataLst>
          </p:nvPr>
        </p:nvSpPr>
        <p:spPr>
          <a:xfrm>
            <a:off x="8239260" y="2149475"/>
            <a:ext cx="1766888" cy="1835150"/>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buFontTx/>
              <a:buNone/>
              <a:defRPr/>
            </a:pPr>
            <a:endParaRPr lang="zh-CN" altLang="en-US" noProof="1">
              <a:solidFill>
                <a:schemeClr val="tx1"/>
              </a:solidFill>
              <a:latin typeface="微软雅黑" pitchFamily="34" charset="-122"/>
              <a:ea typeface="微软雅黑" pitchFamily="34" charset="-122"/>
              <a:cs typeface="微软雅黑" pitchFamily="34" charset="-122"/>
            </a:endParaRPr>
          </a:p>
        </p:txBody>
      </p:sp>
      <p:sp>
        <p:nvSpPr>
          <p:cNvPr id="21516" name="文本框 26"/>
          <p:cNvSpPr txBox="1">
            <a:spLocks noChangeArrowheads="1"/>
          </p:cNvSpPr>
          <p:nvPr>
            <p:custDataLst>
              <p:tags r:id="rId12"/>
            </p:custDataLst>
          </p:nvPr>
        </p:nvSpPr>
        <p:spPr bwMode="auto">
          <a:xfrm>
            <a:off x="8023360" y="4290115"/>
            <a:ext cx="2538623" cy="173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nSpc>
                <a:spcPct val="120000"/>
              </a:lnSpc>
              <a:defRPr/>
            </a:pPr>
            <a:r>
              <a:rPr lang="en-US" altLang="zh-CN" sz="1400" dirty="0">
                <a:solidFill>
                  <a:schemeClr val="tx1">
                    <a:lumMod val="50000"/>
                    <a:lumOff val="50000"/>
                  </a:schemeClr>
                </a:solidFill>
                <a:latin typeface="微软雅黑" pitchFamily="34" charset="-122"/>
                <a:cs typeface="微软雅黑" pitchFamily="34" charset="-122"/>
                <a:sym typeface="微软雅黑" pitchFamily="34" charset="-122"/>
              </a:rPr>
              <a:t>WebSocket</a:t>
            </a:r>
            <a:r>
              <a:rPr lang="zh-CN" altLang="en-US" sz="1400" dirty="0">
                <a:solidFill>
                  <a:schemeClr val="tx1">
                    <a:lumMod val="50000"/>
                    <a:lumOff val="50000"/>
                  </a:schemeClr>
                </a:solidFill>
                <a:latin typeface="微软雅黑" pitchFamily="34" charset="-122"/>
                <a:cs typeface="微软雅黑" pitchFamily="34" charset="-122"/>
                <a:sym typeface="微软雅黑" pitchFamily="34" charset="-122"/>
              </a:rPr>
              <a:t>通讯是在</a:t>
            </a:r>
            <a:r>
              <a:rPr lang="en-US" altLang="zh-CN" sz="1400" dirty="0">
                <a:solidFill>
                  <a:schemeClr val="tx1">
                    <a:lumMod val="50000"/>
                    <a:lumOff val="50000"/>
                  </a:schemeClr>
                </a:solidFill>
                <a:latin typeface="微软雅黑" pitchFamily="34" charset="-122"/>
                <a:cs typeface="微软雅黑" pitchFamily="34" charset="-122"/>
                <a:sym typeface="微软雅黑" pitchFamily="34" charset="-122"/>
              </a:rPr>
              <a:t>HTML5</a:t>
            </a:r>
            <a:r>
              <a:rPr lang="zh-CN" altLang="en-US" sz="1400" dirty="0">
                <a:solidFill>
                  <a:schemeClr val="tx1">
                    <a:lumMod val="50000"/>
                    <a:lumOff val="50000"/>
                  </a:schemeClr>
                </a:solidFill>
                <a:latin typeface="微软雅黑" pitchFamily="34" charset="-122"/>
                <a:cs typeface="微软雅黑" pitchFamily="34" charset="-122"/>
                <a:sym typeface="微软雅黑" pitchFamily="34" charset="-122"/>
              </a:rPr>
              <a:t>上开始发行并被</a:t>
            </a:r>
            <a:r>
              <a:rPr lang="en-US" altLang="zh-CN" sz="1400" dirty="0">
                <a:solidFill>
                  <a:schemeClr val="tx1">
                    <a:lumMod val="50000"/>
                    <a:lumOff val="50000"/>
                  </a:schemeClr>
                </a:solidFill>
                <a:latin typeface="微软雅黑" pitchFamily="34" charset="-122"/>
                <a:cs typeface="微软雅黑" pitchFamily="34" charset="-122"/>
                <a:sym typeface="微软雅黑" pitchFamily="34" charset="-122"/>
              </a:rPr>
              <a:t>HTML5</a:t>
            </a:r>
            <a:r>
              <a:rPr lang="zh-CN" altLang="en-US" sz="1400" dirty="0">
                <a:solidFill>
                  <a:schemeClr val="tx1">
                    <a:lumMod val="50000"/>
                    <a:lumOff val="50000"/>
                  </a:schemeClr>
                </a:solidFill>
                <a:latin typeface="微软雅黑" pitchFamily="34" charset="-122"/>
                <a:cs typeface="微软雅黑" pitchFamily="34" charset="-122"/>
                <a:sym typeface="微软雅黑" pitchFamily="34" charset="-122"/>
              </a:rPr>
              <a:t>提供的一种可以在单个</a:t>
            </a:r>
            <a:r>
              <a:rPr lang="en-US" altLang="zh-CN" sz="1400" dirty="0">
                <a:solidFill>
                  <a:schemeClr val="tx1">
                    <a:lumMod val="50000"/>
                    <a:lumOff val="50000"/>
                  </a:schemeClr>
                </a:solidFill>
                <a:latin typeface="微软雅黑" pitchFamily="34" charset="-122"/>
                <a:cs typeface="微软雅黑" pitchFamily="34" charset="-122"/>
                <a:sym typeface="微软雅黑" pitchFamily="34" charset="-122"/>
              </a:rPr>
              <a:t>TCP</a:t>
            </a:r>
            <a:r>
              <a:rPr lang="zh-CN" altLang="en-US" sz="1400" dirty="0">
                <a:solidFill>
                  <a:schemeClr val="tx1">
                    <a:lumMod val="50000"/>
                    <a:lumOff val="50000"/>
                  </a:schemeClr>
                </a:solidFill>
                <a:latin typeface="微软雅黑" pitchFamily="34" charset="-122"/>
                <a:cs typeface="微软雅黑" pitchFamily="34" charset="-122"/>
                <a:sym typeface="微软雅黑" pitchFamily="34" charset="-122"/>
              </a:rPr>
              <a:t>协议的连接上进行全双工通讯的一种协议。</a:t>
            </a:r>
          </a:p>
        </p:txBody>
      </p:sp>
      <p:sp>
        <p:nvSpPr>
          <p:cNvPr id="50" name="任意多边形: 形状 49"/>
          <p:cNvSpPr/>
          <p:nvPr>
            <p:custDataLst>
              <p:tags r:id="rId13"/>
            </p:custDataLst>
          </p:nvPr>
        </p:nvSpPr>
        <p:spPr>
          <a:xfrm>
            <a:off x="0" y="-6350"/>
            <a:ext cx="1171575"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chemeClr val="bg1">
              <a:lumMod val="95000"/>
            </a:schemeClr>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51" name="任意多边形: 形状 50"/>
          <p:cNvSpPr/>
          <p:nvPr>
            <p:custDataLst>
              <p:tags r:id="rId14"/>
            </p:custDataLst>
          </p:nvPr>
        </p:nvSpPr>
        <p:spPr>
          <a:xfrm>
            <a:off x="0" y="-6350"/>
            <a:ext cx="1035050"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13" name="KSO_Shape"/>
          <p:cNvSpPr/>
          <p:nvPr>
            <p:custDataLst>
              <p:tags r:id="rId15"/>
            </p:custDataLst>
          </p:nvPr>
        </p:nvSpPr>
        <p:spPr>
          <a:xfrm rot="6188927">
            <a:off x="782638" y="434975"/>
            <a:ext cx="90488"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54" name="KSO_Shape"/>
          <p:cNvSpPr/>
          <p:nvPr>
            <p:custDataLst>
              <p:tags r:id="rId16"/>
            </p:custDataLst>
          </p:nvPr>
        </p:nvSpPr>
        <p:spPr>
          <a:xfrm rot="7226800">
            <a:off x="744538" y="534987"/>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55" name="KSO_Shape"/>
          <p:cNvSpPr/>
          <p:nvPr>
            <p:custDataLst>
              <p:tags r:id="rId17"/>
            </p:custDataLst>
          </p:nvPr>
        </p:nvSpPr>
        <p:spPr>
          <a:xfrm rot="8126799">
            <a:off x="674688" y="620713"/>
            <a:ext cx="90487"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16" name="KSO_Shape"/>
          <p:cNvSpPr/>
          <p:nvPr>
            <p:custDataLst>
              <p:tags r:id="rId18"/>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21526" name="文本框 66"/>
          <p:cNvSpPr txBox="1">
            <a:spLocks noChangeArrowheads="1"/>
          </p:cNvSpPr>
          <p:nvPr>
            <p:custDataLst>
              <p:tags r:id="rId19"/>
            </p:custDataLst>
          </p:nvPr>
        </p:nvSpPr>
        <p:spPr bwMode="auto">
          <a:xfrm>
            <a:off x="34925" y="53975"/>
            <a:ext cx="792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gn="ctr">
              <a:defRPr/>
            </a:pPr>
            <a:r>
              <a:rPr lang="en-US" altLang="zh-CN" sz="3600" dirty="0">
                <a:solidFill>
                  <a:schemeClr val="tx1">
                    <a:lumMod val="75000"/>
                    <a:lumOff val="25000"/>
                  </a:schemeClr>
                </a:solidFill>
                <a:latin typeface="微软雅黑" pitchFamily="34" charset="-122"/>
                <a:cs typeface="微软雅黑" pitchFamily="34" charset="-122"/>
                <a:sym typeface="+mn-ea"/>
              </a:rPr>
              <a:t>05</a:t>
            </a:r>
          </a:p>
        </p:txBody>
      </p:sp>
      <p:sp>
        <p:nvSpPr>
          <p:cNvPr id="21527" name="文本框 16"/>
          <p:cNvSpPr txBox="1">
            <a:spLocks noChangeArrowheads="1"/>
          </p:cNvSpPr>
          <p:nvPr>
            <p:custDataLst>
              <p:tags r:id="rId20"/>
            </p:custDataLst>
          </p:nvPr>
        </p:nvSpPr>
        <p:spPr bwMode="auto">
          <a:xfrm>
            <a:off x="1221823" y="291000"/>
            <a:ext cx="5653088"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defRPr/>
            </a:pPr>
            <a:r>
              <a:rPr lang="zh-CN" altLang="en-US" sz="4400" b="1" dirty="0">
                <a:solidFill>
                  <a:schemeClr val="tx1">
                    <a:lumMod val="75000"/>
                    <a:lumOff val="25000"/>
                  </a:schemeClr>
                </a:solidFill>
                <a:latin typeface="楷体" panose="02010609060101010101" pitchFamily="49" charset="-122"/>
                <a:ea typeface="楷体" panose="02010609060101010101" pitchFamily="49" charset="-122"/>
                <a:cs typeface="微软雅黑" pitchFamily="34" charset="-122"/>
                <a:sym typeface="+mn-ea"/>
              </a:rPr>
              <a:t>技术运用</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1507"/>
                                        </p:tgtEl>
                                        <p:attrNameLst>
                                          <p:attrName>style.visibility</p:attrName>
                                        </p:attrNameLst>
                                      </p:cBhvr>
                                      <p:to>
                                        <p:strVal val="visible"/>
                                      </p:to>
                                    </p:set>
                                    <p:animEffect transition="in" filter="fade">
                                      <p:cBhvr>
                                        <p:cTn id="17" dur="1000"/>
                                        <p:tgtEl>
                                          <p:spTgt spid="21507"/>
                                        </p:tgtEl>
                                      </p:cBhvr>
                                    </p:animEffect>
                                    <p:anim calcmode="lin" valueType="num">
                                      <p:cBhvr>
                                        <p:cTn id="18" dur="1000" fill="hold"/>
                                        <p:tgtEl>
                                          <p:spTgt spid="21507"/>
                                        </p:tgtEl>
                                        <p:attrNameLst>
                                          <p:attrName>ppt_x</p:attrName>
                                        </p:attrNameLst>
                                      </p:cBhvr>
                                      <p:tavLst>
                                        <p:tav tm="0">
                                          <p:val>
                                            <p:strVal val="#ppt_x"/>
                                          </p:val>
                                        </p:tav>
                                        <p:tav tm="100000">
                                          <p:val>
                                            <p:strVal val="#ppt_x"/>
                                          </p:val>
                                        </p:tav>
                                      </p:tavLst>
                                    </p:anim>
                                    <p:anim calcmode="lin" valueType="num">
                                      <p:cBhvr>
                                        <p:cTn id="19" dur="1000" fill="hold"/>
                                        <p:tgtEl>
                                          <p:spTgt spid="21507"/>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21513"/>
                                        </p:tgtEl>
                                        <p:attrNameLst>
                                          <p:attrName>style.visibility</p:attrName>
                                        </p:attrNameLst>
                                      </p:cBhvr>
                                      <p:to>
                                        <p:strVal val="visible"/>
                                      </p:to>
                                    </p:set>
                                    <p:animEffect transition="in" filter="fade">
                                      <p:cBhvr>
                                        <p:cTn id="33" dur="1000"/>
                                        <p:tgtEl>
                                          <p:spTgt spid="21513"/>
                                        </p:tgtEl>
                                      </p:cBhvr>
                                    </p:animEffect>
                                    <p:anim calcmode="lin" valueType="num">
                                      <p:cBhvr>
                                        <p:cTn id="34" dur="1000" fill="hold"/>
                                        <p:tgtEl>
                                          <p:spTgt spid="21513"/>
                                        </p:tgtEl>
                                        <p:attrNameLst>
                                          <p:attrName>ppt_x</p:attrName>
                                        </p:attrNameLst>
                                      </p:cBhvr>
                                      <p:tavLst>
                                        <p:tav tm="0">
                                          <p:val>
                                            <p:strVal val="#ppt_x"/>
                                          </p:val>
                                        </p:tav>
                                        <p:tav tm="100000">
                                          <p:val>
                                            <p:strVal val="#ppt_x"/>
                                          </p:val>
                                        </p:tav>
                                      </p:tavLst>
                                    </p:anim>
                                    <p:anim calcmode="lin" valueType="num">
                                      <p:cBhvr>
                                        <p:cTn id="35" dur="1000" fill="hold"/>
                                        <p:tgtEl>
                                          <p:spTgt spid="21513"/>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par>
                          <p:cTn id="41" fill="hold">
                            <p:stCondLst>
                              <p:cond delay="4500"/>
                            </p:stCondLst>
                            <p:childTnLst>
                              <p:par>
                                <p:cTn id="42" presetID="2" presetClass="entr" presetSubtype="4"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21516"/>
                                        </p:tgtEl>
                                        <p:attrNameLst>
                                          <p:attrName>style.visibility</p:attrName>
                                        </p:attrNameLst>
                                      </p:cBhvr>
                                      <p:to>
                                        <p:strVal val="visible"/>
                                      </p:to>
                                    </p:set>
                                    <p:animEffect transition="in" filter="fade">
                                      <p:cBhvr>
                                        <p:cTn id="49" dur="1000"/>
                                        <p:tgtEl>
                                          <p:spTgt spid="21516"/>
                                        </p:tgtEl>
                                      </p:cBhvr>
                                    </p:animEffect>
                                    <p:anim calcmode="lin" valueType="num">
                                      <p:cBhvr>
                                        <p:cTn id="50" dur="1000" fill="hold"/>
                                        <p:tgtEl>
                                          <p:spTgt spid="21516"/>
                                        </p:tgtEl>
                                        <p:attrNameLst>
                                          <p:attrName>ppt_x</p:attrName>
                                        </p:attrNameLst>
                                      </p:cBhvr>
                                      <p:tavLst>
                                        <p:tav tm="0">
                                          <p:val>
                                            <p:strVal val="#ppt_x"/>
                                          </p:val>
                                        </p:tav>
                                        <p:tav tm="100000">
                                          <p:val>
                                            <p:strVal val="#ppt_x"/>
                                          </p:val>
                                        </p:tav>
                                      </p:tavLst>
                                    </p:anim>
                                    <p:anim calcmode="lin" valueType="num">
                                      <p:cBhvr>
                                        <p:cTn id="51" dur="1000" fill="hold"/>
                                        <p:tgtEl>
                                          <p:spTgt spid="215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1507" grpId="0"/>
      <p:bldP spid="9" grpId="0" animBg="1"/>
      <p:bldP spid="10" grpId="0" animBg="1"/>
      <p:bldP spid="21513" grpId="0"/>
      <p:bldP spid="14" grpId="0" animBg="1"/>
      <p:bldP spid="15" grpId="0" animBg="1"/>
      <p:bldP spid="215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形状 26">
            <a:extLst>
              <a:ext uri="{FF2B5EF4-FFF2-40B4-BE49-F238E27FC236}">
                <a16:creationId xmlns:a16="http://schemas.microsoft.com/office/drawing/2014/main" id="{7DCC7D6C-F043-4727-9496-A9B90D681BD8}"/>
              </a:ext>
            </a:extLst>
          </p:cNvPr>
          <p:cNvSpPr/>
          <p:nvPr>
            <p:custDataLst>
              <p:tags r:id="rId1"/>
            </p:custDataLst>
          </p:nvPr>
        </p:nvSpPr>
        <p:spPr>
          <a:xfrm>
            <a:off x="0" y="-6350"/>
            <a:ext cx="1171575"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chemeClr val="bg1">
              <a:lumMod val="95000"/>
            </a:schemeClr>
          </a:solidFill>
          <a:ln>
            <a:noFill/>
          </a:ln>
          <a:effectLst>
            <a:outerShdw blurRad="330200" dist="38100" dir="2700000" algn="tl"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28" name="任意多边形: 形状 27">
            <a:extLst>
              <a:ext uri="{FF2B5EF4-FFF2-40B4-BE49-F238E27FC236}">
                <a16:creationId xmlns:a16="http://schemas.microsoft.com/office/drawing/2014/main" id="{C74C8E8C-A523-4B46-A878-D4EC34EBE20C}"/>
              </a:ext>
            </a:extLst>
          </p:cNvPr>
          <p:cNvSpPr/>
          <p:nvPr>
            <p:custDataLst>
              <p:tags r:id="rId2"/>
            </p:custDataLst>
          </p:nvPr>
        </p:nvSpPr>
        <p:spPr>
          <a:xfrm>
            <a:off x="0" y="-6350"/>
            <a:ext cx="1035050"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29" name="文本框 44">
            <a:extLst>
              <a:ext uri="{FF2B5EF4-FFF2-40B4-BE49-F238E27FC236}">
                <a16:creationId xmlns:a16="http://schemas.microsoft.com/office/drawing/2014/main" id="{E095E64D-5AB9-4F96-9ADE-3C4B77743364}"/>
              </a:ext>
            </a:extLst>
          </p:cNvPr>
          <p:cNvSpPr txBox="1">
            <a:spLocks noChangeArrowheads="1"/>
          </p:cNvSpPr>
          <p:nvPr>
            <p:custDataLst>
              <p:tags r:id="rId3"/>
            </p:custDataLst>
          </p:nvPr>
        </p:nvSpPr>
        <p:spPr bwMode="auto">
          <a:xfrm>
            <a:off x="34925" y="53975"/>
            <a:ext cx="792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gn="ctr">
              <a:defRPr/>
            </a:pPr>
            <a:r>
              <a:rPr lang="en-US" altLang="zh-CN" sz="3600" dirty="0">
                <a:solidFill>
                  <a:schemeClr val="tx1">
                    <a:lumMod val="75000"/>
                    <a:lumOff val="25000"/>
                  </a:schemeClr>
                </a:solidFill>
                <a:latin typeface="微软雅黑" pitchFamily="34" charset="-122"/>
                <a:cs typeface="微软雅黑" pitchFamily="34" charset="-122"/>
                <a:sym typeface="+mn-ea"/>
              </a:rPr>
              <a:t>06</a:t>
            </a:r>
          </a:p>
        </p:txBody>
      </p:sp>
      <p:sp>
        <p:nvSpPr>
          <p:cNvPr id="30" name="KSO_Shape">
            <a:extLst>
              <a:ext uri="{FF2B5EF4-FFF2-40B4-BE49-F238E27FC236}">
                <a16:creationId xmlns:a16="http://schemas.microsoft.com/office/drawing/2014/main" id="{9511CD9F-470D-4F41-8FBB-CF536A902E19}"/>
              </a:ext>
            </a:extLst>
          </p:cNvPr>
          <p:cNvSpPr/>
          <p:nvPr>
            <p:custDataLst>
              <p:tags r:id="rId4"/>
            </p:custDataLst>
          </p:nvPr>
        </p:nvSpPr>
        <p:spPr>
          <a:xfrm rot="6188927">
            <a:off x="782638" y="434975"/>
            <a:ext cx="90488"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31" name="KSO_Shape">
            <a:extLst>
              <a:ext uri="{FF2B5EF4-FFF2-40B4-BE49-F238E27FC236}">
                <a16:creationId xmlns:a16="http://schemas.microsoft.com/office/drawing/2014/main" id="{A9B8BCDE-E608-4B64-B478-B767B6E00739}"/>
              </a:ext>
            </a:extLst>
          </p:cNvPr>
          <p:cNvSpPr/>
          <p:nvPr>
            <p:custDataLst>
              <p:tags r:id="rId5"/>
            </p:custDataLst>
          </p:nvPr>
        </p:nvSpPr>
        <p:spPr>
          <a:xfrm rot="7226800">
            <a:off x="744538" y="534987"/>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32" name="KSO_Shape">
            <a:extLst>
              <a:ext uri="{FF2B5EF4-FFF2-40B4-BE49-F238E27FC236}">
                <a16:creationId xmlns:a16="http://schemas.microsoft.com/office/drawing/2014/main" id="{69DB5FC6-FD67-4045-ABB0-21B43699AAA0}"/>
              </a:ext>
            </a:extLst>
          </p:cNvPr>
          <p:cNvSpPr/>
          <p:nvPr>
            <p:custDataLst>
              <p:tags r:id="rId6"/>
            </p:custDataLst>
          </p:nvPr>
        </p:nvSpPr>
        <p:spPr>
          <a:xfrm rot="8126799">
            <a:off x="674688" y="620713"/>
            <a:ext cx="90487"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33" name="KSO_Shape">
            <a:extLst>
              <a:ext uri="{FF2B5EF4-FFF2-40B4-BE49-F238E27FC236}">
                <a16:creationId xmlns:a16="http://schemas.microsoft.com/office/drawing/2014/main" id="{E90D39E1-EBF7-4030-A62C-6BC6EF394307}"/>
              </a:ext>
            </a:extLst>
          </p:cNvPr>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34" name="文本框 52">
            <a:extLst>
              <a:ext uri="{FF2B5EF4-FFF2-40B4-BE49-F238E27FC236}">
                <a16:creationId xmlns:a16="http://schemas.microsoft.com/office/drawing/2014/main" id="{D6C1EED4-B6B9-45FF-9ECC-AC6686A93E67}"/>
              </a:ext>
            </a:extLst>
          </p:cNvPr>
          <p:cNvSpPr txBox="1">
            <a:spLocks noChangeArrowheads="1"/>
          </p:cNvSpPr>
          <p:nvPr>
            <p:custDataLst>
              <p:tags r:id="rId8"/>
            </p:custDataLst>
          </p:nvPr>
        </p:nvSpPr>
        <p:spPr bwMode="auto">
          <a:xfrm>
            <a:off x="1219043" y="291000"/>
            <a:ext cx="5653088"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defRPr/>
            </a:pPr>
            <a:r>
              <a:rPr lang="zh-CN" altLang="en-US" sz="4400" b="1" dirty="0">
                <a:solidFill>
                  <a:schemeClr val="tx1">
                    <a:lumMod val="75000"/>
                    <a:lumOff val="25000"/>
                  </a:schemeClr>
                </a:solidFill>
                <a:latin typeface="楷体" panose="02010609060101010101" pitchFamily="49" charset="-122"/>
                <a:ea typeface="楷体" panose="02010609060101010101" pitchFamily="49" charset="-122"/>
                <a:cs typeface="微软雅黑" pitchFamily="34" charset="-122"/>
                <a:sym typeface="+mn-ea"/>
              </a:rPr>
              <a:t>技术运用</a:t>
            </a:r>
          </a:p>
        </p:txBody>
      </p:sp>
      <p:sp>
        <p:nvSpPr>
          <p:cNvPr id="35" name="文本框 34">
            <a:extLst>
              <a:ext uri="{FF2B5EF4-FFF2-40B4-BE49-F238E27FC236}">
                <a16:creationId xmlns:a16="http://schemas.microsoft.com/office/drawing/2014/main" id="{6CDCE637-BB08-4A36-A603-124C256409B4}"/>
              </a:ext>
            </a:extLst>
          </p:cNvPr>
          <p:cNvSpPr txBox="1"/>
          <p:nvPr/>
        </p:nvSpPr>
        <p:spPr>
          <a:xfrm>
            <a:off x="1794427" y="1720634"/>
            <a:ext cx="9098703" cy="646331"/>
          </a:xfrm>
          <a:prstGeom prst="rect">
            <a:avLst/>
          </a:prstGeom>
          <a:noFill/>
        </p:spPr>
        <p:txBody>
          <a:bodyPr wrap="square" rtlCol="0">
            <a:spAutoFit/>
          </a:bodyPr>
          <a:lstStyle/>
          <a:p>
            <a:r>
              <a:rPr lang="zh-CN" altLang="en-US" dirty="0"/>
              <a:t>      本项目利用</a:t>
            </a:r>
            <a:r>
              <a:rPr lang="en-US" altLang="zh-CN" dirty="0"/>
              <a:t>SSM</a:t>
            </a:r>
            <a:r>
              <a:rPr lang="zh-CN" altLang="en-US" dirty="0"/>
              <a:t>框架，将整个项目分为四大块：</a:t>
            </a:r>
            <a:r>
              <a:rPr lang="zh-CN" altLang="zh-CN" dirty="0"/>
              <a:t>表示层，控制层，业务逻辑层和持久层</a:t>
            </a:r>
            <a:r>
              <a:rPr lang="zh-CN" altLang="en-US" dirty="0"/>
              <a:t>。</a:t>
            </a:r>
          </a:p>
        </p:txBody>
      </p:sp>
      <p:sp>
        <p:nvSpPr>
          <p:cNvPr id="70" name="文本框 69">
            <a:extLst>
              <a:ext uri="{FF2B5EF4-FFF2-40B4-BE49-F238E27FC236}">
                <a16:creationId xmlns:a16="http://schemas.microsoft.com/office/drawing/2014/main" id="{90FBEA76-F50D-4FE0-938C-BB678F57CBEA}"/>
              </a:ext>
            </a:extLst>
          </p:cNvPr>
          <p:cNvSpPr txBox="1"/>
          <p:nvPr/>
        </p:nvSpPr>
        <p:spPr>
          <a:xfrm>
            <a:off x="1669771" y="1220131"/>
            <a:ext cx="9223359" cy="461665"/>
          </a:xfrm>
          <a:prstGeom prst="rect">
            <a:avLst/>
          </a:prstGeom>
          <a:noFill/>
        </p:spPr>
        <p:txBody>
          <a:bodyPr wrap="square" rtlCol="0">
            <a:spAutoFit/>
          </a:bodyPr>
          <a:lstStyle/>
          <a:p>
            <a:r>
              <a:rPr lang="en-US" altLang="zh-CN" sz="2400" dirty="0">
                <a:ea typeface="楷体" panose="02010609060101010101" pitchFamily="49" charset="-122"/>
              </a:rPr>
              <a:t>1</a:t>
            </a:r>
            <a:r>
              <a:rPr lang="zh-CN" altLang="en-US" sz="2400" dirty="0">
                <a:ea typeface="楷体" panose="02010609060101010101" pitchFamily="49" charset="-122"/>
              </a:rPr>
              <a:t>、</a:t>
            </a:r>
            <a:r>
              <a:rPr lang="en-US" altLang="zh-CN" sz="2400" dirty="0">
                <a:ea typeface="楷体" panose="02010609060101010101" pitchFamily="49" charset="-122"/>
              </a:rPr>
              <a:t>SSM</a:t>
            </a:r>
            <a:r>
              <a:rPr lang="zh-CN" altLang="zh-CN" sz="2400" dirty="0">
                <a:ea typeface="楷体" panose="02010609060101010101" pitchFamily="49" charset="-122"/>
              </a:rPr>
              <a:t>（</a:t>
            </a:r>
            <a:r>
              <a:rPr lang="en-US" altLang="zh-CN" sz="2400" dirty="0" err="1">
                <a:ea typeface="楷体" panose="02010609060101010101" pitchFamily="49" charset="-122"/>
              </a:rPr>
              <a:t>Spring+SpringMVC+MyBatis</a:t>
            </a:r>
            <a:r>
              <a:rPr lang="zh-CN" altLang="zh-CN" sz="2400" dirty="0">
                <a:ea typeface="楷体" panose="02010609060101010101" pitchFamily="49" charset="-122"/>
              </a:rPr>
              <a:t>）集成型框架</a:t>
            </a:r>
            <a:endParaRPr lang="zh-CN" altLang="en-US" sz="2400" dirty="0">
              <a:ea typeface="楷体" panose="02010609060101010101" pitchFamily="49" charset="-122"/>
            </a:endParaRPr>
          </a:p>
        </p:txBody>
      </p:sp>
      <p:sp>
        <p:nvSpPr>
          <p:cNvPr id="72" name="矩形 71">
            <a:extLst>
              <a:ext uri="{FF2B5EF4-FFF2-40B4-BE49-F238E27FC236}">
                <a16:creationId xmlns:a16="http://schemas.microsoft.com/office/drawing/2014/main" id="{8ABF6DF5-B8D4-4847-A886-F1A14DBCADAE}"/>
              </a:ext>
            </a:extLst>
          </p:cNvPr>
          <p:cNvSpPr/>
          <p:nvPr/>
        </p:nvSpPr>
        <p:spPr>
          <a:xfrm>
            <a:off x="2743200" y="2374641"/>
            <a:ext cx="6255026" cy="46283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effectLst/>
                <a:latin typeface="+mn-ea"/>
              </a:rPr>
              <a:t>表示层 </a:t>
            </a:r>
            <a:r>
              <a:rPr lang="en-US" altLang="zh-CN" dirty="0">
                <a:solidFill>
                  <a:schemeClr val="bg1"/>
                </a:solidFill>
                <a:effectLst/>
                <a:latin typeface="+mn-ea"/>
              </a:rPr>
              <a:t>( JSP / HTML / CSS / JSON )</a:t>
            </a:r>
            <a:endParaRPr lang="zh-CN" altLang="en-US" dirty="0">
              <a:solidFill>
                <a:schemeClr val="bg1"/>
              </a:solidFill>
              <a:effectLst/>
              <a:latin typeface="+mn-ea"/>
            </a:endParaRPr>
          </a:p>
        </p:txBody>
      </p:sp>
      <p:sp>
        <p:nvSpPr>
          <p:cNvPr id="73" name="矩形 72">
            <a:extLst>
              <a:ext uri="{FF2B5EF4-FFF2-40B4-BE49-F238E27FC236}">
                <a16:creationId xmlns:a16="http://schemas.microsoft.com/office/drawing/2014/main" id="{B16CF25B-0D5B-4614-8036-9FF1157CA1D1}"/>
              </a:ext>
            </a:extLst>
          </p:cNvPr>
          <p:cNvSpPr/>
          <p:nvPr/>
        </p:nvSpPr>
        <p:spPr>
          <a:xfrm>
            <a:off x="2743200" y="3237338"/>
            <a:ext cx="6255020" cy="46283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effectLst/>
                <a:latin typeface="+mn-ea"/>
              </a:rPr>
              <a:t>控制层 </a:t>
            </a:r>
            <a:r>
              <a:rPr lang="en-US" altLang="zh-CN" dirty="0">
                <a:solidFill>
                  <a:schemeClr val="bg1"/>
                </a:solidFill>
                <a:effectLst/>
                <a:latin typeface="+mn-ea"/>
              </a:rPr>
              <a:t>( Spring MVC</a:t>
            </a:r>
            <a:r>
              <a:rPr lang="zh-CN" altLang="en-US" dirty="0">
                <a:solidFill>
                  <a:schemeClr val="bg1"/>
                </a:solidFill>
                <a:effectLst/>
                <a:latin typeface="+mn-ea"/>
              </a:rPr>
              <a:t>的</a:t>
            </a:r>
            <a:r>
              <a:rPr lang="en-US" altLang="zh-CN" dirty="0">
                <a:solidFill>
                  <a:schemeClr val="bg1"/>
                </a:solidFill>
                <a:effectLst/>
                <a:latin typeface="+mn-ea"/>
              </a:rPr>
              <a:t>Controller )</a:t>
            </a:r>
            <a:endParaRPr lang="zh-CN" altLang="en-US" dirty="0">
              <a:solidFill>
                <a:schemeClr val="bg1"/>
              </a:solidFill>
              <a:effectLst/>
              <a:latin typeface="+mn-ea"/>
            </a:endParaRPr>
          </a:p>
        </p:txBody>
      </p:sp>
      <p:sp>
        <p:nvSpPr>
          <p:cNvPr id="74" name="矩形 73">
            <a:extLst>
              <a:ext uri="{FF2B5EF4-FFF2-40B4-BE49-F238E27FC236}">
                <a16:creationId xmlns:a16="http://schemas.microsoft.com/office/drawing/2014/main" id="{E267C10F-08B5-4976-A78F-A9EBE4E2F772}"/>
              </a:ext>
            </a:extLst>
          </p:cNvPr>
          <p:cNvSpPr/>
          <p:nvPr/>
        </p:nvSpPr>
        <p:spPr>
          <a:xfrm>
            <a:off x="2743200" y="4100035"/>
            <a:ext cx="6255018" cy="46283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effectLst/>
                <a:latin typeface="+mn-ea"/>
              </a:rPr>
              <a:t>业务逻辑层 </a:t>
            </a:r>
            <a:r>
              <a:rPr lang="en-US" altLang="zh-CN" dirty="0">
                <a:solidFill>
                  <a:schemeClr val="bg1"/>
                </a:solidFill>
                <a:effectLst/>
                <a:latin typeface="+mn-ea"/>
              </a:rPr>
              <a:t>( Service</a:t>
            </a:r>
            <a:r>
              <a:rPr lang="zh-CN" altLang="en-US" dirty="0">
                <a:solidFill>
                  <a:schemeClr val="bg1"/>
                </a:solidFill>
                <a:effectLst/>
                <a:latin typeface="+mn-ea"/>
              </a:rPr>
              <a:t>接口方法和实现 </a:t>
            </a:r>
            <a:r>
              <a:rPr lang="en-US" altLang="zh-CN" dirty="0">
                <a:solidFill>
                  <a:schemeClr val="bg1"/>
                </a:solidFill>
                <a:effectLst/>
                <a:latin typeface="+mn-ea"/>
              </a:rPr>
              <a:t>)</a:t>
            </a:r>
            <a:endParaRPr lang="zh-CN" altLang="en-US" dirty="0">
              <a:solidFill>
                <a:schemeClr val="bg1"/>
              </a:solidFill>
              <a:effectLst/>
              <a:latin typeface="+mn-ea"/>
            </a:endParaRPr>
          </a:p>
        </p:txBody>
      </p:sp>
      <p:sp>
        <p:nvSpPr>
          <p:cNvPr id="75" name="矩形 74">
            <a:extLst>
              <a:ext uri="{FF2B5EF4-FFF2-40B4-BE49-F238E27FC236}">
                <a16:creationId xmlns:a16="http://schemas.microsoft.com/office/drawing/2014/main" id="{62CF497B-EA80-4FFA-BF1C-5BC8DAA46DFE}"/>
              </a:ext>
            </a:extLst>
          </p:cNvPr>
          <p:cNvSpPr/>
          <p:nvPr/>
        </p:nvSpPr>
        <p:spPr>
          <a:xfrm>
            <a:off x="2743200" y="4962732"/>
            <a:ext cx="6255007" cy="46283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effectLst/>
                <a:latin typeface="+mn-ea"/>
              </a:rPr>
              <a:t>持久层 </a:t>
            </a:r>
            <a:r>
              <a:rPr lang="en-US" altLang="zh-CN" dirty="0">
                <a:solidFill>
                  <a:schemeClr val="bg1"/>
                </a:solidFill>
                <a:effectLst/>
                <a:latin typeface="+mn-ea"/>
              </a:rPr>
              <a:t>( </a:t>
            </a:r>
            <a:r>
              <a:rPr lang="en-US" altLang="zh-CN" dirty="0" err="1">
                <a:solidFill>
                  <a:schemeClr val="bg1"/>
                </a:solidFill>
                <a:effectLst/>
                <a:latin typeface="+mn-ea"/>
              </a:rPr>
              <a:t>Mybatis</a:t>
            </a:r>
            <a:r>
              <a:rPr lang="en-US" altLang="zh-CN" dirty="0">
                <a:solidFill>
                  <a:schemeClr val="bg1"/>
                </a:solidFill>
                <a:effectLst/>
                <a:latin typeface="+mn-ea"/>
              </a:rPr>
              <a:t> )</a:t>
            </a:r>
            <a:endParaRPr lang="zh-CN" altLang="en-US" dirty="0">
              <a:solidFill>
                <a:schemeClr val="bg1"/>
              </a:solidFill>
              <a:effectLst/>
              <a:latin typeface="+mn-ea"/>
            </a:endParaRPr>
          </a:p>
        </p:txBody>
      </p:sp>
      <p:sp>
        <p:nvSpPr>
          <p:cNvPr id="76" name="矩形 75">
            <a:extLst>
              <a:ext uri="{FF2B5EF4-FFF2-40B4-BE49-F238E27FC236}">
                <a16:creationId xmlns:a16="http://schemas.microsoft.com/office/drawing/2014/main" id="{644859C3-1D98-40E0-8F79-F72985BE88C0}"/>
              </a:ext>
            </a:extLst>
          </p:cNvPr>
          <p:cNvSpPr/>
          <p:nvPr/>
        </p:nvSpPr>
        <p:spPr>
          <a:xfrm>
            <a:off x="2743174" y="5825429"/>
            <a:ext cx="6255026" cy="46283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effectLst/>
                <a:latin typeface="+mn-ea"/>
              </a:rPr>
              <a:t>MySQL</a:t>
            </a:r>
            <a:r>
              <a:rPr lang="zh-CN" altLang="en-US" dirty="0">
                <a:solidFill>
                  <a:schemeClr val="bg1"/>
                </a:solidFill>
                <a:effectLst/>
                <a:latin typeface="+mn-ea"/>
              </a:rPr>
              <a:t>数据库</a:t>
            </a:r>
          </a:p>
        </p:txBody>
      </p:sp>
      <p:cxnSp>
        <p:nvCxnSpPr>
          <p:cNvPr id="78" name="直接箭头连接符 77">
            <a:extLst>
              <a:ext uri="{FF2B5EF4-FFF2-40B4-BE49-F238E27FC236}">
                <a16:creationId xmlns:a16="http://schemas.microsoft.com/office/drawing/2014/main" id="{99CF22DC-155C-4C5F-8693-F3324DEB5EA2}"/>
              </a:ext>
            </a:extLst>
          </p:cNvPr>
          <p:cNvCxnSpPr/>
          <p:nvPr/>
        </p:nvCxnSpPr>
        <p:spPr>
          <a:xfrm>
            <a:off x="4784035" y="2837477"/>
            <a:ext cx="0" cy="399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266656B8-7C46-4CBD-8955-EE28E2656345}"/>
              </a:ext>
            </a:extLst>
          </p:cNvPr>
          <p:cNvCxnSpPr/>
          <p:nvPr/>
        </p:nvCxnSpPr>
        <p:spPr>
          <a:xfrm>
            <a:off x="4797287" y="3700174"/>
            <a:ext cx="0" cy="399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直接箭头连接符 81">
            <a:extLst>
              <a:ext uri="{FF2B5EF4-FFF2-40B4-BE49-F238E27FC236}">
                <a16:creationId xmlns:a16="http://schemas.microsoft.com/office/drawing/2014/main" id="{E165C975-4317-4241-A92D-7777F13A0DFC}"/>
              </a:ext>
            </a:extLst>
          </p:cNvPr>
          <p:cNvCxnSpPr/>
          <p:nvPr/>
        </p:nvCxnSpPr>
        <p:spPr>
          <a:xfrm>
            <a:off x="4784035" y="4562871"/>
            <a:ext cx="0" cy="399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8FA92471-65E3-4A02-A642-84EEFE00D164}"/>
              </a:ext>
            </a:extLst>
          </p:cNvPr>
          <p:cNvCxnSpPr/>
          <p:nvPr/>
        </p:nvCxnSpPr>
        <p:spPr>
          <a:xfrm>
            <a:off x="4797287" y="5425568"/>
            <a:ext cx="0" cy="399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接箭头连接符 85">
            <a:extLst>
              <a:ext uri="{FF2B5EF4-FFF2-40B4-BE49-F238E27FC236}">
                <a16:creationId xmlns:a16="http://schemas.microsoft.com/office/drawing/2014/main" id="{5EB6626F-B860-4797-965F-57B6332AF92B}"/>
              </a:ext>
            </a:extLst>
          </p:cNvPr>
          <p:cNvCxnSpPr/>
          <p:nvPr/>
        </p:nvCxnSpPr>
        <p:spPr>
          <a:xfrm flipV="1">
            <a:off x="6872131" y="5425568"/>
            <a:ext cx="0" cy="399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直接箭头连接符 87">
            <a:extLst>
              <a:ext uri="{FF2B5EF4-FFF2-40B4-BE49-F238E27FC236}">
                <a16:creationId xmlns:a16="http://schemas.microsoft.com/office/drawing/2014/main" id="{86C33E96-3A5D-4CD9-A030-98D8ABF42551}"/>
              </a:ext>
            </a:extLst>
          </p:cNvPr>
          <p:cNvCxnSpPr/>
          <p:nvPr/>
        </p:nvCxnSpPr>
        <p:spPr>
          <a:xfrm flipV="1">
            <a:off x="6872131" y="4562871"/>
            <a:ext cx="0" cy="399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直接箭头连接符 89">
            <a:extLst>
              <a:ext uri="{FF2B5EF4-FFF2-40B4-BE49-F238E27FC236}">
                <a16:creationId xmlns:a16="http://schemas.microsoft.com/office/drawing/2014/main" id="{73D8E027-2CCA-4577-9B03-91B999E5B932}"/>
              </a:ext>
            </a:extLst>
          </p:cNvPr>
          <p:cNvCxnSpPr/>
          <p:nvPr/>
        </p:nvCxnSpPr>
        <p:spPr>
          <a:xfrm flipV="1">
            <a:off x="6872131" y="3700174"/>
            <a:ext cx="0" cy="399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直接箭头连接符 91">
            <a:extLst>
              <a:ext uri="{FF2B5EF4-FFF2-40B4-BE49-F238E27FC236}">
                <a16:creationId xmlns:a16="http://schemas.microsoft.com/office/drawing/2014/main" id="{4D65AAF3-DA8E-4AC0-A8DB-17354F638044}"/>
              </a:ext>
            </a:extLst>
          </p:cNvPr>
          <p:cNvCxnSpPr/>
          <p:nvPr/>
        </p:nvCxnSpPr>
        <p:spPr>
          <a:xfrm flipV="1">
            <a:off x="6872131" y="2837477"/>
            <a:ext cx="0" cy="399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3" name="文本框 92">
            <a:extLst>
              <a:ext uri="{FF2B5EF4-FFF2-40B4-BE49-F238E27FC236}">
                <a16:creationId xmlns:a16="http://schemas.microsoft.com/office/drawing/2014/main" id="{883E9C8E-2CAE-46F1-BDBF-4DCA13353963}"/>
              </a:ext>
            </a:extLst>
          </p:cNvPr>
          <p:cNvSpPr txBox="1"/>
          <p:nvPr/>
        </p:nvSpPr>
        <p:spPr>
          <a:xfrm>
            <a:off x="4045587" y="2852741"/>
            <a:ext cx="646331" cy="369332"/>
          </a:xfrm>
          <a:prstGeom prst="rect">
            <a:avLst/>
          </a:prstGeom>
          <a:noFill/>
        </p:spPr>
        <p:txBody>
          <a:bodyPr wrap="none" rtlCol="0">
            <a:spAutoFit/>
          </a:bodyPr>
          <a:lstStyle/>
          <a:p>
            <a:r>
              <a:rPr lang="zh-CN" altLang="en-US" b="1" dirty="0">
                <a:latin typeface="楷体" panose="02010609060101010101" pitchFamily="49" charset="-122"/>
                <a:ea typeface="楷体" panose="02010609060101010101" pitchFamily="49" charset="-122"/>
              </a:rPr>
              <a:t>请求</a:t>
            </a:r>
          </a:p>
        </p:txBody>
      </p:sp>
      <p:sp>
        <p:nvSpPr>
          <p:cNvPr id="94" name="文本框 93">
            <a:extLst>
              <a:ext uri="{FF2B5EF4-FFF2-40B4-BE49-F238E27FC236}">
                <a16:creationId xmlns:a16="http://schemas.microsoft.com/office/drawing/2014/main" id="{087BB286-EDF9-45EA-BD57-CB00F0B901A0}"/>
              </a:ext>
            </a:extLst>
          </p:cNvPr>
          <p:cNvSpPr txBox="1"/>
          <p:nvPr/>
        </p:nvSpPr>
        <p:spPr>
          <a:xfrm>
            <a:off x="6886032" y="2845044"/>
            <a:ext cx="649537" cy="369332"/>
          </a:xfrm>
          <a:prstGeom prst="rect">
            <a:avLst/>
          </a:prstGeom>
          <a:noFill/>
        </p:spPr>
        <p:txBody>
          <a:bodyPr wrap="none" rtlCol="0">
            <a:spAutoFit/>
          </a:bodyPr>
          <a:lstStyle/>
          <a:p>
            <a:r>
              <a:rPr lang="zh-CN" altLang="en-US" b="1" dirty="0">
                <a:latin typeface="楷体" panose="02010609060101010101" pitchFamily="49" charset="-122"/>
                <a:ea typeface="楷体" panose="02010609060101010101" pitchFamily="49" charset="-122"/>
              </a:rPr>
              <a:t>响应</a:t>
            </a:r>
          </a:p>
        </p:txBody>
      </p:sp>
      <p:sp>
        <p:nvSpPr>
          <p:cNvPr id="95" name="文本框 94">
            <a:extLst>
              <a:ext uri="{FF2B5EF4-FFF2-40B4-BE49-F238E27FC236}">
                <a16:creationId xmlns:a16="http://schemas.microsoft.com/office/drawing/2014/main" id="{69CF80AE-F72E-4970-A2AB-75ADE1EEC0AB}"/>
              </a:ext>
            </a:extLst>
          </p:cNvPr>
          <p:cNvSpPr txBox="1"/>
          <p:nvPr/>
        </p:nvSpPr>
        <p:spPr>
          <a:xfrm>
            <a:off x="3021491" y="3713332"/>
            <a:ext cx="1849007"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调用业务层接口</a:t>
            </a:r>
          </a:p>
        </p:txBody>
      </p:sp>
      <p:sp>
        <p:nvSpPr>
          <p:cNvPr id="96" name="文本框 95">
            <a:extLst>
              <a:ext uri="{FF2B5EF4-FFF2-40B4-BE49-F238E27FC236}">
                <a16:creationId xmlns:a16="http://schemas.microsoft.com/office/drawing/2014/main" id="{8B0CE499-3A51-43D3-8474-ECA7B42D31CA}"/>
              </a:ext>
            </a:extLst>
          </p:cNvPr>
          <p:cNvSpPr txBox="1"/>
          <p:nvPr/>
        </p:nvSpPr>
        <p:spPr>
          <a:xfrm>
            <a:off x="6889885" y="3708659"/>
            <a:ext cx="2044149" cy="369332"/>
          </a:xfrm>
          <a:prstGeom prst="rect">
            <a:avLst/>
          </a:prstGeom>
          <a:noFill/>
        </p:spPr>
        <p:txBody>
          <a:bodyPr wrap="none" rtlCol="0">
            <a:spAutoFit/>
          </a:bodyPr>
          <a:lstStyle/>
          <a:p>
            <a:r>
              <a:rPr lang="zh-CN" altLang="en-US" b="1" dirty="0">
                <a:latin typeface="楷体" panose="02010609060101010101" pitchFamily="49" charset="-122"/>
                <a:ea typeface="楷体" panose="02010609060101010101" pitchFamily="49" charset="-122"/>
              </a:rPr>
              <a:t>返回处理后的数据</a:t>
            </a:r>
          </a:p>
        </p:txBody>
      </p:sp>
      <p:sp>
        <p:nvSpPr>
          <p:cNvPr id="97" name="文本框 96">
            <a:extLst>
              <a:ext uri="{FF2B5EF4-FFF2-40B4-BE49-F238E27FC236}">
                <a16:creationId xmlns:a16="http://schemas.microsoft.com/office/drawing/2014/main" id="{B80B8996-2B9B-43C6-BF68-94CBFBEA3BDD}"/>
              </a:ext>
            </a:extLst>
          </p:cNvPr>
          <p:cNvSpPr txBox="1"/>
          <p:nvPr/>
        </p:nvSpPr>
        <p:spPr>
          <a:xfrm>
            <a:off x="2936971" y="4564577"/>
            <a:ext cx="1933523"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调用</a:t>
            </a:r>
            <a:r>
              <a:rPr lang="en-US" altLang="zh-CN" b="1" dirty="0" err="1">
                <a:latin typeface="楷体" panose="02010609060101010101" pitchFamily="49" charset="-122"/>
                <a:ea typeface="楷体" panose="02010609060101010101" pitchFamily="49" charset="-122"/>
              </a:rPr>
              <a:t>Mybatis</a:t>
            </a:r>
            <a:r>
              <a:rPr lang="zh-CN" altLang="en-US" b="1" dirty="0">
                <a:latin typeface="楷体" panose="02010609060101010101" pitchFamily="49" charset="-122"/>
                <a:ea typeface="楷体" panose="02010609060101010101" pitchFamily="49" charset="-122"/>
              </a:rPr>
              <a:t>接口</a:t>
            </a:r>
          </a:p>
        </p:txBody>
      </p:sp>
      <p:sp>
        <p:nvSpPr>
          <p:cNvPr id="98" name="文本框 97">
            <a:extLst>
              <a:ext uri="{FF2B5EF4-FFF2-40B4-BE49-F238E27FC236}">
                <a16:creationId xmlns:a16="http://schemas.microsoft.com/office/drawing/2014/main" id="{710CDEBC-EE2E-4A36-9914-ED4094175CA3}"/>
              </a:ext>
            </a:extLst>
          </p:cNvPr>
          <p:cNvSpPr txBox="1"/>
          <p:nvPr/>
        </p:nvSpPr>
        <p:spPr>
          <a:xfrm>
            <a:off x="6890534" y="4595817"/>
            <a:ext cx="2044149" cy="369332"/>
          </a:xfrm>
          <a:prstGeom prst="rect">
            <a:avLst/>
          </a:prstGeom>
          <a:noFill/>
        </p:spPr>
        <p:txBody>
          <a:bodyPr wrap="none" rtlCol="0">
            <a:spAutoFit/>
          </a:bodyPr>
          <a:lstStyle/>
          <a:p>
            <a:r>
              <a:rPr lang="zh-CN" altLang="en-US" b="1" dirty="0">
                <a:latin typeface="楷体" panose="02010609060101010101" pitchFamily="49" charset="-122"/>
                <a:ea typeface="楷体" panose="02010609060101010101" pitchFamily="49" charset="-122"/>
              </a:rPr>
              <a:t>返回实体化的数据</a:t>
            </a:r>
          </a:p>
        </p:txBody>
      </p:sp>
      <p:sp>
        <p:nvSpPr>
          <p:cNvPr id="99" name="文本框 98">
            <a:extLst>
              <a:ext uri="{FF2B5EF4-FFF2-40B4-BE49-F238E27FC236}">
                <a16:creationId xmlns:a16="http://schemas.microsoft.com/office/drawing/2014/main" id="{3E30A825-3370-4481-A3C3-03E00DD032CE}"/>
              </a:ext>
            </a:extLst>
          </p:cNvPr>
          <p:cNvSpPr txBox="1"/>
          <p:nvPr/>
        </p:nvSpPr>
        <p:spPr>
          <a:xfrm>
            <a:off x="3523670" y="5440432"/>
            <a:ext cx="1346824" cy="369332"/>
          </a:xfrm>
          <a:prstGeom prst="rect">
            <a:avLst/>
          </a:prstGeom>
          <a:noFill/>
        </p:spPr>
        <p:txBody>
          <a:bodyPr wrap="square" rtlCol="0">
            <a:spAutoFit/>
          </a:bodyPr>
          <a:lstStyle/>
          <a:p>
            <a:r>
              <a:rPr lang="zh-CN" altLang="en-US" b="1" dirty="0">
                <a:latin typeface="楷体" panose="02010609060101010101" pitchFamily="49" charset="-122"/>
                <a:ea typeface="楷体" panose="02010609060101010101" pitchFamily="49" charset="-122"/>
              </a:rPr>
              <a:t>访问数据库</a:t>
            </a:r>
          </a:p>
        </p:txBody>
      </p:sp>
      <p:sp>
        <p:nvSpPr>
          <p:cNvPr id="100" name="文本框 99">
            <a:extLst>
              <a:ext uri="{FF2B5EF4-FFF2-40B4-BE49-F238E27FC236}">
                <a16:creationId xmlns:a16="http://schemas.microsoft.com/office/drawing/2014/main" id="{239ED28E-100C-418B-9949-9F77DFFFDC30}"/>
              </a:ext>
            </a:extLst>
          </p:cNvPr>
          <p:cNvSpPr txBox="1"/>
          <p:nvPr/>
        </p:nvSpPr>
        <p:spPr>
          <a:xfrm>
            <a:off x="6889238" y="5471766"/>
            <a:ext cx="883575" cy="369332"/>
          </a:xfrm>
          <a:prstGeom prst="rect">
            <a:avLst/>
          </a:prstGeom>
          <a:noFill/>
        </p:spPr>
        <p:txBody>
          <a:bodyPr wrap="none" rtlCol="0">
            <a:spAutoFit/>
          </a:bodyPr>
          <a:lstStyle/>
          <a:p>
            <a:r>
              <a:rPr lang="en-US" altLang="zh-CN" b="1" dirty="0">
                <a:latin typeface="楷体" panose="02010609060101010101" pitchFamily="49" charset="-122"/>
                <a:ea typeface="楷体" panose="02010609060101010101" pitchFamily="49" charset="-122"/>
              </a:rPr>
              <a:t>DB</a:t>
            </a:r>
            <a:r>
              <a:rPr lang="zh-CN" altLang="en-US" b="1" dirty="0">
                <a:latin typeface="楷体" panose="02010609060101010101" pitchFamily="49" charset="-122"/>
                <a:ea typeface="楷体" panose="02010609060101010101" pitchFamily="49" charset="-122"/>
              </a:rPr>
              <a:t>数据</a:t>
            </a:r>
          </a:p>
        </p:txBody>
      </p:sp>
    </p:spTree>
    <p:extLst>
      <p:ext uri="{BB962C8B-B14F-4D97-AF65-F5344CB8AC3E}">
        <p14:creationId xmlns:p14="http://schemas.microsoft.com/office/powerpoint/2010/main" val="92282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circle(in)">
                                      <p:cBhvr>
                                        <p:cTn id="7" dur="2000"/>
                                        <p:tgtEl>
                                          <p:spTgt spid="70"/>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barn(inVertical)">
                                      <p:cBhvr>
                                        <p:cTn id="11" dur="500"/>
                                        <p:tgtEl>
                                          <p:spTgt spid="35"/>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down)">
                                      <p:cBhvr>
                                        <p:cTn id="15" dur="500"/>
                                        <p:tgtEl>
                                          <p:spTgt spid="72"/>
                                        </p:tgtEl>
                                      </p:cBhvr>
                                    </p:animEffect>
                                  </p:childTnLst>
                                </p:cTn>
                              </p:par>
                            </p:childTnLst>
                          </p:cTn>
                        </p:par>
                        <p:par>
                          <p:cTn id="16" fill="hold">
                            <p:stCondLst>
                              <p:cond delay="3000"/>
                            </p:stCondLst>
                            <p:childTnLst>
                              <p:par>
                                <p:cTn id="17" presetID="2" presetClass="entr" presetSubtype="4" fill="hold" nodeType="after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additive="base">
                                        <p:cTn id="19" dur="500" fill="hold"/>
                                        <p:tgtEl>
                                          <p:spTgt spid="78"/>
                                        </p:tgtEl>
                                        <p:attrNameLst>
                                          <p:attrName>ppt_x</p:attrName>
                                        </p:attrNameLst>
                                      </p:cBhvr>
                                      <p:tavLst>
                                        <p:tav tm="0">
                                          <p:val>
                                            <p:strVal val="#ppt_x"/>
                                          </p:val>
                                        </p:tav>
                                        <p:tav tm="100000">
                                          <p:val>
                                            <p:strVal val="#ppt_x"/>
                                          </p:val>
                                        </p:tav>
                                      </p:tavLst>
                                    </p:anim>
                                    <p:anim calcmode="lin" valueType="num">
                                      <p:cBhvr additive="base">
                                        <p:cTn id="20" dur="500" fill="hold"/>
                                        <p:tgtEl>
                                          <p:spTgt spid="78"/>
                                        </p:tgtEl>
                                        <p:attrNameLst>
                                          <p:attrName>ppt_y</p:attrName>
                                        </p:attrNameLst>
                                      </p:cBhvr>
                                      <p:tavLst>
                                        <p:tav tm="0">
                                          <p:val>
                                            <p:strVal val="1+#ppt_h/2"/>
                                          </p:val>
                                        </p:tav>
                                        <p:tav tm="100000">
                                          <p:val>
                                            <p:strVal val="#ppt_y"/>
                                          </p:val>
                                        </p:tav>
                                      </p:tavLst>
                                    </p:anim>
                                  </p:childTnLst>
                                </p:cTn>
                              </p:par>
                            </p:childTnLst>
                          </p:cTn>
                        </p:par>
                        <p:par>
                          <p:cTn id="21" fill="hold">
                            <p:stCondLst>
                              <p:cond delay="3500"/>
                            </p:stCondLst>
                            <p:childTnLst>
                              <p:par>
                                <p:cTn id="22" presetID="2" presetClass="entr" presetSubtype="4" fill="hold" grpId="0" nodeType="afterEffect">
                                  <p:stCondLst>
                                    <p:cond delay="0"/>
                                  </p:stCondLst>
                                  <p:childTnLst>
                                    <p:set>
                                      <p:cBhvr>
                                        <p:cTn id="23" dur="1" fill="hold">
                                          <p:stCondLst>
                                            <p:cond delay="0"/>
                                          </p:stCondLst>
                                        </p:cTn>
                                        <p:tgtEl>
                                          <p:spTgt spid="93"/>
                                        </p:tgtEl>
                                        <p:attrNameLst>
                                          <p:attrName>style.visibility</p:attrName>
                                        </p:attrNameLst>
                                      </p:cBhvr>
                                      <p:to>
                                        <p:strVal val="visible"/>
                                      </p:to>
                                    </p:set>
                                    <p:anim calcmode="lin" valueType="num">
                                      <p:cBhvr additive="base">
                                        <p:cTn id="24" dur="500" fill="hold"/>
                                        <p:tgtEl>
                                          <p:spTgt spid="93"/>
                                        </p:tgtEl>
                                        <p:attrNameLst>
                                          <p:attrName>ppt_x</p:attrName>
                                        </p:attrNameLst>
                                      </p:cBhvr>
                                      <p:tavLst>
                                        <p:tav tm="0">
                                          <p:val>
                                            <p:strVal val="#ppt_x"/>
                                          </p:val>
                                        </p:tav>
                                        <p:tav tm="100000">
                                          <p:val>
                                            <p:strVal val="#ppt_x"/>
                                          </p:val>
                                        </p:tav>
                                      </p:tavLst>
                                    </p:anim>
                                    <p:anim calcmode="lin" valueType="num">
                                      <p:cBhvr additive="base">
                                        <p:cTn id="25" dur="500" fill="hold"/>
                                        <p:tgtEl>
                                          <p:spTgt spid="93"/>
                                        </p:tgtEl>
                                        <p:attrNameLst>
                                          <p:attrName>ppt_y</p:attrName>
                                        </p:attrNameLst>
                                      </p:cBhvr>
                                      <p:tavLst>
                                        <p:tav tm="0">
                                          <p:val>
                                            <p:strVal val="1+#ppt_h/2"/>
                                          </p:val>
                                        </p:tav>
                                        <p:tav tm="100000">
                                          <p:val>
                                            <p:strVal val="#ppt_y"/>
                                          </p:val>
                                        </p:tav>
                                      </p:tavLst>
                                    </p:anim>
                                  </p:childTnLst>
                                </p:cTn>
                              </p:par>
                            </p:childTnLst>
                          </p:cTn>
                        </p:par>
                        <p:par>
                          <p:cTn id="26" fill="hold">
                            <p:stCondLst>
                              <p:cond delay="4000"/>
                            </p:stCondLst>
                            <p:childTnLst>
                              <p:par>
                                <p:cTn id="27" presetID="22" presetClass="entr" presetSubtype="4" fill="hold" grpId="0" nodeType="after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down)">
                                      <p:cBhvr>
                                        <p:cTn id="29" dur="500"/>
                                        <p:tgtEl>
                                          <p:spTgt spid="73"/>
                                        </p:tgtEl>
                                      </p:cBhvr>
                                    </p:animEffect>
                                  </p:childTnLst>
                                </p:cTn>
                              </p:par>
                            </p:childTnLst>
                          </p:cTn>
                        </p:par>
                        <p:par>
                          <p:cTn id="30" fill="hold">
                            <p:stCondLst>
                              <p:cond delay="4500"/>
                            </p:stCondLst>
                            <p:childTnLst>
                              <p:par>
                                <p:cTn id="31" presetID="2" presetClass="entr" presetSubtype="4" fill="hold" grpId="0" nodeType="afterEffect">
                                  <p:stCondLst>
                                    <p:cond delay="0"/>
                                  </p:stCondLst>
                                  <p:childTnLst>
                                    <p:set>
                                      <p:cBhvr>
                                        <p:cTn id="32" dur="1" fill="hold">
                                          <p:stCondLst>
                                            <p:cond delay="0"/>
                                          </p:stCondLst>
                                        </p:cTn>
                                        <p:tgtEl>
                                          <p:spTgt spid="95"/>
                                        </p:tgtEl>
                                        <p:attrNameLst>
                                          <p:attrName>style.visibility</p:attrName>
                                        </p:attrNameLst>
                                      </p:cBhvr>
                                      <p:to>
                                        <p:strVal val="visible"/>
                                      </p:to>
                                    </p:set>
                                    <p:anim calcmode="lin" valueType="num">
                                      <p:cBhvr additive="base">
                                        <p:cTn id="33" dur="500" fill="hold"/>
                                        <p:tgtEl>
                                          <p:spTgt spid="95"/>
                                        </p:tgtEl>
                                        <p:attrNameLst>
                                          <p:attrName>ppt_x</p:attrName>
                                        </p:attrNameLst>
                                      </p:cBhvr>
                                      <p:tavLst>
                                        <p:tav tm="0">
                                          <p:val>
                                            <p:strVal val="#ppt_x"/>
                                          </p:val>
                                        </p:tav>
                                        <p:tav tm="100000">
                                          <p:val>
                                            <p:strVal val="#ppt_x"/>
                                          </p:val>
                                        </p:tav>
                                      </p:tavLst>
                                    </p:anim>
                                    <p:anim calcmode="lin" valueType="num">
                                      <p:cBhvr additive="base">
                                        <p:cTn id="34" dur="500" fill="hold"/>
                                        <p:tgtEl>
                                          <p:spTgt spid="95"/>
                                        </p:tgtEl>
                                        <p:attrNameLst>
                                          <p:attrName>ppt_y</p:attrName>
                                        </p:attrNameLst>
                                      </p:cBhvr>
                                      <p:tavLst>
                                        <p:tav tm="0">
                                          <p:val>
                                            <p:strVal val="1+#ppt_h/2"/>
                                          </p:val>
                                        </p:tav>
                                        <p:tav tm="100000">
                                          <p:val>
                                            <p:strVal val="#ppt_y"/>
                                          </p:val>
                                        </p:tav>
                                      </p:tavLst>
                                    </p:anim>
                                  </p:childTnLst>
                                </p:cTn>
                              </p:par>
                            </p:childTnLst>
                          </p:cTn>
                        </p:par>
                        <p:par>
                          <p:cTn id="35" fill="hold">
                            <p:stCondLst>
                              <p:cond delay="5000"/>
                            </p:stCondLst>
                            <p:childTnLst>
                              <p:par>
                                <p:cTn id="36" presetID="2" presetClass="entr" presetSubtype="4" fill="hold" nodeType="afterEffect">
                                  <p:stCondLst>
                                    <p:cond delay="0"/>
                                  </p:stCondLst>
                                  <p:childTnLst>
                                    <p:set>
                                      <p:cBhvr>
                                        <p:cTn id="37" dur="1" fill="hold">
                                          <p:stCondLst>
                                            <p:cond delay="0"/>
                                          </p:stCondLst>
                                        </p:cTn>
                                        <p:tgtEl>
                                          <p:spTgt spid="80"/>
                                        </p:tgtEl>
                                        <p:attrNameLst>
                                          <p:attrName>style.visibility</p:attrName>
                                        </p:attrNameLst>
                                      </p:cBhvr>
                                      <p:to>
                                        <p:strVal val="visible"/>
                                      </p:to>
                                    </p:set>
                                    <p:anim calcmode="lin" valueType="num">
                                      <p:cBhvr additive="base">
                                        <p:cTn id="38" dur="500" fill="hold"/>
                                        <p:tgtEl>
                                          <p:spTgt spid="80"/>
                                        </p:tgtEl>
                                        <p:attrNameLst>
                                          <p:attrName>ppt_x</p:attrName>
                                        </p:attrNameLst>
                                      </p:cBhvr>
                                      <p:tavLst>
                                        <p:tav tm="0">
                                          <p:val>
                                            <p:strVal val="#ppt_x"/>
                                          </p:val>
                                        </p:tav>
                                        <p:tav tm="100000">
                                          <p:val>
                                            <p:strVal val="#ppt_x"/>
                                          </p:val>
                                        </p:tav>
                                      </p:tavLst>
                                    </p:anim>
                                    <p:anim calcmode="lin" valueType="num">
                                      <p:cBhvr additive="base">
                                        <p:cTn id="39" dur="500" fill="hold"/>
                                        <p:tgtEl>
                                          <p:spTgt spid="80"/>
                                        </p:tgtEl>
                                        <p:attrNameLst>
                                          <p:attrName>ppt_y</p:attrName>
                                        </p:attrNameLst>
                                      </p:cBhvr>
                                      <p:tavLst>
                                        <p:tav tm="0">
                                          <p:val>
                                            <p:strVal val="1+#ppt_h/2"/>
                                          </p:val>
                                        </p:tav>
                                        <p:tav tm="100000">
                                          <p:val>
                                            <p:strVal val="#ppt_y"/>
                                          </p:val>
                                        </p:tav>
                                      </p:tavLst>
                                    </p:anim>
                                  </p:childTnLst>
                                </p:cTn>
                              </p:par>
                            </p:childTnLst>
                          </p:cTn>
                        </p:par>
                        <p:par>
                          <p:cTn id="40" fill="hold">
                            <p:stCondLst>
                              <p:cond delay="5500"/>
                            </p:stCondLst>
                            <p:childTnLst>
                              <p:par>
                                <p:cTn id="41" presetID="22" presetClass="entr" presetSubtype="4" fill="hold" grpId="0"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down)">
                                      <p:cBhvr>
                                        <p:cTn id="43" dur="500"/>
                                        <p:tgtEl>
                                          <p:spTgt spid="74"/>
                                        </p:tgtEl>
                                      </p:cBhvr>
                                    </p:animEffect>
                                  </p:childTnLst>
                                </p:cTn>
                              </p:par>
                            </p:childTnLst>
                          </p:cTn>
                        </p:par>
                        <p:par>
                          <p:cTn id="44" fill="hold">
                            <p:stCondLst>
                              <p:cond delay="6000"/>
                            </p:stCondLst>
                            <p:childTnLst>
                              <p:par>
                                <p:cTn id="45" presetID="2" presetClass="entr" presetSubtype="4" fill="hold" grpId="0" nodeType="after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500" fill="hold"/>
                                        <p:tgtEl>
                                          <p:spTgt spid="97"/>
                                        </p:tgtEl>
                                        <p:attrNameLst>
                                          <p:attrName>ppt_x</p:attrName>
                                        </p:attrNameLst>
                                      </p:cBhvr>
                                      <p:tavLst>
                                        <p:tav tm="0">
                                          <p:val>
                                            <p:strVal val="#ppt_x"/>
                                          </p:val>
                                        </p:tav>
                                        <p:tav tm="100000">
                                          <p:val>
                                            <p:strVal val="#ppt_x"/>
                                          </p:val>
                                        </p:tav>
                                      </p:tavLst>
                                    </p:anim>
                                    <p:anim calcmode="lin" valueType="num">
                                      <p:cBhvr additive="base">
                                        <p:cTn id="48" dur="500" fill="hold"/>
                                        <p:tgtEl>
                                          <p:spTgt spid="97"/>
                                        </p:tgtEl>
                                        <p:attrNameLst>
                                          <p:attrName>ppt_y</p:attrName>
                                        </p:attrNameLst>
                                      </p:cBhvr>
                                      <p:tavLst>
                                        <p:tav tm="0">
                                          <p:val>
                                            <p:strVal val="1+#ppt_h/2"/>
                                          </p:val>
                                        </p:tav>
                                        <p:tav tm="100000">
                                          <p:val>
                                            <p:strVal val="#ppt_y"/>
                                          </p:val>
                                        </p:tav>
                                      </p:tavLst>
                                    </p:anim>
                                  </p:childTnLst>
                                </p:cTn>
                              </p:par>
                            </p:childTnLst>
                          </p:cTn>
                        </p:par>
                        <p:par>
                          <p:cTn id="49" fill="hold">
                            <p:stCondLst>
                              <p:cond delay="6500"/>
                            </p:stCondLst>
                            <p:childTnLst>
                              <p:par>
                                <p:cTn id="50" presetID="2" presetClass="entr" presetSubtype="4" fill="hold" nodeType="after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500" fill="hold"/>
                                        <p:tgtEl>
                                          <p:spTgt spid="82"/>
                                        </p:tgtEl>
                                        <p:attrNameLst>
                                          <p:attrName>ppt_x</p:attrName>
                                        </p:attrNameLst>
                                      </p:cBhvr>
                                      <p:tavLst>
                                        <p:tav tm="0">
                                          <p:val>
                                            <p:strVal val="#ppt_x"/>
                                          </p:val>
                                        </p:tav>
                                        <p:tav tm="100000">
                                          <p:val>
                                            <p:strVal val="#ppt_x"/>
                                          </p:val>
                                        </p:tav>
                                      </p:tavLst>
                                    </p:anim>
                                    <p:anim calcmode="lin" valueType="num">
                                      <p:cBhvr additive="base">
                                        <p:cTn id="53" dur="500" fill="hold"/>
                                        <p:tgtEl>
                                          <p:spTgt spid="82"/>
                                        </p:tgtEl>
                                        <p:attrNameLst>
                                          <p:attrName>ppt_y</p:attrName>
                                        </p:attrNameLst>
                                      </p:cBhvr>
                                      <p:tavLst>
                                        <p:tav tm="0">
                                          <p:val>
                                            <p:strVal val="1+#ppt_h/2"/>
                                          </p:val>
                                        </p:tav>
                                        <p:tav tm="100000">
                                          <p:val>
                                            <p:strVal val="#ppt_y"/>
                                          </p:val>
                                        </p:tav>
                                      </p:tavLst>
                                    </p:anim>
                                  </p:childTnLst>
                                </p:cTn>
                              </p:par>
                            </p:childTnLst>
                          </p:cTn>
                        </p:par>
                        <p:par>
                          <p:cTn id="54" fill="hold">
                            <p:stCondLst>
                              <p:cond delay="7000"/>
                            </p:stCondLst>
                            <p:childTnLst>
                              <p:par>
                                <p:cTn id="55" presetID="22" presetClass="entr" presetSubtype="4" fill="hold" grpId="0" nodeType="after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ipe(down)">
                                      <p:cBhvr>
                                        <p:cTn id="57" dur="500"/>
                                        <p:tgtEl>
                                          <p:spTgt spid="75"/>
                                        </p:tgtEl>
                                      </p:cBhvr>
                                    </p:animEffect>
                                  </p:childTnLst>
                                </p:cTn>
                              </p:par>
                            </p:childTnLst>
                          </p:cTn>
                        </p:par>
                        <p:par>
                          <p:cTn id="58" fill="hold">
                            <p:stCondLst>
                              <p:cond delay="7500"/>
                            </p:stCondLst>
                            <p:childTnLst>
                              <p:par>
                                <p:cTn id="59" presetID="2" presetClass="entr" presetSubtype="4" fill="hold" grpId="0" nodeType="afterEffect">
                                  <p:stCondLst>
                                    <p:cond delay="0"/>
                                  </p:stCondLst>
                                  <p:childTnLst>
                                    <p:set>
                                      <p:cBhvr>
                                        <p:cTn id="60" dur="1" fill="hold">
                                          <p:stCondLst>
                                            <p:cond delay="0"/>
                                          </p:stCondLst>
                                        </p:cTn>
                                        <p:tgtEl>
                                          <p:spTgt spid="99"/>
                                        </p:tgtEl>
                                        <p:attrNameLst>
                                          <p:attrName>style.visibility</p:attrName>
                                        </p:attrNameLst>
                                      </p:cBhvr>
                                      <p:to>
                                        <p:strVal val="visible"/>
                                      </p:to>
                                    </p:set>
                                    <p:anim calcmode="lin" valueType="num">
                                      <p:cBhvr additive="base">
                                        <p:cTn id="61" dur="500" fill="hold"/>
                                        <p:tgtEl>
                                          <p:spTgt spid="99"/>
                                        </p:tgtEl>
                                        <p:attrNameLst>
                                          <p:attrName>ppt_x</p:attrName>
                                        </p:attrNameLst>
                                      </p:cBhvr>
                                      <p:tavLst>
                                        <p:tav tm="0">
                                          <p:val>
                                            <p:strVal val="#ppt_x"/>
                                          </p:val>
                                        </p:tav>
                                        <p:tav tm="100000">
                                          <p:val>
                                            <p:strVal val="#ppt_x"/>
                                          </p:val>
                                        </p:tav>
                                      </p:tavLst>
                                    </p:anim>
                                    <p:anim calcmode="lin" valueType="num">
                                      <p:cBhvr additive="base">
                                        <p:cTn id="62" dur="500" fill="hold"/>
                                        <p:tgtEl>
                                          <p:spTgt spid="99"/>
                                        </p:tgtEl>
                                        <p:attrNameLst>
                                          <p:attrName>ppt_y</p:attrName>
                                        </p:attrNameLst>
                                      </p:cBhvr>
                                      <p:tavLst>
                                        <p:tav tm="0">
                                          <p:val>
                                            <p:strVal val="1+#ppt_h/2"/>
                                          </p:val>
                                        </p:tav>
                                        <p:tav tm="100000">
                                          <p:val>
                                            <p:strVal val="#ppt_y"/>
                                          </p:val>
                                        </p:tav>
                                      </p:tavLst>
                                    </p:anim>
                                  </p:childTnLst>
                                </p:cTn>
                              </p:par>
                            </p:childTnLst>
                          </p:cTn>
                        </p:par>
                        <p:par>
                          <p:cTn id="63" fill="hold">
                            <p:stCondLst>
                              <p:cond delay="8000"/>
                            </p:stCondLst>
                            <p:childTnLst>
                              <p:par>
                                <p:cTn id="64" presetID="2" presetClass="entr" presetSubtype="4" fill="hold" nodeType="afterEffect">
                                  <p:stCondLst>
                                    <p:cond delay="0"/>
                                  </p:stCondLst>
                                  <p:childTnLst>
                                    <p:set>
                                      <p:cBhvr>
                                        <p:cTn id="65" dur="1" fill="hold">
                                          <p:stCondLst>
                                            <p:cond delay="0"/>
                                          </p:stCondLst>
                                        </p:cTn>
                                        <p:tgtEl>
                                          <p:spTgt spid="84"/>
                                        </p:tgtEl>
                                        <p:attrNameLst>
                                          <p:attrName>style.visibility</p:attrName>
                                        </p:attrNameLst>
                                      </p:cBhvr>
                                      <p:to>
                                        <p:strVal val="visible"/>
                                      </p:to>
                                    </p:set>
                                    <p:anim calcmode="lin" valueType="num">
                                      <p:cBhvr additive="base">
                                        <p:cTn id="66" dur="500" fill="hold"/>
                                        <p:tgtEl>
                                          <p:spTgt spid="84"/>
                                        </p:tgtEl>
                                        <p:attrNameLst>
                                          <p:attrName>ppt_x</p:attrName>
                                        </p:attrNameLst>
                                      </p:cBhvr>
                                      <p:tavLst>
                                        <p:tav tm="0">
                                          <p:val>
                                            <p:strVal val="#ppt_x"/>
                                          </p:val>
                                        </p:tav>
                                        <p:tav tm="100000">
                                          <p:val>
                                            <p:strVal val="#ppt_x"/>
                                          </p:val>
                                        </p:tav>
                                      </p:tavLst>
                                    </p:anim>
                                    <p:anim calcmode="lin" valueType="num">
                                      <p:cBhvr additive="base">
                                        <p:cTn id="67" dur="500" fill="hold"/>
                                        <p:tgtEl>
                                          <p:spTgt spid="84"/>
                                        </p:tgtEl>
                                        <p:attrNameLst>
                                          <p:attrName>ppt_y</p:attrName>
                                        </p:attrNameLst>
                                      </p:cBhvr>
                                      <p:tavLst>
                                        <p:tav tm="0">
                                          <p:val>
                                            <p:strVal val="1+#ppt_h/2"/>
                                          </p:val>
                                        </p:tav>
                                        <p:tav tm="100000">
                                          <p:val>
                                            <p:strVal val="#ppt_y"/>
                                          </p:val>
                                        </p:tav>
                                      </p:tavLst>
                                    </p:anim>
                                  </p:childTnLst>
                                </p:cTn>
                              </p:par>
                            </p:childTnLst>
                          </p:cTn>
                        </p:par>
                        <p:par>
                          <p:cTn id="68" fill="hold">
                            <p:stCondLst>
                              <p:cond delay="8500"/>
                            </p:stCondLst>
                            <p:childTnLst>
                              <p:par>
                                <p:cTn id="69" presetID="22" presetClass="entr" presetSubtype="4" fill="hold" grpId="0" nodeType="after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wipe(down)">
                                      <p:cBhvr>
                                        <p:cTn id="71" dur="500"/>
                                        <p:tgtEl>
                                          <p:spTgt spid="76"/>
                                        </p:tgtEl>
                                      </p:cBhvr>
                                    </p:animEffect>
                                  </p:childTnLst>
                                </p:cTn>
                              </p:par>
                            </p:childTnLst>
                          </p:cTn>
                        </p:par>
                        <p:par>
                          <p:cTn id="72" fill="hold">
                            <p:stCondLst>
                              <p:cond delay="9000"/>
                            </p:stCondLst>
                            <p:childTnLst>
                              <p:par>
                                <p:cTn id="73" presetID="2" presetClass="entr" presetSubtype="4" fill="hold" grpId="0" nodeType="afterEffect">
                                  <p:stCondLst>
                                    <p:cond delay="0"/>
                                  </p:stCondLst>
                                  <p:childTnLst>
                                    <p:set>
                                      <p:cBhvr>
                                        <p:cTn id="74" dur="1" fill="hold">
                                          <p:stCondLst>
                                            <p:cond delay="0"/>
                                          </p:stCondLst>
                                        </p:cTn>
                                        <p:tgtEl>
                                          <p:spTgt spid="100"/>
                                        </p:tgtEl>
                                        <p:attrNameLst>
                                          <p:attrName>style.visibility</p:attrName>
                                        </p:attrNameLst>
                                      </p:cBhvr>
                                      <p:to>
                                        <p:strVal val="visible"/>
                                      </p:to>
                                    </p:set>
                                    <p:anim calcmode="lin" valueType="num">
                                      <p:cBhvr additive="base">
                                        <p:cTn id="75" dur="500" fill="hold"/>
                                        <p:tgtEl>
                                          <p:spTgt spid="100"/>
                                        </p:tgtEl>
                                        <p:attrNameLst>
                                          <p:attrName>ppt_x</p:attrName>
                                        </p:attrNameLst>
                                      </p:cBhvr>
                                      <p:tavLst>
                                        <p:tav tm="0">
                                          <p:val>
                                            <p:strVal val="#ppt_x"/>
                                          </p:val>
                                        </p:tav>
                                        <p:tav tm="100000">
                                          <p:val>
                                            <p:strVal val="#ppt_x"/>
                                          </p:val>
                                        </p:tav>
                                      </p:tavLst>
                                    </p:anim>
                                    <p:anim calcmode="lin" valueType="num">
                                      <p:cBhvr additive="base">
                                        <p:cTn id="76" dur="500" fill="hold"/>
                                        <p:tgtEl>
                                          <p:spTgt spid="100"/>
                                        </p:tgtEl>
                                        <p:attrNameLst>
                                          <p:attrName>ppt_y</p:attrName>
                                        </p:attrNameLst>
                                      </p:cBhvr>
                                      <p:tavLst>
                                        <p:tav tm="0">
                                          <p:val>
                                            <p:strVal val="1+#ppt_h/2"/>
                                          </p:val>
                                        </p:tav>
                                        <p:tav tm="100000">
                                          <p:val>
                                            <p:strVal val="#ppt_y"/>
                                          </p:val>
                                        </p:tav>
                                      </p:tavLst>
                                    </p:anim>
                                  </p:childTnLst>
                                </p:cTn>
                              </p:par>
                            </p:childTnLst>
                          </p:cTn>
                        </p:par>
                        <p:par>
                          <p:cTn id="77" fill="hold">
                            <p:stCondLst>
                              <p:cond delay="9500"/>
                            </p:stCondLst>
                            <p:childTnLst>
                              <p:par>
                                <p:cTn id="78" presetID="2" presetClass="entr" presetSubtype="4" fill="hold" nodeType="afterEffect">
                                  <p:stCondLst>
                                    <p:cond delay="0"/>
                                  </p:stCondLst>
                                  <p:childTnLst>
                                    <p:set>
                                      <p:cBhvr>
                                        <p:cTn id="79" dur="1" fill="hold">
                                          <p:stCondLst>
                                            <p:cond delay="0"/>
                                          </p:stCondLst>
                                        </p:cTn>
                                        <p:tgtEl>
                                          <p:spTgt spid="86"/>
                                        </p:tgtEl>
                                        <p:attrNameLst>
                                          <p:attrName>style.visibility</p:attrName>
                                        </p:attrNameLst>
                                      </p:cBhvr>
                                      <p:to>
                                        <p:strVal val="visible"/>
                                      </p:to>
                                    </p:set>
                                    <p:anim calcmode="lin" valueType="num">
                                      <p:cBhvr additive="base">
                                        <p:cTn id="80" dur="500" fill="hold"/>
                                        <p:tgtEl>
                                          <p:spTgt spid="86"/>
                                        </p:tgtEl>
                                        <p:attrNameLst>
                                          <p:attrName>ppt_x</p:attrName>
                                        </p:attrNameLst>
                                      </p:cBhvr>
                                      <p:tavLst>
                                        <p:tav tm="0">
                                          <p:val>
                                            <p:strVal val="#ppt_x"/>
                                          </p:val>
                                        </p:tav>
                                        <p:tav tm="100000">
                                          <p:val>
                                            <p:strVal val="#ppt_x"/>
                                          </p:val>
                                        </p:tav>
                                      </p:tavLst>
                                    </p:anim>
                                    <p:anim calcmode="lin" valueType="num">
                                      <p:cBhvr additive="base">
                                        <p:cTn id="81" dur="500" fill="hold"/>
                                        <p:tgtEl>
                                          <p:spTgt spid="86"/>
                                        </p:tgtEl>
                                        <p:attrNameLst>
                                          <p:attrName>ppt_y</p:attrName>
                                        </p:attrNameLst>
                                      </p:cBhvr>
                                      <p:tavLst>
                                        <p:tav tm="0">
                                          <p:val>
                                            <p:strVal val="1+#ppt_h/2"/>
                                          </p:val>
                                        </p:tav>
                                        <p:tav tm="100000">
                                          <p:val>
                                            <p:strVal val="#ppt_y"/>
                                          </p:val>
                                        </p:tav>
                                      </p:tavLst>
                                    </p:anim>
                                  </p:childTnLst>
                                </p:cTn>
                              </p:par>
                            </p:childTnLst>
                          </p:cTn>
                        </p:par>
                        <p:par>
                          <p:cTn id="82" fill="hold">
                            <p:stCondLst>
                              <p:cond delay="10000"/>
                            </p:stCondLst>
                            <p:childTnLst>
                              <p:par>
                                <p:cTn id="83" presetID="2" presetClass="entr" presetSubtype="4" fill="hold" nodeType="afterEffect">
                                  <p:stCondLst>
                                    <p:cond delay="0"/>
                                  </p:stCondLst>
                                  <p:childTnLst>
                                    <p:set>
                                      <p:cBhvr>
                                        <p:cTn id="84" dur="1" fill="hold">
                                          <p:stCondLst>
                                            <p:cond delay="0"/>
                                          </p:stCondLst>
                                        </p:cTn>
                                        <p:tgtEl>
                                          <p:spTgt spid="88"/>
                                        </p:tgtEl>
                                        <p:attrNameLst>
                                          <p:attrName>style.visibility</p:attrName>
                                        </p:attrNameLst>
                                      </p:cBhvr>
                                      <p:to>
                                        <p:strVal val="visible"/>
                                      </p:to>
                                    </p:set>
                                    <p:anim calcmode="lin" valueType="num">
                                      <p:cBhvr additive="base">
                                        <p:cTn id="85" dur="500" fill="hold"/>
                                        <p:tgtEl>
                                          <p:spTgt spid="88"/>
                                        </p:tgtEl>
                                        <p:attrNameLst>
                                          <p:attrName>ppt_x</p:attrName>
                                        </p:attrNameLst>
                                      </p:cBhvr>
                                      <p:tavLst>
                                        <p:tav tm="0">
                                          <p:val>
                                            <p:strVal val="#ppt_x"/>
                                          </p:val>
                                        </p:tav>
                                        <p:tav tm="100000">
                                          <p:val>
                                            <p:strVal val="#ppt_x"/>
                                          </p:val>
                                        </p:tav>
                                      </p:tavLst>
                                    </p:anim>
                                    <p:anim calcmode="lin" valueType="num">
                                      <p:cBhvr additive="base">
                                        <p:cTn id="86" dur="500" fill="hold"/>
                                        <p:tgtEl>
                                          <p:spTgt spid="88"/>
                                        </p:tgtEl>
                                        <p:attrNameLst>
                                          <p:attrName>ppt_y</p:attrName>
                                        </p:attrNameLst>
                                      </p:cBhvr>
                                      <p:tavLst>
                                        <p:tav tm="0">
                                          <p:val>
                                            <p:strVal val="1+#ppt_h/2"/>
                                          </p:val>
                                        </p:tav>
                                        <p:tav tm="100000">
                                          <p:val>
                                            <p:strVal val="#ppt_y"/>
                                          </p:val>
                                        </p:tav>
                                      </p:tavLst>
                                    </p:anim>
                                  </p:childTnLst>
                                </p:cTn>
                              </p:par>
                            </p:childTnLst>
                          </p:cTn>
                        </p:par>
                        <p:par>
                          <p:cTn id="87" fill="hold">
                            <p:stCondLst>
                              <p:cond delay="10500"/>
                            </p:stCondLst>
                            <p:childTnLst>
                              <p:par>
                                <p:cTn id="88" presetID="2" presetClass="entr" presetSubtype="4" fill="hold" grpId="0" nodeType="afterEffect">
                                  <p:stCondLst>
                                    <p:cond delay="0"/>
                                  </p:stCondLst>
                                  <p:childTnLst>
                                    <p:set>
                                      <p:cBhvr>
                                        <p:cTn id="89" dur="1" fill="hold">
                                          <p:stCondLst>
                                            <p:cond delay="0"/>
                                          </p:stCondLst>
                                        </p:cTn>
                                        <p:tgtEl>
                                          <p:spTgt spid="98"/>
                                        </p:tgtEl>
                                        <p:attrNameLst>
                                          <p:attrName>style.visibility</p:attrName>
                                        </p:attrNameLst>
                                      </p:cBhvr>
                                      <p:to>
                                        <p:strVal val="visible"/>
                                      </p:to>
                                    </p:set>
                                    <p:anim calcmode="lin" valueType="num">
                                      <p:cBhvr additive="base">
                                        <p:cTn id="90" dur="500" fill="hold"/>
                                        <p:tgtEl>
                                          <p:spTgt spid="98"/>
                                        </p:tgtEl>
                                        <p:attrNameLst>
                                          <p:attrName>ppt_x</p:attrName>
                                        </p:attrNameLst>
                                      </p:cBhvr>
                                      <p:tavLst>
                                        <p:tav tm="0">
                                          <p:val>
                                            <p:strVal val="#ppt_x"/>
                                          </p:val>
                                        </p:tav>
                                        <p:tav tm="100000">
                                          <p:val>
                                            <p:strVal val="#ppt_x"/>
                                          </p:val>
                                        </p:tav>
                                      </p:tavLst>
                                    </p:anim>
                                    <p:anim calcmode="lin" valueType="num">
                                      <p:cBhvr additive="base">
                                        <p:cTn id="91" dur="500" fill="hold"/>
                                        <p:tgtEl>
                                          <p:spTgt spid="98"/>
                                        </p:tgtEl>
                                        <p:attrNameLst>
                                          <p:attrName>ppt_y</p:attrName>
                                        </p:attrNameLst>
                                      </p:cBhvr>
                                      <p:tavLst>
                                        <p:tav tm="0">
                                          <p:val>
                                            <p:strVal val="1+#ppt_h/2"/>
                                          </p:val>
                                        </p:tav>
                                        <p:tav tm="100000">
                                          <p:val>
                                            <p:strVal val="#ppt_y"/>
                                          </p:val>
                                        </p:tav>
                                      </p:tavLst>
                                    </p:anim>
                                  </p:childTnLst>
                                </p:cTn>
                              </p:par>
                            </p:childTnLst>
                          </p:cTn>
                        </p:par>
                        <p:par>
                          <p:cTn id="92" fill="hold">
                            <p:stCondLst>
                              <p:cond delay="11000"/>
                            </p:stCondLst>
                            <p:childTnLst>
                              <p:par>
                                <p:cTn id="93" presetID="2" presetClass="entr" presetSubtype="4" fill="hold" nodeType="afterEffect">
                                  <p:stCondLst>
                                    <p:cond delay="0"/>
                                  </p:stCondLst>
                                  <p:childTnLst>
                                    <p:set>
                                      <p:cBhvr>
                                        <p:cTn id="94" dur="1" fill="hold">
                                          <p:stCondLst>
                                            <p:cond delay="0"/>
                                          </p:stCondLst>
                                        </p:cTn>
                                        <p:tgtEl>
                                          <p:spTgt spid="90"/>
                                        </p:tgtEl>
                                        <p:attrNameLst>
                                          <p:attrName>style.visibility</p:attrName>
                                        </p:attrNameLst>
                                      </p:cBhvr>
                                      <p:to>
                                        <p:strVal val="visible"/>
                                      </p:to>
                                    </p:set>
                                    <p:anim calcmode="lin" valueType="num">
                                      <p:cBhvr additive="base">
                                        <p:cTn id="95" dur="500" fill="hold"/>
                                        <p:tgtEl>
                                          <p:spTgt spid="90"/>
                                        </p:tgtEl>
                                        <p:attrNameLst>
                                          <p:attrName>ppt_x</p:attrName>
                                        </p:attrNameLst>
                                      </p:cBhvr>
                                      <p:tavLst>
                                        <p:tav tm="0">
                                          <p:val>
                                            <p:strVal val="#ppt_x"/>
                                          </p:val>
                                        </p:tav>
                                        <p:tav tm="100000">
                                          <p:val>
                                            <p:strVal val="#ppt_x"/>
                                          </p:val>
                                        </p:tav>
                                      </p:tavLst>
                                    </p:anim>
                                    <p:anim calcmode="lin" valueType="num">
                                      <p:cBhvr additive="base">
                                        <p:cTn id="96" dur="500" fill="hold"/>
                                        <p:tgtEl>
                                          <p:spTgt spid="90"/>
                                        </p:tgtEl>
                                        <p:attrNameLst>
                                          <p:attrName>ppt_y</p:attrName>
                                        </p:attrNameLst>
                                      </p:cBhvr>
                                      <p:tavLst>
                                        <p:tav tm="0">
                                          <p:val>
                                            <p:strVal val="1+#ppt_h/2"/>
                                          </p:val>
                                        </p:tav>
                                        <p:tav tm="100000">
                                          <p:val>
                                            <p:strVal val="#ppt_y"/>
                                          </p:val>
                                        </p:tav>
                                      </p:tavLst>
                                    </p:anim>
                                  </p:childTnLst>
                                </p:cTn>
                              </p:par>
                            </p:childTnLst>
                          </p:cTn>
                        </p:par>
                        <p:par>
                          <p:cTn id="97" fill="hold">
                            <p:stCondLst>
                              <p:cond delay="11500"/>
                            </p:stCondLst>
                            <p:childTnLst>
                              <p:par>
                                <p:cTn id="98" presetID="2" presetClass="entr" presetSubtype="4" fill="hold" grpId="0" nodeType="afterEffect">
                                  <p:stCondLst>
                                    <p:cond delay="0"/>
                                  </p:stCondLst>
                                  <p:childTnLst>
                                    <p:set>
                                      <p:cBhvr>
                                        <p:cTn id="99" dur="1" fill="hold">
                                          <p:stCondLst>
                                            <p:cond delay="0"/>
                                          </p:stCondLst>
                                        </p:cTn>
                                        <p:tgtEl>
                                          <p:spTgt spid="96"/>
                                        </p:tgtEl>
                                        <p:attrNameLst>
                                          <p:attrName>style.visibility</p:attrName>
                                        </p:attrNameLst>
                                      </p:cBhvr>
                                      <p:to>
                                        <p:strVal val="visible"/>
                                      </p:to>
                                    </p:set>
                                    <p:anim calcmode="lin" valueType="num">
                                      <p:cBhvr additive="base">
                                        <p:cTn id="100" dur="500" fill="hold"/>
                                        <p:tgtEl>
                                          <p:spTgt spid="96"/>
                                        </p:tgtEl>
                                        <p:attrNameLst>
                                          <p:attrName>ppt_x</p:attrName>
                                        </p:attrNameLst>
                                      </p:cBhvr>
                                      <p:tavLst>
                                        <p:tav tm="0">
                                          <p:val>
                                            <p:strVal val="#ppt_x"/>
                                          </p:val>
                                        </p:tav>
                                        <p:tav tm="100000">
                                          <p:val>
                                            <p:strVal val="#ppt_x"/>
                                          </p:val>
                                        </p:tav>
                                      </p:tavLst>
                                    </p:anim>
                                    <p:anim calcmode="lin" valueType="num">
                                      <p:cBhvr additive="base">
                                        <p:cTn id="101" dur="500" fill="hold"/>
                                        <p:tgtEl>
                                          <p:spTgt spid="96"/>
                                        </p:tgtEl>
                                        <p:attrNameLst>
                                          <p:attrName>ppt_y</p:attrName>
                                        </p:attrNameLst>
                                      </p:cBhvr>
                                      <p:tavLst>
                                        <p:tav tm="0">
                                          <p:val>
                                            <p:strVal val="1+#ppt_h/2"/>
                                          </p:val>
                                        </p:tav>
                                        <p:tav tm="100000">
                                          <p:val>
                                            <p:strVal val="#ppt_y"/>
                                          </p:val>
                                        </p:tav>
                                      </p:tavLst>
                                    </p:anim>
                                  </p:childTnLst>
                                </p:cTn>
                              </p:par>
                            </p:childTnLst>
                          </p:cTn>
                        </p:par>
                        <p:par>
                          <p:cTn id="102" fill="hold">
                            <p:stCondLst>
                              <p:cond delay="12000"/>
                            </p:stCondLst>
                            <p:childTnLst>
                              <p:par>
                                <p:cTn id="103" presetID="2" presetClass="entr" presetSubtype="4" fill="hold" nodeType="afterEffect">
                                  <p:stCondLst>
                                    <p:cond delay="0"/>
                                  </p:stCondLst>
                                  <p:childTnLst>
                                    <p:set>
                                      <p:cBhvr>
                                        <p:cTn id="104" dur="1" fill="hold">
                                          <p:stCondLst>
                                            <p:cond delay="0"/>
                                          </p:stCondLst>
                                        </p:cTn>
                                        <p:tgtEl>
                                          <p:spTgt spid="92"/>
                                        </p:tgtEl>
                                        <p:attrNameLst>
                                          <p:attrName>style.visibility</p:attrName>
                                        </p:attrNameLst>
                                      </p:cBhvr>
                                      <p:to>
                                        <p:strVal val="visible"/>
                                      </p:to>
                                    </p:set>
                                    <p:anim calcmode="lin" valueType="num">
                                      <p:cBhvr additive="base">
                                        <p:cTn id="105" dur="500" fill="hold"/>
                                        <p:tgtEl>
                                          <p:spTgt spid="92"/>
                                        </p:tgtEl>
                                        <p:attrNameLst>
                                          <p:attrName>ppt_x</p:attrName>
                                        </p:attrNameLst>
                                      </p:cBhvr>
                                      <p:tavLst>
                                        <p:tav tm="0">
                                          <p:val>
                                            <p:strVal val="#ppt_x"/>
                                          </p:val>
                                        </p:tav>
                                        <p:tav tm="100000">
                                          <p:val>
                                            <p:strVal val="#ppt_x"/>
                                          </p:val>
                                        </p:tav>
                                      </p:tavLst>
                                    </p:anim>
                                    <p:anim calcmode="lin" valueType="num">
                                      <p:cBhvr additive="base">
                                        <p:cTn id="106" dur="500" fill="hold"/>
                                        <p:tgtEl>
                                          <p:spTgt spid="92"/>
                                        </p:tgtEl>
                                        <p:attrNameLst>
                                          <p:attrName>ppt_y</p:attrName>
                                        </p:attrNameLst>
                                      </p:cBhvr>
                                      <p:tavLst>
                                        <p:tav tm="0">
                                          <p:val>
                                            <p:strVal val="1+#ppt_h/2"/>
                                          </p:val>
                                        </p:tav>
                                        <p:tav tm="100000">
                                          <p:val>
                                            <p:strVal val="#ppt_y"/>
                                          </p:val>
                                        </p:tav>
                                      </p:tavLst>
                                    </p:anim>
                                  </p:childTnLst>
                                </p:cTn>
                              </p:par>
                            </p:childTnLst>
                          </p:cTn>
                        </p:par>
                        <p:par>
                          <p:cTn id="107" fill="hold">
                            <p:stCondLst>
                              <p:cond delay="12500"/>
                            </p:stCondLst>
                            <p:childTnLst>
                              <p:par>
                                <p:cTn id="108" presetID="2" presetClass="entr" presetSubtype="4" fill="hold" grpId="0" nodeType="afterEffect">
                                  <p:stCondLst>
                                    <p:cond delay="0"/>
                                  </p:stCondLst>
                                  <p:childTnLst>
                                    <p:set>
                                      <p:cBhvr>
                                        <p:cTn id="109" dur="1" fill="hold">
                                          <p:stCondLst>
                                            <p:cond delay="0"/>
                                          </p:stCondLst>
                                        </p:cTn>
                                        <p:tgtEl>
                                          <p:spTgt spid="94"/>
                                        </p:tgtEl>
                                        <p:attrNameLst>
                                          <p:attrName>style.visibility</p:attrName>
                                        </p:attrNameLst>
                                      </p:cBhvr>
                                      <p:to>
                                        <p:strVal val="visible"/>
                                      </p:to>
                                    </p:set>
                                    <p:anim calcmode="lin" valueType="num">
                                      <p:cBhvr additive="base">
                                        <p:cTn id="110" dur="500" fill="hold"/>
                                        <p:tgtEl>
                                          <p:spTgt spid="94"/>
                                        </p:tgtEl>
                                        <p:attrNameLst>
                                          <p:attrName>ppt_x</p:attrName>
                                        </p:attrNameLst>
                                      </p:cBhvr>
                                      <p:tavLst>
                                        <p:tav tm="0">
                                          <p:val>
                                            <p:strVal val="#ppt_x"/>
                                          </p:val>
                                        </p:tav>
                                        <p:tav tm="100000">
                                          <p:val>
                                            <p:strVal val="#ppt_x"/>
                                          </p:val>
                                        </p:tav>
                                      </p:tavLst>
                                    </p:anim>
                                    <p:anim calcmode="lin" valueType="num">
                                      <p:cBhvr additive="base">
                                        <p:cTn id="111"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0" grpId="0"/>
      <p:bldP spid="72" grpId="0" animBg="1"/>
      <p:bldP spid="73" grpId="0" animBg="1"/>
      <p:bldP spid="74" grpId="0" animBg="1"/>
      <p:bldP spid="75" grpId="0" animBg="1"/>
      <p:bldP spid="76" grpId="0" animBg="1"/>
      <p:bldP spid="93" grpId="0"/>
      <p:bldP spid="94" grpId="0"/>
      <p:bldP spid="95" grpId="0"/>
      <p:bldP spid="96" grpId="0"/>
      <p:bldP spid="97" grpId="0"/>
      <p:bldP spid="98" grpId="0"/>
      <p:bldP spid="99" grpId="0"/>
      <p:bldP spid="1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5BC303B4-B3A7-4816-A23C-36DC27AE8E19}"/>
              </a:ext>
            </a:extLst>
          </p:cNvPr>
          <p:cNvSpPr/>
          <p:nvPr>
            <p:custDataLst>
              <p:tags r:id="rId1"/>
            </p:custDataLst>
          </p:nvPr>
        </p:nvSpPr>
        <p:spPr>
          <a:xfrm>
            <a:off x="0" y="-6350"/>
            <a:ext cx="1171575"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chemeClr val="bg1">
              <a:lumMod val="95000"/>
            </a:schemeClr>
          </a:solidFill>
          <a:ln>
            <a:noFill/>
          </a:ln>
          <a:effectLst>
            <a:outerShdw blurRad="330200" dist="38100" dir="2700000" algn="tl"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3" name="任意多边形: 形状 2">
            <a:extLst>
              <a:ext uri="{FF2B5EF4-FFF2-40B4-BE49-F238E27FC236}">
                <a16:creationId xmlns:a16="http://schemas.microsoft.com/office/drawing/2014/main" id="{B0B3CAE2-4A94-4129-A0F8-4C0D73134CCB}"/>
              </a:ext>
            </a:extLst>
          </p:cNvPr>
          <p:cNvSpPr/>
          <p:nvPr>
            <p:custDataLst>
              <p:tags r:id="rId2"/>
            </p:custDataLst>
          </p:nvPr>
        </p:nvSpPr>
        <p:spPr>
          <a:xfrm>
            <a:off x="0" y="-6350"/>
            <a:ext cx="1035050"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latin typeface="微软雅黑" pitchFamily="34" charset="-122"/>
              <a:ea typeface="微软雅黑" pitchFamily="34" charset="-122"/>
              <a:cs typeface="Arial" charset="0"/>
            </a:endParaRPr>
          </a:p>
        </p:txBody>
      </p:sp>
      <p:sp>
        <p:nvSpPr>
          <p:cNvPr id="4" name="文本框 44">
            <a:extLst>
              <a:ext uri="{FF2B5EF4-FFF2-40B4-BE49-F238E27FC236}">
                <a16:creationId xmlns:a16="http://schemas.microsoft.com/office/drawing/2014/main" id="{DD7D7C0A-26CA-404B-9905-DD4AF17FF5B4}"/>
              </a:ext>
            </a:extLst>
          </p:cNvPr>
          <p:cNvSpPr txBox="1">
            <a:spLocks noChangeArrowheads="1"/>
          </p:cNvSpPr>
          <p:nvPr>
            <p:custDataLst>
              <p:tags r:id="rId3"/>
            </p:custDataLst>
          </p:nvPr>
        </p:nvSpPr>
        <p:spPr bwMode="auto">
          <a:xfrm>
            <a:off x="34925" y="53975"/>
            <a:ext cx="792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lgn="ctr">
              <a:defRPr/>
            </a:pPr>
            <a:r>
              <a:rPr lang="en-US" altLang="zh-CN" sz="3600" dirty="0">
                <a:solidFill>
                  <a:schemeClr val="tx1">
                    <a:lumMod val="75000"/>
                    <a:lumOff val="25000"/>
                  </a:schemeClr>
                </a:solidFill>
                <a:latin typeface="微软雅黑" pitchFamily="34" charset="-122"/>
                <a:cs typeface="微软雅黑" pitchFamily="34" charset="-122"/>
                <a:sym typeface="+mn-ea"/>
              </a:rPr>
              <a:t>07</a:t>
            </a:r>
          </a:p>
        </p:txBody>
      </p:sp>
      <p:sp>
        <p:nvSpPr>
          <p:cNvPr id="5" name="KSO_Shape">
            <a:extLst>
              <a:ext uri="{FF2B5EF4-FFF2-40B4-BE49-F238E27FC236}">
                <a16:creationId xmlns:a16="http://schemas.microsoft.com/office/drawing/2014/main" id="{7C4436AC-41B0-4023-B465-A20B69FABBB8}"/>
              </a:ext>
            </a:extLst>
          </p:cNvPr>
          <p:cNvSpPr/>
          <p:nvPr>
            <p:custDataLst>
              <p:tags r:id="rId4"/>
            </p:custDataLst>
          </p:nvPr>
        </p:nvSpPr>
        <p:spPr>
          <a:xfrm rot="6188927">
            <a:off x="782638" y="434975"/>
            <a:ext cx="90488"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6" name="KSO_Shape">
            <a:extLst>
              <a:ext uri="{FF2B5EF4-FFF2-40B4-BE49-F238E27FC236}">
                <a16:creationId xmlns:a16="http://schemas.microsoft.com/office/drawing/2014/main" id="{79A4BB59-F352-410E-AE48-3C0988CE464F}"/>
              </a:ext>
            </a:extLst>
          </p:cNvPr>
          <p:cNvSpPr/>
          <p:nvPr>
            <p:custDataLst>
              <p:tags r:id="rId5"/>
            </p:custDataLst>
          </p:nvPr>
        </p:nvSpPr>
        <p:spPr>
          <a:xfrm rot="7226800">
            <a:off x="744538" y="534987"/>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7" name="KSO_Shape">
            <a:extLst>
              <a:ext uri="{FF2B5EF4-FFF2-40B4-BE49-F238E27FC236}">
                <a16:creationId xmlns:a16="http://schemas.microsoft.com/office/drawing/2014/main" id="{957ECB94-BBD8-4DFE-9556-49EE65AE0669}"/>
              </a:ext>
            </a:extLst>
          </p:cNvPr>
          <p:cNvSpPr/>
          <p:nvPr>
            <p:custDataLst>
              <p:tags r:id="rId6"/>
            </p:custDataLst>
          </p:nvPr>
        </p:nvSpPr>
        <p:spPr>
          <a:xfrm rot="8126799">
            <a:off x="674688" y="620713"/>
            <a:ext cx="90487" cy="777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8" name="KSO_Shape">
            <a:extLst>
              <a:ext uri="{FF2B5EF4-FFF2-40B4-BE49-F238E27FC236}">
                <a16:creationId xmlns:a16="http://schemas.microsoft.com/office/drawing/2014/main" id="{DAA3D5CD-57A6-4DC8-9509-A6D1A979E43E}"/>
              </a:ext>
            </a:extLst>
          </p:cNvPr>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noProof="1">
              <a:solidFill>
                <a:srgbClr val="FFFFFF"/>
              </a:solidFill>
              <a:latin typeface="微软雅黑" pitchFamily="34" charset="-122"/>
              <a:ea typeface="微软雅黑" pitchFamily="34" charset="-122"/>
              <a:cs typeface="Arial" charset="0"/>
            </a:endParaRPr>
          </a:p>
        </p:txBody>
      </p:sp>
      <p:sp>
        <p:nvSpPr>
          <p:cNvPr id="9" name="文本框 52">
            <a:extLst>
              <a:ext uri="{FF2B5EF4-FFF2-40B4-BE49-F238E27FC236}">
                <a16:creationId xmlns:a16="http://schemas.microsoft.com/office/drawing/2014/main" id="{DA42B364-6AFF-47A0-8C75-C7AAAEC752DB}"/>
              </a:ext>
            </a:extLst>
          </p:cNvPr>
          <p:cNvSpPr txBox="1">
            <a:spLocks noChangeArrowheads="1"/>
          </p:cNvSpPr>
          <p:nvPr>
            <p:custDataLst>
              <p:tags r:id="rId8"/>
            </p:custDataLst>
          </p:nvPr>
        </p:nvSpPr>
        <p:spPr bwMode="auto">
          <a:xfrm>
            <a:off x="1219043" y="291000"/>
            <a:ext cx="5653088"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defRPr>
                <a:solidFill>
                  <a:schemeClr val="tx1"/>
                </a:solidFill>
                <a:latin typeface="Arial" charset="0"/>
                <a:ea typeface="微软雅黑" pitchFamily="34" charset="-122"/>
              </a:defRPr>
            </a:lvl1pPr>
            <a:lvl2pPr eaLnBrk="0" hangingPunct="0">
              <a:defRPr>
                <a:solidFill>
                  <a:schemeClr val="tx1"/>
                </a:solidFill>
                <a:latin typeface="Arial" charset="0"/>
                <a:ea typeface="微软雅黑" pitchFamily="34" charset="-122"/>
              </a:defRPr>
            </a:lvl2pPr>
            <a:lvl3pPr eaLnBrk="0" hangingPunct="0">
              <a:defRPr>
                <a:solidFill>
                  <a:schemeClr val="tx1"/>
                </a:solidFill>
                <a:latin typeface="Arial" charset="0"/>
                <a:ea typeface="微软雅黑" pitchFamily="34" charset="-122"/>
              </a:defRPr>
            </a:lvl3pPr>
            <a:lvl4pPr eaLnBrk="0" hangingPunct="0">
              <a:defRPr>
                <a:solidFill>
                  <a:schemeClr val="tx1"/>
                </a:solidFill>
                <a:latin typeface="Arial" charset="0"/>
                <a:ea typeface="微软雅黑" pitchFamily="34" charset="-122"/>
              </a:defRPr>
            </a:lvl4pPr>
            <a:lvl5pPr eaLnBrk="0" hangingPunct="0">
              <a:defRPr>
                <a:solidFill>
                  <a:schemeClr val="tx1"/>
                </a:solidFill>
                <a:latin typeface="Arial" charset="0"/>
                <a:ea typeface="微软雅黑" pitchFamily="34" charset="-122"/>
              </a:defRPr>
            </a:lvl5pPr>
            <a:lvl6pPr eaLnBrk="0" fontAlgn="base" hangingPunct="0">
              <a:spcBef>
                <a:spcPct val="0"/>
              </a:spcBef>
              <a:spcAft>
                <a:spcPct val="0"/>
              </a:spcAft>
              <a:buFont typeface="Arial" charset="0"/>
              <a:defRPr>
                <a:solidFill>
                  <a:schemeClr val="tx1"/>
                </a:solidFill>
                <a:latin typeface="Arial" charset="0"/>
                <a:ea typeface="微软雅黑" pitchFamily="34" charset="-122"/>
              </a:defRPr>
            </a:lvl6pPr>
            <a:lvl7pPr eaLnBrk="0" fontAlgn="base" hangingPunct="0">
              <a:spcBef>
                <a:spcPct val="0"/>
              </a:spcBef>
              <a:spcAft>
                <a:spcPct val="0"/>
              </a:spcAft>
              <a:buFont typeface="Arial" charset="0"/>
              <a:defRPr>
                <a:solidFill>
                  <a:schemeClr val="tx1"/>
                </a:solidFill>
                <a:latin typeface="Arial" charset="0"/>
                <a:ea typeface="微软雅黑" pitchFamily="34" charset="-122"/>
              </a:defRPr>
            </a:lvl7pPr>
            <a:lvl8pPr eaLnBrk="0" fontAlgn="base" hangingPunct="0">
              <a:spcBef>
                <a:spcPct val="0"/>
              </a:spcBef>
              <a:spcAft>
                <a:spcPct val="0"/>
              </a:spcAft>
              <a:buFont typeface="Arial" charset="0"/>
              <a:defRPr>
                <a:solidFill>
                  <a:schemeClr val="tx1"/>
                </a:solidFill>
                <a:latin typeface="Arial" charset="0"/>
                <a:ea typeface="微软雅黑" pitchFamily="34" charset="-122"/>
              </a:defRPr>
            </a:lvl8pPr>
            <a:lvl9pPr eaLnBrk="0" fontAlgn="base" hangingPunct="0">
              <a:spcBef>
                <a:spcPct val="0"/>
              </a:spcBef>
              <a:spcAft>
                <a:spcPct val="0"/>
              </a:spcAft>
              <a:buFont typeface="Arial" charset="0"/>
              <a:defRPr>
                <a:solidFill>
                  <a:schemeClr val="tx1"/>
                </a:solidFill>
                <a:latin typeface="Arial" charset="0"/>
                <a:ea typeface="微软雅黑" pitchFamily="34" charset="-122"/>
              </a:defRPr>
            </a:lvl9pPr>
          </a:lstStyle>
          <a:p>
            <a:pPr>
              <a:defRPr/>
            </a:pPr>
            <a:r>
              <a:rPr lang="zh-CN" altLang="en-US" sz="4400" b="1" dirty="0">
                <a:solidFill>
                  <a:schemeClr val="tx1">
                    <a:lumMod val="75000"/>
                    <a:lumOff val="25000"/>
                  </a:schemeClr>
                </a:solidFill>
                <a:latin typeface="楷体" panose="02010609060101010101" pitchFamily="49" charset="-122"/>
                <a:ea typeface="楷体" panose="02010609060101010101" pitchFamily="49" charset="-122"/>
                <a:cs typeface="微软雅黑" pitchFamily="34" charset="-122"/>
                <a:sym typeface="+mn-ea"/>
              </a:rPr>
              <a:t>技术运用</a:t>
            </a:r>
          </a:p>
        </p:txBody>
      </p:sp>
      <p:sp>
        <p:nvSpPr>
          <p:cNvPr id="10" name="文本框 9">
            <a:extLst>
              <a:ext uri="{FF2B5EF4-FFF2-40B4-BE49-F238E27FC236}">
                <a16:creationId xmlns:a16="http://schemas.microsoft.com/office/drawing/2014/main" id="{E374BEBF-A256-4F7B-921B-6C172667BB5B}"/>
              </a:ext>
            </a:extLst>
          </p:cNvPr>
          <p:cNvSpPr txBox="1"/>
          <p:nvPr/>
        </p:nvSpPr>
        <p:spPr>
          <a:xfrm>
            <a:off x="1794427" y="1953119"/>
            <a:ext cx="9098703" cy="369332"/>
          </a:xfrm>
          <a:prstGeom prst="rect">
            <a:avLst/>
          </a:prstGeom>
          <a:noFill/>
        </p:spPr>
        <p:txBody>
          <a:bodyPr wrap="square" rtlCol="0">
            <a:spAutoFit/>
          </a:bodyPr>
          <a:lstStyle/>
          <a:p>
            <a:r>
              <a:rPr lang="zh-CN" altLang="en-US" dirty="0"/>
              <a:t>（</a:t>
            </a:r>
            <a:r>
              <a:rPr lang="en-US" altLang="zh-CN" dirty="0"/>
              <a:t>1</a:t>
            </a:r>
            <a:r>
              <a:rPr lang="zh-CN" altLang="en-US" dirty="0"/>
              <a:t>）利用</a:t>
            </a:r>
            <a:r>
              <a:rPr lang="en-US" altLang="zh-CN" dirty="0"/>
              <a:t>Spring Boot</a:t>
            </a:r>
            <a:r>
              <a:rPr lang="zh-CN" altLang="en-US" dirty="0"/>
              <a:t>框架搭建了聊天服务器</a:t>
            </a:r>
            <a:endParaRPr lang="en-US" altLang="zh-CN" dirty="0"/>
          </a:p>
        </p:txBody>
      </p:sp>
      <p:sp>
        <p:nvSpPr>
          <p:cNvPr id="11" name="文本框 10">
            <a:extLst>
              <a:ext uri="{FF2B5EF4-FFF2-40B4-BE49-F238E27FC236}">
                <a16:creationId xmlns:a16="http://schemas.microsoft.com/office/drawing/2014/main" id="{662EFBE4-1A37-421E-B78A-98E38BDF5C19}"/>
              </a:ext>
            </a:extLst>
          </p:cNvPr>
          <p:cNvSpPr txBox="1"/>
          <p:nvPr/>
        </p:nvSpPr>
        <p:spPr>
          <a:xfrm>
            <a:off x="1669771" y="1220131"/>
            <a:ext cx="9223359" cy="461665"/>
          </a:xfrm>
          <a:prstGeom prst="rect">
            <a:avLst/>
          </a:prstGeom>
          <a:noFill/>
        </p:spPr>
        <p:txBody>
          <a:bodyPr wrap="square" rtlCol="0">
            <a:spAutoFit/>
          </a:bodyPr>
          <a:lstStyle/>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Spring Boot</a:t>
            </a:r>
            <a:r>
              <a:rPr lang="zh-CN" altLang="en-US" sz="2400" dirty="0">
                <a:latin typeface="楷体" panose="02010609060101010101" pitchFamily="49" charset="-122"/>
                <a:ea typeface="楷体" panose="02010609060101010101" pitchFamily="49" charset="-122"/>
              </a:rPr>
              <a:t>框架    </a:t>
            </a:r>
            <a:r>
              <a:rPr lang="en-US" altLang="zh-CN" sz="2400" dirty="0">
                <a:latin typeface="楷体" panose="02010609060101010101" pitchFamily="49" charset="-122"/>
                <a:ea typeface="楷体" panose="02010609060101010101" pitchFamily="49" charset="-122"/>
              </a:rPr>
              <a:t>WebSocket</a:t>
            </a:r>
            <a:r>
              <a:rPr lang="zh-CN" altLang="en-US" sz="2400" dirty="0">
                <a:latin typeface="楷体" panose="02010609060101010101" pitchFamily="49" charset="-122"/>
                <a:ea typeface="楷体" panose="02010609060101010101" pitchFamily="49" charset="-122"/>
              </a:rPr>
              <a:t>通讯</a:t>
            </a:r>
          </a:p>
        </p:txBody>
      </p:sp>
      <p:pic>
        <p:nvPicPr>
          <p:cNvPr id="38" name="图片 37">
            <a:extLst>
              <a:ext uri="{FF2B5EF4-FFF2-40B4-BE49-F238E27FC236}">
                <a16:creationId xmlns:a16="http://schemas.microsoft.com/office/drawing/2014/main" id="{28482857-109A-4D1E-B413-E0F86C15E1E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71575" y="3713298"/>
            <a:ext cx="9721555" cy="2043900"/>
          </a:xfrm>
          <a:prstGeom prst="rect">
            <a:avLst/>
          </a:prstGeom>
        </p:spPr>
      </p:pic>
      <p:sp>
        <p:nvSpPr>
          <p:cNvPr id="12" name="加号 11">
            <a:extLst>
              <a:ext uri="{FF2B5EF4-FFF2-40B4-BE49-F238E27FC236}">
                <a16:creationId xmlns:a16="http://schemas.microsoft.com/office/drawing/2014/main" id="{ED141B61-5646-4A93-B56B-FCAF32E5A187}"/>
              </a:ext>
            </a:extLst>
          </p:cNvPr>
          <p:cNvSpPr/>
          <p:nvPr/>
        </p:nvSpPr>
        <p:spPr>
          <a:xfrm>
            <a:off x="4572000" y="1239096"/>
            <a:ext cx="347169" cy="42373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6A285B1-63CB-4A50-A6AD-5A75D13BBD37}"/>
              </a:ext>
            </a:extLst>
          </p:cNvPr>
          <p:cNvSpPr txBox="1"/>
          <p:nvPr/>
        </p:nvSpPr>
        <p:spPr>
          <a:xfrm>
            <a:off x="1794425" y="2580522"/>
            <a:ext cx="8343487" cy="873957"/>
          </a:xfrm>
          <a:prstGeom prst="rect">
            <a:avLst/>
          </a:prstGeom>
          <a:noFill/>
        </p:spPr>
        <p:txBody>
          <a:bodyPr wrap="square" rtlCol="0">
            <a:spAutoFit/>
          </a:bodyPr>
          <a:lstStyle/>
          <a:p>
            <a:pPr>
              <a:lnSpc>
                <a:spcPct val="150000"/>
              </a:lnSpc>
            </a:pPr>
            <a:r>
              <a:rPr lang="zh-CN" altLang="en-US" dirty="0"/>
              <a:t>（</a:t>
            </a:r>
            <a:r>
              <a:rPr lang="en-US" altLang="zh-CN" dirty="0"/>
              <a:t>2</a:t>
            </a:r>
            <a:r>
              <a:rPr lang="zh-CN" altLang="en-US" dirty="0"/>
              <a:t>）利用</a:t>
            </a:r>
            <a:r>
              <a:rPr lang="en-US" altLang="zh-CN" dirty="0"/>
              <a:t>WebSocket</a:t>
            </a:r>
            <a:r>
              <a:rPr lang="zh-CN" altLang="en-US" dirty="0"/>
              <a:t>通讯，实现用户              聊天服务器                医生之间</a:t>
            </a:r>
            <a:endParaRPr lang="en-US" altLang="zh-CN" dirty="0"/>
          </a:p>
          <a:p>
            <a:pPr>
              <a:lnSpc>
                <a:spcPct val="150000"/>
              </a:lnSpc>
            </a:pPr>
            <a:r>
              <a:rPr lang="zh-CN" altLang="en-US" dirty="0"/>
              <a:t>         的一对一聊天通讯功能</a:t>
            </a:r>
          </a:p>
        </p:txBody>
      </p:sp>
      <p:cxnSp>
        <p:nvCxnSpPr>
          <p:cNvPr id="22" name="直接箭头连接符 21">
            <a:extLst>
              <a:ext uri="{FF2B5EF4-FFF2-40B4-BE49-F238E27FC236}">
                <a16:creationId xmlns:a16="http://schemas.microsoft.com/office/drawing/2014/main" id="{3B9D9C3A-C5DE-4149-BE98-7C44A2BFE43E}"/>
              </a:ext>
            </a:extLst>
          </p:cNvPr>
          <p:cNvCxnSpPr/>
          <p:nvPr/>
        </p:nvCxnSpPr>
        <p:spPr>
          <a:xfrm>
            <a:off x="5797827" y="2855248"/>
            <a:ext cx="649356"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A2B3269-5032-4AD8-87FB-822F4AA930E8}"/>
              </a:ext>
            </a:extLst>
          </p:cNvPr>
          <p:cNvCxnSpPr/>
          <p:nvPr/>
        </p:nvCxnSpPr>
        <p:spPr>
          <a:xfrm>
            <a:off x="7878422" y="2855248"/>
            <a:ext cx="649356"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32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ircle(in)">
                                      <p:cBhvr>
                                        <p:cTn id="11" dur="2000"/>
                                        <p:tgtEl>
                                          <p:spTgt spid="12"/>
                                        </p:tgtEl>
                                      </p:cBhvr>
                                    </p:animEffect>
                                  </p:childTnLst>
                                </p:cTn>
                              </p:par>
                            </p:childTnLst>
                          </p:cTn>
                        </p:par>
                        <p:par>
                          <p:cTn id="12" fill="hold">
                            <p:stCondLst>
                              <p:cond delay="40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4500"/>
                            </p:stCondLst>
                            <p:childTnLst>
                              <p:par>
                                <p:cTn id="17" presetID="2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5000"/>
                            </p:stCondLst>
                            <p:childTnLst>
                              <p:par>
                                <p:cTn id="21" presetID="22" presetClass="entr" presetSubtype="4"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childTnLst>
                          </p:cTn>
                        </p:par>
                        <p:par>
                          <p:cTn id="24" fill="hold">
                            <p:stCondLst>
                              <p:cond delay="5500"/>
                            </p:stCondLst>
                            <p:childTnLst>
                              <p:par>
                                <p:cTn id="25" presetID="22" presetClass="entr" presetSubtype="4"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par>
                          <p:cTn id="28" fill="hold">
                            <p:stCondLst>
                              <p:cond delay="6000"/>
                            </p:stCondLst>
                            <p:childTnLst>
                              <p:par>
                                <p:cTn id="29" presetID="16" presetClass="entr" presetSubtype="21"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arn(inVertical)">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8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TEMPLATE_THUMBS_INDEX" val="1、2、3、4、5、6、7、8、9、10、11、12"/>
  <p:tag name="KSO_WM_TEMPLATE_TOPIC_ID" val="2869567"/>
  <p:tag name="KSO_WM_TEMPLATE_OUTLINE_ID" val="15"/>
  <p:tag name="KSO_WM_TEMPLATE_SCENE_ID" val="1"/>
  <p:tag name="KSO_WM_TEMPLATE_JOB_ID" val="2"/>
  <p:tag name="KSO_WM_TEMPLATE_TOPIC_DEFAULT" val="1"/>
  <p:tag name="KSO_WM_SLIDE_ID" val="custom20196581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6581"/>
  <p:tag name="KSO_WM_SLIDE_LAYOUT" val="a_b"/>
  <p:tag name="KSO_WM_SLIDE_LAYOUT_CNT" val="1_1"/>
</p:tagLst>
</file>

<file path=ppt/tags/tag14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6581_1*a*1"/>
  <p:tag name="KSO_WM_TEMPLATE_CATEGORY" val="custom"/>
  <p:tag name="KSO_WM_TEMPLATE_INDEX" val="20196581"/>
  <p:tag name="KSO_WM_UNIT_LAYERLEVEL" val="1"/>
  <p:tag name="KSO_WM_TAG_VERSION" val="1.0"/>
  <p:tag name="KSO_WM_BEAUTIFY_FLAG" val="#wm#"/>
  <p:tag name="KSO_WM_UNIT_PRESET_TEXT" val="单击此处添加标题"/>
</p:tagLst>
</file>

<file path=ppt/tags/tag148.xml><?xml version="1.0" encoding="utf-8"?>
<p:tagLst xmlns:a="http://schemas.openxmlformats.org/drawingml/2006/main" xmlns:r="http://schemas.openxmlformats.org/officeDocument/2006/relationships" xmlns:p="http://schemas.openxmlformats.org/presentationml/2006/main">
  <p:tag name="KSO_WM_SLIDE_ID" val="custom20196581_2"/>
  <p:tag name="KSO_WM_TEMPLATE_SUBCATEGORY" val="0"/>
  <p:tag name="KSO_WM_SLIDE_TYPE" val="contents"/>
  <p:tag name="KSO_WM_SLIDE_SUBTYPE" val="diag"/>
  <p:tag name="KSO_WM_SLIDE_ITEM_CNT" val="3"/>
  <p:tag name="KSO_WM_SLIDE_INDEX" val="2"/>
  <p:tag name="KSO_WM_DIAGRAM_GROUP_CODE" val="l1-1"/>
  <p:tag name="KSO_WM_SLIDE_DIAGTYPE" val="l"/>
  <p:tag name="KSO_WM_TAG_VERSION" val="1.0"/>
  <p:tag name="KSO_WM_BEAUTIFY_FLAG" val="#wm#"/>
  <p:tag name="KSO_WM_TEMPLATE_CATEGORY" val="custom"/>
  <p:tag name="KSO_WM_TEMPLATE_INDEX" val="20196581"/>
  <p:tag name="KSO_WM_SLIDE_LAYOUT" val="a_l"/>
  <p:tag name="KSO_WM_SLIDE_LAYOUT_CNT" val="1_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0"/>
  <p:tag name="KSO_WM_UNIT_ID" val="custom20196581_2*i*0"/>
  <p:tag name="KSO_WM_TEMPLATE_CATEGORY" val="custom"/>
  <p:tag name="KSO_WM_TEMPLATE_INDEX" val="2019658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1"/>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6581_2*a*1"/>
  <p:tag name="KSO_WM_TEMPLATE_CATEGORY" val="custom"/>
  <p:tag name="KSO_WM_TEMPLATE_INDEX" val="20196581"/>
  <p:tag name="KSO_WM_UNIT_LAYERLEVEL" val="1"/>
  <p:tag name="KSO_WM_TAG_VERSION" val="1.0"/>
  <p:tag name="KSO_WM_BEAUTIFY_FLAG" val="#wm#"/>
  <p:tag name="KSO_WM_UNIT_PRESET_TEXT" val="目录"/>
</p:tagLst>
</file>

<file path=ppt/tags/tag151.xml><?xml version="1.0" encoding="utf-8"?>
<p:tagLst xmlns:a="http://schemas.openxmlformats.org/drawingml/2006/main" xmlns:r="http://schemas.openxmlformats.org/officeDocument/2006/relationships" xmlns:p="http://schemas.openxmlformats.org/presentationml/2006/main">
  <p:tag name="KSO_WM_UNIT_FILL_FORE_SCHEMECOLOR_INDEX" val="6"/>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196581_2*l_h_i*1_1_1"/>
  <p:tag name="KSO_WM_TEMPLATE_CATEGORY" val="custom"/>
  <p:tag name="KSO_WM_TEMPLATE_INDEX" val="20196581"/>
  <p:tag name="KSO_WM_UNIT_LAYERLEVEL" val="1_1_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196581_2*l_h_a*1_1_1"/>
  <p:tag name="KSO_WM_TEMPLATE_CATEGORY" val="custom"/>
  <p:tag name="KSO_WM_TEMPLATE_INDEX" val="20196581"/>
  <p:tag name="KSO_WM_UNIT_LAYERLEVEL" val="1_1_1"/>
  <p:tag name="KSO_WM_TAG_VERSION" val="1.0"/>
  <p:tag name="KSO_WM_BEAUTIFY_FLAG" val="#wm#"/>
  <p:tag name="KSO_WM_UNIT_PRESET_TEXT" val="单击此处添加标题"/>
</p:tagLst>
</file>

<file path=ppt/tags/tag153.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196581_2*l_h_i*1_2_1"/>
  <p:tag name="KSO_WM_TEMPLATE_CATEGORY" val="custom"/>
  <p:tag name="KSO_WM_TEMPLATE_INDEX" val="20196581"/>
  <p:tag name="KSO_WM_UNIT_LAYERLEVEL" val="1_1_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196581_2*l_h_a*1_2_1"/>
  <p:tag name="KSO_WM_TEMPLATE_CATEGORY" val="custom"/>
  <p:tag name="KSO_WM_TEMPLATE_INDEX" val="20196581"/>
  <p:tag name="KSO_WM_UNIT_LAYERLEVEL" val="1_1_1"/>
  <p:tag name="KSO_WM_TAG_VERSION" val="1.0"/>
  <p:tag name="KSO_WM_BEAUTIFY_FLAG" val="#wm#"/>
  <p:tag name="KSO_WM_UNIT_PRESET_TEXT" val="单击此处添加标题"/>
</p:tagLst>
</file>

<file path=ppt/tags/tag155.xml><?xml version="1.0" encoding="utf-8"?>
<p:tagLst xmlns:a="http://schemas.openxmlformats.org/drawingml/2006/main" xmlns:r="http://schemas.openxmlformats.org/officeDocument/2006/relationships" xmlns:p="http://schemas.openxmlformats.org/presentationml/2006/main">
  <p:tag name="KSO_WM_UNIT_FILL_FORE_SCHEMECOLOR_INDEX" val="7"/>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196581_2*l_h_i*1_3_1"/>
  <p:tag name="KSO_WM_TEMPLATE_CATEGORY" val="custom"/>
  <p:tag name="KSO_WM_TEMPLATE_INDEX" val="20196581"/>
  <p:tag name="KSO_WM_UNIT_LAYERLEVEL" val="1_1_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196581_2*l_h_a*1_3_1"/>
  <p:tag name="KSO_WM_TEMPLATE_CATEGORY" val="custom"/>
  <p:tag name="KSO_WM_TEMPLATE_INDEX" val="20196581"/>
  <p:tag name="KSO_WM_UNIT_LAYERLEVEL" val="1_1_1"/>
  <p:tag name="KSO_WM_TAG_VERSION" val="1.0"/>
  <p:tag name="KSO_WM_BEAUTIFY_FLAG" val="#wm#"/>
  <p:tag name="KSO_WM_UNIT_PRESET_TEXT" val="单击此处添加标题"/>
</p:tagLst>
</file>

<file path=ppt/tags/tag157.xml><?xml version="1.0" encoding="utf-8"?>
<p:tagLst xmlns:a="http://schemas.openxmlformats.org/drawingml/2006/main" xmlns:r="http://schemas.openxmlformats.org/officeDocument/2006/relationships" xmlns:p="http://schemas.openxmlformats.org/presentationml/2006/main">
  <p:tag name="KSO_WM_SLIDE_ID" val="custom20196581_6"/>
  <p:tag name="KSO_WM_TEMPLATE_SUBCATEGORY" val="0"/>
  <p:tag name="KSO_WM_SLIDE_TYPE" val="text"/>
  <p:tag name="KSO_WM_SLIDE_SUBTYPE" val="picTxt"/>
  <p:tag name="KSO_WM_SLIDE_ITEM_CNT" val="0"/>
  <p:tag name="KSO_WM_SLIDE_INDEX" val="6"/>
  <p:tag name="KSO_WM_SLIDE_SIZE" val="959*541"/>
  <p:tag name="KSO_WM_SLIDE_POSITION" val="0*0"/>
  <p:tag name="KSO_WM_TAG_VERSION" val="1.0"/>
  <p:tag name="KSO_WM_BEAUTIFY_FLAG" val="#wm#"/>
  <p:tag name="KSO_WM_TEMPLATE_CATEGORY" val="custom"/>
  <p:tag name="KSO_WM_TEMPLATE_INDEX" val="20196581"/>
  <p:tag name="KSO_WM_SLIDE_LAYOUT" val="a_d_f"/>
  <p:tag name="KSO_WM_SLIDE_LAYOUT_CNT" val="1_28_1"/>
</p:tagLst>
</file>

<file path=ppt/tags/tag158.xml><?xml version="1.0" encoding="utf-8"?>
<p:tagLst xmlns:a="http://schemas.openxmlformats.org/drawingml/2006/main" xmlns:r="http://schemas.openxmlformats.org/officeDocument/2006/relationships" xmlns:p="http://schemas.openxmlformats.org/presentationml/2006/main">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custom20196581_6*f*1"/>
  <p:tag name="KSO_WM_TEMPLATE_CATEGORY" val="custom"/>
  <p:tag name="KSO_WM_TEMPLATE_INDEX" val="20196581"/>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Lst>
</file>

<file path=ppt/tags/tag159.xml><?xml version="1.0" encoding="utf-8"?>
<p:tagLst xmlns:a="http://schemas.openxmlformats.org/drawingml/2006/main" xmlns:r="http://schemas.openxmlformats.org/officeDocument/2006/relationships" xmlns:p="http://schemas.openxmlformats.org/presentationml/2006/main">
  <p:tag name="KSO_WM_UNIT_VALUE" val="1907*1603"/>
  <p:tag name="KSO_WM_UNIT_HIGHLIGHT" val="0"/>
  <p:tag name="KSO_WM_UNIT_COMPATIBLE" val="0"/>
  <p:tag name="KSO_WM_UNIT_DIAGRAM_ISNUMVISUAL" val="0"/>
  <p:tag name="KSO_WM_UNIT_DIAGRAM_ISREFERUNIT" val="0"/>
  <p:tag name="KSO_WM_UNIT_TYPE" val="d"/>
  <p:tag name="KSO_WM_UNIT_INDEX" val="11"/>
  <p:tag name="KSO_WM_UNIT_ID" val="custom20196581_6*d*11"/>
  <p:tag name="KSO_WM_TEMPLATE_CATEGORY" val="custom"/>
  <p:tag name="KSO_WM_TEMPLATE_INDEX" val="2019658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196581_6*i*1"/>
  <p:tag name="KSO_WM_TEMPLATE_CATEGORY" val="custom"/>
  <p:tag name="KSO_WM_TEMPLATE_INDEX" val="20196581"/>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196581_6*i*2"/>
  <p:tag name="KSO_WM_TEMPLATE_CATEGORY" val="custom"/>
  <p:tag name="KSO_WM_TEMPLATE_INDEX" val="20196581"/>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RELATE_UNITID" val="custom1_6*a*1"/>
  <p:tag name="KSO_WM_UNIT_HIGHLIGHT" val="0"/>
  <p:tag name="KSO_WM_UNIT_COMPATIBLE" val="0"/>
  <p:tag name="KSO_WM_UNIT_DIAGRAM_ISNUMVISUAL" val="0"/>
  <p:tag name="KSO_WM_UNIT_DIAGRAM_ISREFERUNIT" val="0"/>
  <p:tag name="KSO_WM_UNIT_TYPE" val="i"/>
  <p:tag name="KSO_WM_UNIT_INDEX" val="7"/>
  <p:tag name="KSO_WM_UNIT_ID" val="custom20196581_6*i*7"/>
  <p:tag name="KSO_WM_TEMPLATE_CATEGORY" val="custom"/>
  <p:tag name="KSO_WM_TEMPLATE_INDEX" val="20196581"/>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196581_6*i*3"/>
  <p:tag name="KSO_WM_TEMPLATE_CATEGORY" val="custom"/>
  <p:tag name="KSO_WM_TEMPLATE_INDEX" val="2019658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196581_6*i*4"/>
  <p:tag name="KSO_WM_TEMPLATE_CATEGORY" val="custom"/>
  <p:tag name="KSO_WM_TEMPLATE_INDEX" val="2019658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196581_6*i*5"/>
  <p:tag name="KSO_WM_TEMPLATE_CATEGORY" val="custom"/>
  <p:tag name="KSO_WM_TEMPLATE_INDEX" val="2019658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196581_6*i*6"/>
  <p:tag name="KSO_WM_TEMPLATE_CATEGORY" val="custom"/>
  <p:tag name="KSO_WM_TEMPLATE_INDEX" val="20196581"/>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196581_6*a*1"/>
  <p:tag name="KSO_WM_TEMPLATE_CATEGORY" val="custom"/>
  <p:tag name="KSO_WM_TEMPLATE_INDEX" val="20196581"/>
  <p:tag name="KSO_WM_UNIT_LAYERLEVEL" val="1"/>
  <p:tag name="KSO_WM_TAG_VERSION" val="1.0"/>
  <p:tag name="KSO_WM_BEAUTIFY_FLAG" val="#wm#"/>
  <p:tag name="KSO_WM_UNIT_PRESET_TEXT" val="单击此处添加标题"/>
</p:tagLst>
</file>

<file path=ppt/tags/tag168.xml><?xml version="1.0" encoding="utf-8"?>
<p:tagLst xmlns:a="http://schemas.openxmlformats.org/drawingml/2006/main" xmlns:r="http://schemas.openxmlformats.org/officeDocument/2006/relationships" xmlns:p="http://schemas.openxmlformats.org/presentationml/2006/main">
  <p:tag name="KSO_WM_SLIDE_ID" val="custom20196581_10"/>
  <p:tag name="KSO_WM_TEMPLATE_SUBCATEGORY" val="0"/>
  <p:tag name="KSO_WM_SLIDE_TYPE" val="text"/>
  <p:tag name="KSO_WM_SLIDE_SUBTYPE" val="diag"/>
  <p:tag name="KSO_WM_SLIDE_ITEM_CNT" val="4"/>
  <p:tag name="KSO_WM_SLIDE_INDEX" val="10"/>
  <p:tag name="KSO_WM_SLIDE_SIZE" val="609.5*342.625"/>
  <p:tag name="KSO_WM_SLIDE_POSITION" val="249.625*126.75"/>
  <p:tag name="KSO_WM_DIAGRAM_GROUP_CODE" val="n1-1"/>
  <p:tag name="KSO_WM_SLIDE_DIAGTYPE" val="n"/>
  <p:tag name="KSO_WM_TAG_VERSION" val="1.0"/>
  <p:tag name="KSO_WM_BEAUTIFY_FLAG" val="#wm#"/>
  <p:tag name="KSO_WM_TEMPLATE_CATEGORY" val="custom"/>
  <p:tag name="KSO_WM_TEMPLATE_INDEX" val="20196581"/>
  <p:tag name="KSO_WM_SLIDE_LAYOUT" val="a_b_n"/>
  <p:tag name="KSO_WM_SLIDE_LAYOUT_CNT" val="1_1_1"/>
</p:tagLst>
</file>

<file path=ppt/tags/tag169.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TYPE" val="1"/>
  <p:tag name="KSO_WM_UNIT_USESOURCEFORMAT_APPLY" val="0"/>
  <p:tag name="KSO_WM_UNIT_DIAGRAM_MODELTYPE" val="numdgm"/>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custom20196581_10*n_h_a*1_1_1"/>
  <p:tag name="KSO_WM_TEMPLATE_CATEGORY" val="custom"/>
  <p:tag name="KSO_WM_TEMPLATE_INDEX" val="20196581"/>
  <p:tag name="KSO_WM_UNIT_LAYERLEVEL" val="1_1_1"/>
  <p:tag name="KSO_WM_TAG_VERSION" val="1.0"/>
  <p:tag name="KSO_WM_BEAUTIFY_FLAG" val="#wm#"/>
  <p:tag name="KSO_WM_UNIT_PRESET_TEXT" val="添加标题"/>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0"/>
  <p:tag name="KSO_WM_UNIT_DIAGRAM_MODELTYPE" val="numdgm"/>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custom20196581_10*n_h_h_i*1_2_1_1"/>
  <p:tag name="KSO_WM_TEMPLATE_CATEGORY" val="custom"/>
  <p:tag name="KSO_WM_TEMPLATE_INDEX" val="20196581"/>
  <p:tag name="KSO_WM_UNIT_LAYERLEVEL" val="1_1_1_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0"/>
  <p:tag name="KSO_WM_UNIT_DIAGRAM_MODELTYPE" val="numdgm"/>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custom20196581_10*n_h_h_i*1_2_4_1"/>
  <p:tag name="KSO_WM_TEMPLATE_CATEGORY" val="custom"/>
  <p:tag name="KSO_WM_TEMPLATE_INDEX" val="20196581"/>
  <p:tag name="KSO_WM_UNIT_LAYERLEVEL" val="1_1_1_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TYPE" val="1"/>
  <p:tag name="KSO_WM_UNIT_USESOURCEFORMAT_APPLY" val="0"/>
  <p:tag name="KSO_WM_UNIT_DIAGRAM_MODELTYPE" val="numdgm"/>
  <p:tag name="KSO_WM_UNIT_RELATE_UNITID" val="layout_h4"/>
  <p:tag name="KSO_WM_UNIT_NOCLEAR" val="0"/>
  <p:tag name="KSO_WM_UNIT_VALUE" val="9"/>
  <p:tag name="KSO_WM_UNIT_HIGHLIGHT" val="0"/>
  <p:tag name="KSO_WM_UNIT_COMPATIBLE" val="0"/>
  <p:tag name="KSO_WM_UNIT_DIAGRAM_ISNUMVISUAL" val="0"/>
  <p:tag name="KSO_WM_UNIT_DIAGRAM_ISREFERUNIT" val="0"/>
  <p:tag name="KSO_WM_DIAGRAM_GROUP_CODE" val="n1-1"/>
  <p:tag name="KSO_WM_UNIT_TYPE" val="n_h_h_g"/>
  <p:tag name="KSO_WM_UNIT_INDEX" val="1_2_4_1"/>
  <p:tag name="KSO_WM_UNIT_ID" val="custom20196581_10*n_h_h_g*1_2_4_1"/>
  <p:tag name="KSO_WM_TEMPLATE_CATEGORY" val="custom"/>
  <p:tag name="KSO_WM_TEMPLATE_INDEX" val="20196581"/>
  <p:tag name="KSO_WM_UNIT_LAYERLEVEL" val="1_1_1_1"/>
  <p:tag name="KSO_WM_TAG_VERSION" val="1.0"/>
  <p:tag name="KSO_WM_BEAUTIFY_FLAG" val="#wm#"/>
  <p:tag name="KSO_WM_UNIT_PRESET_TEXT" val="添加标题"/>
</p:tagLst>
</file>

<file path=ppt/tags/tag173.xml><?xml version="1.0" encoding="utf-8"?>
<p:tagLst xmlns:a="http://schemas.openxmlformats.org/drawingml/2006/main" xmlns:r="http://schemas.openxmlformats.org/officeDocument/2006/relationships" xmlns:p="http://schemas.openxmlformats.org/presentationml/2006/main">
  <p:tag name="KSO_WM_UNIT_TEXT_FILL_FORE_SCHEMECOLOR_INDEX" val="5"/>
  <p:tag name="KSO_WM_UNIT_TEXT_FILL_TYPE" val="1"/>
  <p:tag name="KSO_WM_UNIT_USESOURCEFORMAT_APPLY" val="0"/>
  <p:tag name="KSO_WM_UNIT_DIAGRAM_MODELTYPE" val="numdgm"/>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4_1"/>
  <p:tag name="KSO_WM_UNIT_ID" val="custom20196581_10*n_h_h_a*1_2_4_1"/>
  <p:tag name="KSO_WM_TEMPLATE_CATEGORY" val="custom"/>
  <p:tag name="KSO_WM_TEMPLATE_INDEX" val="20196581"/>
  <p:tag name="KSO_WM_UNIT_LAYERLEVEL" val="1_1_1_1"/>
  <p:tag name="KSO_WM_TAG_VERSION" val="1.0"/>
  <p:tag name="KSO_WM_BEAUTIFY_FLAG" val="#wm#"/>
  <p:tag name="KSO_WM_UNIT_PRESET_TEXT" val="单击此处添加标题"/>
</p:tagLst>
</file>

<file path=ppt/tags/tag174.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TYPE" val="1"/>
  <p:tag name="KSO_WM_UNIT_USESOURCEFORMAT_APPLY" val="0"/>
  <p:tag name="KSO_WM_UNIT_DIAGRAM_MODELTYPE" val="numdgm"/>
  <p:tag name="KSO_WM_UNIT_RELATE_UNITID" val="layout_h2"/>
  <p:tag name="KSO_WM_UNIT_NOCLEAR" val="0"/>
  <p:tag name="KSO_WM_UNIT_VALUE" val="9"/>
  <p:tag name="KSO_WM_UNIT_HIGHLIGHT" val="0"/>
  <p:tag name="KSO_WM_UNIT_COMPATIBLE" val="0"/>
  <p:tag name="KSO_WM_UNIT_DIAGRAM_ISNUMVISUAL" val="0"/>
  <p:tag name="KSO_WM_UNIT_DIAGRAM_ISREFERUNIT" val="0"/>
  <p:tag name="KSO_WM_DIAGRAM_GROUP_CODE" val="n1-1"/>
  <p:tag name="KSO_WM_UNIT_TYPE" val="n_h_h_g"/>
  <p:tag name="KSO_WM_UNIT_INDEX" val="1_2_2_1"/>
  <p:tag name="KSO_WM_UNIT_ID" val="custom20196581_10*n_h_h_g*1_2_2_1"/>
  <p:tag name="KSO_WM_TEMPLATE_CATEGORY" val="custom"/>
  <p:tag name="KSO_WM_TEMPLATE_INDEX" val="20196581"/>
  <p:tag name="KSO_WM_UNIT_LAYERLEVEL" val="1_1_1_1"/>
  <p:tag name="KSO_WM_TAG_VERSION" val="1.0"/>
  <p:tag name="KSO_WM_BEAUTIFY_FLAG" val="#wm#"/>
  <p:tag name="KSO_WM_UNIT_PRESET_TEXT" val="添加标题"/>
</p:tagLst>
</file>

<file path=ppt/tags/tag175.xml><?xml version="1.0" encoding="utf-8"?>
<p:tagLst xmlns:a="http://schemas.openxmlformats.org/drawingml/2006/main" xmlns:r="http://schemas.openxmlformats.org/officeDocument/2006/relationships" xmlns:p="http://schemas.openxmlformats.org/presentationml/2006/main">
  <p:tag name="KSO_WM_UNIT_TEXT_FILL_FORE_SCHEMECOLOR_INDEX" val="5"/>
  <p:tag name="KSO_WM_UNIT_TEXT_FILL_TYPE" val="1"/>
  <p:tag name="KSO_WM_UNIT_USESOURCEFORMAT_APPLY" val="0"/>
  <p:tag name="KSO_WM_UNIT_DIAGRAM_MODELTYPE" val="numdgm"/>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2_1"/>
  <p:tag name="KSO_WM_UNIT_ID" val="custom20196581_10*n_h_h_a*1_2_2_1"/>
  <p:tag name="KSO_WM_TEMPLATE_CATEGORY" val="custom"/>
  <p:tag name="KSO_WM_TEMPLATE_INDEX" val="20196581"/>
  <p:tag name="KSO_WM_UNIT_LAYERLEVEL" val="1_1_1_1"/>
  <p:tag name="KSO_WM_TAG_VERSION" val="1.0"/>
  <p:tag name="KSO_WM_BEAUTIFY_FLAG" val="#wm#"/>
  <p:tag name="KSO_WM_UNIT_PRESET_TEXT" val="单击此处添加标题"/>
</p:tagLst>
</file>

<file path=ppt/tags/tag176.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TYPE" val="1"/>
  <p:tag name="KSO_WM_UNIT_USESOURCEFORMAT_APPLY" val="0"/>
  <p:tag name="KSO_WM_UNIT_DIAGRAM_MODELTYPE" val="numdgm"/>
  <p:tag name="KSO_WM_UNIT_RELATE_UNITID" val="layout_h1"/>
  <p:tag name="KSO_WM_UNIT_NOCLEAR" val="0"/>
  <p:tag name="KSO_WM_UNIT_VALUE" val="9"/>
  <p:tag name="KSO_WM_UNIT_HIGHLIGHT" val="0"/>
  <p:tag name="KSO_WM_UNIT_COMPATIBLE" val="0"/>
  <p:tag name="KSO_WM_UNIT_DIAGRAM_ISNUMVISUAL" val="0"/>
  <p:tag name="KSO_WM_UNIT_DIAGRAM_ISREFERUNIT" val="0"/>
  <p:tag name="KSO_WM_DIAGRAM_GROUP_CODE" val="n1-1"/>
  <p:tag name="KSO_WM_UNIT_TYPE" val="n_h_h_g"/>
  <p:tag name="KSO_WM_UNIT_INDEX" val="1_2_1_1"/>
  <p:tag name="KSO_WM_UNIT_ID" val="custom20196581_10*n_h_h_g*1_2_1_1"/>
  <p:tag name="KSO_WM_TEMPLATE_CATEGORY" val="custom"/>
  <p:tag name="KSO_WM_TEMPLATE_INDEX" val="20196581"/>
  <p:tag name="KSO_WM_UNIT_LAYERLEVEL" val="1_1_1_1"/>
  <p:tag name="KSO_WM_TAG_VERSION" val="1.0"/>
  <p:tag name="KSO_WM_BEAUTIFY_FLAG" val="#wm#"/>
  <p:tag name="KSO_WM_UNIT_PRESET_TEXT" val="添加标题"/>
</p:tagLst>
</file>

<file path=ppt/tags/tag177.xml><?xml version="1.0" encoding="utf-8"?>
<p:tagLst xmlns:a="http://schemas.openxmlformats.org/drawingml/2006/main" xmlns:r="http://schemas.openxmlformats.org/officeDocument/2006/relationships" xmlns:p="http://schemas.openxmlformats.org/presentationml/2006/main">
  <p:tag name="KSO_WM_UNIT_TEXT_FILL_FORE_SCHEMECOLOR_INDEX" val="5"/>
  <p:tag name="KSO_WM_UNIT_TEXT_FILL_TYPE" val="1"/>
  <p:tag name="KSO_WM_UNIT_USESOURCEFORMAT_APPLY" val="0"/>
  <p:tag name="KSO_WM_UNIT_DIAGRAM_MODELTYPE" val="numdgm"/>
  <p:tag name="KSO_WM_UNIT_ISCONTENTSTITLE" val="0"/>
  <p:tag name="KSO_WM_UNIT_NOCLEAR" val="0"/>
  <p:tag name="KSO_WM_UNIT_VALUE" val="24"/>
  <p:tag name="KSO_WM_UNIT_HIGHLIGHT" val="0"/>
  <p:tag name="KSO_WM_UNIT_COMPATIBLE" val="0"/>
  <p:tag name="KSO_WM_UNIT_DIAGRAM_ISNUMVISUAL" val="0"/>
  <p:tag name="KSO_WM_UNIT_DIAGRAM_ISREFERUNIT" val="0"/>
  <p:tag name="KSO_WM_DIAGRAM_GROUP_CODE" val="n1-1"/>
  <p:tag name="KSO_WM_UNIT_TYPE" val="n_h_h_a"/>
  <p:tag name="KSO_WM_UNIT_INDEX" val="1_2_1_1"/>
  <p:tag name="KSO_WM_UNIT_ID" val="custom20196581_10*n_h_h_a*1_2_1_1"/>
  <p:tag name="KSO_WM_TEMPLATE_CATEGORY" val="custom"/>
  <p:tag name="KSO_WM_TEMPLATE_INDEX" val="20196581"/>
  <p:tag name="KSO_WM_UNIT_LAYERLEVEL" val="1_1_1_1"/>
  <p:tag name="KSO_WM_TAG_VERSION" val="1.0"/>
  <p:tag name="KSO_WM_BEAUTIFY_FLAG" val="#wm#"/>
  <p:tag name="KSO_WM_UNIT_PRESET_TEXT" val="单击此处添加标题"/>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1"/>
  <p:tag name="KSO_WM_UNIT_ID" val="custom20196581_10*i*1"/>
  <p:tag name="KSO_WM_TEMPLATE_CATEGORY" val="custom"/>
  <p:tag name="KSO_WM_TEMPLATE_INDEX" val="20196581"/>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5"/>
  <p:tag name="KSO_WM_UNIT_ID" val="custom20196581_10*i*5"/>
  <p:tag name="KSO_WM_TEMPLATE_CATEGORY" val="custom"/>
  <p:tag name="KSO_WM_TEMPLATE_INDEX" val="2019658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6"/>
  <p:tag name="KSO_WM_UNIT_ID" val="custom20196581_10*i*6"/>
  <p:tag name="KSO_WM_TEMPLATE_CATEGORY" val="custom"/>
  <p:tag name="KSO_WM_TEMPLATE_INDEX" val="20196581"/>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2"/>
  <p:tag name="KSO_WM_UNIT_ID" val="custom20196581_10*i*2"/>
  <p:tag name="KSO_WM_TEMPLATE_CATEGORY" val="custom"/>
  <p:tag name="KSO_WM_TEMPLATE_INDEX" val="20196581"/>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3"/>
  <p:tag name="KSO_WM_UNIT_ID" val="custom20196581_10*i*3"/>
  <p:tag name="KSO_WM_TEMPLATE_CATEGORY" val="custom"/>
  <p:tag name="KSO_WM_TEMPLATE_INDEX" val="20196581"/>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4"/>
  <p:tag name="KSO_WM_UNIT_ID" val="custom20196581_10*i*4"/>
  <p:tag name="KSO_WM_TEMPLATE_CATEGORY" val="custom"/>
  <p:tag name="KSO_WM_TEMPLATE_INDEX" val="20196581"/>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RELATE_UNITID" val="custom1_10*a*1"/>
  <p:tag name="KSO_WM_UNIT_HIGHLIGHT" val="0"/>
  <p:tag name="KSO_WM_UNIT_COMPATIBLE" val="0"/>
  <p:tag name="KSO_WM_UNIT_DIAGRAM_ISNUMVISUAL" val="0"/>
  <p:tag name="KSO_WM_UNIT_DIAGRAM_ISREFERUNIT" val="0"/>
  <p:tag name="KSO_WM_DIAGRAM_GROUP_CODE" val="n1-1"/>
  <p:tag name="KSO_WM_UNIT_TYPE" val="i"/>
  <p:tag name="KSO_WM_UNIT_INDEX" val="7"/>
  <p:tag name="KSO_WM_UNIT_ID" val="custom20196581_10*i*7"/>
  <p:tag name="KSO_WM_TEMPLATE_CATEGORY" val="custom"/>
  <p:tag name="KSO_WM_TEMPLATE_INDEX" val="20196581"/>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n1-1"/>
  <p:tag name="KSO_WM_UNIT_TYPE" val="a"/>
  <p:tag name="KSO_WM_UNIT_INDEX" val="1"/>
  <p:tag name="KSO_WM_UNIT_ID" val="custom20196581_10*a*1"/>
  <p:tag name="KSO_WM_TEMPLATE_CATEGORY" val="custom"/>
  <p:tag name="KSO_WM_TEMPLATE_INDEX" val="20196581"/>
  <p:tag name="KSO_WM_UNIT_LAYERLEVEL" val="1"/>
  <p:tag name="KSO_WM_TAG_VERSION" val="1.0"/>
  <p:tag name="KSO_WM_BEAUTIFY_FLAG" val="#wm#"/>
  <p:tag name="KSO_WM_UNIT_PRESET_TEXT" val="单击此处添加标题"/>
</p:tagLst>
</file>

<file path=ppt/tags/tag186.xml><?xml version="1.0" encoding="utf-8"?>
<p:tagLst xmlns:a="http://schemas.openxmlformats.org/drawingml/2006/main" xmlns:r="http://schemas.openxmlformats.org/officeDocument/2006/relationships" xmlns:p="http://schemas.openxmlformats.org/presentationml/2006/main">
  <p:tag name="KSO_WM_SLIDE_ID" val="custom20196581_3"/>
  <p:tag name="KSO_WM_TEMPLATE_SUBCATEGORY" val="0"/>
  <p:tag name="KSO_WM_SLIDE_TYPE" val="text"/>
  <p:tag name="KSO_WM_SLIDE_SUBTYPE" val="diag"/>
  <p:tag name="KSO_WM_SLIDE_ITEM_CNT" val="14"/>
  <p:tag name="KSO_WM_SLIDE_INDEX" val="3"/>
  <p:tag name="KSO_WM_SLIDE_SIZE" val="888.25*236.625"/>
  <p:tag name="KSO_WM_SLIDE_POSITION" val="31.875*164.875"/>
  <p:tag name="KSO_WM_DIAGRAM_GROUP_CODE" val="p1-1"/>
  <p:tag name="KSO_WM_SLIDE_DIAGTYPE" val="p"/>
  <p:tag name="KSO_WM_TAG_VERSION" val="1.0"/>
  <p:tag name="KSO_WM_BEAUTIFY_FLAG" val="#wm#"/>
  <p:tag name="KSO_WM_TEMPLATE_CATEGORY" val="custom"/>
  <p:tag name="KSO_WM_TEMPLATE_INDEX" val="20196581"/>
  <p:tag name="KSO_WM_SLIDE_LAYOUT" val="a_b_p"/>
  <p:tag name="KSO_WM_SLIDE_LAYOUT_CNT" val="1_1_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i"/>
  <p:tag name="KSO_WM_UNIT_INDEX" val="1"/>
  <p:tag name="KSO_WM_UNIT_ID" val="custom20196581_3*i*1"/>
  <p:tag name="KSO_WM_TEMPLATE_CATEGORY" val="custom"/>
  <p:tag name="KSO_WM_TEMPLATE_INDEX" val="20196581"/>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i"/>
  <p:tag name="KSO_WM_UNIT_INDEX" val="2"/>
  <p:tag name="KSO_WM_UNIT_ID" val="custom20196581_3*i*2"/>
  <p:tag name="KSO_WM_TEMPLATE_CATEGORY" val="custom"/>
  <p:tag name="KSO_WM_TEMPLATE_INDEX" val="20196581"/>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RELATE_UNITID" val="custom1_3*a*1"/>
  <p:tag name="KSO_WM_UNIT_HIGHLIGHT" val="0"/>
  <p:tag name="KSO_WM_UNIT_COMPATIBLE" val="0"/>
  <p:tag name="KSO_WM_UNIT_DIAGRAM_ISNUMVISUAL" val="0"/>
  <p:tag name="KSO_WM_UNIT_DIAGRAM_ISREFERUNIT" val="0"/>
  <p:tag name="KSO_WM_DIAGRAM_GROUP_CODE" val="p1-1"/>
  <p:tag name="KSO_WM_UNIT_TYPE" val="i"/>
  <p:tag name="KSO_WM_UNIT_INDEX" val="7"/>
  <p:tag name="KSO_WM_UNIT_ID" val="custom20196581_3*i*7"/>
  <p:tag name="KSO_WM_TEMPLATE_CATEGORY" val="custom"/>
  <p:tag name="KSO_WM_TEMPLATE_INDEX" val="2019658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i"/>
  <p:tag name="KSO_WM_UNIT_INDEX" val="3"/>
  <p:tag name="KSO_WM_UNIT_ID" val="custom20196581_3*i*3"/>
  <p:tag name="KSO_WM_TEMPLATE_CATEGORY" val="custom"/>
  <p:tag name="KSO_WM_TEMPLATE_INDEX" val="20196581"/>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i"/>
  <p:tag name="KSO_WM_UNIT_INDEX" val="4"/>
  <p:tag name="KSO_WM_UNIT_ID" val="custom20196581_3*i*4"/>
  <p:tag name="KSO_WM_TEMPLATE_CATEGORY" val="custom"/>
  <p:tag name="KSO_WM_TEMPLATE_INDEX" val="20196581"/>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i"/>
  <p:tag name="KSO_WM_UNIT_INDEX" val="5"/>
  <p:tag name="KSO_WM_UNIT_ID" val="custom20196581_3*i*5"/>
  <p:tag name="KSO_WM_TEMPLATE_CATEGORY" val="custom"/>
  <p:tag name="KSO_WM_TEMPLATE_INDEX" val="20196581"/>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i"/>
  <p:tag name="KSO_WM_UNIT_INDEX" val="6"/>
  <p:tag name="KSO_WM_UNIT_ID" val="custom20196581_3*i*6"/>
  <p:tag name="KSO_WM_TEMPLATE_CATEGORY" val="custom"/>
  <p:tag name="KSO_WM_TEMPLATE_INDEX" val="20196581"/>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p1-1"/>
  <p:tag name="KSO_WM_UNIT_TYPE" val="a"/>
  <p:tag name="KSO_WM_UNIT_INDEX" val="1"/>
  <p:tag name="KSO_WM_UNIT_ID" val="custom20196581_3*a*1"/>
  <p:tag name="KSO_WM_TEMPLATE_CATEGORY" val="custom"/>
  <p:tag name="KSO_WM_TEMPLATE_INDEX" val="20196581"/>
  <p:tag name="KSO_WM_UNIT_LAYERLEVEL" val="1"/>
  <p:tag name="KSO_WM_TAG_VERSION" val="1.0"/>
  <p:tag name="KSO_WM_BEAUTIFY_FLAG" val="#wm#"/>
  <p:tag name="KSO_WM_UNIT_PRESET_TEXT" val="单击此处添加标题"/>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i"/>
  <p:tag name="KSO_WM_UNIT_INDEX" val="1_1"/>
  <p:tag name="KSO_WM_UNIT_ID" val="custom20196581_3*p_i*1_1"/>
  <p:tag name="KSO_WM_TEMPLATE_CATEGORY" val="custom"/>
  <p:tag name="KSO_WM_TEMPLATE_INDEX" val="20196581"/>
  <p:tag name="KSO_WM_UNIT_LAYERLEVEL" val="1_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i"/>
  <p:tag name="KSO_WM_UNIT_INDEX" val="1_3"/>
  <p:tag name="KSO_WM_UNIT_ID" val="custom20196581_3*p_i*1_3"/>
  <p:tag name="KSO_WM_TEMPLATE_CATEGORY" val="custom"/>
  <p:tag name="KSO_WM_TEMPLATE_INDEX" val="20196581"/>
  <p:tag name="KSO_WM_UNIT_LAYERLEVEL" val="1_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i"/>
  <p:tag name="KSO_WM_UNIT_INDEX" val="1_4"/>
  <p:tag name="KSO_WM_UNIT_ID" val="custom20196581_3*p_i*1_4"/>
  <p:tag name="KSO_WM_TEMPLATE_CATEGORY" val="custom"/>
  <p:tag name="KSO_WM_TEMPLATE_INDEX" val="20196581"/>
  <p:tag name="KSO_WM_UNIT_LAYERLEVEL" val="1_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i"/>
  <p:tag name="KSO_WM_UNIT_INDEX" val="1_5"/>
  <p:tag name="KSO_WM_UNIT_ID" val="custom20196581_3*p_i*1_5"/>
  <p:tag name="KSO_WM_TEMPLATE_CATEGORY" val="custom"/>
  <p:tag name="KSO_WM_TEMPLATE_INDEX" val="20196581"/>
  <p:tag name="KSO_WM_UNIT_LAYERLEVEL" val="1_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i"/>
  <p:tag name="KSO_WM_UNIT_INDEX" val="1_6"/>
  <p:tag name="KSO_WM_UNIT_ID" val="custom20196581_3*p_i*1_6"/>
  <p:tag name="KSO_WM_TEMPLATE_CATEGORY" val="custom"/>
  <p:tag name="KSO_WM_TEMPLATE_INDEX" val="20196581"/>
  <p:tag name="KSO_WM_UNIT_LAYERLEVEL" val="1_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NOCLEAR" val="0"/>
  <p:tag name="KSO_WM_UNIT_VALUE" val="8"/>
  <p:tag name="KSO_WM_UNIT_HIGHLIGHT" val="0"/>
  <p:tag name="KSO_WM_UNIT_COMPATIBLE" val="0"/>
  <p:tag name="KSO_WM_UNIT_DIAGRAM_ISNUMVISUAL" val="0"/>
  <p:tag name="KSO_WM_UNIT_DIAGRAM_ISREFERUNIT" val="0"/>
  <p:tag name="KSO_WM_DIAGRAM_GROUP_CODE" val="p1-1"/>
  <p:tag name="KSO_WM_UNIT_TYPE" val="p_h_h_f"/>
  <p:tag name="KSO_WM_UNIT_INDEX" val="1_1_4_1"/>
  <p:tag name="KSO_WM_UNIT_ID" val="custom20196581_3*p_h_h_f*1_1_4_1"/>
  <p:tag name="KSO_WM_TEMPLATE_CATEGORY" val="custom"/>
  <p:tag name="KSO_WM_TEMPLATE_INDEX" val="20196581"/>
  <p:tag name="KSO_WM_UNIT_LAYERLEVEL" val="1_1_1_1"/>
  <p:tag name="KSO_WM_TAG_VERSION" val="1.0"/>
  <p:tag name="KSO_WM_BEAUTIFY_FLAG" val="#wm#"/>
  <p:tag name="KSO_WM_UNIT_PRESET_TEXT" val="添加文本"/>
</p:tagLst>
</file>

<file path=ppt/tags/tag201.xml><?xml version="1.0" encoding="utf-8"?>
<p:tagLst xmlns:a="http://schemas.openxmlformats.org/drawingml/2006/main" xmlns:r="http://schemas.openxmlformats.org/officeDocument/2006/relationships" xmlns:p="http://schemas.openxmlformats.org/presentationml/2006/main">
  <p:tag name="KSO_WM_UNIT_NOCLEAR" val="0"/>
  <p:tag name="KSO_WM_UNIT_VALUE" val="8"/>
  <p:tag name="KSO_WM_UNIT_HIGHLIGHT" val="0"/>
  <p:tag name="KSO_WM_UNIT_COMPATIBLE" val="0"/>
  <p:tag name="KSO_WM_UNIT_DIAGRAM_ISNUMVISUAL" val="0"/>
  <p:tag name="KSO_WM_UNIT_DIAGRAM_ISREFERUNIT" val="0"/>
  <p:tag name="KSO_WM_DIAGRAM_GROUP_CODE" val="p1-1"/>
  <p:tag name="KSO_WM_UNIT_TYPE" val="p_h_h_f"/>
  <p:tag name="KSO_WM_UNIT_INDEX" val="1_1_2_1"/>
  <p:tag name="KSO_WM_UNIT_ID" val="custom20196581_3*p_h_h_f*1_1_2_1"/>
  <p:tag name="KSO_WM_TEMPLATE_CATEGORY" val="custom"/>
  <p:tag name="KSO_WM_TEMPLATE_INDEX" val="20196581"/>
  <p:tag name="KSO_WM_UNIT_LAYERLEVEL" val="1_1_1_1"/>
  <p:tag name="KSO_WM_TAG_VERSION" val="1.0"/>
  <p:tag name="KSO_WM_BEAUTIFY_FLAG" val="#wm#"/>
  <p:tag name="KSO_WM_UNIT_PRESET_TEXT" val="添加文本"/>
</p:tagLst>
</file>

<file path=ppt/tags/tag202.xml><?xml version="1.0" encoding="utf-8"?>
<p:tagLst xmlns:a="http://schemas.openxmlformats.org/drawingml/2006/main" xmlns:r="http://schemas.openxmlformats.org/officeDocument/2006/relationships" xmlns:p="http://schemas.openxmlformats.org/presentationml/2006/main">
  <p:tag name="KSO_WM_UNIT_NOCLEAR" val="0"/>
  <p:tag name="KSO_WM_UNIT_VALUE" val="8"/>
  <p:tag name="KSO_WM_UNIT_HIGHLIGHT" val="0"/>
  <p:tag name="KSO_WM_UNIT_COMPATIBLE" val="0"/>
  <p:tag name="KSO_WM_UNIT_DIAGRAM_ISNUMVISUAL" val="0"/>
  <p:tag name="KSO_WM_UNIT_DIAGRAM_ISREFERUNIT" val="0"/>
  <p:tag name="KSO_WM_DIAGRAM_GROUP_CODE" val="p1-1"/>
  <p:tag name="KSO_WM_UNIT_TYPE" val="p_h_h_f"/>
  <p:tag name="KSO_WM_UNIT_INDEX" val="1_1_1_1"/>
  <p:tag name="KSO_WM_UNIT_ID" val="custom20196581_3*p_h_h_f*1_1_1_1"/>
  <p:tag name="KSO_WM_TEMPLATE_CATEGORY" val="custom"/>
  <p:tag name="KSO_WM_TEMPLATE_INDEX" val="20196581"/>
  <p:tag name="KSO_WM_UNIT_LAYERLEVEL" val="1_1_1_1"/>
  <p:tag name="KSO_WM_TAG_VERSION" val="1.0"/>
  <p:tag name="KSO_WM_BEAUTIFY_FLAG" val="#wm#"/>
  <p:tag name="KSO_WM_UNIT_PRESET_TEXT" val="添加文本"/>
</p:tagLst>
</file>

<file path=ppt/tags/tag203.xml><?xml version="1.0" encoding="utf-8"?>
<p:tagLst xmlns:a="http://schemas.openxmlformats.org/drawingml/2006/main" xmlns:r="http://schemas.openxmlformats.org/officeDocument/2006/relationships" xmlns:p="http://schemas.openxmlformats.org/presentationml/2006/main">
  <p:tag name="KSO_WM_UNIT_NOCLEAR" val="0"/>
  <p:tag name="KSO_WM_UNIT_VALUE" val="8"/>
  <p:tag name="KSO_WM_UNIT_HIGHLIGHT" val="0"/>
  <p:tag name="KSO_WM_UNIT_COMPATIBLE" val="0"/>
  <p:tag name="KSO_WM_UNIT_DIAGRAM_ISNUMVISUAL" val="0"/>
  <p:tag name="KSO_WM_UNIT_DIAGRAM_ISREFERUNIT" val="0"/>
  <p:tag name="KSO_WM_DIAGRAM_GROUP_CODE" val="p1-1"/>
  <p:tag name="KSO_WM_UNIT_TYPE" val="p_h_f"/>
  <p:tag name="KSO_WM_UNIT_INDEX" val="1_1_1"/>
  <p:tag name="KSO_WM_UNIT_ID" val="custom20196581_3*p_h_f*1_1_1"/>
  <p:tag name="KSO_WM_TEMPLATE_CATEGORY" val="custom"/>
  <p:tag name="KSO_WM_TEMPLATE_INDEX" val="20196581"/>
  <p:tag name="KSO_WM_UNIT_LAYERLEVEL" val="1_1_1"/>
  <p:tag name="KSO_WM_TAG_VERSION" val="1.0"/>
  <p:tag name="KSO_WM_BEAUTIFY_FLAG" val="#wm#"/>
  <p:tag name="KSO_WM_UNIT_PRESET_TEXT" val="添加文本"/>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i"/>
  <p:tag name="KSO_WM_UNIT_INDEX" val="1_7"/>
  <p:tag name="KSO_WM_UNIT_ID" val="custom20196581_3*p_i*1_7"/>
  <p:tag name="KSO_WM_TEMPLATE_CATEGORY" val="custom"/>
  <p:tag name="KSO_WM_TEMPLATE_INDEX" val="20196581"/>
  <p:tag name="KSO_WM_UNIT_LAYERLEVEL" val="1_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i"/>
  <p:tag name="KSO_WM_UNIT_INDEX" val="1_10"/>
  <p:tag name="KSO_WM_UNIT_ID" val="custom20196581_3*p_i*1_10"/>
  <p:tag name="KSO_WM_TEMPLATE_CATEGORY" val="custom"/>
  <p:tag name="KSO_WM_TEMPLATE_INDEX" val="20196581"/>
  <p:tag name="KSO_WM_UNIT_LAYERLEVEL" val="1_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i"/>
  <p:tag name="KSO_WM_UNIT_INDEX" val="1_11"/>
  <p:tag name="KSO_WM_UNIT_ID" val="custom20196581_3*p_i*1_11"/>
  <p:tag name="KSO_WM_TEMPLATE_CATEGORY" val="custom"/>
  <p:tag name="KSO_WM_TEMPLATE_INDEX" val="20196581"/>
  <p:tag name="KSO_WM_UNIT_LAYERLEVEL" val="1_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i"/>
  <p:tag name="KSO_WM_UNIT_INDEX" val="1_12"/>
  <p:tag name="KSO_WM_UNIT_ID" val="custom20196581_3*p_i*1_12"/>
  <p:tag name="KSO_WM_TEMPLATE_CATEGORY" val="custom"/>
  <p:tag name="KSO_WM_TEMPLATE_INDEX" val="20196581"/>
  <p:tag name="KSO_WM_UNIT_LAYERLEVEL" val="1_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NOCLEAR" val="0"/>
  <p:tag name="KSO_WM_UNIT_VALUE" val="5"/>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1_1_1"/>
  <p:tag name="KSO_WM_UNIT_ID" val="custom20196581_3*p_h_h_h_f*1_1_1_1_1"/>
  <p:tag name="KSO_WM_TEMPLATE_CATEGORY" val="custom"/>
  <p:tag name="KSO_WM_TEMPLATE_INDEX" val="20196581"/>
  <p:tag name="KSO_WM_UNIT_LAYERLEVEL" val="1_1_1_1_1"/>
  <p:tag name="KSO_WM_TAG_VERSION" val="1.0"/>
  <p:tag name="KSO_WM_BEAUTIFY_FLAG" val="#wm#"/>
  <p:tag name="KSO_WM_UNIT_PRESET_TEXT" val="添加文本"/>
</p:tagLst>
</file>

<file path=ppt/tags/tag209.xml><?xml version="1.0" encoding="utf-8"?>
<p:tagLst xmlns:a="http://schemas.openxmlformats.org/drawingml/2006/main" xmlns:r="http://schemas.openxmlformats.org/officeDocument/2006/relationships" xmlns:p="http://schemas.openxmlformats.org/presentationml/2006/main">
  <p:tag name="KSO_WM_UNIT_NOCLEAR" val="0"/>
  <p:tag name="KSO_WM_UNIT_VALUE" val="5"/>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1_2_1"/>
  <p:tag name="KSO_WM_UNIT_ID" val="custom20196581_3*p_h_h_h_f*1_1_1_2_1"/>
  <p:tag name="KSO_WM_TEMPLATE_CATEGORY" val="custom"/>
  <p:tag name="KSO_WM_TEMPLATE_INDEX" val="20196581"/>
  <p:tag name="KSO_WM_UNIT_LAYERLEVEL" val="1_1_1_1_1"/>
  <p:tag name="KSO_WM_TAG_VERSION" val="1.0"/>
  <p:tag name="KSO_WM_BEAUTIFY_FLAG" val="#wm#"/>
  <p:tag name="KSO_WM_UNIT_PRESET_TEXT" val="添加文本"/>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NOCLEAR" val="0"/>
  <p:tag name="KSO_WM_UNIT_VALUE" val="5"/>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1_3_1"/>
  <p:tag name="KSO_WM_UNIT_ID" val="custom20196581_3*p_h_h_h_f*1_1_1_3_1"/>
  <p:tag name="KSO_WM_TEMPLATE_CATEGORY" val="custom"/>
  <p:tag name="KSO_WM_TEMPLATE_INDEX" val="20196581"/>
  <p:tag name="KSO_WM_UNIT_LAYERLEVEL" val="1_1_1_1_1"/>
  <p:tag name="KSO_WM_TAG_VERSION" val="1.0"/>
  <p:tag name="KSO_WM_BEAUTIFY_FLAG" val="#wm#"/>
  <p:tag name="KSO_WM_UNIT_PRESET_TEXT" val="添加文本"/>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i"/>
  <p:tag name="KSO_WM_UNIT_INDEX" val="1_14"/>
  <p:tag name="KSO_WM_UNIT_ID" val="custom20196581_3*p_i*1_14"/>
  <p:tag name="KSO_WM_TEMPLATE_CATEGORY" val="custom"/>
  <p:tag name="KSO_WM_TEMPLATE_INDEX" val="20196581"/>
  <p:tag name="KSO_WM_UNIT_LAYERLEVEL" val="1_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NOCLEAR" val="0"/>
  <p:tag name="KSO_WM_UNIT_VALUE" val="5"/>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2_1_1"/>
  <p:tag name="KSO_WM_UNIT_ID" val="custom20196581_3*p_h_h_h_f*1_1_2_1_1"/>
  <p:tag name="KSO_WM_TEMPLATE_CATEGORY" val="custom"/>
  <p:tag name="KSO_WM_TEMPLATE_INDEX" val="20196581"/>
  <p:tag name="KSO_WM_UNIT_LAYERLEVEL" val="1_1_1_1_1"/>
  <p:tag name="KSO_WM_TAG_VERSION" val="1.0"/>
  <p:tag name="KSO_WM_BEAUTIFY_FLAG" val="#wm#"/>
  <p:tag name="KSO_WM_UNIT_PRESET_TEXT" val="添加文本"/>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p1-1"/>
  <p:tag name="KSO_WM_UNIT_TYPE" val="p_i"/>
  <p:tag name="KSO_WM_UNIT_INDEX" val="1_17"/>
  <p:tag name="KSO_WM_UNIT_ID" val="custom20196581_3*p_i*1_17"/>
  <p:tag name="KSO_WM_TEMPLATE_CATEGORY" val="custom"/>
  <p:tag name="KSO_WM_TEMPLATE_INDEX" val="20196581"/>
  <p:tag name="KSO_WM_UNIT_LAYERLEVEL" val="1_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NOCLEAR" val="0"/>
  <p:tag name="KSO_WM_UNIT_VALUE" val="5"/>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4_2_1"/>
  <p:tag name="KSO_WM_UNIT_ID" val="custom20196581_3*p_h_h_h_f*1_1_4_2_1"/>
  <p:tag name="KSO_WM_TEMPLATE_CATEGORY" val="custom"/>
  <p:tag name="KSO_WM_TEMPLATE_INDEX" val="20196581"/>
  <p:tag name="KSO_WM_UNIT_LAYERLEVEL" val="1_1_1_1_1"/>
  <p:tag name="KSO_WM_TAG_VERSION" val="1.0"/>
  <p:tag name="KSO_WM_BEAUTIFY_FLAG" val="#wm#"/>
  <p:tag name="KSO_WM_UNIT_PRESET_TEXT" val="添加文本"/>
</p:tagLst>
</file>

<file path=ppt/tags/tag215.xml><?xml version="1.0" encoding="utf-8"?>
<p:tagLst xmlns:a="http://schemas.openxmlformats.org/drawingml/2006/main" xmlns:r="http://schemas.openxmlformats.org/officeDocument/2006/relationships" xmlns:p="http://schemas.openxmlformats.org/presentationml/2006/main">
  <p:tag name="KSO_WM_UNIT_NOCLEAR" val="0"/>
  <p:tag name="KSO_WM_UNIT_VALUE" val="5"/>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3_1_1"/>
  <p:tag name="KSO_WM_UNIT_ID" val="custom20196581_3*p_h_h_h_f*1_1_3_1_1"/>
  <p:tag name="KSO_WM_TEMPLATE_CATEGORY" val="custom"/>
  <p:tag name="KSO_WM_TEMPLATE_INDEX" val="20196581"/>
  <p:tag name="KSO_WM_UNIT_LAYERLEVEL" val="1_1_1_1_1"/>
  <p:tag name="KSO_WM_TAG_VERSION" val="1.0"/>
  <p:tag name="KSO_WM_BEAUTIFY_FLAG" val="#wm#"/>
  <p:tag name="KSO_WM_UNIT_PRESET_TEXT" val="添加文本"/>
</p:tagLst>
</file>

<file path=ppt/tags/tag216.xml><?xml version="1.0" encoding="utf-8"?>
<p:tagLst xmlns:a="http://schemas.openxmlformats.org/drawingml/2006/main" xmlns:r="http://schemas.openxmlformats.org/officeDocument/2006/relationships" xmlns:p="http://schemas.openxmlformats.org/presentationml/2006/main">
  <p:tag name="KSO_WM_UNIT_NOCLEAR" val="0"/>
  <p:tag name="KSO_WM_UNIT_VALUE" val="5"/>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3_2_1"/>
  <p:tag name="KSO_WM_UNIT_ID" val="custom20196581_3*p_h_h_h_f*1_1_3_2_1"/>
  <p:tag name="KSO_WM_TEMPLATE_CATEGORY" val="custom"/>
  <p:tag name="KSO_WM_TEMPLATE_INDEX" val="20196581"/>
  <p:tag name="KSO_WM_UNIT_LAYERLEVEL" val="1_1_1_1_1"/>
  <p:tag name="KSO_WM_TAG_VERSION" val="1.0"/>
  <p:tag name="KSO_WM_BEAUTIFY_FLAG" val="#wm#"/>
  <p:tag name="KSO_WM_UNIT_PRESET_TEXT" val="添加文本"/>
</p:tagLst>
</file>

<file path=ppt/tags/tag217.xml><?xml version="1.0" encoding="utf-8"?>
<p:tagLst xmlns:a="http://schemas.openxmlformats.org/drawingml/2006/main" xmlns:r="http://schemas.openxmlformats.org/officeDocument/2006/relationships" xmlns:p="http://schemas.openxmlformats.org/presentationml/2006/main">
  <p:tag name="KSO_WM_UNIT_NOCLEAR" val="0"/>
  <p:tag name="KSO_WM_UNIT_VALUE" val="5"/>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2_1_1"/>
  <p:tag name="KSO_WM_UNIT_ID" val="custom20196581_3*p_h_h_h_f*1_1_2_1_1"/>
  <p:tag name="KSO_WM_TEMPLATE_CATEGORY" val="custom"/>
  <p:tag name="KSO_WM_TEMPLATE_INDEX" val="20196581"/>
  <p:tag name="KSO_WM_UNIT_LAYERLEVEL" val="1_1_1_1_1"/>
  <p:tag name="KSO_WM_TAG_VERSION" val="1.0"/>
  <p:tag name="KSO_WM_BEAUTIFY_FLAG" val="#wm#"/>
  <p:tag name="KSO_WM_UNIT_PRESET_TEXT" val="添加文本"/>
</p:tagLst>
</file>

<file path=ppt/tags/tag218.xml><?xml version="1.0" encoding="utf-8"?>
<p:tagLst xmlns:a="http://schemas.openxmlformats.org/drawingml/2006/main" xmlns:r="http://schemas.openxmlformats.org/officeDocument/2006/relationships" xmlns:p="http://schemas.openxmlformats.org/presentationml/2006/main">
  <p:tag name="KSO_WM_UNIT_NOCLEAR" val="0"/>
  <p:tag name="KSO_WM_UNIT_VALUE" val="5"/>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3_1_1"/>
  <p:tag name="KSO_WM_UNIT_ID" val="custom20196581_3*p_h_h_h_f*1_1_3_1_1"/>
  <p:tag name="KSO_WM_TEMPLATE_CATEGORY" val="custom"/>
  <p:tag name="KSO_WM_TEMPLATE_INDEX" val="20196581"/>
  <p:tag name="KSO_WM_UNIT_LAYERLEVEL" val="1_1_1_1_1"/>
  <p:tag name="KSO_WM_TAG_VERSION" val="1.0"/>
  <p:tag name="KSO_WM_BEAUTIFY_FLAG" val="#wm#"/>
  <p:tag name="KSO_WM_UNIT_PRESET_TEXT" val="添加文本"/>
</p:tagLst>
</file>

<file path=ppt/tags/tag219.xml><?xml version="1.0" encoding="utf-8"?>
<p:tagLst xmlns:a="http://schemas.openxmlformats.org/drawingml/2006/main" xmlns:r="http://schemas.openxmlformats.org/officeDocument/2006/relationships" xmlns:p="http://schemas.openxmlformats.org/presentationml/2006/main">
  <p:tag name="KSO_WM_UNIT_NOCLEAR" val="0"/>
  <p:tag name="KSO_WM_UNIT_VALUE" val="5"/>
  <p:tag name="KSO_WM_UNIT_HIGHLIGHT" val="0"/>
  <p:tag name="KSO_WM_UNIT_COMPATIBLE" val="0"/>
  <p:tag name="KSO_WM_UNIT_DIAGRAM_ISNUMVISUAL" val="0"/>
  <p:tag name="KSO_WM_UNIT_DIAGRAM_ISREFERUNIT" val="0"/>
  <p:tag name="KSO_WM_DIAGRAM_GROUP_CODE" val="p1-1"/>
  <p:tag name="KSO_WM_UNIT_TYPE" val="p_h_h_h_f"/>
  <p:tag name="KSO_WM_UNIT_INDEX" val="1_1_3_1_1"/>
  <p:tag name="KSO_WM_UNIT_ID" val="custom20196581_3*p_h_h_h_f*1_1_3_1_1"/>
  <p:tag name="KSO_WM_TEMPLATE_CATEGORY" val="custom"/>
  <p:tag name="KSO_WM_TEMPLATE_INDEX" val="20196581"/>
  <p:tag name="KSO_WM_UNIT_LAYERLEVEL" val="1_1_1_1_1"/>
  <p:tag name="KSO_WM_TAG_VERSION" val="1.0"/>
  <p:tag name="KSO_WM_BEAUTIFY_FLAG" val="#wm#"/>
  <p:tag name="KSO_WM_UNIT_PRESET_TEXT" val="添加文本"/>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ID" val="custom20196581_8"/>
  <p:tag name="KSO_WM_TEMPLATE_SUBCATEGORY" val="0"/>
  <p:tag name="KSO_WM_SLIDE_TYPE" val="text"/>
  <p:tag name="KSO_WM_SLIDE_SUBTYPE" val="diag"/>
  <p:tag name="KSO_WM_SLIDE_ITEM_CNT" val="3"/>
  <p:tag name="KSO_WM_SLIDE_INDEX" val="8"/>
  <p:tag name="KSO_WM_SLIDE_SIZE" val="896.5*359.375"/>
  <p:tag name="KSO_WM_SLIDE_POSITION" val="14.875*143.375"/>
  <p:tag name="KSO_WM_DIAGRAM_GROUP_CODE" val="l1-2"/>
  <p:tag name="KSO_WM_SLIDE_DIAGTYPE" val="l"/>
  <p:tag name="KSO_WM_TAG_VERSION" val="1.0"/>
  <p:tag name="KSO_WM_BEAUTIFY_FLAG" val="#wm#"/>
  <p:tag name="KSO_WM_TEMPLATE_CATEGORY" val="custom"/>
  <p:tag name="KSO_WM_TEMPLATE_INDEX" val="20196581"/>
  <p:tag name="KSO_WM_SLIDE_LAYOUT" val="a_b_l"/>
  <p:tag name="KSO_WM_SLIDE_LAYOUT_CNT" val="1_1_1"/>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4"/>
  <p:tag name="KSO_WM_UNIT_ID" val="custom20196581_8*l_h_i*1_2_4"/>
  <p:tag name="KSO_WM_TEMPLATE_CATEGORY" val="custom"/>
  <p:tag name="KSO_WM_TEMPLATE_INDEX" val="20196581"/>
  <p:tag name="KSO_WM_UNIT_LAYERLEVEL" val="1_1_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3"/>
  <p:tag name="KSO_WM_UNIT_ID" val="custom20196581_8*l_h_i*1_2_3"/>
  <p:tag name="KSO_WM_TEMPLATE_CATEGORY" val="custom"/>
  <p:tag name="KSO_WM_TEMPLATE_INDEX" val="20196581"/>
  <p:tag name="KSO_WM_UNIT_LAYERLEVEL" val="1_1_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2"/>
  <p:tag name="KSO_WM_UNIT_ID" val="custom20196581_8*l_h_i*1_2_2"/>
  <p:tag name="KSO_WM_TEMPLATE_CATEGORY" val="custom"/>
  <p:tag name="KSO_WM_TEMPLATE_INDEX" val="20196581"/>
  <p:tag name="KSO_WM_UNIT_LAYERLEVEL" val="1_1_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196581_8*l_h_i*1_2_1"/>
  <p:tag name="KSO_WM_TEMPLATE_CATEGORY" val="custom"/>
  <p:tag name="KSO_WM_TEMPLATE_INDEX" val="20196581"/>
  <p:tag name="KSO_WM_UNIT_LAYERLEVEL" val="1_1_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196581_8*l_h_f*1_2_1"/>
  <p:tag name="KSO_WM_TEMPLATE_CATEGORY" val="custom"/>
  <p:tag name="KSO_WM_TEMPLATE_INDEX" val="20196581"/>
  <p:tag name="KSO_WM_UNIT_LAYERLEVEL" val="1_1_1"/>
  <p:tag name="KSO_WM_TAG_VERSION" val="1.0"/>
  <p:tag name="KSO_WM_BEAUTIFY_FLAG" val="#wm#"/>
  <p:tag name="KSO_WM_UNIT_PRESET_TEXT" val="单击此处添加文本具体内容，简明扼要的阐述您的观点。&#10;单击此处添加文本具体内容，简明扼要的阐述您的观点。"/>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5"/>
  <p:tag name="KSO_WM_UNIT_ID" val="custom20196581_8*l_h_i*1_2_5"/>
  <p:tag name="KSO_WM_TEMPLATE_CATEGORY" val="custom"/>
  <p:tag name="KSO_WM_TEMPLATE_INDEX" val="20196581"/>
  <p:tag name="KSO_WM_UNIT_LAYERLEVEL" val="1_1_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196581_8*l_h_i*1_3_1"/>
  <p:tag name="KSO_WM_TEMPLATE_CATEGORY" val="custom"/>
  <p:tag name="KSO_WM_TEMPLATE_INDEX" val="20196581"/>
  <p:tag name="KSO_WM_UNIT_LAYERLEVEL" val="1_1_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4"/>
  <p:tag name="KSO_WM_UNIT_ID" val="custom20196581_8*l_h_i*1_3_4"/>
  <p:tag name="KSO_WM_TEMPLATE_CATEGORY" val="custom"/>
  <p:tag name="KSO_WM_TEMPLATE_INDEX" val="20196581"/>
  <p:tag name="KSO_WM_UNIT_LAYERLEVEL" val="1_1_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5"/>
  <p:tag name="KSO_WM_UNIT_ID" val="custom20196581_8*l_h_i*1_3_5"/>
  <p:tag name="KSO_WM_TEMPLATE_CATEGORY" val="custom"/>
  <p:tag name="KSO_WM_TEMPLATE_INDEX" val="20196581"/>
  <p:tag name="KSO_WM_UNIT_LAYERLEVEL" val="1_1_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2"/>
  <p:tag name="KSO_WM_UNIT_ID" val="custom20196581_8*l_h_i*1_3_2"/>
  <p:tag name="KSO_WM_TEMPLATE_CATEGORY" val="custom"/>
  <p:tag name="KSO_WM_TEMPLATE_INDEX" val="20196581"/>
  <p:tag name="KSO_WM_UNIT_LAYERLEVEL" val="1_1_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NOCLEAR" val="0"/>
  <p:tag name="KSO_WM_UNIT_VALUE" val="39"/>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196581_8*l_h_f*1_3_1"/>
  <p:tag name="KSO_WM_TEMPLATE_CATEGORY" val="custom"/>
  <p:tag name="KSO_WM_TEMPLATE_INDEX" val="20196581"/>
  <p:tag name="KSO_WM_UNIT_LAYERLEVEL" val="1_1_1"/>
  <p:tag name="KSO_WM_TAG_VERSION" val="1.0"/>
  <p:tag name="KSO_WM_BEAUTIFY_FLAG" val="#wm#"/>
  <p:tag name="KSO_WM_UNIT_PRESET_TEXT" val="单击此处添加文本具体内容，简明扼要的阐述您的观点。&#10;单击此处添加文本具体内容，简明扼要的阐述您的观点。"/>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3"/>
  <p:tag name="KSO_WM_UNIT_ID" val="custom20196581_8*l_h_i*1_3_3"/>
  <p:tag name="KSO_WM_TEMPLATE_CATEGORY" val="custom"/>
  <p:tag name="KSO_WM_TEMPLATE_INDEX" val="20196581"/>
  <p:tag name="KSO_WM_UNIT_LAYERLEVEL" val="1_1_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196581_8*i*1"/>
  <p:tag name="KSO_WM_TEMPLATE_CATEGORY" val="custom"/>
  <p:tag name="KSO_WM_TEMPLATE_INDEX" val="20196581"/>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196581_8*i*2"/>
  <p:tag name="KSO_WM_TEMPLATE_CATEGORY" val="custom"/>
  <p:tag name="KSO_WM_TEMPLATE_INDEX" val="20196581"/>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196581_8*i*3"/>
  <p:tag name="KSO_WM_TEMPLATE_CATEGORY" val="custom"/>
  <p:tag name="KSO_WM_TEMPLATE_INDEX" val="20196581"/>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196581_8*i*4"/>
  <p:tag name="KSO_WM_TEMPLATE_CATEGORY" val="custom"/>
  <p:tag name="KSO_WM_TEMPLATE_INDEX" val="20196581"/>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196581_8*i*5"/>
  <p:tag name="KSO_WM_TEMPLATE_CATEGORY" val="custom"/>
  <p:tag name="KSO_WM_TEMPLATE_INDEX" val="20196581"/>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6"/>
  <p:tag name="KSO_WM_UNIT_ID" val="custom20196581_8*i*6"/>
  <p:tag name="KSO_WM_TEMPLATE_CATEGORY" val="custom"/>
  <p:tag name="KSO_WM_TEMPLATE_INDEX" val="20196581"/>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RELATE_UNITID" val="custom1_8*a*1"/>
  <p:tag name="KSO_WM_UNIT_HIGHLIGHT" val="0"/>
  <p:tag name="KSO_WM_UNIT_COMPATIBLE" val="0"/>
  <p:tag name="KSO_WM_UNIT_DIAGRAM_ISNUMVISUAL" val="0"/>
  <p:tag name="KSO_WM_UNIT_DIAGRAM_ISREFERUNIT" val="0"/>
  <p:tag name="KSO_WM_DIAGRAM_GROUP_CODE" val="l1-2"/>
  <p:tag name="KSO_WM_UNIT_TYPE" val="i"/>
  <p:tag name="KSO_WM_UNIT_INDEX" val="7"/>
  <p:tag name="KSO_WM_UNIT_ID" val="custom20196581_8*i*7"/>
  <p:tag name="KSO_WM_TEMPLATE_CATEGORY" val="custom"/>
  <p:tag name="KSO_WM_TEMPLATE_INDEX" val="2019658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2"/>
  <p:tag name="KSO_WM_UNIT_ID" val="custom20196581_8*l_h_i*1_1_2"/>
  <p:tag name="KSO_WM_TEMPLATE_CATEGORY" val="custom"/>
  <p:tag name="KSO_WM_TEMPLATE_INDEX" val="20196581"/>
  <p:tag name="KSO_WM_UNIT_LAYERLEVEL" val="1_1_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196581_8*l_h_i*1_1_1"/>
  <p:tag name="KSO_WM_TEMPLATE_CATEGORY" val="custom"/>
  <p:tag name="KSO_WM_TEMPLATE_INDEX" val="20196581"/>
  <p:tag name="KSO_WM_UNIT_LAYERLEVEL" val="1_1_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5"/>
  <p:tag name="KSO_WM_UNIT_ID" val="custom20196581_8*l_h_i*1_1_5"/>
  <p:tag name="KSO_WM_TEMPLATE_CATEGORY" val="custom"/>
  <p:tag name="KSO_WM_TEMPLATE_INDEX" val="20196581"/>
  <p:tag name="KSO_WM_UNIT_LAYERLEVEL" val="1_1_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4"/>
  <p:tag name="KSO_WM_UNIT_ID" val="custom20196581_8*l_h_i*1_1_4"/>
  <p:tag name="KSO_WM_TEMPLATE_CATEGORY" val="custom"/>
  <p:tag name="KSO_WM_TEMPLATE_INDEX" val="20196581"/>
  <p:tag name="KSO_WM_UNIT_LAYERLEVEL" val="1_1_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3"/>
  <p:tag name="KSO_WM_UNIT_ID" val="custom20196581_8*l_h_i*1_1_3"/>
  <p:tag name="KSO_WM_TEMPLATE_CATEGORY" val="custom"/>
  <p:tag name="KSO_WM_TEMPLATE_INDEX" val="20196581"/>
  <p:tag name="KSO_WM_UNIT_LAYERLEVEL" val="1_1_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NOCLEAR" val="0"/>
  <p:tag name="KSO_WM_UNIT_VALUE" val="6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196581_8*l_h_f*1_1_1"/>
  <p:tag name="KSO_WM_TEMPLATE_CATEGORY" val="custom"/>
  <p:tag name="KSO_WM_TEMPLATE_INDEX" val="20196581"/>
  <p:tag name="KSO_WM_UNIT_LAYERLEVEL" val="1_1_1"/>
  <p:tag name="KSO_WM_TAG_VERSION" val="1.0"/>
  <p:tag name="KSO_WM_BEAUTIFY_FLAG" val="#wm#"/>
  <p:tag name="KSO_WM_UNIT_PRESET_TEXT" val="单击此处添加文本具体内容，简明扼要的阐述您的观点。&#10;单击此处添加文本具体内容，简明扼要的阐述您的观点。"/>
</p:tagLst>
</file>

<file path=ppt/tags/tag24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196581_8*a*1"/>
  <p:tag name="KSO_WM_TEMPLATE_CATEGORY" val="custom"/>
  <p:tag name="KSO_WM_TEMPLATE_INDEX" val="20196581"/>
  <p:tag name="KSO_WM_UNIT_LAYERLEVEL" val="1"/>
  <p:tag name="KSO_WM_TAG_VERSION" val="1.0"/>
  <p:tag name="KSO_WM_BEAUTIFY_FLAG" val="#wm#"/>
  <p:tag name="KSO_WM_UNIT_PRESET_TEXT" val="单击此处添加标题"/>
</p:tagLst>
</file>

<file path=ppt/tags/tag24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196581_8*l_h_a*1_1_1"/>
  <p:tag name="KSO_WM_TEMPLATE_CATEGORY" val="custom"/>
  <p:tag name="KSO_WM_TEMPLATE_INDEX" val="20196581"/>
  <p:tag name="KSO_WM_UNIT_LAYERLEVEL" val="1_1_1"/>
  <p:tag name="KSO_WM_TAG_VERSION" val="1.0"/>
  <p:tag name="KSO_WM_BEAUTIFY_FLAG" val="#wm#"/>
  <p:tag name="KSO_WM_UNIT_PRESET_TEXT" val="添加标题"/>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196581_8*l_h_a*1_2_1"/>
  <p:tag name="KSO_WM_TEMPLATE_CATEGORY" val="custom"/>
  <p:tag name="KSO_WM_TEMPLATE_INDEX" val="20196581"/>
  <p:tag name="KSO_WM_UNIT_LAYERLEVEL" val="1_1_1"/>
  <p:tag name="KSO_WM_TAG_VERSION" val="1.0"/>
  <p:tag name="KSO_WM_BEAUTIFY_FLAG" val="#wm#"/>
  <p:tag name="KSO_WM_UNIT_PRESET_TEXT" val="添加标题"/>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196581_8*l_h_a*1_3_1"/>
  <p:tag name="KSO_WM_TEMPLATE_CATEGORY" val="custom"/>
  <p:tag name="KSO_WM_TEMPLATE_INDEX" val="20196581"/>
  <p:tag name="KSO_WM_UNIT_LAYERLEVEL" val="1_1_1"/>
  <p:tag name="KSO_WM_TAG_VERSION" val="1.0"/>
  <p:tag name="KSO_WM_BEAUTIFY_FLAG" val="#wm#"/>
  <p:tag name="KSO_WM_UNIT_PRESET_TEXT" val="添加标题"/>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ID" val="custom20196581_9"/>
  <p:tag name="KSO_WM_TEMPLATE_SUBCATEGORY" val="0"/>
  <p:tag name="KSO_WM_SLIDE_TYPE" val="text"/>
  <p:tag name="KSO_WM_SLIDE_SUBTYPE" val="diag"/>
  <p:tag name="KSO_WM_SLIDE_ITEM_CNT" val="4"/>
  <p:tag name="KSO_WM_SLIDE_INDEX" val="9"/>
  <p:tag name="KSO_WM_SLIDE_SIZE" val="821*240.875"/>
  <p:tag name="KSO_WM_SLIDE_POSITION" val="70*169.25"/>
  <p:tag name="KSO_WM_DIAGRAM_GROUP_CODE" val="m1-3"/>
  <p:tag name="KSO_WM_SLIDE_DIAGTYPE" val="m"/>
  <p:tag name="KSO_WM_TAG_VERSION" val="1.0"/>
  <p:tag name="KSO_WM_BEAUTIFY_FLAG" val="#wm#"/>
  <p:tag name="KSO_WM_TEMPLATE_CATEGORY" val="custom"/>
  <p:tag name="KSO_WM_TEMPLATE_INDEX" val="20196581"/>
  <p:tag name="KSO_WM_SLIDE_LAYOUT" val="a_b_m"/>
  <p:tag name="KSO_WM_SLIDE_LAYOUT_CNT" val="1_1_1"/>
</p:tagLst>
</file>

<file path=ppt/tags/tag251.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m1-3"/>
  <p:tag name="KSO_WM_UNIT_TYPE" val="m_h_a"/>
  <p:tag name="KSO_WM_UNIT_INDEX" val="1_1_1"/>
  <p:tag name="KSO_WM_UNIT_ID" val="custom20196581_9*m_h_a*1_1_1"/>
  <p:tag name="KSO_WM_TEMPLATE_CATEGORY" val="custom"/>
  <p:tag name="KSO_WM_TEMPLATE_INDEX" val="20196581"/>
  <p:tag name="KSO_WM_UNIT_LAYERLEVEL" val="1_1_1"/>
  <p:tag name="KSO_WM_TAG_VERSION" val="1.0"/>
  <p:tag name="KSO_WM_BEAUTIFY_FLAG" val="#wm#"/>
  <p:tag name="KSO_WM_UNIT_PRESET_TEXT" val="添加标题"/>
</p:tagLst>
</file>

<file path=ppt/tags/tag252.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 name="KSO_WM_UNIT_DIAGRAM_ISNUMVISUAL" val="0"/>
  <p:tag name="KSO_WM_UNIT_DIAGRAM_ISREFERUNIT" val="0"/>
  <p:tag name="KSO_WM_DIAGRAM_GROUP_CODE" val="m1-3"/>
  <p:tag name="KSO_WM_UNIT_TYPE" val="m_h_i"/>
  <p:tag name="KSO_WM_UNIT_INDEX" val="1_1_1"/>
  <p:tag name="KSO_WM_UNIT_ID" val="custom20196581_9*m_h_i*1_1_1"/>
  <p:tag name="KSO_WM_TEMPLATE_CATEGORY" val="custom"/>
  <p:tag name="KSO_WM_TEMPLATE_INDEX" val="20196581"/>
  <p:tag name="KSO_WM_UNIT_LAYERLEVEL" val="1_1_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0"/>
  <p:tag name="KSO_WM_UNIT_NOCLEAR" val="0"/>
  <p:tag name="KSO_WM_UNIT_VALUE" val="56"/>
  <p:tag name="KSO_WM_UNIT_HIGHLIGHT" val="0"/>
  <p:tag name="KSO_WM_UNIT_COMPATIBLE" val="0"/>
  <p:tag name="KSO_WM_UNIT_DIAGRAM_ISNUMVISUAL" val="0"/>
  <p:tag name="KSO_WM_UNIT_DIAGRAM_ISREFERUNIT" val="0"/>
  <p:tag name="KSO_WM_DIAGRAM_GROUP_CODE" val="m1-3"/>
  <p:tag name="KSO_WM_UNIT_TYPE" val="m_h_f"/>
  <p:tag name="KSO_WM_UNIT_INDEX" val="1_1_1"/>
  <p:tag name="KSO_WM_UNIT_ID" val="custom20196581_9*m_h_f*1_1_1"/>
  <p:tag name="KSO_WM_TEMPLATE_CATEGORY" val="custom"/>
  <p:tag name="KSO_WM_TEMPLATE_INDEX" val="20196581"/>
  <p:tag name="KSO_WM_UNIT_LAYERLEVEL" val="1_1_1"/>
  <p:tag name="KSO_WM_TAG_VERSION" val="1.0"/>
  <p:tag name="KSO_WM_BEAUTIFY_FLAG" val="#wm#"/>
  <p:tag name="KSO_WM_UNIT_PRESET_TEXT" val="单击此处添加文本具体内容，简明扼要的阐述您的观点。"/>
</p:tagLst>
</file>

<file path=ppt/tags/tag254.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 name="KSO_WM_UNIT_DIAGRAM_ISNUMVISUAL" val="0"/>
  <p:tag name="KSO_WM_UNIT_DIAGRAM_ISREFERUNIT" val="0"/>
  <p:tag name="KSO_WM_DIAGRAM_GROUP_CODE" val="m1-3"/>
  <p:tag name="KSO_WM_UNIT_TYPE" val="m_h_z"/>
  <p:tag name="KSO_WM_UNIT_INDEX" val="1_2_1"/>
  <p:tag name="KSO_WM_UNIT_ID" val="custom20196581_9*m_h_z*1_2_1"/>
  <p:tag name="KSO_WM_TEMPLATE_CATEGORY" val="custom"/>
  <p:tag name="KSO_WM_TEMPLATE_INDEX" val="20196581"/>
  <p:tag name="KSO_WM_UNIT_LAYERLEVEL" val="1_1_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 name="KSO_WM_UNIT_DIAGRAM_ISNUMVISUAL" val="0"/>
  <p:tag name="KSO_WM_UNIT_DIAGRAM_ISREFERUNIT" val="0"/>
  <p:tag name="KSO_WM_DIAGRAM_GROUP_CODE" val="m1-3"/>
  <p:tag name="KSO_WM_UNIT_TYPE" val="m_h_z"/>
  <p:tag name="KSO_WM_UNIT_INDEX" val="1_3_1"/>
  <p:tag name="KSO_WM_UNIT_ID" val="custom20196581_9*m_h_z*1_3_1"/>
  <p:tag name="KSO_WM_TEMPLATE_CATEGORY" val="custom"/>
  <p:tag name="KSO_WM_TEMPLATE_INDEX" val="20196581"/>
  <p:tag name="KSO_WM_UNIT_LAYERLEVEL" val="1_1_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m1-3"/>
  <p:tag name="KSO_WM_UNIT_TYPE" val="m_h_a"/>
  <p:tag name="KSO_WM_UNIT_INDEX" val="1_2_1"/>
  <p:tag name="KSO_WM_UNIT_ID" val="custom20196581_9*m_h_a*1_2_1"/>
  <p:tag name="KSO_WM_TEMPLATE_CATEGORY" val="custom"/>
  <p:tag name="KSO_WM_TEMPLATE_INDEX" val="20196581"/>
  <p:tag name="KSO_WM_UNIT_LAYERLEVEL" val="1_1_1"/>
  <p:tag name="KSO_WM_TAG_VERSION" val="1.0"/>
  <p:tag name="KSO_WM_BEAUTIFY_FLAG" val="#wm#"/>
  <p:tag name="KSO_WM_UNIT_PRESET_TEXT" val="添加标题"/>
</p:tagLst>
</file>

<file path=ppt/tags/tag257.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 name="KSO_WM_UNIT_DIAGRAM_ISNUMVISUAL" val="0"/>
  <p:tag name="KSO_WM_UNIT_DIAGRAM_ISREFERUNIT" val="0"/>
  <p:tag name="KSO_WM_DIAGRAM_GROUP_CODE" val="m1-3"/>
  <p:tag name="KSO_WM_UNIT_TYPE" val="m_h_i"/>
  <p:tag name="KSO_WM_UNIT_INDEX" val="1_2_1"/>
  <p:tag name="KSO_WM_UNIT_ID" val="custom20196581_9*m_h_i*1_2_1"/>
  <p:tag name="KSO_WM_TEMPLATE_CATEGORY" val="custom"/>
  <p:tag name="KSO_WM_TEMPLATE_INDEX" val="20196581"/>
  <p:tag name="KSO_WM_UNIT_LAYERLEVEL" val="1_1_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0"/>
  <p:tag name="KSO_WM_UNIT_NOCLEAR" val="0"/>
  <p:tag name="KSO_WM_UNIT_VALUE" val="56"/>
  <p:tag name="KSO_WM_UNIT_HIGHLIGHT" val="0"/>
  <p:tag name="KSO_WM_UNIT_COMPATIBLE" val="0"/>
  <p:tag name="KSO_WM_UNIT_DIAGRAM_ISNUMVISUAL" val="0"/>
  <p:tag name="KSO_WM_UNIT_DIAGRAM_ISREFERUNIT" val="0"/>
  <p:tag name="KSO_WM_DIAGRAM_GROUP_CODE" val="m1-3"/>
  <p:tag name="KSO_WM_UNIT_TYPE" val="m_h_f"/>
  <p:tag name="KSO_WM_UNIT_INDEX" val="1_2_1"/>
  <p:tag name="KSO_WM_UNIT_ID" val="custom20196581_9*m_h_f*1_2_1"/>
  <p:tag name="KSO_WM_TEMPLATE_CATEGORY" val="custom"/>
  <p:tag name="KSO_WM_TEMPLATE_INDEX" val="20196581"/>
  <p:tag name="KSO_WM_UNIT_LAYERLEVEL" val="1_1_1"/>
  <p:tag name="KSO_WM_TAG_VERSION" val="1.0"/>
  <p:tag name="KSO_WM_BEAUTIFY_FLAG" val="#wm#"/>
  <p:tag name="KSO_WM_UNIT_PRESET_TEXT" val="单击此处添加文本具体内容，简明扼要的阐述您的观点。"/>
</p:tagLst>
</file>

<file path=ppt/tags/tag259.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m1-3"/>
  <p:tag name="KSO_WM_UNIT_TYPE" val="m_h_a"/>
  <p:tag name="KSO_WM_UNIT_INDEX" val="1_3_1"/>
  <p:tag name="KSO_WM_UNIT_ID" val="custom20196581_9*m_h_a*1_3_1"/>
  <p:tag name="KSO_WM_TEMPLATE_CATEGORY" val="custom"/>
  <p:tag name="KSO_WM_TEMPLATE_INDEX" val="20196581"/>
  <p:tag name="KSO_WM_UNIT_LAYERLEVEL" val="1_1_1"/>
  <p:tag name="KSO_WM_TAG_VERSION" val="1.0"/>
  <p:tag name="KSO_WM_BEAUTIFY_FLAG" val="#wm#"/>
  <p:tag name="KSO_WM_UNIT_PRESET_TEXT" val="添加标题"/>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 name="KSO_WM_UNIT_DIAGRAM_ISNUMVISUAL" val="0"/>
  <p:tag name="KSO_WM_UNIT_DIAGRAM_ISREFERUNIT" val="0"/>
  <p:tag name="KSO_WM_DIAGRAM_GROUP_CODE" val="m1-3"/>
  <p:tag name="KSO_WM_UNIT_TYPE" val="m_h_i"/>
  <p:tag name="KSO_WM_UNIT_INDEX" val="1_3_1"/>
  <p:tag name="KSO_WM_UNIT_ID" val="custom20196581_9*m_h_i*1_3_1"/>
  <p:tag name="KSO_WM_TEMPLATE_CATEGORY" val="custom"/>
  <p:tag name="KSO_WM_TEMPLATE_INDEX" val="20196581"/>
  <p:tag name="KSO_WM_UNIT_LAYERLEVEL" val="1_1_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0"/>
  <p:tag name="KSO_WM_UNIT_NOCLEAR" val="0"/>
  <p:tag name="KSO_WM_UNIT_VALUE" val="56"/>
  <p:tag name="KSO_WM_UNIT_HIGHLIGHT" val="0"/>
  <p:tag name="KSO_WM_UNIT_COMPATIBLE" val="0"/>
  <p:tag name="KSO_WM_UNIT_DIAGRAM_ISNUMVISUAL" val="0"/>
  <p:tag name="KSO_WM_UNIT_DIAGRAM_ISREFERUNIT" val="0"/>
  <p:tag name="KSO_WM_DIAGRAM_GROUP_CODE" val="m1-3"/>
  <p:tag name="KSO_WM_UNIT_TYPE" val="m_h_f"/>
  <p:tag name="KSO_WM_UNIT_INDEX" val="1_3_1"/>
  <p:tag name="KSO_WM_UNIT_ID" val="custom20196581_9*m_h_f*1_3_1"/>
  <p:tag name="KSO_WM_TEMPLATE_CATEGORY" val="custom"/>
  <p:tag name="KSO_WM_TEMPLATE_INDEX" val="20196581"/>
  <p:tag name="KSO_WM_UNIT_LAYERLEVEL" val="1_1_1"/>
  <p:tag name="KSO_WM_TAG_VERSION" val="1.0"/>
  <p:tag name="KSO_WM_BEAUTIFY_FLAG" val="#wm#"/>
  <p:tag name="KSO_WM_UNIT_PRESET_TEXT" val="单击此处添加文本具体内容，简明扼要的阐述您的观点。"/>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3"/>
  <p:tag name="KSO_WM_UNIT_TYPE" val="i"/>
  <p:tag name="KSO_WM_UNIT_INDEX" val="1"/>
  <p:tag name="KSO_WM_UNIT_ID" val="custom20196581_9*i*1"/>
  <p:tag name="KSO_WM_TEMPLATE_CATEGORY" val="custom"/>
  <p:tag name="KSO_WM_TEMPLATE_INDEX" val="20196581"/>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3"/>
  <p:tag name="KSO_WM_UNIT_TYPE" val="i"/>
  <p:tag name="KSO_WM_UNIT_INDEX" val="6"/>
  <p:tag name="KSO_WM_UNIT_ID" val="custom20196581_9*i*6"/>
  <p:tag name="KSO_WM_TEMPLATE_CATEGORY" val="custom"/>
  <p:tag name="KSO_WM_TEMPLATE_INDEX" val="20196581"/>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3"/>
  <p:tag name="KSO_WM_UNIT_TYPE" val="i"/>
  <p:tag name="KSO_WM_UNIT_INDEX" val="2"/>
  <p:tag name="KSO_WM_UNIT_ID" val="custom20196581_9*i*2"/>
  <p:tag name="KSO_WM_TEMPLATE_CATEGORY" val="custom"/>
  <p:tag name="KSO_WM_TEMPLATE_INDEX" val="20196581"/>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3"/>
  <p:tag name="KSO_WM_UNIT_TYPE" val="i"/>
  <p:tag name="KSO_WM_UNIT_INDEX" val="3"/>
  <p:tag name="KSO_WM_UNIT_ID" val="custom20196581_9*i*3"/>
  <p:tag name="KSO_WM_TEMPLATE_CATEGORY" val="custom"/>
  <p:tag name="KSO_WM_TEMPLATE_INDEX" val="20196581"/>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3"/>
  <p:tag name="KSO_WM_UNIT_TYPE" val="i"/>
  <p:tag name="KSO_WM_UNIT_INDEX" val="4"/>
  <p:tag name="KSO_WM_UNIT_ID" val="custom20196581_9*i*4"/>
  <p:tag name="KSO_WM_TEMPLATE_CATEGORY" val="custom"/>
  <p:tag name="KSO_WM_TEMPLATE_INDEX" val="20196581"/>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3"/>
  <p:tag name="KSO_WM_UNIT_TYPE" val="i"/>
  <p:tag name="KSO_WM_UNIT_INDEX" val="5"/>
  <p:tag name="KSO_WM_UNIT_ID" val="custom20196581_9*i*5"/>
  <p:tag name="KSO_WM_TEMPLATE_CATEGORY" val="custom"/>
  <p:tag name="KSO_WM_TEMPLATE_INDEX" val="20196581"/>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RELATE_UNITID" val="custom1_9*a*1"/>
  <p:tag name="KSO_WM_UNIT_HIGHLIGHT" val="0"/>
  <p:tag name="KSO_WM_UNIT_COMPATIBLE" val="0"/>
  <p:tag name="KSO_WM_UNIT_DIAGRAM_ISNUMVISUAL" val="0"/>
  <p:tag name="KSO_WM_UNIT_DIAGRAM_ISREFERUNIT" val="0"/>
  <p:tag name="KSO_WM_DIAGRAM_GROUP_CODE" val="m1-3"/>
  <p:tag name="KSO_WM_UNIT_TYPE" val="i"/>
  <p:tag name="KSO_WM_UNIT_INDEX" val="7"/>
  <p:tag name="KSO_WM_UNIT_ID" val="custom20196581_9*i*7"/>
  <p:tag name="KSO_WM_TEMPLATE_CATEGORY" val="custom"/>
  <p:tag name="KSO_WM_TEMPLATE_INDEX" val="20196581"/>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m1-3"/>
  <p:tag name="KSO_WM_UNIT_TYPE" val="a"/>
  <p:tag name="KSO_WM_UNIT_INDEX" val="1"/>
  <p:tag name="KSO_WM_UNIT_ID" val="custom20196581_9*a*1"/>
  <p:tag name="KSO_WM_TEMPLATE_CATEGORY" val="custom"/>
  <p:tag name="KSO_WM_TEMPLATE_INDEX" val="20196581"/>
  <p:tag name="KSO_WM_UNIT_LAYERLEVEL" val="1"/>
  <p:tag name="KSO_WM_TAG_VERSION" val="1.0"/>
  <p:tag name="KSO_WM_BEAUTIFY_FLAG" val="#wm#"/>
  <p:tag name="KSO_WM_UNIT_PRESET_TEXT" val="单击此处添加标题"/>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196581_4*i*1"/>
  <p:tag name="KSO_WM_TEMPLATE_CATEGORY" val="custom"/>
  <p:tag name="KSO_WM_TEMPLATE_INDEX" val="20196581"/>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2"/>
  <p:tag name="KSO_WM_UNIT_ID" val="custom20196581_4*i*2"/>
  <p:tag name="KSO_WM_TEMPLATE_CATEGORY" val="custom"/>
  <p:tag name="KSO_WM_TEMPLATE_INDEX" val="20196581"/>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RELATE_UNITID" val="custom1_4*a*1"/>
  <p:tag name="KSO_WM_UNIT_HIGHLIGHT" val="0"/>
  <p:tag name="KSO_WM_UNIT_COMPATIBLE" val="0"/>
  <p:tag name="KSO_WM_UNIT_DIAGRAM_ISNUMVISUAL" val="0"/>
  <p:tag name="KSO_WM_UNIT_DIAGRAM_ISREFERUNIT" val="0"/>
  <p:tag name="KSO_WM_DIAGRAM_GROUP_CODE" val="m1-1"/>
  <p:tag name="KSO_WM_UNIT_TYPE" val="i"/>
  <p:tag name="KSO_WM_UNIT_INDEX" val="7"/>
  <p:tag name="KSO_WM_UNIT_ID" val="custom20196581_4*i*7"/>
  <p:tag name="KSO_WM_TEMPLATE_CATEGORY" val="custom"/>
  <p:tag name="KSO_WM_TEMPLATE_INDEX" val="20196581"/>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3"/>
  <p:tag name="KSO_WM_UNIT_ID" val="custom20196581_4*i*3"/>
  <p:tag name="KSO_WM_TEMPLATE_CATEGORY" val="custom"/>
  <p:tag name="KSO_WM_TEMPLATE_INDEX" val="20196581"/>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4"/>
  <p:tag name="KSO_WM_UNIT_ID" val="custom20196581_4*i*4"/>
  <p:tag name="KSO_WM_TEMPLATE_CATEGORY" val="custom"/>
  <p:tag name="KSO_WM_TEMPLATE_INDEX" val="20196581"/>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5"/>
  <p:tag name="KSO_WM_UNIT_ID" val="custom20196581_4*i*5"/>
  <p:tag name="KSO_WM_TEMPLATE_CATEGORY" val="custom"/>
  <p:tag name="KSO_WM_TEMPLATE_INDEX" val="20196581"/>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6"/>
  <p:tag name="KSO_WM_UNIT_ID" val="custom20196581_4*i*6"/>
  <p:tag name="KSO_WM_TEMPLATE_CATEGORY" val="custom"/>
  <p:tag name="KSO_WM_TEMPLATE_INDEX" val="20196581"/>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96581_4*a*1"/>
  <p:tag name="KSO_WM_TEMPLATE_CATEGORY" val="custom"/>
  <p:tag name="KSO_WM_TEMPLATE_INDEX" val="20196581"/>
  <p:tag name="KSO_WM_UNIT_LAYERLEVEL" val="1"/>
  <p:tag name="KSO_WM_TAG_VERSION" val="1.0"/>
  <p:tag name="KSO_WM_BEAUTIFY_FLAG" val="#wm#"/>
  <p:tag name="KSO_WM_UNIT_PRESET_TEXT" val="单击此处添加标题"/>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196581_4*i*1"/>
  <p:tag name="KSO_WM_TEMPLATE_CATEGORY" val="custom"/>
  <p:tag name="KSO_WM_TEMPLATE_INDEX" val="20196581"/>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2"/>
  <p:tag name="KSO_WM_UNIT_ID" val="custom20196581_4*i*2"/>
  <p:tag name="KSO_WM_TEMPLATE_CATEGORY" val="custom"/>
  <p:tag name="KSO_WM_TEMPLATE_INDEX" val="2019658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RELATE_UNITID" val="custom1_4*a*1"/>
  <p:tag name="KSO_WM_UNIT_HIGHLIGHT" val="0"/>
  <p:tag name="KSO_WM_UNIT_COMPATIBLE" val="0"/>
  <p:tag name="KSO_WM_UNIT_DIAGRAM_ISNUMVISUAL" val="0"/>
  <p:tag name="KSO_WM_UNIT_DIAGRAM_ISREFERUNIT" val="0"/>
  <p:tag name="KSO_WM_DIAGRAM_GROUP_CODE" val="m1-1"/>
  <p:tag name="KSO_WM_UNIT_TYPE" val="i"/>
  <p:tag name="KSO_WM_UNIT_INDEX" val="7"/>
  <p:tag name="KSO_WM_UNIT_ID" val="custom20196581_4*i*7"/>
  <p:tag name="KSO_WM_TEMPLATE_CATEGORY" val="custom"/>
  <p:tag name="KSO_WM_TEMPLATE_INDEX" val="20196581"/>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3"/>
  <p:tag name="KSO_WM_UNIT_ID" val="custom20196581_4*i*3"/>
  <p:tag name="KSO_WM_TEMPLATE_CATEGORY" val="custom"/>
  <p:tag name="KSO_WM_TEMPLATE_INDEX" val="20196581"/>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4"/>
  <p:tag name="KSO_WM_UNIT_ID" val="custom20196581_4*i*4"/>
  <p:tag name="KSO_WM_TEMPLATE_CATEGORY" val="custom"/>
  <p:tag name="KSO_WM_TEMPLATE_INDEX" val="20196581"/>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5"/>
  <p:tag name="KSO_WM_UNIT_ID" val="custom20196581_4*i*5"/>
  <p:tag name="KSO_WM_TEMPLATE_CATEGORY" val="custom"/>
  <p:tag name="KSO_WM_TEMPLATE_INDEX" val="20196581"/>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6"/>
  <p:tag name="KSO_WM_UNIT_ID" val="custom20196581_4*i*6"/>
  <p:tag name="KSO_WM_TEMPLATE_CATEGORY" val="custom"/>
  <p:tag name="KSO_WM_TEMPLATE_INDEX" val="20196581"/>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96581_4*a*1"/>
  <p:tag name="KSO_WM_TEMPLATE_CATEGORY" val="custom"/>
  <p:tag name="KSO_WM_TEMPLATE_INDEX" val="20196581"/>
  <p:tag name="KSO_WM_UNIT_LAYERLEVEL" val="1"/>
  <p:tag name="KSO_WM_TAG_VERSION" val="1.0"/>
  <p:tag name="KSO_WM_BEAUTIFY_FLAG" val="#wm#"/>
  <p:tag name="KSO_WM_UNIT_PRESET_TEXT" val="单击此处添加标题"/>
</p:tagLst>
</file>

<file path=ppt/tags/tag286.xml><?xml version="1.0" encoding="utf-8"?>
<p:tagLst xmlns:a="http://schemas.openxmlformats.org/drawingml/2006/main" xmlns:r="http://schemas.openxmlformats.org/officeDocument/2006/relationships" xmlns:p="http://schemas.openxmlformats.org/presentationml/2006/main">
  <p:tag name="KSO_WM_TEMPLATE_THUMBS_INDEX" val="1、2、3、4、5、6、7、8、9、10、11、12"/>
  <p:tag name="KSO_WM_TEMPLATE_TOPIC_ID" val="2869567"/>
  <p:tag name="KSO_WM_TEMPLATE_OUTLINE_ID" val="15"/>
  <p:tag name="KSO_WM_TEMPLATE_SCENE_ID" val="1"/>
  <p:tag name="KSO_WM_TEMPLATE_JOB_ID" val="2"/>
  <p:tag name="KSO_WM_TEMPLATE_TOPIC_DEFAULT" val="1"/>
  <p:tag name="KSO_WM_SLIDE_ID" val="custom20196581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6581"/>
  <p:tag name="KSO_WM_SLIDE_LAYOUT" val="a_b"/>
  <p:tag name="KSO_WM_SLIDE_LAYOUT_CNT" val="1_1"/>
</p:tagLst>
</file>

<file path=ppt/tags/tag28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6581_1*a*1"/>
  <p:tag name="KSO_WM_TEMPLATE_CATEGORY" val="custom"/>
  <p:tag name="KSO_WM_TEMPLATE_INDEX" val="20196581"/>
  <p:tag name="KSO_WM_UNIT_LAYERLEVEL" val="1"/>
  <p:tag name="KSO_WM_TAG_VERSION" val="1.0"/>
  <p:tag name="KSO_WM_BEAUTIFY_FLAG" val="#wm#"/>
  <p:tag name="KSO_WM_UNIT_PRESET_TEXT" val="单击此处添加标题"/>
</p:tagLst>
</file>

<file path=ppt/tags/tag288.xml><?xml version="1.0" encoding="utf-8"?>
<p:tagLst xmlns:a="http://schemas.openxmlformats.org/drawingml/2006/main" xmlns:r="http://schemas.openxmlformats.org/officeDocument/2006/relationships" xmlns:p="http://schemas.openxmlformats.org/presentationml/2006/main">
  <p:tag name="KSO_WM_SLIDE_ID" val="custom20196581_12"/>
  <p:tag name="KSO_WM_TEMPLATE_SUBCATEGORY" val="0"/>
  <p:tag name="KSO_WM_SLIDE_TYPE" val="endPage"/>
  <p:tag name="KSO_WM_SLIDE_SUBTYPE" val="pureTxt"/>
  <p:tag name="KSO_WM_SLIDE_ITEM_CNT" val="0"/>
  <p:tag name="KSO_WM_SLIDE_INDEX" val="12"/>
  <p:tag name="KSO_WM_TAG_VERSION" val="1.0"/>
  <p:tag name="KSO_WM_BEAUTIFY_FLAG" val="#wm#"/>
  <p:tag name="KSO_WM_TEMPLATE_CATEGORY" val="custom"/>
  <p:tag name="KSO_WM_TEMPLATE_INDEX" val="20196581"/>
  <p:tag name="KSO_WM_SLIDE_LAYOUT" val="a"/>
  <p:tag name="KSO_WM_SLIDE_LAYOUT_CNT" val="1"/>
</p:tagLst>
</file>

<file path=ppt/tags/tag28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196581_12*a*1"/>
  <p:tag name="KSO_WM_TEMPLATE_CATEGORY" val="custom"/>
  <p:tag name="KSO_WM_TEMPLATE_INDEX" val="20196581"/>
  <p:tag name="KSO_WM_UNIT_LAYERLEVEL" val="1"/>
  <p:tag name="KSO_WM_TAG_VERSION" val="1.0"/>
  <p:tag name="KSO_WM_BEAUTIFY_FLAG" val="#wm#"/>
  <p:tag name="KSO_WM_UNIT_PRESET_TEXT" val="THANK YOU"/>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4、5、6、7、8、9、10、11、12"/>
  <p:tag name="KSO_WM_TEMPLATE_TOPIC_ID" val="2869567"/>
  <p:tag name="KSO_WM_TEMPLATE_OUTLINE_ID" val="15"/>
  <p:tag name="KSO_WM_TEMPLATE_SCENE_ID" val="1"/>
  <p:tag name="KSO_WM_TEMPLATE_JOB_ID" val="2"/>
  <p:tag name="KSO_WM_TEMPLATE_TOPIC_DEFAULT" val="1"/>
  <p:tag name="KSO_WM_TEMPLATE_SUBCATEGORY" val="0"/>
  <p:tag name="KSO_WM_TAG_VERSION" val="1.0"/>
  <p:tag name="KSO_WM_BEAUTIFY_FLAG" val="#wm#"/>
  <p:tag name="KSO_WM_TEMPLATE_CATEGORY" val="custom"/>
  <p:tag name="KSO_WM_TEMPLATE_INDEX" val="2019658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5_Office 主题​​">
  <a:themeElements>
    <a:clrScheme name="7">
      <a:dk1>
        <a:srgbClr val="000000"/>
      </a:dk1>
      <a:lt1>
        <a:srgbClr val="FFFFFF"/>
      </a:lt1>
      <a:dk2>
        <a:srgbClr val="44546A"/>
      </a:dk2>
      <a:lt2>
        <a:srgbClr val="E7E6E6"/>
      </a:lt2>
      <a:accent1>
        <a:srgbClr val="595959"/>
      </a:accent1>
      <a:accent2>
        <a:srgbClr val="8496B0"/>
      </a:accent2>
      <a:accent3>
        <a:srgbClr val="D7B5C6"/>
      </a:accent3>
      <a:accent4>
        <a:srgbClr val="BCBCBC"/>
      </a:accent4>
      <a:accent5>
        <a:srgbClr val="034A90"/>
      </a:accent5>
      <a:accent6>
        <a:srgbClr val="59595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549</TotalTime>
  <Words>821</Words>
  <Application>Microsoft Office PowerPoint</Application>
  <PresentationFormat>宽屏</PresentationFormat>
  <Paragraphs>91</Paragraphs>
  <Slides>11</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楷体</vt:lpstr>
      <vt:lpstr>微软雅黑</vt:lpstr>
      <vt:lpstr>Arial</vt:lpstr>
      <vt:lpstr>Calibri</vt:lpstr>
      <vt:lpstr>5_Office 主题​​</vt:lpstr>
      <vt:lpstr>中医体质检测系统的设计与实现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大学生活即将结束，在此，我要感谢所有教导我的老师和陪伴我一起成长的同学，他们在我的大学生涯中给予了很大的帮助。本次设计能够顺利完成，要特别感谢我的导师葛湘巍老师和高宾老师，他们对该设计从选题，构思到最终完成的各个环节都给予了我细心的指引与教导！     最后，我要向百忙之中抽出时间对该设计进行审阅，评议和参与本人毕业答辩的各位老师表示衷心感谢！</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李浩宁</cp:lastModifiedBy>
  <cp:revision>40</cp:revision>
  <dcterms:created xsi:type="dcterms:W3CDTF">1900-01-01T00:00:00Z</dcterms:created>
  <dcterms:modified xsi:type="dcterms:W3CDTF">2019-05-05T00:18:46Z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2052-8.8.0</vt:lpwstr>
  </property>
</Properties>
</file>