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0" r:id="rId26"/>
    <p:sldId id="291" r:id="rId27"/>
    <p:sldId id="285" r:id="rId28"/>
    <p:sldId id="292" r:id="rId29"/>
    <p:sldId id="287" r:id="rId30"/>
    <p:sldId id="293" r:id="rId31"/>
    <p:sldId id="288" r:id="rId32"/>
    <p:sldId id="289" r:id="rId33"/>
    <p:sldId id="294" r:id="rId34"/>
    <p:sldId id="295" r:id="rId35"/>
    <p:sldId id="296" r:id="rId36"/>
    <p:sldId id="280" r:id="rId37"/>
    <p:sldId id="281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BF3E63-0ED0-491E-84FE-5D166D50262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E56BF2-E290-47E8-A3D9-4AE7E8FCD2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IN" b="1" dirty="0"/>
          </a:p>
        </p:txBody>
      </p:sp>
      <p:pic>
        <p:nvPicPr>
          <p:cNvPr id="1026" name="Picture 2" descr="C:\Users\mylaptop\Desktop\logo-3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28746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When one </a:t>
            </a:r>
            <a:r>
              <a:rPr lang="en-IN" dirty="0" smtClean="0"/>
              <a:t>object  acquires </a:t>
            </a:r>
            <a:r>
              <a:rPr lang="en-IN" dirty="0"/>
              <a:t>all properties and </a:t>
            </a:r>
            <a:r>
              <a:rPr lang="en-IN" dirty="0" smtClean="0"/>
              <a:t>behaviour </a:t>
            </a:r>
            <a:r>
              <a:rPr lang="en-IN" dirty="0"/>
              <a:t>of parent object then</a:t>
            </a:r>
          </a:p>
          <a:p>
            <a:pPr marL="109728" indent="0">
              <a:buNone/>
            </a:pPr>
            <a:r>
              <a:rPr lang="en-IN" dirty="0"/>
              <a:t> it is known as inheritance.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4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one task is performed in many ways  it is known as polymorphism. For example: to convince the customer differently, to draw something, for example, shape, triangle, rectangle, etc.</a:t>
            </a:r>
          </a:p>
          <a:p>
            <a:r>
              <a:rPr lang="en-IN" dirty="0"/>
              <a:t>In Java, we use method overloading and method overriding to achieve polymorphism.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66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Hiding internal details and showing functionality</a:t>
            </a:r>
            <a:r>
              <a:rPr lang="en-IN" dirty="0"/>
              <a:t> is known as abstraction. For example phone call, we don't know the internal processing.</a:t>
            </a:r>
          </a:p>
          <a:p>
            <a:r>
              <a:rPr lang="en-IN" dirty="0"/>
              <a:t>In Java, we use abstract class and interface to achieve abstraction.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Learnt in </a:t>
            </a:r>
            <a:r>
              <a:rPr lang="en-US" dirty="0" err="1" smtClean="0"/>
              <a:t>mysql</a:t>
            </a:r>
            <a:endParaRPr lang="en-IN" dirty="0"/>
          </a:p>
        </p:txBody>
      </p:sp>
      <p:pic>
        <p:nvPicPr>
          <p:cNvPr id="4" name="image5.jpeg" descr="Types-of-SQL-Commands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4274" y="1481138"/>
            <a:ext cx="675545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Joins:</a:t>
            </a:r>
            <a:endParaRPr lang="en-IN" dirty="0"/>
          </a:p>
        </p:txBody>
      </p:sp>
      <p:pic>
        <p:nvPicPr>
          <p:cNvPr id="4" name="image6.png" descr="IMG_25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5105400" cy="24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7.png" descr="IMG_25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133600"/>
            <a:ext cx="586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8.png" descr="IMG_259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2286000"/>
            <a:ext cx="5524381" cy="31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7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9.png" descr="IMG_25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5181600" cy="31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AVG() – Returns the average value.</a:t>
            </a:r>
            <a:endParaRPr lang="en-IN" dirty="0"/>
          </a:p>
          <a:p>
            <a:pPr lvl="0"/>
            <a:r>
              <a:rPr lang="en-US" dirty="0"/>
              <a:t>COUNT() – Returns the number of rows.</a:t>
            </a:r>
            <a:endParaRPr lang="en-IN" dirty="0"/>
          </a:p>
          <a:p>
            <a:pPr lvl="0"/>
            <a:r>
              <a:rPr lang="en-US" dirty="0"/>
              <a:t>MAX() – Returns the largest value.</a:t>
            </a:r>
            <a:endParaRPr lang="en-IN" dirty="0"/>
          </a:p>
          <a:p>
            <a:pPr lvl="0"/>
            <a:r>
              <a:rPr lang="en-US" b="1" dirty="0"/>
              <a:t>MIN</a:t>
            </a:r>
            <a:r>
              <a:rPr lang="en-US" dirty="0"/>
              <a:t>() – Returns the smallest value.</a:t>
            </a:r>
            <a:endParaRPr lang="en-IN" dirty="0"/>
          </a:p>
          <a:p>
            <a:pPr lvl="0"/>
            <a:r>
              <a:rPr lang="en-US" dirty="0"/>
              <a:t>SUM() – Returns the sum.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SQL </a:t>
            </a:r>
            <a:r>
              <a:rPr lang="en-US" dirty="0">
                <a:effectLst/>
              </a:rPr>
              <a:t>Aggregate Functions: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5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Register.html</a:t>
            </a:r>
          </a:p>
          <a:p>
            <a:pPr marL="109728" indent="0">
              <a:buNone/>
            </a:pPr>
            <a:r>
              <a:rPr lang="en-IN" dirty="0"/>
              <a:t>&lt;html&gt;</a:t>
            </a:r>
          </a:p>
          <a:p>
            <a:pPr marL="109728" indent="0">
              <a:buNone/>
            </a:pPr>
            <a:r>
              <a:rPr lang="en-IN" dirty="0"/>
              <a:t>    &lt;head&gt;</a:t>
            </a:r>
          </a:p>
          <a:p>
            <a:pPr marL="109728" indent="0">
              <a:buNone/>
            </a:pPr>
            <a:r>
              <a:rPr lang="en-IN" dirty="0"/>
              <a:t>        &lt;style&gt;</a:t>
            </a:r>
          </a:p>
          <a:p>
            <a:pPr marL="109728" indent="0">
              <a:buNone/>
            </a:pPr>
            <a:r>
              <a:rPr lang="en-IN" dirty="0"/>
              <a:t>                body {</a:t>
            </a:r>
          </a:p>
          <a:p>
            <a:pPr marL="109728" indent="0">
              <a:buNone/>
            </a:pPr>
            <a:r>
              <a:rPr lang="en-IN" dirty="0"/>
              <a:t>     background-</a:t>
            </a:r>
            <a:r>
              <a:rPr lang="en-IN" dirty="0" err="1"/>
              <a:t>color</a:t>
            </a:r>
            <a:r>
              <a:rPr lang="en-IN" dirty="0"/>
              <a:t>: #E6E6FA;</a:t>
            </a:r>
          </a:p>
          <a:p>
            <a:pPr marL="109728" indent="0">
              <a:buNone/>
            </a:pPr>
            <a:r>
              <a:rPr lang="en-IN" dirty="0"/>
              <a:t>              }</a:t>
            </a:r>
          </a:p>
          <a:p>
            <a:pPr marL="109728" indent="0">
              <a:buNone/>
            </a:pPr>
            <a:r>
              <a:rPr lang="en-IN" dirty="0"/>
              <a:t>              </a:t>
            </a:r>
          </a:p>
          <a:p>
            <a:pPr marL="109728" indent="0">
              <a:buNone/>
            </a:pPr>
            <a:r>
              <a:rPr lang="en-IN" dirty="0"/>
              <a:t>              form </a:t>
            </a:r>
          </a:p>
          <a:p>
            <a:pPr marL="109728" indent="0">
              <a:buNone/>
            </a:pPr>
            <a:r>
              <a:rPr lang="en-IN" dirty="0"/>
              <a:t>              {</a:t>
            </a:r>
          </a:p>
          <a:p>
            <a:pPr marL="109728" indent="0">
              <a:buNone/>
            </a:pPr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109728" indent="0">
              <a:buNone/>
            </a:pPr>
            <a:r>
              <a:rPr lang="en-IN" dirty="0"/>
              <a:t>              }</a:t>
            </a:r>
          </a:p>
          <a:p>
            <a:pPr marL="109728" indent="0">
              <a:buNone/>
            </a:pPr>
            <a:r>
              <a:rPr lang="en-IN" dirty="0"/>
              <a:t>              h1 </a:t>
            </a:r>
          </a:p>
          <a:p>
            <a:pPr marL="109728" indent="0">
              <a:buNone/>
            </a:pPr>
            <a:r>
              <a:rPr lang="en-IN" dirty="0"/>
              <a:t>              {</a:t>
            </a:r>
          </a:p>
          <a:p>
            <a:pPr marL="109728" indent="0">
              <a:buNone/>
            </a:pPr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109728" indent="0">
              <a:buNone/>
            </a:pPr>
            <a:r>
              <a:rPr lang="en-IN" dirty="0"/>
              <a:t>              }</a:t>
            </a:r>
          </a:p>
          <a:p>
            <a:pPr marL="109728" indent="0">
              <a:buNone/>
            </a:pPr>
            <a:r>
              <a:rPr lang="en-IN" dirty="0"/>
              <a:t>             &lt;/style&gt;</a:t>
            </a:r>
          </a:p>
          <a:p>
            <a:pPr marL="109728" indent="0">
              <a:buNone/>
            </a:pPr>
            <a:r>
              <a:rPr lang="en-IN" dirty="0"/>
              <a:t>    &lt;/head&gt;</a:t>
            </a:r>
          </a:p>
          <a:p>
            <a:pPr marL="109728" indent="0">
              <a:buNone/>
            </a:pPr>
            <a:r>
              <a:rPr lang="en-IN" dirty="0"/>
              <a:t>&lt;body&gt;</a:t>
            </a:r>
          </a:p>
          <a:p>
            <a:pPr marL="109728" indent="0">
              <a:buNone/>
            </a:pPr>
            <a:r>
              <a:rPr lang="en-IN" dirty="0"/>
              <a:t>    </a:t>
            </a:r>
          </a:p>
          <a:p>
            <a:pPr marL="109728" indent="0">
              <a:buNone/>
            </a:pPr>
            <a:r>
              <a:rPr lang="en-IN" dirty="0"/>
              <a:t>    </a:t>
            </a:r>
          </a:p>
          <a:p>
            <a:pPr marL="109728" indent="0">
              <a:buNone/>
            </a:pPr>
            <a:r>
              <a:rPr lang="en-IN" dirty="0"/>
              <a:t>    &lt;h1&gt;REGISTRATION FORM&lt;/h1&gt;&lt;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    &lt;form action="register" method="post"&gt;</a:t>
            </a:r>
          </a:p>
          <a:p>
            <a:pPr marL="109728" indent="0">
              <a:buNone/>
            </a:pPr>
            <a:r>
              <a:rPr lang="en-IN" dirty="0"/>
              <a:t>NAME:&lt;input type="text" name="name" placeholder="name"&gt;&lt;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8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696200" cy="1295399"/>
          </a:xfrm>
        </p:spPr>
        <p:txBody>
          <a:bodyPr>
            <a:normAutofit/>
          </a:bodyPr>
          <a:lstStyle/>
          <a:p>
            <a:r>
              <a:rPr lang="en-US" dirty="0" smtClean="0"/>
              <a:t>Bank Registration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</a:t>
            </a:r>
            <a:r>
              <a:rPr lang="en-US" b="1" dirty="0" smtClean="0"/>
              <a:t>RegisterNo:38110120</a:t>
            </a:r>
          </a:p>
          <a:p>
            <a:r>
              <a:rPr lang="en-US" dirty="0" smtClean="0"/>
              <a:t>                        </a:t>
            </a:r>
            <a:r>
              <a:rPr lang="en-US" b="1" dirty="0" err="1" smtClean="0"/>
              <a:t>Name:Dasari.Srikanth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587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FATHER NAME:&lt;input type="text" name="</a:t>
            </a:r>
            <a:r>
              <a:rPr lang="en-IN" dirty="0" err="1"/>
              <a:t>fname</a:t>
            </a:r>
            <a:r>
              <a:rPr lang="en-IN" dirty="0"/>
              <a:t>" placeholder="</a:t>
            </a:r>
            <a:r>
              <a:rPr lang="en-IN" dirty="0" err="1"/>
              <a:t>fathername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MOTHER NAME:&lt;input type="text" name="</a:t>
            </a:r>
            <a:r>
              <a:rPr lang="en-IN" dirty="0" err="1"/>
              <a:t>mname</a:t>
            </a:r>
            <a:r>
              <a:rPr lang="en-IN" dirty="0"/>
              <a:t>" placeholder="</a:t>
            </a:r>
            <a:r>
              <a:rPr lang="en-IN" dirty="0" err="1"/>
              <a:t>mothername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ACCOUNT NUMBER:&lt;input type="number" name="</a:t>
            </a:r>
            <a:r>
              <a:rPr lang="en-IN" dirty="0" err="1"/>
              <a:t>ano</a:t>
            </a:r>
            <a:r>
              <a:rPr lang="en-IN" dirty="0"/>
              <a:t>" placeholder="</a:t>
            </a:r>
            <a:r>
              <a:rPr lang="en-IN" dirty="0" err="1"/>
              <a:t>accountumber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109728" indent="0"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3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PASSWORD:&lt;input type="password" name="pass" placeholder="</a:t>
            </a:r>
            <a:r>
              <a:rPr lang="en-IN" dirty="0" err="1"/>
              <a:t>accountumber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sex:</a:t>
            </a:r>
          </a:p>
          <a:p>
            <a:r>
              <a:rPr lang="en-IN" dirty="0"/>
              <a:t>    &lt;input type="radio" name="gender" value="male" checked&gt; Male</a:t>
            </a:r>
          </a:p>
          <a:p>
            <a:r>
              <a:rPr lang="en-IN" dirty="0"/>
              <a:t>    &lt;input type="radio" name="gender" value="female"&gt; Female</a:t>
            </a:r>
          </a:p>
          <a:p>
            <a:r>
              <a:rPr lang="en-IN" dirty="0"/>
              <a:t>    &lt;input type="radio" name="gender" value="other"&gt; Other&lt;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&lt;input type="submit" value="Submit"&gt;</a:t>
            </a:r>
          </a:p>
          <a:p>
            <a:r>
              <a:rPr lang="en-IN" dirty="0"/>
              <a:t>&lt;input type="button" value="clear"&gt;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&lt;/form&gt;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8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Index.html: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    &lt;head&gt;</a:t>
            </a:r>
          </a:p>
          <a:p>
            <a:r>
              <a:rPr lang="en-IN" dirty="0"/>
              <a:t>         &lt;title&gt;Bank Details For Register or Login&lt;/title&gt;</a:t>
            </a:r>
          </a:p>
          <a:p>
            <a:r>
              <a:rPr lang="en-IN" dirty="0"/>
              <a:t>         &lt;style&gt;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   body {</a:t>
            </a:r>
          </a:p>
          <a:p>
            <a:r>
              <a:rPr lang="en-IN" dirty="0"/>
              <a:t>     background-</a:t>
            </a:r>
            <a:r>
              <a:rPr lang="en-IN" dirty="0" err="1"/>
              <a:t>color</a:t>
            </a:r>
            <a:r>
              <a:rPr lang="en-IN" dirty="0"/>
              <a:t>: #E6E6FA;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 h1</a:t>
            </a:r>
          </a:p>
          <a:p>
            <a:r>
              <a:rPr lang="en-IN" dirty="0"/>
              <a:t>              {</a:t>
            </a:r>
          </a:p>
          <a:p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 form </a:t>
            </a:r>
          </a:p>
          <a:p>
            <a:r>
              <a:rPr lang="en-IN" dirty="0"/>
              <a:t>              {</a:t>
            </a:r>
          </a:p>
          <a:p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&lt;/style&gt;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&lt;/head&gt;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3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&lt;body&gt;</a:t>
            </a:r>
          </a:p>
          <a:p>
            <a:r>
              <a:rPr lang="en-IN" dirty="0"/>
              <a:t>       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&lt;h1&gt;BANK REGISTRATION SYSTEM&lt;/h1&gt;&lt;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&lt;form&gt;</a:t>
            </a:r>
          </a:p>
          <a:p>
            <a:r>
              <a:rPr lang="en-IN" dirty="0"/>
              <a:t>        &lt;button&gt;</a:t>
            </a:r>
          </a:p>
          <a:p>
            <a:r>
              <a:rPr lang="en-IN" dirty="0"/>
              <a:t>            &lt;a </a:t>
            </a:r>
            <a:r>
              <a:rPr lang="en-IN" dirty="0" err="1"/>
              <a:t>href</a:t>
            </a:r>
            <a:r>
              <a:rPr lang="en-IN" dirty="0"/>
              <a:t>="register.html"&gt;Register&lt;/a&gt;&lt;/button&gt;</a:t>
            </a:r>
          </a:p>
          <a:p>
            <a:r>
              <a:rPr lang="en-IN" dirty="0"/>
              <a:t>       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&lt;button&gt;</a:t>
            </a:r>
          </a:p>
          <a:p>
            <a:r>
              <a:rPr lang="en-IN" dirty="0"/>
              <a:t>             &lt;a </a:t>
            </a:r>
            <a:r>
              <a:rPr lang="en-IN" dirty="0" err="1"/>
              <a:t>href</a:t>
            </a:r>
            <a:r>
              <a:rPr lang="en-IN" dirty="0"/>
              <a:t>="login.html"&gt;Login&lt;/a&gt;</a:t>
            </a:r>
          </a:p>
          <a:p>
            <a:r>
              <a:rPr lang="en-IN" dirty="0"/>
              <a:t>        &lt;/button&gt;</a:t>
            </a:r>
          </a:p>
          <a:p>
            <a:r>
              <a:rPr lang="en-IN" dirty="0"/>
              <a:t>        &lt;/form&gt;</a:t>
            </a:r>
          </a:p>
          <a:p>
            <a:r>
              <a:rPr lang="en-IN" dirty="0"/>
              <a:t>  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5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             //</a:t>
            </a:r>
            <a:r>
              <a:rPr lang="en-IN" dirty="0" err="1"/>
              <a:t>out.println</a:t>
            </a:r>
            <a:r>
              <a:rPr lang="en-IN" dirty="0"/>
              <a:t>("NOT CORRECT USER");</a:t>
            </a:r>
          </a:p>
          <a:p>
            <a:r>
              <a:rPr lang="en-IN" dirty="0"/>
              <a:t>              if(c==0)</a:t>
            </a:r>
          </a:p>
          <a:p>
            <a:r>
              <a:rPr lang="en-IN" dirty="0"/>
              <a:t>              {</a:t>
            </a:r>
          </a:p>
          <a:p>
            <a:r>
              <a:rPr lang="en-IN" dirty="0"/>
              <a:t>                  </a:t>
            </a:r>
            <a:r>
              <a:rPr lang="en-IN" dirty="0" err="1"/>
              <a:t>out.println</a:t>
            </a:r>
            <a:r>
              <a:rPr lang="en-IN" dirty="0"/>
              <a:t>("ENTER CORRECT USER NAME AND PASSWORD");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catch(Exception e)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out.println</a:t>
            </a:r>
            <a:r>
              <a:rPr lang="en-IN" dirty="0"/>
              <a:t>("ERROR:"+ </a:t>
            </a:r>
            <a:r>
              <a:rPr lang="en-IN" dirty="0" err="1"/>
              <a:t>e.getMessage</a:t>
            </a:r>
            <a:r>
              <a:rPr lang="en-IN" dirty="0"/>
              <a:t>());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    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4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Login.html: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    &lt;head&gt;</a:t>
            </a:r>
          </a:p>
          <a:p>
            <a:r>
              <a:rPr lang="en-IN" dirty="0"/>
              <a:t>        &lt;title&gt;Login Details&lt;/title&gt;</a:t>
            </a:r>
          </a:p>
          <a:p>
            <a:r>
              <a:rPr lang="en-IN" dirty="0"/>
              <a:t>           &lt;style&gt;</a:t>
            </a:r>
          </a:p>
          <a:p>
            <a:r>
              <a:rPr lang="en-IN" dirty="0"/>
              <a:t>                body {</a:t>
            </a:r>
          </a:p>
          <a:p>
            <a:r>
              <a:rPr lang="en-IN" dirty="0"/>
              <a:t>     background-</a:t>
            </a:r>
            <a:r>
              <a:rPr lang="en-IN" dirty="0" err="1"/>
              <a:t>color</a:t>
            </a:r>
            <a:r>
              <a:rPr lang="en-IN" dirty="0"/>
              <a:t>: #E6E6FA;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     form </a:t>
            </a:r>
          </a:p>
          <a:p>
            <a:r>
              <a:rPr lang="en-IN" dirty="0"/>
              <a:t>              {</a:t>
            </a:r>
          </a:p>
          <a:p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 h1 </a:t>
            </a:r>
          </a:p>
          <a:p>
            <a:r>
              <a:rPr lang="en-IN" dirty="0"/>
              <a:t>              {</a:t>
            </a:r>
          </a:p>
          <a:p>
            <a:r>
              <a:rPr lang="en-IN" dirty="0"/>
              <a:t>  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            }</a:t>
            </a:r>
          </a:p>
          <a:p>
            <a:r>
              <a:rPr lang="en-IN" dirty="0"/>
              <a:t>             &lt;/style&gt;</a:t>
            </a:r>
          </a:p>
          <a:p>
            <a:r>
              <a:rPr lang="en-IN" dirty="0"/>
              <a:t>    &lt;/head&gt;</a:t>
            </a:r>
          </a:p>
          <a:p>
            <a:r>
              <a:rPr lang="en-IN" dirty="0"/>
              <a:t>    &lt;body&gt;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2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&lt;form action="login" method="post"&gt;</a:t>
            </a:r>
          </a:p>
          <a:p>
            <a:r>
              <a:rPr lang="en-IN" dirty="0"/>
              <a:t>            &lt;h1&gt;LOGIN FORM&lt;/h1&gt;&lt;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  &lt;input type="text" name="</a:t>
            </a:r>
            <a:r>
              <a:rPr lang="en-IN" dirty="0" err="1"/>
              <a:t>accno</a:t>
            </a:r>
            <a:r>
              <a:rPr lang="en-IN" dirty="0"/>
              <a:t>" placeholder="Enter Account </a:t>
            </a:r>
            <a:r>
              <a:rPr lang="en-IN" dirty="0" err="1"/>
              <a:t>Numaber</a:t>
            </a:r>
            <a:r>
              <a:rPr lang="en-IN" dirty="0"/>
              <a:t>:"&gt;&lt;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&lt;input type="text" name="pass" placeholder="Enter Your Password"&gt;&lt;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         &lt;input type="submit"&gt;</a:t>
            </a:r>
          </a:p>
          <a:p>
            <a:r>
              <a:rPr lang="en-IN" dirty="0"/>
              <a:t>        &lt;/form&gt;</a:t>
            </a:r>
          </a:p>
          <a:p>
            <a:r>
              <a:rPr lang="en-IN" dirty="0"/>
              <a:t>    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3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Javacode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 </a:t>
            </a:r>
            <a:r>
              <a:rPr lang="en-IN" dirty="0" smtClean="0"/>
              <a:t>REGISTER.java:</a:t>
            </a:r>
          </a:p>
          <a:p>
            <a:endParaRPr lang="en-IN" dirty="0"/>
          </a:p>
          <a:p>
            <a:r>
              <a:rPr lang="en-IN" dirty="0"/>
              <a:t>public class register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 throws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        </a:t>
            </a:r>
            <a:r>
              <a:rPr lang="en-IN" dirty="0" err="1"/>
              <a:t>response.setContentType</a:t>
            </a:r>
            <a:r>
              <a:rPr lang="en-IN" dirty="0"/>
              <a:t>("text/</a:t>
            </a:r>
            <a:r>
              <a:rPr lang="en-IN" dirty="0" err="1"/>
              <a:t>html;charset</a:t>
            </a:r>
            <a:r>
              <a:rPr lang="en-IN" dirty="0"/>
              <a:t>=UTF-8");</a:t>
            </a:r>
          </a:p>
          <a:p>
            <a:r>
              <a:rPr lang="en-IN" dirty="0"/>
              <a:t>        </a:t>
            </a: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r>
              <a:rPr lang="en-IN" dirty="0"/>
              <a:t>       try  {</a:t>
            </a:r>
          </a:p>
          <a:p>
            <a:r>
              <a:rPr lang="en-IN" dirty="0"/>
              <a:t>        String name = </a:t>
            </a:r>
            <a:r>
              <a:rPr lang="en-IN" dirty="0" err="1"/>
              <a:t>request.getParameter</a:t>
            </a:r>
            <a:r>
              <a:rPr lang="en-IN" dirty="0"/>
              <a:t>("name");</a:t>
            </a:r>
          </a:p>
          <a:p>
            <a:r>
              <a:rPr lang="en-IN" dirty="0"/>
              <a:t>        String </a:t>
            </a:r>
            <a:r>
              <a:rPr lang="en-IN" dirty="0" err="1"/>
              <a:t>fname</a:t>
            </a:r>
            <a:r>
              <a:rPr lang="en-IN" dirty="0"/>
              <a:t>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fname</a:t>
            </a:r>
            <a:r>
              <a:rPr lang="en-IN" dirty="0"/>
              <a:t>");</a:t>
            </a:r>
          </a:p>
          <a:p>
            <a:r>
              <a:rPr lang="en-IN" dirty="0"/>
              <a:t>        String </a:t>
            </a:r>
            <a:r>
              <a:rPr lang="en-IN" dirty="0" err="1"/>
              <a:t>mname</a:t>
            </a:r>
            <a:r>
              <a:rPr lang="en-IN" dirty="0"/>
              <a:t>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mname</a:t>
            </a:r>
            <a:r>
              <a:rPr lang="en-IN" dirty="0"/>
              <a:t>");</a:t>
            </a:r>
          </a:p>
          <a:p>
            <a:r>
              <a:rPr lang="en-IN" dirty="0"/>
              <a:t>        String sex=</a:t>
            </a:r>
            <a:r>
              <a:rPr lang="en-IN" dirty="0" err="1"/>
              <a:t>request.getParameter</a:t>
            </a:r>
            <a:r>
              <a:rPr lang="en-IN" dirty="0"/>
              <a:t>("gender");</a:t>
            </a:r>
          </a:p>
          <a:p>
            <a:r>
              <a:rPr lang="en-IN" dirty="0"/>
              <a:t>        String </a:t>
            </a:r>
            <a:r>
              <a:rPr lang="en-IN" dirty="0" err="1"/>
              <a:t>accountno</a:t>
            </a:r>
            <a:r>
              <a:rPr lang="en-IN" dirty="0"/>
              <a:t> = 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ano</a:t>
            </a:r>
            <a:r>
              <a:rPr lang="en-IN" dirty="0"/>
              <a:t>");</a:t>
            </a:r>
          </a:p>
          <a:p>
            <a:r>
              <a:rPr lang="en-IN" dirty="0"/>
              <a:t>        String pass=</a:t>
            </a:r>
            <a:r>
              <a:rPr lang="en-IN" dirty="0" err="1"/>
              <a:t>request.getParameter</a:t>
            </a:r>
            <a:r>
              <a:rPr lang="en-IN" dirty="0"/>
              <a:t>("pass");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38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        Connection con=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bharath</a:t>
            </a:r>
            <a:r>
              <a:rPr lang="en-IN" dirty="0"/>
              <a:t>","root","</a:t>
            </a:r>
            <a:r>
              <a:rPr lang="en-IN" dirty="0" err="1"/>
              <a:t>bharath</a:t>
            </a:r>
            <a:r>
              <a:rPr lang="en-IN" dirty="0"/>
              <a:t>");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   </a:t>
            </a:r>
            <a:r>
              <a:rPr lang="en-IN" dirty="0" err="1"/>
              <a:t>con.createStatement</a:t>
            </a:r>
            <a:r>
              <a:rPr lang="en-IN" dirty="0"/>
              <a:t>().</a:t>
            </a:r>
            <a:r>
              <a:rPr lang="en-IN" dirty="0" err="1"/>
              <a:t>executeUpdate</a:t>
            </a:r>
            <a:r>
              <a:rPr lang="en-IN" dirty="0"/>
              <a:t>("insert into </a:t>
            </a:r>
            <a:r>
              <a:rPr lang="en-IN" dirty="0" err="1"/>
              <a:t>accountdetails</a:t>
            </a:r>
            <a:r>
              <a:rPr lang="en-IN" dirty="0"/>
              <a:t>  values('"+name+"','"+</a:t>
            </a:r>
            <a:r>
              <a:rPr lang="en-IN" dirty="0" err="1"/>
              <a:t>fname</a:t>
            </a:r>
            <a:r>
              <a:rPr lang="en-IN" dirty="0"/>
              <a:t>+"','"+</a:t>
            </a:r>
            <a:r>
              <a:rPr lang="en-IN" dirty="0" err="1"/>
              <a:t>mname</a:t>
            </a:r>
            <a:r>
              <a:rPr lang="en-IN" dirty="0"/>
              <a:t>+"','"+sex+"','"+</a:t>
            </a:r>
            <a:r>
              <a:rPr lang="en-IN" dirty="0" err="1"/>
              <a:t>accountno</a:t>
            </a:r>
            <a:r>
              <a:rPr lang="en-IN" dirty="0"/>
              <a:t>+"','"+pass+"')");</a:t>
            </a:r>
          </a:p>
          <a:p>
            <a:r>
              <a:rPr lang="en-IN" dirty="0"/>
              <a:t>          </a:t>
            </a:r>
            <a:r>
              <a:rPr lang="en-IN" dirty="0" err="1"/>
              <a:t>out.println</a:t>
            </a:r>
            <a:r>
              <a:rPr lang="en-IN" dirty="0"/>
              <a:t>("&lt;html&gt;&lt;head&gt; &lt;style&gt;h1{text-align: </a:t>
            </a:r>
            <a:r>
              <a:rPr lang="en-IN" dirty="0" err="1"/>
              <a:t>center</a:t>
            </a:r>
            <a:r>
              <a:rPr lang="en-IN" dirty="0"/>
              <a:t>;}body{ background-</a:t>
            </a:r>
            <a:r>
              <a:rPr lang="en-IN" dirty="0" err="1"/>
              <a:t>color</a:t>
            </a:r>
            <a:r>
              <a:rPr lang="en-IN" dirty="0"/>
              <a:t>: #E6E6FA;}&lt;/style&gt;&lt;/head&gt;&lt;body&gt;&lt;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&gt;&lt;h1&gt;YOUR REGISTRATION IS SUCCESSFUL FOR BANK&lt;/h1&gt;&lt;/html&gt;");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    catch (Exception e) {</a:t>
            </a:r>
          </a:p>
          <a:p>
            <a:r>
              <a:rPr lang="en-IN" dirty="0"/>
              <a:t>            </a:t>
            </a:r>
            <a:r>
              <a:rPr lang="en-IN" dirty="0" err="1"/>
              <a:t>out.println</a:t>
            </a:r>
            <a:r>
              <a:rPr lang="en-IN" dirty="0"/>
              <a:t>(e);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5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Login.java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 */</a:t>
            </a:r>
          </a:p>
          <a:p>
            <a:r>
              <a:rPr lang="en-IN" dirty="0"/>
              <a:t>public class login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 @Override</a:t>
            </a:r>
          </a:p>
          <a:p>
            <a:r>
              <a:rPr lang="en-IN" dirty="0"/>
              <a:t>    public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 throws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r>
              <a:rPr lang="en-IN" dirty="0"/>
              <a:t>        </a:t>
            </a:r>
            <a:r>
              <a:rPr lang="en-IN" dirty="0" err="1"/>
              <a:t>response.setContentType</a:t>
            </a:r>
            <a:r>
              <a:rPr lang="en-IN" dirty="0"/>
              <a:t>("text/</a:t>
            </a:r>
            <a:r>
              <a:rPr lang="en-IN" dirty="0" err="1"/>
              <a:t>html;charset</a:t>
            </a:r>
            <a:r>
              <a:rPr lang="en-IN" dirty="0"/>
              <a:t>=UTF-8");</a:t>
            </a:r>
          </a:p>
          <a:p>
            <a:r>
              <a:rPr lang="en-IN" dirty="0"/>
              <a:t>        </a:t>
            </a: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r>
              <a:rPr lang="en-IN" dirty="0"/>
              <a:t>         String </a:t>
            </a:r>
            <a:r>
              <a:rPr lang="en-IN" dirty="0" err="1"/>
              <a:t>accountno</a:t>
            </a:r>
            <a:r>
              <a:rPr lang="en-IN" dirty="0"/>
              <a:t>=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accno</a:t>
            </a:r>
            <a:r>
              <a:rPr lang="en-IN" dirty="0"/>
              <a:t>");</a:t>
            </a:r>
          </a:p>
          <a:p>
            <a:r>
              <a:rPr lang="en-IN" dirty="0"/>
              <a:t>        String password=</a:t>
            </a:r>
            <a:r>
              <a:rPr lang="en-IN" dirty="0" err="1"/>
              <a:t>request.getParameter</a:t>
            </a:r>
            <a:r>
              <a:rPr lang="en-IN" dirty="0"/>
              <a:t>("pass");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c=0;</a:t>
            </a:r>
          </a:p>
          <a:p>
            <a:r>
              <a:rPr lang="en-IN" dirty="0"/>
              <a:t>        try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r>
              <a:rPr lang="en-IN" dirty="0"/>
              <a:t>            Connection con=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bharath</a:t>
            </a:r>
            <a:r>
              <a:rPr lang="en-IN" dirty="0"/>
              <a:t>","root","</a:t>
            </a:r>
            <a:r>
              <a:rPr lang="en-IN" dirty="0" err="1"/>
              <a:t>bharath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smtClean="0"/>
              <a:t>  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these project the people able to register and login for bank system</a:t>
            </a:r>
          </a:p>
          <a:p>
            <a:r>
              <a:rPr lang="en-US" dirty="0" smtClean="0"/>
              <a:t>In these each people able to login by their account number and password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35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/>
              <a:t>           String </a:t>
            </a:r>
            <a:r>
              <a:rPr lang="en-IN" dirty="0" err="1"/>
              <a:t>sql</a:t>
            </a:r>
            <a:r>
              <a:rPr lang="en-IN" dirty="0"/>
              <a:t>="select * from </a:t>
            </a:r>
            <a:r>
              <a:rPr lang="en-IN" dirty="0" err="1"/>
              <a:t>accountdetails</a:t>
            </a:r>
            <a:r>
              <a:rPr lang="en-IN" dirty="0"/>
              <a:t>";</a:t>
            </a:r>
          </a:p>
          <a:p>
            <a:r>
              <a:rPr lang="en-IN" dirty="0"/>
              <a:t>           </a:t>
            </a:r>
            <a:r>
              <a:rPr lang="en-IN" dirty="0" err="1"/>
              <a:t>stmt.executeQuery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);</a:t>
            </a:r>
          </a:p>
          <a:p>
            <a:r>
              <a:rPr lang="en-IN" dirty="0"/>
              <a:t>           while(</a:t>
            </a:r>
            <a:r>
              <a:rPr lang="en-IN" dirty="0" err="1"/>
              <a:t>rs.next</a:t>
            </a:r>
            <a:r>
              <a:rPr lang="en-IN" dirty="0"/>
              <a:t>())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if(</a:t>
            </a:r>
            <a:r>
              <a:rPr lang="en-IN" dirty="0" err="1"/>
              <a:t>accountno.equals</a:t>
            </a:r>
            <a:r>
              <a:rPr lang="en-IN" dirty="0"/>
              <a:t>(</a:t>
            </a:r>
            <a:r>
              <a:rPr lang="en-IN" dirty="0" err="1"/>
              <a:t>rs.getString</a:t>
            </a:r>
            <a:r>
              <a:rPr lang="en-IN" dirty="0"/>
              <a:t>(5)) &amp;&amp; </a:t>
            </a:r>
            <a:r>
              <a:rPr lang="en-IN" dirty="0" err="1"/>
              <a:t>password.equals</a:t>
            </a:r>
            <a:r>
              <a:rPr lang="en-IN" dirty="0"/>
              <a:t>(</a:t>
            </a:r>
            <a:r>
              <a:rPr lang="en-IN" dirty="0" err="1"/>
              <a:t>rs.getString</a:t>
            </a:r>
            <a:r>
              <a:rPr lang="en-IN" dirty="0"/>
              <a:t>(6)))</a:t>
            </a:r>
          </a:p>
          <a:p>
            <a:r>
              <a:rPr lang="en-IN" dirty="0"/>
              <a:t>            {  </a:t>
            </a:r>
          </a:p>
          <a:p>
            <a:r>
              <a:rPr lang="en-IN" dirty="0"/>
              <a:t>                //</a:t>
            </a:r>
            <a:r>
              <a:rPr lang="en-IN" dirty="0" err="1"/>
              <a:t>out.println</a:t>
            </a:r>
            <a:r>
              <a:rPr lang="en-IN" dirty="0"/>
              <a:t>("you are logged in");</a:t>
            </a:r>
          </a:p>
          <a:p>
            <a:r>
              <a:rPr lang="en-IN" dirty="0"/>
              <a:t>                </a:t>
            </a:r>
            <a:r>
              <a:rPr lang="en-IN" dirty="0" err="1"/>
              <a:t>out.println</a:t>
            </a:r>
            <a:r>
              <a:rPr lang="en-IN" dirty="0"/>
              <a:t>("&lt;html&gt;&lt;head&gt; &lt;style&gt;h1{text-align: </a:t>
            </a:r>
            <a:r>
              <a:rPr lang="en-IN" dirty="0" err="1"/>
              <a:t>center</a:t>
            </a:r>
            <a:r>
              <a:rPr lang="en-IN" dirty="0"/>
              <a:t>;}body{ background-</a:t>
            </a:r>
            <a:r>
              <a:rPr lang="en-IN" dirty="0" err="1"/>
              <a:t>color</a:t>
            </a:r>
            <a:r>
              <a:rPr lang="en-IN" dirty="0"/>
              <a:t>: #E6E6FA;}&lt;/style&gt;&lt;/head&gt;&lt;body&gt;&lt;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&gt;&lt;h1&gt;YOUR LOGIN IS SUCCESSFUL FOR BANK&lt;/h1&gt;&lt;/html&gt;");</a:t>
            </a:r>
          </a:p>
          <a:p>
            <a:r>
              <a:rPr lang="en-IN" dirty="0"/>
              <a:t>            c=1;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if(c==0)</a:t>
            </a:r>
          </a:p>
          <a:p>
            <a:r>
              <a:rPr lang="en-IN" dirty="0"/>
              <a:t>           {</a:t>
            </a:r>
            <a:r>
              <a:rPr lang="en-IN" dirty="0" err="1"/>
              <a:t>out.println</a:t>
            </a:r>
            <a:r>
              <a:rPr lang="en-IN" dirty="0"/>
              <a:t>("&lt;html&gt;&lt;head&gt;&lt;style&gt;h1{text-align: </a:t>
            </a:r>
            <a:r>
              <a:rPr lang="en-IN" dirty="0" err="1"/>
              <a:t>center</a:t>
            </a:r>
            <a:r>
              <a:rPr lang="en-IN" dirty="0"/>
              <a:t>;}body{ background-</a:t>
            </a:r>
            <a:r>
              <a:rPr lang="en-IN" dirty="0" err="1"/>
              <a:t>color</a:t>
            </a:r>
            <a:r>
              <a:rPr lang="en-IN" dirty="0"/>
              <a:t>: #E6E6FA;}&lt;/style&gt;&lt;/head&gt;&lt;body&gt;&lt;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&gt;&lt;h1&gt;YOUR ARE NOT REGISTERED FOR OUR BANK REGISTER FIRST THEN LOGIN TO IT&lt;/h1&gt;&lt;/html&gt;");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catch(Exception e)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("ERROR:"+ </a:t>
            </a:r>
            <a:r>
              <a:rPr lang="en-IN" dirty="0" err="1"/>
              <a:t>e.getMessage</a:t>
            </a:r>
            <a:r>
              <a:rPr lang="en-IN" dirty="0"/>
              <a:t>());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5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IN" dirty="0"/>
          </a:p>
        </p:txBody>
      </p:sp>
      <p:pic>
        <p:nvPicPr>
          <p:cNvPr id="1026" name="Picture 2" descr="C:\Users\mylaptop\Pictures\Screenshots\Screenshot (3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29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Register form</a:t>
            </a:r>
            <a:endParaRPr lang="en-IN" dirty="0"/>
          </a:p>
        </p:txBody>
      </p:sp>
      <p:pic>
        <p:nvPicPr>
          <p:cNvPr id="2050" name="Picture 2" descr="C:\Users\mylaptop\Pictures\Screenshots\Screenshot (3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2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mylaptop\Pictures\Screenshots\Screenshot (36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08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mylaptop\Pictures\Screenshots\Screenshot (3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8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mylaptop\Pictures\Screenshots\Screenshot (3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80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able to regsiter and login online registration form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14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https://www.w3schools.com/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https://www.javatpoint.com/</a:t>
            </a:r>
            <a:endParaRPr lang="en-IN" dirty="0"/>
          </a:p>
          <a:p>
            <a:pPr lvl="0"/>
            <a:r>
              <a:rPr lang="en-US" u="sng" dirty="0">
                <a:hlinkClick r:id="rId4"/>
              </a:rPr>
              <a:t>https://www.geeksforgeeks.org/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30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N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mylaptop\Desktop\download.jpg.cr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2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entering the account number and password correctly then it will check from the database if it available.</a:t>
            </a:r>
          </a:p>
          <a:p>
            <a:r>
              <a:rPr lang="en-US" dirty="0" smtClean="0"/>
              <a:t>If the account number and password was not available in the database and if we not enter the username and password correctly then it will show “you are not a registered person please register”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Jdbc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Learnt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4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Certificate:</a:t>
            </a:r>
            <a:endParaRPr lang="en-IN" dirty="0"/>
          </a:p>
        </p:txBody>
      </p:sp>
      <p:pic>
        <p:nvPicPr>
          <p:cNvPr id="1026" name="Picture 2" descr="C:\Users\mylaptop\Pictures\Screenshots\Screenshot (4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" y="1481138"/>
            <a:ext cx="804735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3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Learnt In Java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6172200" cy="3962400"/>
          </a:xfrm>
        </p:spPr>
      </p:pic>
    </p:spTree>
    <p:extLst>
      <p:ext uri="{BB962C8B-B14F-4D97-AF65-F5344CB8AC3E}">
        <p14:creationId xmlns:p14="http://schemas.microsoft.com/office/powerpoint/2010/main" val="405246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Any entity that has state and behavior is known as an object</a:t>
            </a:r>
            <a:r>
              <a:rPr lang="en-IN" dirty="0" smtClean="0"/>
              <a:t>.</a:t>
            </a:r>
          </a:p>
          <a:p>
            <a:r>
              <a:rPr lang="en-IN" dirty="0"/>
              <a:t>It can be physical or logical</a:t>
            </a:r>
            <a:r>
              <a:rPr lang="en-IN" dirty="0" smtClean="0"/>
              <a:t>.</a:t>
            </a:r>
            <a:endParaRPr lang="en-IN" b="1" dirty="0" smtClean="0"/>
          </a:p>
          <a:p>
            <a:r>
              <a:rPr lang="en-IN" b="1" dirty="0" smtClean="0"/>
              <a:t>Example</a:t>
            </a:r>
            <a:r>
              <a:rPr lang="en-IN" b="1" dirty="0"/>
              <a:t>:</a:t>
            </a:r>
            <a:r>
              <a:rPr lang="en-IN" dirty="0"/>
              <a:t> A dog is an object because it has states like colour, name, breed, etc. as well as behaviours like wagging the tail, barking, eating,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68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can also be defined as a blueprint from which you can create an individual object. Class doesn't consume any space.</a:t>
            </a:r>
          </a:p>
          <a:p>
            <a:pPr marL="109728" indent="0">
              <a:buNone/>
            </a:pPr>
            <a:r>
              <a:rPr lang="en-US" dirty="0" smtClean="0"/>
              <a:t>Example:Declaration of class</a:t>
            </a:r>
          </a:p>
          <a:p>
            <a:pPr marL="109728" indent="0">
              <a:buNone/>
            </a:pPr>
            <a:r>
              <a:rPr lang="en-US" dirty="0" smtClean="0"/>
              <a:t>public class CLASSNAME</a:t>
            </a:r>
          </a:p>
          <a:p>
            <a:pPr marL="109728" indent="0">
              <a:buNone/>
            </a:pPr>
            <a:r>
              <a:rPr lang="en-US" dirty="0" smtClean="0"/>
              <a:t>{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77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1406</Words>
  <Application>Microsoft Office PowerPoint</Application>
  <PresentationFormat>On-screen Show (4:3)</PresentationFormat>
  <Paragraphs>259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PowerPoint Presentation</vt:lpstr>
      <vt:lpstr>Bank Registration System</vt:lpstr>
      <vt:lpstr>                ABSTRACT</vt:lpstr>
      <vt:lpstr>PowerPoint Presentation</vt:lpstr>
      <vt:lpstr>Languages Learnt</vt:lpstr>
      <vt:lpstr>Certificate:</vt:lpstr>
      <vt:lpstr>Topics Learnt In Java</vt:lpstr>
      <vt:lpstr>Object:</vt:lpstr>
      <vt:lpstr>Class:</vt:lpstr>
      <vt:lpstr>Inheritance</vt:lpstr>
      <vt:lpstr>Polymorphism:</vt:lpstr>
      <vt:lpstr>Abstraction:</vt:lpstr>
      <vt:lpstr>Topics Learnt in mysql</vt:lpstr>
      <vt:lpstr>Different Types Of Joins:</vt:lpstr>
      <vt:lpstr>PowerPoint Presentation</vt:lpstr>
      <vt:lpstr>PowerPoint Presentation</vt:lpstr>
      <vt:lpstr>PowerPoint Presentation</vt:lpstr>
      <vt:lpstr> SQL Aggregate Functions: </vt:lpstr>
      <vt:lpstr>Html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Javacode:</vt:lpstr>
      <vt:lpstr>PowerPoint Presentation</vt:lpstr>
      <vt:lpstr>Login.java</vt:lpstr>
      <vt:lpstr>PowerPoint Presentation</vt:lpstr>
      <vt:lpstr>Output:</vt:lpstr>
      <vt:lpstr>Register form</vt:lpstr>
      <vt:lpstr>PowerPoint Presentation</vt:lpstr>
      <vt:lpstr>PowerPoint Presentation</vt:lpstr>
      <vt:lpstr>PowerPoint Presentation</vt:lpstr>
      <vt:lpstr>Conclusion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mylaptop</dc:creator>
  <cp:lastModifiedBy>mylaptop</cp:lastModifiedBy>
  <cp:revision>12</cp:revision>
  <dcterms:created xsi:type="dcterms:W3CDTF">2020-08-31T10:15:49Z</dcterms:created>
  <dcterms:modified xsi:type="dcterms:W3CDTF">2020-09-04T03:50:39Z</dcterms:modified>
</cp:coreProperties>
</file>