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96" r:id="rId4"/>
    <p:sldId id="297" r:id="rId5"/>
    <p:sldId id="299" r:id="rId6"/>
    <p:sldId id="298" r:id="rId7"/>
    <p:sldId id="300" r:id="rId8"/>
    <p:sldId id="303" r:id="rId9"/>
    <p:sldId id="301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7FB5B-810E-45D1-AFC9-81FDB503C9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AE8A82-F35E-4BF1-923B-F6DD16EEDD69}">
      <dgm:prSet phldrT="[Text]"/>
      <dgm:spPr/>
      <dgm:t>
        <a:bodyPr/>
        <a:lstStyle/>
        <a:p>
          <a:r>
            <a:rPr lang="en-US" dirty="0"/>
            <a:t>Git and GitHub Basics</a:t>
          </a:r>
        </a:p>
      </dgm:t>
    </dgm:pt>
    <dgm:pt modelId="{DE25DDF8-8F7F-4E0B-9E94-81D25A560083}" type="parTrans" cxnId="{C75A4E02-AAD8-400F-835D-9E8A07499E06}">
      <dgm:prSet/>
      <dgm:spPr/>
      <dgm:t>
        <a:bodyPr/>
        <a:lstStyle/>
        <a:p>
          <a:endParaRPr lang="en-US"/>
        </a:p>
      </dgm:t>
    </dgm:pt>
    <dgm:pt modelId="{8BF89E73-5C3B-4BD0-A55E-C553B32C9B9A}" type="sibTrans" cxnId="{C75A4E02-AAD8-400F-835D-9E8A07499E06}">
      <dgm:prSet/>
      <dgm:spPr/>
      <dgm:t>
        <a:bodyPr/>
        <a:lstStyle/>
        <a:p>
          <a:endParaRPr lang="en-US"/>
        </a:p>
      </dgm:t>
    </dgm:pt>
    <dgm:pt modelId="{84B0A1FE-6784-4190-BED3-D31F25A4B58D}">
      <dgm:prSet phldrT="[Text]"/>
      <dgm:spPr/>
      <dgm:t>
        <a:bodyPr/>
        <a:lstStyle/>
        <a:p>
          <a:r>
            <a:rPr lang="en-US" dirty="0"/>
            <a:t>Key Git Concepts</a:t>
          </a:r>
        </a:p>
      </dgm:t>
    </dgm:pt>
    <dgm:pt modelId="{F2D5ED13-A409-46A3-A10D-1A93EECFD787}" type="parTrans" cxnId="{7C3D5386-09B1-4FC5-8E46-24CAB92FD8F7}">
      <dgm:prSet/>
      <dgm:spPr/>
      <dgm:t>
        <a:bodyPr/>
        <a:lstStyle/>
        <a:p>
          <a:endParaRPr lang="en-US"/>
        </a:p>
      </dgm:t>
    </dgm:pt>
    <dgm:pt modelId="{85860375-95C4-411A-97BC-CA40F169B376}" type="sibTrans" cxnId="{7C3D5386-09B1-4FC5-8E46-24CAB92FD8F7}">
      <dgm:prSet/>
      <dgm:spPr/>
      <dgm:t>
        <a:bodyPr/>
        <a:lstStyle/>
        <a:p>
          <a:endParaRPr lang="en-US"/>
        </a:p>
      </dgm:t>
    </dgm:pt>
    <dgm:pt modelId="{C192E178-1321-404D-A899-6024EF3A6B94}">
      <dgm:prSet phldrT="[Text]"/>
      <dgm:spPr/>
      <dgm:t>
        <a:bodyPr/>
        <a:lstStyle/>
        <a:p>
          <a:r>
            <a:rPr lang="en-US" dirty="0"/>
            <a:t>Git Workflow</a:t>
          </a:r>
        </a:p>
      </dgm:t>
    </dgm:pt>
    <dgm:pt modelId="{9C2834E1-EC5F-4861-B1B1-10561A6D2393}" type="parTrans" cxnId="{D5B71B4E-B601-44CD-AD85-0B705FA9FE78}">
      <dgm:prSet/>
      <dgm:spPr/>
      <dgm:t>
        <a:bodyPr/>
        <a:lstStyle/>
        <a:p>
          <a:endParaRPr lang="en-US"/>
        </a:p>
      </dgm:t>
    </dgm:pt>
    <dgm:pt modelId="{EF814169-7FA1-4102-9089-C0E51CFFBB32}" type="sibTrans" cxnId="{D5B71B4E-B601-44CD-AD85-0B705FA9FE78}">
      <dgm:prSet/>
      <dgm:spPr/>
      <dgm:t>
        <a:bodyPr/>
        <a:lstStyle/>
        <a:p>
          <a:endParaRPr lang="en-US"/>
        </a:p>
      </dgm:t>
    </dgm:pt>
    <dgm:pt modelId="{CE99659C-93F2-49AE-B86C-19B6BE12A221}">
      <dgm:prSet phldrT="[Text]"/>
      <dgm:spPr/>
      <dgm:t>
        <a:bodyPr/>
        <a:lstStyle/>
        <a:p>
          <a:r>
            <a:rPr lang="en-US" dirty="0"/>
            <a:t>Hands On with Git</a:t>
          </a:r>
        </a:p>
      </dgm:t>
    </dgm:pt>
    <dgm:pt modelId="{6A877CDE-1DE2-42D5-86C2-41A329194DC8}" type="parTrans" cxnId="{DBB4EC75-E0BE-4BE5-8550-A7C844670BFA}">
      <dgm:prSet/>
      <dgm:spPr/>
      <dgm:t>
        <a:bodyPr/>
        <a:lstStyle/>
        <a:p>
          <a:endParaRPr lang="en-US"/>
        </a:p>
      </dgm:t>
    </dgm:pt>
    <dgm:pt modelId="{9222A59B-A5A6-477C-BDB2-75BF92B389E0}" type="sibTrans" cxnId="{DBB4EC75-E0BE-4BE5-8550-A7C844670BFA}">
      <dgm:prSet/>
      <dgm:spPr/>
      <dgm:t>
        <a:bodyPr/>
        <a:lstStyle/>
        <a:p>
          <a:endParaRPr lang="en-US"/>
        </a:p>
      </dgm:t>
    </dgm:pt>
    <dgm:pt modelId="{DDE50D00-EAC5-41F0-B731-B2273C1BF7AE}" type="pres">
      <dgm:prSet presAssocID="{8047FB5B-810E-45D1-AFC9-81FDB503C999}" presName="linear" presStyleCnt="0">
        <dgm:presLayoutVars>
          <dgm:dir/>
          <dgm:animLvl val="lvl"/>
          <dgm:resizeHandles val="exact"/>
        </dgm:presLayoutVars>
      </dgm:prSet>
      <dgm:spPr/>
    </dgm:pt>
    <dgm:pt modelId="{71AC74FE-EC1E-4692-90BE-847AD9AC31D6}" type="pres">
      <dgm:prSet presAssocID="{19AE8A82-F35E-4BF1-923B-F6DD16EEDD69}" presName="parentLin" presStyleCnt="0"/>
      <dgm:spPr/>
    </dgm:pt>
    <dgm:pt modelId="{5347E4D4-CED1-49E5-88AC-6C99030BB741}" type="pres">
      <dgm:prSet presAssocID="{19AE8A82-F35E-4BF1-923B-F6DD16EEDD69}" presName="parentLeftMargin" presStyleLbl="node1" presStyleIdx="0" presStyleCnt="4"/>
      <dgm:spPr/>
    </dgm:pt>
    <dgm:pt modelId="{FD185CAF-94D9-4EB9-9882-D7E1525D5654}" type="pres">
      <dgm:prSet presAssocID="{19AE8A82-F35E-4BF1-923B-F6DD16EEDD69}" presName="parentText" presStyleLbl="node1" presStyleIdx="0" presStyleCnt="4" custLinFactNeighborX="6724">
        <dgm:presLayoutVars>
          <dgm:chMax val="0"/>
          <dgm:bulletEnabled val="1"/>
        </dgm:presLayoutVars>
      </dgm:prSet>
      <dgm:spPr/>
    </dgm:pt>
    <dgm:pt modelId="{78C0EEFB-7888-4FC0-8F39-ECB8114A97A6}" type="pres">
      <dgm:prSet presAssocID="{19AE8A82-F35E-4BF1-923B-F6DD16EEDD69}" presName="negativeSpace" presStyleCnt="0"/>
      <dgm:spPr/>
    </dgm:pt>
    <dgm:pt modelId="{832F5D5D-F9DE-4C25-B536-A19F84E43D71}" type="pres">
      <dgm:prSet presAssocID="{19AE8A82-F35E-4BF1-923B-F6DD16EEDD69}" presName="childText" presStyleLbl="conFgAcc1" presStyleIdx="0" presStyleCnt="4">
        <dgm:presLayoutVars>
          <dgm:bulletEnabled val="1"/>
        </dgm:presLayoutVars>
      </dgm:prSet>
      <dgm:spPr/>
    </dgm:pt>
    <dgm:pt modelId="{9694861C-05A3-485F-B3C7-06D8BF343108}" type="pres">
      <dgm:prSet presAssocID="{8BF89E73-5C3B-4BD0-A55E-C553B32C9B9A}" presName="spaceBetweenRectangles" presStyleCnt="0"/>
      <dgm:spPr/>
    </dgm:pt>
    <dgm:pt modelId="{24703995-B1EE-48EA-B3DA-74920ADD4635}" type="pres">
      <dgm:prSet presAssocID="{84B0A1FE-6784-4190-BED3-D31F25A4B58D}" presName="parentLin" presStyleCnt="0"/>
      <dgm:spPr/>
    </dgm:pt>
    <dgm:pt modelId="{13F2F34F-05E3-41C1-B305-F1CD09E927B2}" type="pres">
      <dgm:prSet presAssocID="{84B0A1FE-6784-4190-BED3-D31F25A4B58D}" presName="parentLeftMargin" presStyleLbl="node1" presStyleIdx="0" presStyleCnt="4"/>
      <dgm:spPr/>
    </dgm:pt>
    <dgm:pt modelId="{4DE774E2-F19B-4748-9FC4-CD4F27A41277}" type="pres">
      <dgm:prSet presAssocID="{84B0A1FE-6784-4190-BED3-D31F25A4B5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00D6DA-FE59-4E12-9C47-B6867C0054D1}" type="pres">
      <dgm:prSet presAssocID="{84B0A1FE-6784-4190-BED3-D31F25A4B58D}" presName="negativeSpace" presStyleCnt="0"/>
      <dgm:spPr/>
    </dgm:pt>
    <dgm:pt modelId="{0DEE22E9-7801-47AB-B478-3C364BC7BA92}" type="pres">
      <dgm:prSet presAssocID="{84B0A1FE-6784-4190-BED3-D31F25A4B58D}" presName="childText" presStyleLbl="conFgAcc1" presStyleIdx="1" presStyleCnt="4">
        <dgm:presLayoutVars>
          <dgm:bulletEnabled val="1"/>
        </dgm:presLayoutVars>
      </dgm:prSet>
      <dgm:spPr/>
    </dgm:pt>
    <dgm:pt modelId="{B5CA0902-7A71-4412-BBC0-3D375C5019A4}" type="pres">
      <dgm:prSet presAssocID="{85860375-95C4-411A-97BC-CA40F169B376}" presName="spaceBetweenRectangles" presStyleCnt="0"/>
      <dgm:spPr/>
    </dgm:pt>
    <dgm:pt modelId="{71CF671F-B1BC-4C6A-A9C0-F49427EC4D46}" type="pres">
      <dgm:prSet presAssocID="{C192E178-1321-404D-A899-6024EF3A6B94}" presName="parentLin" presStyleCnt="0"/>
      <dgm:spPr/>
    </dgm:pt>
    <dgm:pt modelId="{87A0594F-A66D-4EED-B4D6-956BAA669273}" type="pres">
      <dgm:prSet presAssocID="{C192E178-1321-404D-A899-6024EF3A6B94}" presName="parentLeftMargin" presStyleLbl="node1" presStyleIdx="1" presStyleCnt="4"/>
      <dgm:spPr/>
    </dgm:pt>
    <dgm:pt modelId="{76D15500-9290-41DE-A843-0CB7EC4E3F90}" type="pres">
      <dgm:prSet presAssocID="{C192E178-1321-404D-A899-6024EF3A6B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8DD02B-E456-452F-B9AC-76A1F1F2B633}" type="pres">
      <dgm:prSet presAssocID="{C192E178-1321-404D-A899-6024EF3A6B94}" presName="negativeSpace" presStyleCnt="0"/>
      <dgm:spPr/>
    </dgm:pt>
    <dgm:pt modelId="{2226D04C-3664-4778-80EB-1380670F1FB2}" type="pres">
      <dgm:prSet presAssocID="{C192E178-1321-404D-A899-6024EF3A6B94}" presName="childText" presStyleLbl="conFgAcc1" presStyleIdx="2" presStyleCnt="4">
        <dgm:presLayoutVars>
          <dgm:bulletEnabled val="1"/>
        </dgm:presLayoutVars>
      </dgm:prSet>
      <dgm:spPr/>
    </dgm:pt>
    <dgm:pt modelId="{28C18BB0-DDA7-42B4-908A-24AFC0079079}" type="pres">
      <dgm:prSet presAssocID="{EF814169-7FA1-4102-9089-C0E51CFFBB32}" presName="spaceBetweenRectangles" presStyleCnt="0"/>
      <dgm:spPr/>
    </dgm:pt>
    <dgm:pt modelId="{18F40894-071E-4B7E-9911-3470BD60BA9A}" type="pres">
      <dgm:prSet presAssocID="{CE99659C-93F2-49AE-B86C-19B6BE12A221}" presName="parentLin" presStyleCnt="0"/>
      <dgm:spPr/>
    </dgm:pt>
    <dgm:pt modelId="{24685040-58D3-4C94-825B-232CB3F14FEE}" type="pres">
      <dgm:prSet presAssocID="{CE99659C-93F2-49AE-B86C-19B6BE12A221}" presName="parentLeftMargin" presStyleLbl="node1" presStyleIdx="2" presStyleCnt="4"/>
      <dgm:spPr/>
    </dgm:pt>
    <dgm:pt modelId="{52F6E08E-4224-4D0B-A654-63249EB4F95D}" type="pres">
      <dgm:prSet presAssocID="{CE99659C-93F2-49AE-B86C-19B6BE12A22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D411091-3442-41CA-9F52-AA1989E8B955}" type="pres">
      <dgm:prSet presAssocID="{CE99659C-93F2-49AE-B86C-19B6BE12A221}" presName="negativeSpace" presStyleCnt="0"/>
      <dgm:spPr/>
    </dgm:pt>
    <dgm:pt modelId="{602064AD-4AEF-4728-9290-29E0D7BB4F97}" type="pres">
      <dgm:prSet presAssocID="{CE99659C-93F2-49AE-B86C-19B6BE12A22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75A4E02-AAD8-400F-835D-9E8A07499E06}" srcId="{8047FB5B-810E-45D1-AFC9-81FDB503C999}" destId="{19AE8A82-F35E-4BF1-923B-F6DD16EEDD69}" srcOrd="0" destOrd="0" parTransId="{DE25DDF8-8F7F-4E0B-9E94-81D25A560083}" sibTransId="{8BF89E73-5C3B-4BD0-A55E-C553B32C9B9A}"/>
    <dgm:cxn modelId="{93A74A06-81C7-4D2E-A59D-8360FBE33D1C}" type="presOf" srcId="{C192E178-1321-404D-A899-6024EF3A6B94}" destId="{76D15500-9290-41DE-A843-0CB7EC4E3F90}" srcOrd="1" destOrd="0" presId="urn:microsoft.com/office/officeart/2005/8/layout/list1"/>
    <dgm:cxn modelId="{FB156022-D8FF-4557-AC36-8D50B35571DA}" type="presOf" srcId="{19AE8A82-F35E-4BF1-923B-F6DD16EEDD69}" destId="{5347E4D4-CED1-49E5-88AC-6C99030BB741}" srcOrd="0" destOrd="0" presId="urn:microsoft.com/office/officeart/2005/8/layout/list1"/>
    <dgm:cxn modelId="{A295893D-86D9-4770-8782-EA0CE6D99196}" type="presOf" srcId="{84B0A1FE-6784-4190-BED3-D31F25A4B58D}" destId="{13F2F34F-05E3-41C1-B305-F1CD09E927B2}" srcOrd="0" destOrd="0" presId="urn:microsoft.com/office/officeart/2005/8/layout/list1"/>
    <dgm:cxn modelId="{D5B71B4E-B601-44CD-AD85-0B705FA9FE78}" srcId="{8047FB5B-810E-45D1-AFC9-81FDB503C999}" destId="{C192E178-1321-404D-A899-6024EF3A6B94}" srcOrd="2" destOrd="0" parTransId="{9C2834E1-EC5F-4861-B1B1-10561A6D2393}" sibTransId="{EF814169-7FA1-4102-9089-C0E51CFFBB32}"/>
    <dgm:cxn modelId="{3E300D6F-31C4-47A2-A830-3DA8E75C2DFE}" type="presOf" srcId="{CE99659C-93F2-49AE-B86C-19B6BE12A221}" destId="{24685040-58D3-4C94-825B-232CB3F14FEE}" srcOrd="0" destOrd="0" presId="urn:microsoft.com/office/officeart/2005/8/layout/list1"/>
    <dgm:cxn modelId="{DBB4EC75-E0BE-4BE5-8550-A7C844670BFA}" srcId="{8047FB5B-810E-45D1-AFC9-81FDB503C999}" destId="{CE99659C-93F2-49AE-B86C-19B6BE12A221}" srcOrd="3" destOrd="0" parTransId="{6A877CDE-1DE2-42D5-86C2-41A329194DC8}" sibTransId="{9222A59B-A5A6-477C-BDB2-75BF92B389E0}"/>
    <dgm:cxn modelId="{587A017F-86AB-43BE-A4F4-B20872A77AD1}" type="presOf" srcId="{8047FB5B-810E-45D1-AFC9-81FDB503C999}" destId="{DDE50D00-EAC5-41F0-B731-B2273C1BF7AE}" srcOrd="0" destOrd="0" presId="urn:microsoft.com/office/officeart/2005/8/layout/list1"/>
    <dgm:cxn modelId="{7C3D5386-09B1-4FC5-8E46-24CAB92FD8F7}" srcId="{8047FB5B-810E-45D1-AFC9-81FDB503C999}" destId="{84B0A1FE-6784-4190-BED3-D31F25A4B58D}" srcOrd="1" destOrd="0" parTransId="{F2D5ED13-A409-46A3-A10D-1A93EECFD787}" sibTransId="{85860375-95C4-411A-97BC-CA40F169B376}"/>
    <dgm:cxn modelId="{7C49EDA5-6DDC-4339-AF0F-750272747AA1}" type="presOf" srcId="{19AE8A82-F35E-4BF1-923B-F6DD16EEDD69}" destId="{FD185CAF-94D9-4EB9-9882-D7E1525D5654}" srcOrd="1" destOrd="0" presId="urn:microsoft.com/office/officeart/2005/8/layout/list1"/>
    <dgm:cxn modelId="{6B2411B6-8675-4C8B-884B-E213BD6E3C30}" type="presOf" srcId="{C192E178-1321-404D-A899-6024EF3A6B94}" destId="{87A0594F-A66D-4EED-B4D6-956BAA669273}" srcOrd="0" destOrd="0" presId="urn:microsoft.com/office/officeart/2005/8/layout/list1"/>
    <dgm:cxn modelId="{7ED31DD0-0108-4D05-A964-97BE5F6E77BF}" type="presOf" srcId="{CE99659C-93F2-49AE-B86C-19B6BE12A221}" destId="{52F6E08E-4224-4D0B-A654-63249EB4F95D}" srcOrd="1" destOrd="0" presId="urn:microsoft.com/office/officeart/2005/8/layout/list1"/>
    <dgm:cxn modelId="{176689DB-26F7-4BAD-B27A-D31834C443DD}" type="presOf" srcId="{84B0A1FE-6784-4190-BED3-D31F25A4B58D}" destId="{4DE774E2-F19B-4748-9FC4-CD4F27A41277}" srcOrd="1" destOrd="0" presId="urn:microsoft.com/office/officeart/2005/8/layout/list1"/>
    <dgm:cxn modelId="{64530593-847E-481F-ACD6-8690C121F4D9}" type="presParOf" srcId="{DDE50D00-EAC5-41F0-B731-B2273C1BF7AE}" destId="{71AC74FE-EC1E-4692-90BE-847AD9AC31D6}" srcOrd="0" destOrd="0" presId="urn:microsoft.com/office/officeart/2005/8/layout/list1"/>
    <dgm:cxn modelId="{28D50777-9754-49C4-902A-B7CD8F50F92A}" type="presParOf" srcId="{71AC74FE-EC1E-4692-90BE-847AD9AC31D6}" destId="{5347E4D4-CED1-49E5-88AC-6C99030BB741}" srcOrd="0" destOrd="0" presId="urn:microsoft.com/office/officeart/2005/8/layout/list1"/>
    <dgm:cxn modelId="{2D6663FF-138B-45B8-A0EC-8A9928F43AC6}" type="presParOf" srcId="{71AC74FE-EC1E-4692-90BE-847AD9AC31D6}" destId="{FD185CAF-94D9-4EB9-9882-D7E1525D5654}" srcOrd="1" destOrd="0" presId="urn:microsoft.com/office/officeart/2005/8/layout/list1"/>
    <dgm:cxn modelId="{B989660F-430B-4A26-A6F9-CC1CC4DB854A}" type="presParOf" srcId="{DDE50D00-EAC5-41F0-B731-B2273C1BF7AE}" destId="{78C0EEFB-7888-4FC0-8F39-ECB8114A97A6}" srcOrd="1" destOrd="0" presId="urn:microsoft.com/office/officeart/2005/8/layout/list1"/>
    <dgm:cxn modelId="{3382A763-8416-4B6F-9502-2A373BD57FFE}" type="presParOf" srcId="{DDE50D00-EAC5-41F0-B731-B2273C1BF7AE}" destId="{832F5D5D-F9DE-4C25-B536-A19F84E43D71}" srcOrd="2" destOrd="0" presId="urn:microsoft.com/office/officeart/2005/8/layout/list1"/>
    <dgm:cxn modelId="{6FBD5FC1-7CED-4E43-A73B-E1EA565EF87C}" type="presParOf" srcId="{DDE50D00-EAC5-41F0-B731-B2273C1BF7AE}" destId="{9694861C-05A3-485F-B3C7-06D8BF343108}" srcOrd="3" destOrd="0" presId="urn:microsoft.com/office/officeart/2005/8/layout/list1"/>
    <dgm:cxn modelId="{A765FF72-7F66-47A9-98FB-BE8199E55519}" type="presParOf" srcId="{DDE50D00-EAC5-41F0-B731-B2273C1BF7AE}" destId="{24703995-B1EE-48EA-B3DA-74920ADD4635}" srcOrd="4" destOrd="0" presId="urn:microsoft.com/office/officeart/2005/8/layout/list1"/>
    <dgm:cxn modelId="{F3C2189F-5819-4672-88A0-BDA35FFE028D}" type="presParOf" srcId="{24703995-B1EE-48EA-B3DA-74920ADD4635}" destId="{13F2F34F-05E3-41C1-B305-F1CD09E927B2}" srcOrd="0" destOrd="0" presId="urn:microsoft.com/office/officeart/2005/8/layout/list1"/>
    <dgm:cxn modelId="{82ED7F7D-111F-42E1-947D-811FDF4DF4B5}" type="presParOf" srcId="{24703995-B1EE-48EA-B3DA-74920ADD4635}" destId="{4DE774E2-F19B-4748-9FC4-CD4F27A41277}" srcOrd="1" destOrd="0" presId="urn:microsoft.com/office/officeart/2005/8/layout/list1"/>
    <dgm:cxn modelId="{53AB4FD9-69FA-4855-99EC-B872C2146AE0}" type="presParOf" srcId="{DDE50D00-EAC5-41F0-B731-B2273C1BF7AE}" destId="{E400D6DA-FE59-4E12-9C47-B6867C0054D1}" srcOrd="5" destOrd="0" presId="urn:microsoft.com/office/officeart/2005/8/layout/list1"/>
    <dgm:cxn modelId="{AE6F2850-3408-4F01-811F-4796C85140EE}" type="presParOf" srcId="{DDE50D00-EAC5-41F0-B731-B2273C1BF7AE}" destId="{0DEE22E9-7801-47AB-B478-3C364BC7BA92}" srcOrd="6" destOrd="0" presId="urn:microsoft.com/office/officeart/2005/8/layout/list1"/>
    <dgm:cxn modelId="{C4B1D429-CC8E-4FCE-9BBE-63C4DE6E64BD}" type="presParOf" srcId="{DDE50D00-EAC5-41F0-B731-B2273C1BF7AE}" destId="{B5CA0902-7A71-4412-BBC0-3D375C5019A4}" srcOrd="7" destOrd="0" presId="urn:microsoft.com/office/officeart/2005/8/layout/list1"/>
    <dgm:cxn modelId="{906D8BDA-51BB-4480-A879-4EB31B108523}" type="presParOf" srcId="{DDE50D00-EAC5-41F0-B731-B2273C1BF7AE}" destId="{71CF671F-B1BC-4C6A-A9C0-F49427EC4D46}" srcOrd="8" destOrd="0" presId="urn:microsoft.com/office/officeart/2005/8/layout/list1"/>
    <dgm:cxn modelId="{9D2AAEA1-033A-4771-A419-426CA13EBC51}" type="presParOf" srcId="{71CF671F-B1BC-4C6A-A9C0-F49427EC4D46}" destId="{87A0594F-A66D-4EED-B4D6-956BAA669273}" srcOrd="0" destOrd="0" presId="urn:microsoft.com/office/officeart/2005/8/layout/list1"/>
    <dgm:cxn modelId="{690F658C-6960-4228-8E58-758DD3EDA13B}" type="presParOf" srcId="{71CF671F-B1BC-4C6A-A9C0-F49427EC4D46}" destId="{76D15500-9290-41DE-A843-0CB7EC4E3F90}" srcOrd="1" destOrd="0" presId="urn:microsoft.com/office/officeart/2005/8/layout/list1"/>
    <dgm:cxn modelId="{1A83135A-4402-411D-B260-5B30E21761F8}" type="presParOf" srcId="{DDE50D00-EAC5-41F0-B731-B2273C1BF7AE}" destId="{328DD02B-E456-452F-B9AC-76A1F1F2B633}" srcOrd="9" destOrd="0" presId="urn:microsoft.com/office/officeart/2005/8/layout/list1"/>
    <dgm:cxn modelId="{6F4BE60F-ABA7-48FC-823C-22323EC2456C}" type="presParOf" srcId="{DDE50D00-EAC5-41F0-B731-B2273C1BF7AE}" destId="{2226D04C-3664-4778-80EB-1380670F1FB2}" srcOrd="10" destOrd="0" presId="urn:microsoft.com/office/officeart/2005/8/layout/list1"/>
    <dgm:cxn modelId="{417C9040-31C2-4973-A713-0852E09E949B}" type="presParOf" srcId="{DDE50D00-EAC5-41F0-B731-B2273C1BF7AE}" destId="{28C18BB0-DDA7-42B4-908A-24AFC0079079}" srcOrd="11" destOrd="0" presId="urn:microsoft.com/office/officeart/2005/8/layout/list1"/>
    <dgm:cxn modelId="{DA4854F9-6FC2-4D01-8802-73F36781BEE9}" type="presParOf" srcId="{DDE50D00-EAC5-41F0-B731-B2273C1BF7AE}" destId="{18F40894-071E-4B7E-9911-3470BD60BA9A}" srcOrd="12" destOrd="0" presId="urn:microsoft.com/office/officeart/2005/8/layout/list1"/>
    <dgm:cxn modelId="{2EC01253-5E6B-46A7-909C-F256FF68209B}" type="presParOf" srcId="{18F40894-071E-4B7E-9911-3470BD60BA9A}" destId="{24685040-58D3-4C94-825B-232CB3F14FEE}" srcOrd="0" destOrd="0" presId="urn:microsoft.com/office/officeart/2005/8/layout/list1"/>
    <dgm:cxn modelId="{52C1DCC1-1A44-475D-B80B-98E2E0F83B5F}" type="presParOf" srcId="{18F40894-071E-4B7E-9911-3470BD60BA9A}" destId="{52F6E08E-4224-4D0B-A654-63249EB4F95D}" srcOrd="1" destOrd="0" presId="urn:microsoft.com/office/officeart/2005/8/layout/list1"/>
    <dgm:cxn modelId="{926B67C1-1253-418E-AEC0-E06DA63A3E07}" type="presParOf" srcId="{DDE50D00-EAC5-41F0-B731-B2273C1BF7AE}" destId="{FD411091-3442-41CA-9F52-AA1989E8B955}" srcOrd="13" destOrd="0" presId="urn:microsoft.com/office/officeart/2005/8/layout/list1"/>
    <dgm:cxn modelId="{1189ED0A-8C3A-4381-9640-C3B849E3CE20}" type="presParOf" srcId="{DDE50D00-EAC5-41F0-B731-B2273C1BF7AE}" destId="{602064AD-4AEF-4728-9290-29E0D7BB4F9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49D653-ACA2-4F6F-8FBC-4D121F87BBD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5AACEB-A03F-46B3-AA3A-86061A540BB1}">
      <dgm:prSet/>
      <dgm:spPr/>
      <dgm:t>
        <a:bodyPr/>
        <a:lstStyle/>
        <a:p>
          <a:pPr>
            <a:defRPr b="1"/>
          </a:pPr>
          <a:r>
            <a:rPr lang="en-US"/>
            <a:t>Repository:</a:t>
          </a:r>
        </a:p>
      </dgm:t>
    </dgm:pt>
    <dgm:pt modelId="{D196CF8E-248A-4D47-A638-AD15CFC54326}" type="parTrans" cxnId="{FE7E82DE-1043-4662-9E3B-E597EF197F37}">
      <dgm:prSet/>
      <dgm:spPr/>
      <dgm:t>
        <a:bodyPr/>
        <a:lstStyle/>
        <a:p>
          <a:endParaRPr lang="en-US"/>
        </a:p>
      </dgm:t>
    </dgm:pt>
    <dgm:pt modelId="{4D364C59-7197-4E1A-B158-610DCCAA2E26}" type="sibTrans" cxnId="{FE7E82DE-1043-4662-9E3B-E597EF197F37}">
      <dgm:prSet/>
      <dgm:spPr/>
      <dgm:t>
        <a:bodyPr/>
        <a:lstStyle/>
        <a:p>
          <a:endParaRPr lang="en-US"/>
        </a:p>
      </dgm:t>
    </dgm:pt>
    <dgm:pt modelId="{C03E6ED7-BE89-468C-A122-07CB2B9E763C}">
      <dgm:prSet/>
      <dgm:spPr/>
      <dgm:t>
        <a:bodyPr/>
        <a:lstStyle/>
        <a:p>
          <a:r>
            <a:rPr lang="en-US"/>
            <a:t>A repository is a central location where Git stores all the files, history, and metadata related to a project.</a:t>
          </a:r>
        </a:p>
      </dgm:t>
    </dgm:pt>
    <dgm:pt modelId="{D54BD03A-2643-42CE-B880-0AE975A21319}" type="parTrans" cxnId="{F5836710-9EE5-477A-913E-FF7D7B8A070E}">
      <dgm:prSet/>
      <dgm:spPr/>
      <dgm:t>
        <a:bodyPr/>
        <a:lstStyle/>
        <a:p>
          <a:endParaRPr lang="en-US"/>
        </a:p>
      </dgm:t>
    </dgm:pt>
    <dgm:pt modelId="{1D425F1D-6871-4309-93B7-D4075FC76D77}" type="sibTrans" cxnId="{F5836710-9EE5-477A-913E-FF7D7B8A070E}">
      <dgm:prSet/>
      <dgm:spPr/>
      <dgm:t>
        <a:bodyPr/>
        <a:lstStyle/>
        <a:p>
          <a:endParaRPr lang="en-US"/>
        </a:p>
      </dgm:t>
    </dgm:pt>
    <dgm:pt modelId="{B8F4589B-1526-469D-8A16-F521553A380A}">
      <dgm:prSet/>
      <dgm:spPr/>
      <dgm:t>
        <a:bodyPr/>
        <a:lstStyle/>
        <a:p>
          <a:pPr>
            <a:defRPr b="1"/>
          </a:pPr>
          <a:r>
            <a:rPr lang="en-US"/>
            <a:t>Commit:</a:t>
          </a:r>
        </a:p>
      </dgm:t>
    </dgm:pt>
    <dgm:pt modelId="{C304751E-23D3-4EB8-91C2-FD243D43031F}" type="parTrans" cxnId="{1FCD460F-7965-4936-9AD3-9A51940ADCA3}">
      <dgm:prSet/>
      <dgm:spPr/>
      <dgm:t>
        <a:bodyPr/>
        <a:lstStyle/>
        <a:p>
          <a:endParaRPr lang="en-US"/>
        </a:p>
      </dgm:t>
    </dgm:pt>
    <dgm:pt modelId="{BAD5046F-ED14-46C5-9E89-8061E913DC28}" type="sibTrans" cxnId="{1FCD460F-7965-4936-9AD3-9A51940ADCA3}">
      <dgm:prSet/>
      <dgm:spPr/>
      <dgm:t>
        <a:bodyPr/>
        <a:lstStyle/>
        <a:p>
          <a:endParaRPr lang="en-US"/>
        </a:p>
      </dgm:t>
    </dgm:pt>
    <dgm:pt modelId="{4BD76508-5021-4A17-B088-B4487F7964CF}">
      <dgm:prSet/>
      <dgm:spPr/>
      <dgm:t>
        <a:bodyPr/>
        <a:lstStyle/>
        <a:p>
          <a:r>
            <a:rPr lang="en-US"/>
            <a:t>A commit represents a snapshot of the project at a specific point in time.</a:t>
          </a:r>
        </a:p>
      </dgm:t>
    </dgm:pt>
    <dgm:pt modelId="{45821309-904C-4FE5-A4D0-E48044C0B0F5}" type="parTrans" cxnId="{F1DBC0E4-1FDA-4DC9-B09B-860FDE86ABA9}">
      <dgm:prSet/>
      <dgm:spPr/>
      <dgm:t>
        <a:bodyPr/>
        <a:lstStyle/>
        <a:p>
          <a:endParaRPr lang="en-US"/>
        </a:p>
      </dgm:t>
    </dgm:pt>
    <dgm:pt modelId="{19AE661E-EC02-4669-A6C0-2A736104393A}" type="sibTrans" cxnId="{F1DBC0E4-1FDA-4DC9-B09B-860FDE86ABA9}">
      <dgm:prSet/>
      <dgm:spPr/>
      <dgm:t>
        <a:bodyPr/>
        <a:lstStyle/>
        <a:p>
          <a:endParaRPr lang="en-US"/>
        </a:p>
      </dgm:t>
    </dgm:pt>
    <dgm:pt modelId="{69C5C31C-EEF0-4C6B-B1B8-06D45F97CE54}">
      <dgm:prSet/>
      <dgm:spPr/>
      <dgm:t>
        <a:bodyPr/>
        <a:lstStyle/>
        <a:p>
          <a:r>
            <a:rPr lang="en-US"/>
            <a:t>It records the changes made to the files in the repository, along with a commit message describing the changes.</a:t>
          </a:r>
        </a:p>
      </dgm:t>
    </dgm:pt>
    <dgm:pt modelId="{E6E193DF-E801-497B-A16C-76DD226B75CE}" type="parTrans" cxnId="{50A9512F-6491-4E2A-816A-17543CEBE1DC}">
      <dgm:prSet/>
      <dgm:spPr/>
      <dgm:t>
        <a:bodyPr/>
        <a:lstStyle/>
        <a:p>
          <a:endParaRPr lang="en-US"/>
        </a:p>
      </dgm:t>
    </dgm:pt>
    <dgm:pt modelId="{7A2BA69D-D730-40C4-A78E-C8D6507E9EB3}" type="sibTrans" cxnId="{50A9512F-6491-4E2A-816A-17543CEBE1DC}">
      <dgm:prSet/>
      <dgm:spPr/>
      <dgm:t>
        <a:bodyPr/>
        <a:lstStyle/>
        <a:p>
          <a:endParaRPr lang="en-US"/>
        </a:p>
      </dgm:t>
    </dgm:pt>
    <dgm:pt modelId="{E67A7A73-8456-487A-AC7C-E9030EBF5405}">
      <dgm:prSet/>
      <dgm:spPr/>
      <dgm:t>
        <a:bodyPr/>
        <a:lstStyle/>
        <a:p>
          <a:pPr>
            <a:defRPr b="1"/>
          </a:pPr>
          <a:r>
            <a:rPr lang="en-US"/>
            <a:t>Branch:</a:t>
          </a:r>
        </a:p>
      </dgm:t>
    </dgm:pt>
    <dgm:pt modelId="{FA4F919E-2078-4FD6-ADC5-FB061E291738}" type="parTrans" cxnId="{BE933462-B2BA-435E-953F-F2A82634845C}">
      <dgm:prSet/>
      <dgm:spPr/>
      <dgm:t>
        <a:bodyPr/>
        <a:lstStyle/>
        <a:p>
          <a:endParaRPr lang="en-US"/>
        </a:p>
      </dgm:t>
    </dgm:pt>
    <dgm:pt modelId="{7EF18D46-E372-4683-9AF6-2BD76F0803B2}" type="sibTrans" cxnId="{BE933462-B2BA-435E-953F-F2A82634845C}">
      <dgm:prSet/>
      <dgm:spPr/>
      <dgm:t>
        <a:bodyPr/>
        <a:lstStyle/>
        <a:p>
          <a:endParaRPr lang="en-US"/>
        </a:p>
      </dgm:t>
    </dgm:pt>
    <dgm:pt modelId="{9221D797-6CF5-43E8-815F-1668D1928501}">
      <dgm:prSet/>
      <dgm:spPr/>
      <dgm:t>
        <a:bodyPr/>
        <a:lstStyle/>
        <a:p>
          <a:r>
            <a:rPr lang="en-US"/>
            <a:t>A branch is a separate line of development within a repository.</a:t>
          </a:r>
        </a:p>
      </dgm:t>
    </dgm:pt>
    <dgm:pt modelId="{1C199F3A-EDE1-4E11-9478-262F7E06A757}" type="parTrans" cxnId="{CDDE5E06-CFF6-461F-AE81-D0907C3D1211}">
      <dgm:prSet/>
      <dgm:spPr/>
      <dgm:t>
        <a:bodyPr/>
        <a:lstStyle/>
        <a:p>
          <a:endParaRPr lang="en-US"/>
        </a:p>
      </dgm:t>
    </dgm:pt>
    <dgm:pt modelId="{67AC845B-689B-4594-B2E9-0C11A4252057}" type="sibTrans" cxnId="{CDDE5E06-CFF6-461F-AE81-D0907C3D1211}">
      <dgm:prSet/>
      <dgm:spPr/>
      <dgm:t>
        <a:bodyPr/>
        <a:lstStyle/>
        <a:p>
          <a:endParaRPr lang="en-US"/>
        </a:p>
      </dgm:t>
    </dgm:pt>
    <dgm:pt modelId="{BD3E23B9-6FE3-4031-8D15-01FA06F5BC28}">
      <dgm:prSet/>
      <dgm:spPr/>
      <dgm:t>
        <a:bodyPr/>
        <a:lstStyle/>
        <a:p>
          <a:r>
            <a:rPr lang="en-US"/>
            <a:t>It allows multiple versions of the project to exist simultaneously, enabling developers to work on different features or bug fixes independently.</a:t>
          </a:r>
        </a:p>
      </dgm:t>
    </dgm:pt>
    <dgm:pt modelId="{B259FD84-ABDC-4005-8BE9-64B8CBD65BEF}" type="parTrans" cxnId="{FCB30249-8F07-4E7F-9767-DE06FE93A795}">
      <dgm:prSet/>
      <dgm:spPr/>
      <dgm:t>
        <a:bodyPr/>
        <a:lstStyle/>
        <a:p>
          <a:endParaRPr lang="en-US"/>
        </a:p>
      </dgm:t>
    </dgm:pt>
    <dgm:pt modelId="{B172D25F-05D3-431F-BA97-A7F09306DA19}" type="sibTrans" cxnId="{FCB30249-8F07-4E7F-9767-DE06FE93A795}">
      <dgm:prSet/>
      <dgm:spPr/>
      <dgm:t>
        <a:bodyPr/>
        <a:lstStyle/>
        <a:p>
          <a:endParaRPr lang="en-US"/>
        </a:p>
      </dgm:t>
    </dgm:pt>
    <dgm:pt modelId="{D52DD65C-7C42-4A67-83C1-857FB0030446}">
      <dgm:prSet/>
      <dgm:spPr/>
      <dgm:t>
        <a:bodyPr/>
        <a:lstStyle/>
        <a:p>
          <a:pPr>
            <a:defRPr b="1"/>
          </a:pPr>
          <a:r>
            <a:rPr lang="en-US"/>
            <a:t>Merge:</a:t>
          </a:r>
        </a:p>
      </dgm:t>
    </dgm:pt>
    <dgm:pt modelId="{FBC0ABB2-218E-45ED-AB60-AA073452114D}" type="parTrans" cxnId="{F0FCD85D-A1FC-4D55-8D7B-26A7BD34AA93}">
      <dgm:prSet/>
      <dgm:spPr/>
      <dgm:t>
        <a:bodyPr/>
        <a:lstStyle/>
        <a:p>
          <a:endParaRPr lang="en-US"/>
        </a:p>
      </dgm:t>
    </dgm:pt>
    <dgm:pt modelId="{D36D2EDC-CF68-4D1E-8D55-E1CFD69355B2}" type="sibTrans" cxnId="{F0FCD85D-A1FC-4D55-8D7B-26A7BD34AA93}">
      <dgm:prSet/>
      <dgm:spPr/>
      <dgm:t>
        <a:bodyPr/>
        <a:lstStyle/>
        <a:p>
          <a:endParaRPr lang="en-US"/>
        </a:p>
      </dgm:t>
    </dgm:pt>
    <dgm:pt modelId="{0BB4ED97-D69D-40EC-AA0C-E4468F25BCB0}">
      <dgm:prSet/>
      <dgm:spPr/>
      <dgm:t>
        <a:bodyPr/>
        <a:lstStyle/>
        <a:p>
          <a:r>
            <a:rPr lang="en-US"/>
            <a:t>Merge is the process of combining changes from one branch into another.</a:t>
          </a:r>
        </a:p>
      </dgm:t>
    </dgm:pt>
    <dgm:pt modelId="{EEA461FD-7503-4C24-A111-B703B0B41D10}" type="parTrans" cxnId="{7A0A59E3-D24E-415F-921A-1BCA95828566}">
      <dgm:prSet/>
      <dgm:spPr/>
      <dgm:t>
        <a:bodyPr/>
        <a:lstStyle/>
        <a:p>
          <a:endParaRPr lang="en-US"/>
        </a:p>
      </dgm:t>
    </dgm:pt>
    <dgm:pt modelId="{D881647E-2F1B-45D6-B256-A1186509AF31}" type="sibTrans" cxnId="{7A0A59E3-D24E-415F-921A-1BCA95828566}">
      <dgm:prSet/>
      <dgm:spPr/>
      <dgm:t>
        <a:bodyPr/>
        <a:lstStyle/>
        <a:p>
          <a:endParaRPr lang="en-US"/>
        </a:p>
      </dgm:t>
    </dgm:pt>
    <dgm:pt modelId="{1EA4B391-5456-4013-B786-66B95CC3E6FA}" type="pres">
      <dgm:prSet presAssocID="{4D49D653-ACA2-4F6F-8FBC-4D121F87BBDE}" presName="root" presStyleCnt="0">
        <dgm:presLayoutVars>
          <dgm:dir/>
          <dgm:resizeHandles val="exact"/>
        </dgm:presLayoutVars>
      </dgm:prSet>
      <dgm:spPr/>
    </dgm:pt>
    <dgm:pt modelId="{73ABC794-BABA-4F8C-8B5C-6D78CA8FEC33}" type="pres">
      <dgm:prSet presAssocID="{FE5AACEB-A03F-46B3-AA3A-86061A540BB1}" presName="compNode" presStyleCnt="0"/>
      <dgm:spPr/>
    </dgm:pt>
    <dgm:pt modelId="{CFD9457C-F7CD-48EF-988B-3047A65197E5}" type="pres">
      <dgm:prSet presAssocID="{FE5AACEB-A03F-46B3-AA3A-86061A540B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FFE9AE-907E-4DD8-8723-2763ABCBC64B}" type="pres">
      <dgm:prSet presAssocID="{FE5AACEB-A03F-46B3-AA3A-86061A540BB1}" presName="iconSpace" presStyleCnt="0"/>
      <dgm:spPr/>
    </dgm:pt>
    <dgm:pt modelId="{0E82349D-6591-48BC-80C9-34ED41805C14}" type="pres">
      <dgm:prSet presAssocID="{FE5AACEB-A03F-46B3-AA3A-86061A540BB1}" presName="parTx" presStyleLbl="revTx" presStyleIdx="0" presStyleCnt="8">
        <dgm:presLayoutVars>
          <dgm:chMax val="0"/>
          <dgm:chPref val="0"/>
        </dgm:presLayoutVars>
      </dgm:prSet>
      <dgm:spPr/>
    </dgm:pt>
    <dgm:pt modelId="{EC3D989A-8773-4DAF-8BE5-00AF8E113FEE}" type="pres">
      <dgm:prSet presAssocID="{FE5AACEB-A03F-46B3-AA3A-86061A540BB1}" presName="txSpace" presStyleCnt="0"/>
      <dgm:spPr/>
    </dgm:pt>
    <dgm:pt modelId="{706ABCF6-1669-411C-ACF0-D06440554B32}" type="pres">
      <dgm:prSet presAssocID="{FE5AACEB-A03F-46B3-AA3A-86061A540BB1}" presName="desTx" presStyleLbl="revTx" presStyleIdx="1" presStyleCnt="8">
        <dgm:presLayoutVars/>
      </dgm:prSet>
      <dgm:spPr/>
    </dgm:pt>
    <dgm:pt modelId="{944F3DAE-C968-44D3-85AF-24AE591670BE}" type="pres">
      <dgm:prSet presAssocID="{4D364C59-7197-4E1A-B158-610DCCAA2E26}" presName="sibTrans" presStyleCnt="0"/>
      <dgm:spPr/>
    </dgm:pt>
    <dgm:pt modelId="{FAC83F0C-2949-4246-949A-E6AA348E0A0D}" type="pres">
      <dgm:prSet presAssocID="{B8F4589B-1526-469D-8A16-F521553A380A}" presName="compNode" presStyleCnt="0"/>
      <dgm:spPr/>
    </dgm:pt>
    <dgm:pt modelId="{92971047-4425-4AA2-86F6-E330BF82A29D}" type="pres">
      <dgm:prSet presAssocID="{B8F4589B-1526-469D-8A16-F521553A38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F74B38C-FC28-4D11-A264-5B7C294131B6}" type="pres">
      <dgm:prSet presAssocID="{B8F4589B-1526-469D-8A16-F521553A380A}" presName="iconSpace" presStyleCnt="0"/>
      <dgm:spPr/>
    </dgm:pt>
    <dgm:pt modelId="{93F2237A-CD5E-4E24-BBA8-0D86D1B2A197}" type="pres">
      <dgm:prSet presAssocID="{B8F4589B-1526-469D-8A16-F521553A380A}" presName="parTx" presStyleLbl="revTx" presStyleIdx="2" presStyleCnt="8">
        <dgm:presLayoutVars>
          <dgm:chMax val="0"/>
          <dgm:chPref val="0"/>
        </dgm:presLayoutVars>
      </dgm:prSet>
      <dgm:spPr/>
    </dgm:pt>
    <dgm:pt modelId="{74671212-5457-4CB1-862F-16732719593F}" type="pres">
      <dgm:prSet presAssocID="{B8F4589B-1526-469D-8A16-F521553A380A}" presName="txSpace" presStyleCnt="0"/>
      <dgm:spPr/>
    </dgm:pt>
    <dgm:pt modelId="{E97C05C7-A4CF-4A65-BACE-DFFC5DE20136}" type="pres">
      <dgm:prSet presAssocID="{B8F4589B-1526-469D-8A16-F521553A380A}" presName="desTx" presStyleLbl="revTx" presStyleIdx="3" presStyleCnt="8">
        <dgm:presLayoutVars/>
      </dgm:prSet>
      <dgm:spPr/>
    </dgm:pt>
    <dgm:pt modelId="{3EE2735D-89F9-4FAE-9ABA-3E7941D2BE8B}" type="pres">
      <dgm:prSet presAssocID="{BAD5046F-ED14-46C5-9E89-8061E913DC28}" presName="sibTrans" presStyleCnt="0"/>
      <dgm:spPr/>
    </dgm:pt>
    <dgm:pt modelId="{BD06D6AA-F23C-4418-BCBA-F98A7F61DA94}" type="pres">
      <dgm:prSet presAssocID="{E67A7A73-8456-487A-AC7C-E9030EBF5405}" presName="compNode" presStyleCnt="0"/>
      <dgm:spPr/>
    </dgm:pt>
    <dgm:pt modelId="{FB021F29-C625-4FE7-9A41-D7003780E5AF}" type="pres">
      <dgm:prSet presAssocID="{E67A7A73-8456-487A-AC7C-E9030EBF54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E3E4FC5-D6EA-4F1A-9C13-1D7023A213C9}" type="pres">
      <dgm:prSet presAssocID="{E67A7A73-8456-487A-AC7C-E9030EBF5405}" presName="iconSpace" presStyleCnt="0"/>
      <dgm:spPr/>
    </dgm:pt>
    <dgm:pt modelId="{EBFB2C76-76BC-4B0F-9247-EDEDEEECDAE2}" type="pres">
      <dgm:prSet presAssocID="{E67A7A73-8456-487A-AC7C-E9030EBF5405}" presName="parTx" presStyleLbl="revTx" presStyleIdx="4" presStyleCnt="8">
        <dgm:presLayoutVars>
          <dgm:chMax val="0"/>
          <dgm:chPref val="0"/>
        </dgm:presLayoutVars>
      </dgm:prSet>
      <dgm:spPr/>
    </dgm:pt>
    <dgm:pt modelId="{8FA6FB36-BF06-482D-84ED-6A6855AE4EB9}" type="pres">
      <dgm:prSet presAssocID="{E67A7A73-8456-487A-AC7C-E9030EBF5405}" presName="txSpace" presStyleCnt="0"/>
      <dgm:spPr/>
    </dgm:pt>
    <dgm:pt modelId="{9ED7F289-16F9-479F-B7D4-A84C7AA17855}" type="pres">
      <dgm:prSet presAssocID="{E67A7A73-8456-487A-AC7C-E9030EBF5405}" presName="desTx" presStyleLbl="revTx" presStyleIdx="5" presStyleCnt="8">
        <dgm:presLayoutVars/>
      </dgm:prSet>
      <dgm:spPr/>
    </dgm:pt>
    <dgm:pt modelId="{0FD32386-F26B-4BFA-93FA-BB56C5931F1C}" type="pres">
      <dgm:prSet presAssocID="{7EF18D46-E372-4683-9AF6-2BD76F0803B2}" presName="sibTrans" presStyleCnt="0"/>
      <dgm:spPr/>
    </dgm:pt>
    <dgm:pt modelId="{82117626-5528-47F8-A1EA-E411564E018A}" type="pres">
      <dgm:prSet presAssocID="{D52DD65C-7C42-4A67-83C1-857FB0030446}" presName="compNode" presStyleCnt="0"/>
      <dgm:spPr/>
    </dgm:pt>
    <dgm:pt modelId="{BEF9E1BA-8962-4965-AA59-DAFD68DBC237}" type="pres">
      <dgm:prSet presAssocID="{D52DD65C-7C42-4A67-83C1-857FB00304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8445EF3-2BC5-4283-89E2-FEB0A0D266C6}" type="pres">
      <dgm:prSet presAssocID="{D52DD65C-7C42-4A67-83C1-857FB0030446}" presName="iconSpace" presStyleCnt="0"/>
      <dgm:spPr/>
    </dgm:pt>
    <dgm:pt modelId="{CD83F394-DE6E-40E7-A56C-D222AEBB1FDB}" type="pres">
      <dgm:prSet presAssocID="{D52DD65C-7C42-4A67-83C1-857FB0030446}" presName="parTx" presStyleLbl="revTx" presStyleIdx="6" presStyleCnt="8">
        <dgm:presLayoutVars>
          <dgm:chMax val="0"/>
          <dgm:chPref val="0"/>
        </dgm:presLayoutVars>
      </dgm:prSet>
      <dgm:spPr/>
    </dgm:pt>
    <dgm:pt modelId="{3990CB9E-8F51-458E-8E86-E81115D58640}" type="pres">
      <dgm:prSet presAssocID="{D52DD65C-7C42-4A67-83C1-857FB0030446}" presName="txSpace" presStyleCnt="0"/>
      <dgm:spPr/>
    </dgm:pt>
    <dgm:pt modelId="{9D298135-8D01-4370-B3BE-8CA57A239D06}" type="pres">
      <dgm:prSet presAssocID="{D52DD65C-7C42-4A67-83C1-857FB0030446}" presName="desTx" presStyleLbl="revTx" presStyleIdx="7" presStyleCnt="8">
        <dgm:presLayoutVars/>
      </dgm:prSet>
      <dgm:spPr/>
    </dgm:pt>
  </dgm:ptLst>
  <dgm:cxnLst>
    <dgm:cxn modelId="{CCAF3A00-2869-480D-89A2-EB619D4B7E2D}" type="presOf" srcId="{69C5C31C-EEF0-4C6B-B1B8-06D45F97CE54}" destId="{E97C05C7-A4CF-4A65-BACE-DFFC5DE20136}" srcOrd="0" destOrd="1" presId="urn:microsoft.com/office/officeart/2018/5/layout/CenteredIconLabelDescriptionList"/>
    <dgm:cxn modelId="{CDDE5E06-CFF6-461F-AE81-D0907C3D1211}" srcId="{E67A7A73-8456-487A-AC7C-E9030EBF5405}" destId="{9221D797-6CF5-43E8-815F-1668D1928501}" srcOrd="0" destOrd="0" parTransId="{1C199F3A-EDE1-4E11-9478-262F7E06A757}" sibTransId="{67AC845B-689B-4594-B2E9-0C11A4252057}"/>
    <dgm:cxn modelId="{1FCD460F-7965-4936-9AD3-9A51940ADCA3}" srcId="{4D49D653-ACA2-4F6F-8FBC-4D121F87BBDE}" destId="{B8F4589B-1526-469D-8A16-F521553A380A}" srcOrd="1" destOrd="0" parTransId="{C304751E-23D3-4EB8-91C2-FD243D43031F}" sibTransId="{BAD5046F-ED14-46C5-9E89-8061E913DC28}"/>
    <dgm:cxn modelId="{F5836710-9EE5-477A-913E-FF7D7B8A070E}" srcId="{FE5AACEB-A03F-46B3-AA3A-86061A540BB1}" destId="{C03E6ED7-BE89-468C-A122-07CB2B9E763C}" srcOrd="0" destOrd="0" parTransId="{D54BD03A-2643-42CE-B880-0AE975A21319}" sibTransId="{1D425F1D-6871-4309-93B7-D4075FC76D77}"/>
    <dgm:cxn modelId="{50A9512F-6491-4E2A-816A-17543CEBE1DC}" srcId="{B8F4589B-1526-469D-8A16-F521553A380A}" destId="{69C5C31C-EEF0-4C6B-B1B8-06D45F97CE54}" srcOrd="1" destOrd="0" parTransId="{E6E193DF-E801-497B-A16C-76DD226B75CE}" sibTransId="{7A2BA69D-D730-40C4-A78E-C8D6507E9EB3}"/>
    <dgm:cxn modelId="{F0FCD85D-A1FC-4D55-8D7B-26A7BD34AA93}" srcId="{4D49D653-ACA2-4F6F-8FBC-4D121F87BBDE}" destId="{D52DD65C-7C42-4A67-83C1-857FB0030446}" srcOrd="3" destOrd="0" parTransId="{FBC0ABB2-218E-45ED-AB60-AA073452114D}" sibTransId="{D36D2EDC-CF68-4D1E-8D55-E1CFD69355B2}"/>
    <dgm:cxn modelId="{BE933462-B2BA-435E-953F-F2A82634845C}" srcId="{4D49D653-ACA2-4F6F-8FBC-4D121F87BBDE}" destId="{E67A7A73-8456-487A-AC7C-E9030EBF5405}" srcOrd="2" destOrd="0" parTransId="{FA4F919E-2078-4FD6-ADC5-FB061E291738}" sibTransId="{7EF18D46-E372-4683-9AF6-2BD76F0803B2}"/>
    <dgm:cxn modelId="{FCB30249-8F07-4E7F-9767-DE06FE93A795}" srcId="{E67A7A73-8456-487A-AC7C-E9030EBF5405}" destId="{BD3E23B9-6FE3-4031-8D15-01FA06F5BC28}" srcOrd="1" destOrd="0" parTransId="{B259FD84-ABDC-4005-8BE9-64B8CBD65BEF}" sibTransId="{B172D25F-05D3-431F-BA97-A7F09306DA19}"/>
    <dgm:cxn modelId="{CEA7A26A-44A7-400E-B043-C72BD4F9FFBF}" type="presOf" srcId="{BD3E23B9-6FE3-4031-8D15-01FA06F5BC28}" destId="{9ED7F289-16F9-479F-B7D4-A84C7AA17855}" srcOrd="0" destOrd="1" presId="urn:microsoft.com/office/officeart/2018/5/layout/CenteredIconLabelDescriptionList"/>
    <dgm:cxn modelId="{FC10E26A-A3ED-4A76-94EC-D0693657C209}" type="presOf" srcId="{9221D797-6CF5-43E8-815F-1668D1928501}" destId="{9ED7F289-16F9-479F-B7D4-A84C7AA17855}" srcOrd="0" destOrd="0" presId="urn:microsoft.com/office/officeart/2018/5/layout/CenteredIconLabelDescriptionList"/>
    <dgm:cxn modelId="{7681058D-C397-42EA-A8FF-B24BC16DDB10}" type="presOf" srcId="{D52DD65C-7C42-4A67-83C1-857FB0030446}" destId="{CD83F394-DE6E-40E7-A56C-D222AEBB1FDB}" srcOrd="0" destOrd="0" presId="urn:microsoft.com/office/officeart/2018/5/layout/CenteredIconLabelDescriptionList"/>
    <dgm:cxn modelId="{BE623A8D-F4CF-4CBB-BDF9-D033CE0573B6}" type="presOf" srcId="{FE5AACEB-A03F-46B3-AA3A-86061A540BB1}" destId="{0E82349D-6591-48BC-80C9-34ED41805C14}" srcOrd="0" destOrd="0" presId="urn:microsoft.com/office/officeart/2018/5/layout/CenteredIconLabelDescriptionList"/>
    <dgm:cxn modelId="{A1C6D6BA-C1BF-4A4A-B2BB-42975CC4CFD2}" type="presOf" srcId="{4BD76508-5021-4A17-B088-B4487F7964CF}" destId="{E97C05C7-A4CF-4A65-BACE-DFFC5DE20136}" srcOrd="0" destOrd="0" presId="urn:microsoft.com/office/officeart/2018/5/layout/CenteredIconLabelDescriptionList"/>
    <dgm:cxn modelId="{618CAEBE-8D72-49F9-B080-AFD853A2032C}" type="presOf" srcId="{4D49D653-ACA2-4F6F-8FBC-4D121F87BBDE}" destId="{1EA4B391-5456-4013-B786-66B95CC3E6FA}" srcOrd="0" destOrd="0" presId="urn:microsoft.com/office/officeart/2018/5/layout/CenteredIconLabelDescriptionList"/>
    <dgm:cxn modelId="{97BE74CA-C816-4A90-87D3-52FD110AC36B}" type="presOf" srcId="{C03E6ED7-BE89-468C-A122-07CB2B9E763C}" destId="{706ABCF6-1669-411C-ACF0-D06440554B32}" srcOrd="0" destOrd="0" presId="urn:microsoft.com/office/officeart/2018/5/layout/CenteredIconLabelDescriptionList"/>
    <dgm:cxn modelId="{A1F243CE-235F-4026-9489-2962DAF886A2}" type="presOf" srcId="{E67A7A73-8456-487A-AC7C-E9030EBF5405}" destId="{EBFB2C76-76BC-4B0F-9247-EDEDEEECDAE2}" srcOrd="0" destOrd="0" presId="urn:microsoft.com/office/officeart/2018/5/layout/CenteredIconLabelDescriptionList"/>
    <dgm:cxn modelId="{FE7E82DE-1043-4662-9E3B-E597EF197F37}" srcId="{4D49D653-ACA2-4F6F-8FBC-4D121F87BBDE}" destId="{FE5AACEB-A03F-46B3-AA3A-86061A540BB1}" srcOrd="0" destOrd="0" parTransId="{D196CF8E-248A-4D47-A638-AD15CFC54326}" sibTransId="{4D364C59-7197-4E1A-B158-610DCCAA2E26}"/>
    <dgm:cxn modelId="{7A0A59E3-D24E-415F-921A-1BCA95828566}" srcId="{D52DD65C-7C42-4A67-83C1-857FB0030446}" destId="{0BB4ED97-D69D-40EC-AA0C-E4468F25BCB0}" srcOrd="0" destOrd="0" parTransId="{EEA461FD-7503-4C24-A111-B703B0B41D10}" sibTransId="{D881647E-2F1B-45D6-B256-A1186509AF31}"/>
    <dgm:cxn modelId="{F1DBC0E4-1FDA-4DC9-B09B-860FDE86ABA9}" srcId="{B8F4589B-1526-469D-8A16-F521553A380A}" destId="{4BD76508-5021-4A17-B088-B4487F7964CF}" srcOrd="0" destOrd="0" parTransId="{45821309-904C-4FE5-A4D0-E48044C0B0F5}" sibTransId="{19AE661E-EC02-4669-A6C0-2A736104393A}"/>
    <dgm:cxn modelId="{2C5D4CEA-4D65-4904-889E-A1B170793E6D}" type="presOf" srcId="{0BB4ED97-D69D-40EC-AA0C-E4468F25BCB0}" destId="{9D298135-8D01-4370-B3BE-8CA57A239D06}" srcOrd="0" destOrd="0" presId="urn:microsoft.com/office/officeart/2018/5/layout/CenteredIconLabelDescriptionList"/>
    <dgm:cxn modelId="{754321F9-4177-4F55-9AF4-6381704649D3}" type="presOf" srcId="{B8F4589B-1526-469D-8A16-F521553A380A}" destId="{93F2237A-CD5E-4E24-BBA8-0D86D1B2A197}" srcOrd="0" destOrd="0" presId="urn:microsoft.com/office/officeart/2018/5/layout/CenteredIconLabelDescriptionList"/>
    <dgm:cxn modelId="{1C687692-3497-4DAB-855F-8DD5B21C8D26}" type="presParOf" srcId="{1EA4B391-5456-4013-B786-66B95CC3E6FA}" destId="{73ABC794-BABA-4F8C-8B5C-6D78CA8FEC33}" srcOrd="0" destOrd="0" presId="urn:microsoft.com/office/officeart/2018/5/layout/CenteredIconLabelDescriptionList"/>
    <dgm:cxn modelId="{BC20BCE1-43C3-40AE-996E-CA288BCE438A}" type="presParOf" srcId="{73ABC794-BABA-4F8C-8B5C-6D78CA8FEC33}" destId="{CFD9457C-F7CD-48EF-988B-3047A65197E5}" srcOrd="0" destOrd="0" presId="urn:microsoft.com/office/officeart/2018/5/layout/CenteredIconLabelDescriptionList"/>
    <dgm:cxn modelId="{C6C70A42-836F-43EA-BA0C-9180BDE8E651}" type="presParOf" srcId="{73ABC794-BABA-4F8C-8B5C-6D78CA8FEC33}" destId="{F5FFE9AE-907E-4DD8-8723-2763ABCBC64B}" srcOrd="1" destOrd="0" presId="urn:microsoft.com/office/officeart/2018/5/layout/CenteredIconLabelDescriptionList"/>
    <dgm:cxn modelId="{7F2BA549-850F-4517-AE47-B5CED5F63334}" type="presParOf" srcId="{73ABC794-BABA-4F8C-8B5C-6D78CA8FEC33}" destId="{0E82349D-6591-48BC-80C9-34ED41805C14}" srcOrd="2" destOrd="0" presId="urn:microsoft.com/office/officeart/2018/5/layout/CenteredIconLabelDescriptionList"/>
    <dgm:cxn modelId="{3DD83C96-3DFA-472A-9A11-0552AF88E686}" type="presParOf" srcId="{73ABC794-BABA-4F8C-8B5C-6D78CA8FEC33}" destId="{EC3D989A-8773-4DAF-8BE5-00AF8E113FEE}" srcOrd="3" destOrd="0" presId="urn:microsoft.com/office/officeart/2018/5/layout/CenteredIconLabelDescriptionList"/>
    <dgm:cxn modelId="{D7A9AD06-C535-43D2-86D3-B1249C68DEC8}" type="presParOf" srcId="{73ABC794-BABA-4F8C-8B5C-6D78CA8FEC33}" destId="{706ABCF6-1669-411C-ACF0-D06440554B32}" srcOrd="4" destOrd="0" presId="urn:microsoft.com/office/officeart/2018/5/layout/CenteredIconLabelDescriptionList"/>
    <dgm:cxn modelId="{EF2CCBEE-6467-4E1E-9109-1A328FAD4B01}" type="presParOf" srcId="{1EA4B391-5456-4013-B786-66B95CC3E6FA}" destId="{944F3DAE-C968-44D3-85AF-24AE591670BE}" srcOrd="1" destOrd="0" presId="urn:microsoft.com/office/officeart/2018/5/layout/CenteredIconLabelDescriptionList"/>
    <dgm:cxn modelId="{6120DF81-C871-4684-A1DD-4AA89C833602}" type="presParOf" srcId="{1EA4B391-5456-4013-B786-66B95CC3E6FA}" destId="{FAC83F0C-2949-4246-949A-E6AA348E0A0D}" srcOrd="2" destOrd="0" presId="urn:microsoft.com/office/officeart/2018/5/layout/CenteredIconLabelDescriptionList"/>
    <dgm:cxn modelId="{5AC93B02-6430-446B-BFF5-3616D4D775CE}" type="presParOf" srcId="{FAC83F0C-2949-4246-949A-E6AA348E0A0D}" destId="{92971047-4425-4AA2-86F6-E330BF82A29D}" srcOrd="0" destOrd="0" presId="urn:microsoft.com/office/officeart/2018/5/layout/CenteredIconLabelDescriptionList"/>
    <dgm:cxn modelId="{649D0DA6-ACF2-4D8C-B6B9-86E00F55B8F6}" type="presParOf" srcId="{FAC83F0C-2949-4246-949A-E6AA348E0A0D}" destId="{DF74B38C-FC28-4D11-A264-5B7C294131B6}" srcOrd="1" destOrd="0" presId="urn:microsoft.com/office/officeart/2018/5/layout/CenteredIconLabelDescriptionList"/>
    <dgm:cxn modelId="{5AE5FB38-9389-4387-94F1-D0E77DE7B159}" type="presParOf" srcId="{FAC83F0C-2949-4246-949A-E6AA348E0A0D}" destId="{93F2237A-CD5E-4E24-BBA8-0D86D1B2A197}" srcOrd="2" destOrd="0" presId="urn:microsoft.com/office/officeart/2018/5/layout/CenteredIconLabelDescriptionList"/>
    <dgm:cxn modelId="{B01D957B-3B96-4804-A703-3C40CB9027C4}" type="presParOf" srcId="{FAC83F0C-2949-4246-949A-E6AA348E0A0D}" destId="{74671212-5457-4CB1-862F-16732719593F}" srcOrd="3" destOrd="0" presId="urn:microsoft.com/office/officeart/2018/5/layout/CenteredIconLabelDescriptionList"/>
    <dgm:cxn modelId="{017B03D4-0A73-487B-91CE-8DE07D0F21A1}" type="presParOf" srcId="{FAC83F0C-2949-4246-949A-E6AA348E0A0D}" destId="{E97C05C7-A4CF-4A65-BACE-DFFC5DE20136}" srcOrd="4" destOrd="0" presId="urn:microsoft.com/office/officeart/2018/5/layout/CenteredIconLabelDescriptionList"/>
    <dgm:cxn modelId="{145CDD0A-F9AF-4085-B001-CA136399A9E1}" type="presParOf" srcId="{1EA4B391-5456-4013-B786-66B95CC3E6FA}" destId="{3EE2735D-89F9-4FAE-9ABA-3E7941D2BE8B}" srcOrd="3" destOrd="0" presId="urn:microsoft.com/office/officeart/2018/5/layout/CenteredIconLabelDescriptionList"/>
    <dgm:cxn modelId="{3304C6D2-A01C-4473-ABEA-660852A5EF19}" type="presParOf" srcId="{1EA4B391-5456-4013-B786-66B95CC3E6FA}" destId="{BD06D6AA-F23C-4418-BCBA-F98A7F61DA94}" srcOrd="4" destOrd="0" presId="urn:microsoft.com/office/officeart/2018/5/layout/CenteredIconLabelDescriptionList"/>
    <dgm:cxn modelId="{19426065-89C0-4484-9DBC-6FDE7E2D64CF}" type="presParOf" srcId="{BD06D6AA-F23C-4418-BCBA-F98A7F61DA94}" destId="{FB021F29-C625-4FE7-9A41-D7003780E5AF}" srcOrd="0" destOrd="0" presId="urn:microsoft.com/office/officeart/2018/5/layout/CenteredIconLabelDescriptionList"/>
    <dgm:cxn modelId="{0736EB6A-2627-4582-A959-E0701F982D03}" type="presParOf" srcId="{BD06D6AA-F23C-4418-BCBA-F98A7F61DA94}" destId="{4E3E4FC5-D6EA-4F1A-9C13-1D7023A213C9}" srcOrd="1" destOrd="0" presId="urn:microsoft.com/office/officeart/2018/5/layout/CenteredIconLabelDescriptionList"/>
    <dgm:cxn modelId="{24727ED1-7919-41DD-8327-27453A56684A}" type="presParOf" srcId="{BD06D6AA-F23C-4418-BCBA-F98A7F61DA94}" destId="{EBFB2C76-76BC-4B0F-9247-EDEDEEECDAE2}" srcOrd="2" destOrd="0" presId="urn:microsoft.com/office/officeart/2018/5/layout/CenteredIconLabelDescriptionList"/>
    <dgm:cxn modelId="{08244FBD-F170-41A3-A607-4159C3BBDD7B}" type="presParOf" srcId="{BD06D6AA-F23C-4418-BCBA-F98A7F61DA94}" destId="{8FA6FB36-BF06-482D-84ED-6A6855AE4EB9}" srcOrd="3" destOrd="0" presId="urn:microsoft.com/office/officeart/2018/5/layout/CenteredIconLabelDescriptionList"/>
    <dgm:cxn modelId="{E0B79CAF-A5F3-4533-9CA8-93446CDB7205}" type="presParOf" srcId="{BD06D6AA-F23C-4418-BCBA-F98A7F61DA94}" destId="{9ED7F289-16F9-479F-B7D4-A84C7AA17855}" srcOrd="4" destOrd="0" presId="urn:microsoft.com/office/officeart/2018/5/layout/CenteredIconLabelDescriptionList"/>
    <dgm:cxn modelId="{AE179A3B-2A14-4FBB-988A-6AA626248C7F}" type="presParOf" srcId="{1EA4B391-5456-4013-B786-66B95CC3E6FA}" destId="{0FD32386-F26B-4BFA-93FA-BB56C5931F1C}" srcOrd="5" destOrd="0" presId="urn:microsoft.com/office/officeart/2018/5/layout/CenteredIconLabelDescriptionList"/>
    <dgm:cxn modelId="{E610C551-F2E6-439C-A53B-BD43398E2012}" type="presParOf" srcId="{1EA4B391-5456-4013-B786-66B95CC3E6FA}" destId="{82117626-5528-47F8-A1EA-E411564E018A}" srcOrd="6" destOrd="0" presId="urn:microsoft.com/office/officeart/2018/5/layout/CenteredIconLabelDescriptionList"/>
    <dgm:cxn modelId="{6986A1C8-3477-4365-9AB4-C9025474B578}" type="presParOf" srcId="{82117626-5528-47F8-A1EA-E411564E018A}" destId="{BEF9E1BA-8962-4965-AA59-DAFD68DBC237}" srcOrd="0" destOrd="0" presId="urn:microsoft.com/office/officeart/2018/5/layout/CenteredIconLabelDescriptionList"/>
    <dgm:cxn modelId="{AAF31AC2-1131-48B0-8D16-20DBC41A6EC1}" type="presParOf" srcId="{82117626-5528-47F8-A1EA-E411564E018A}" destId="{28445EF3-2BC5-4283-89E2-FEB0A0D266C6}" srcOrd="1" destOrd="0" presId="urn:microsoft.com/office/officeart/2018/5/layout/CenteredIconLabelDescriptionList"/>
    <dgm:cxn modelId="{921E737B-14CA-4E65-9C7D-791A2BBDF6AC}" type="presParOf" srcId="{82117626-5528-47F8-A1EA-E411564E018A}" destId="{CD83F394-DE6E-40E7-A56C-D222AEBB1FDB}" srcOrd="2" destOrd="0" presId="urn:microsoft.com/office/officeart/2018/5/layout/CenteredIconLabelDescriptionList"/>
    <dgm:cxn modelId="{6AAEFA02-A652-48A2-99A3-15A1A56BE63A}" type="presParOf" srcId="{82117626-5528-47F8-A1EA-E411564E018A}" destId="{3990CB9E-8F51-458E-8E86-E81115D58640}" srcOrd="3" destOrd="0" presId="urn:microsoft.com/office/officeart/2018/5/layout/CenteredIconLabelDescriptionList"/>
    <dgm:cxn modelId="{2DDC3870-819D-4156-A6C6-3B76FE30EF73}" type="presParOf" srcId="{82117626-5528-47F8-A1EA-E411564E018A}" destId="{9D298135-8D01-4370-B3BE-8CA57A239D0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D08F30-6696-4799-AA4C-7B8A2E44E14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73414B-FB75-428C-ABF6-FF52248B3876}">
      <dgm:prSet/>
      <dgm:spPr/>
      <dgm:t>
        <a:bodyPr/>
        <a:lstStyle/>
        <a:p>
          <a:r>
            <a:rPr lang="en-US" dirty="0"/>
            <a:t>Clone: Creating a local copy of a repository</a:t>
          </a:r>
        </a:p>
      </dgm:t>
    </dgm:pt>
    <dgm:pt modelId="{8FF5FF1B-D4DF-45A4-9B20-5E2A513927E1}" type="parTrans" cxnId="{88C561A7-0137-45A3-9CBA-5E1E74CB1133}">
      <dgm:prSet/>
      <dgm:spPr/>
      <dgm:t>
        <a:bodyPr/>
        <a:lstStyle/>
        <a:p>
          <a:endParaRPr lang="en-US"/>
        </a:p>
      </dgm:t>
    </dgm:pt>
    <dgm:pt modelId="{5E7A173C-E42B-412F-A615-FA28A9AA94F0}" type="sibTrans" cxnId="{88C561A7-0137-45A3-9CBA-5E1E74CB1133}">
      <dgm:prSet/>
      <dgm:spPr/>
      <dgm:t>
        <a:bodyPr/>
        <a:lstStyle/>
        <a:p>
          <a:endParaRPr lang="en-US"/>
        </a:p>
      </dgm:t>
    </dgm:pt>
    <dgm:pt modelId="{4A6F5F99-E0AF-4201-83E7-7C4292D57704}">
      <dgm:prSet/>
      <dgm:spPr/>
      <dgm:t>
        <a:bodyPr/>
        <a:lstStyle/>
        <a:p>
          <a:r>
            <a:rPr lang="en-US"/>
            <a:t>Add: Staging changes for commit</a:t>
          </a:r>
        </a:p>
      </dgm:t>
    </dgm:pt>
    <dgm:pt modelId="{CDC44A10-C007-4389-AC7E-7D928F2EB58C}" type="parTrans" cxnId="{D4D76AC3-9BB6-496F-B009-96D281ABFC84}">
      <dgm:prSet/>
      <dgm:spPr/>
      <dgm:t>
        <a:bodyPr/>
        <a:lstStyle/>
        <a:p>
          <a:endParaRPr lang="en-US"/>
        </a:p>
      </dgm:t>
    </dgm:pt>
    <dgm:pt modelId="{E337AD3E-D06E-426B-BF75-E5C60B0C06D4}" type="sibTrans" cxnId="{D4D76AC3-9BB6-496F-B009-96D281ABFC84}">
      <dgm:prSet/>
      <dgm:spPr/>
      <dgm:t>
        <a:bodyPr/>
        <a:lstStyle/>
        <a:p>
          <a:endParaRPr lang="en-US"/>
        </a:p>
      </dgm:t>
    </dgm:pt>
    <dgm:pt modelId="{F52329DE-99BE-4432-B8D2-6EA19D0D938C}">
      <dgm:prSet/>
      <dgm:spPr/>
      <dgm:t>
        <a:bodyPr/>
        <a:lstStyle/>
        <a:p>
          <a:r>
            <a:rPr lang="en-US" dirty="0"/>
            <a:t>Commit: Saving changes with a message</a:t>
          </a:r>
        </a:p>
      </dgm:t>
    </dgm:pt>
    <dgm:pt modelId="{EF9A8F1C-3027-45C1-8395-108E361FBB86}" type="parTrans" cxnId="{95E83BDF-D699-49A9-ADCE-DE919F6B3F6A}">
      <dgm:prSet/>
      <dgm:spPr/>
      <dgm:t>
        <a:bodyPr/>
        <a:lstStyle/>
        <a:p>
          <a:endParaRPr lang="en-US"/>
        </a:p>
      </dgm:t>
    </dgm:pt>
    <dgm:pt modelId="{4228BE19-C426-40A5-AD43-7EDD76EA5898}" type="sibTrans" cxnId="{95E83BDF-D699-49A9-ADCE-DE919F6B3F6A}">
      <dgm:prSet/>
      <dgm:spPr/>
      <dgm:t>
        <a:bodyPr/>
        <a:lstStyle/>
        <a:p>
          <a:endParaRPr lang="en-US"/>
        </a:p>
      </dgm:t>
    </dgm:pt>
    <dgm:pt modelId="{DEC19FD2-D5FC-4BC7-BF7C-0C218E96E3B6}">
      <dgm:prSet/>
      <dgm:spPr/>
      <dgm:t>
        <a:bodyPr/>
        <a:lstStyle/>
        <a:p>
          <a:r>
            <a:rPr lang="en-US" dirty="0"/>
            <a:t>Push: Publishing changes to a remote repository</a:t>
          </a:r>
        </a:p>
      </dgm:t>
    </dgm:pt>
    <dgm:pt modelId="{C673AB87-BDE7-4A0C-916A-CB5B29A3F353}" type="parTrans" cxnId="{1518609A-843F-41DD-884A-1AA41AD4DE9A}">
      <dgm:prSet/>
      <dgm:spPr/>
      <dgm:t>
        <a:bodyPr/>
        <a:lstStyle/>
        <a:p>
          <a:endParaRPr lang="en-US"/>
        </a:p>
      </dgm:t>
    </dgm:pt>
    <dgm:pt modelId="{314CC1CC-ACF4-4900-9413-A912DB060869}" type="sibTrans" cxnId="{1518609A-843F-41DD-884A-1AA41AD4DE9A}">
      <dgm:prSet/>
      <dgm:spPr/>
      <dgm:t>
        <a:bodyPr/>
        <a:lstStyle/>
        <a:p>
          <a:endParaRPr lang="en-US"/>
        </a:p>
      </dgm:t>
    </dgm:pt>
    <dgm:pt modelId="{EEF58CB6-3EA8-461A-A922-FE4A7DB448CE}">
      <dgm:prSet/>
      <dgm:spPr/>
      <dgm:t>
        <a:bodyPr/>
        <a:lstStyle/>
        <a:p>
          <a:r>
            <a:rPr lang="en-US" dirty="0"/>
            <a:t>Fork: Creating a personal copy of a repository under your own GitHub account</a:t>
          </a:r>
        </a:p>
      </dgm:t>
    </dgm:pt>
    <dgm:pt modelId="{F5CB6915-DBA8-4EB9-BB0F-21DD5D540614}" type="parTrans" cxnId="{10D5E666-5176-4655-9BDD-AC3F58EF9CBB}">
      <dgm:prSet/>
      <dgm:spPr/>
      <dgm:t>
        <a:bodyPr/>
        <a:lstStyle/>
        <a:p>
          <a:endParaRPr lang="en-US"/>
        </a:p>
      </dgm:t>
    </dgm:pt>
    <dgm:pt modelId="{D62904A5-80F8-4402-B4C5-FC2B86F17924}" type="sibTrans" cxnId="{10D5E666-5176-4655-9BDD-AC3F58EF9CBB}">
      <dgm:prSet/>
      <dgm:spPr/>
      <dgm:t>
        <a:bodyPr/>
        <a:lstStyle/>
        <a:p>
          <a:endParaRPr lang="en-US"/>
        </a:p>
      </dgm:t>
    </dgm:pt>
    <dgm:pt modelId="{EFBAE4A7-4032-41F8-9FED-BB5E6AD085CB}" type="pres">
      <dgm:prSet presAssocID="{9DD08F30-6696-4799-AA4C-7B8A2E44E147}" presName="root" presStyleCnt="0">
        <dgm:presLayoutVars>
          <dgm:dir/>
          <dgm:resizeHandles val="exact"/>
        </dgm:presLayoutVars>
      </dgm:prSet>
      <dgm:spPr/>
    </dgm:pt>
    <dgm:pt modelId="{7E1CB6A7-E2FD-47AF-9289-3E229C893705}" type="pres">
      <dgm:prSet presAssocID="{3573414B-FB75-428C-ABF6-FF52248B3876}" presName="compNode" presStyleCnt="0"/>
      <dgm:spPr/>
    </dgm:pt>
    <dgm:pt modelId="{0C14BACE-7194-4F67-8117-C7521BB74050}" type="pres">
      <dgm:prSet presAssocID="{3573414B-FB75-428C-ABF6-FF52248B387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4409D8E-0606-4DFA-95AA-F823FF1F3A3A}" type="pres">
      <dgm:prSet presAssocID="{3573414B-FB75-428C-ABF6-FF52248B3876}" presName="spaceRect" presStyleCnt="0"/>
      <dgm:spPr/>
    </dgm:pt>
    <dgm:pt modelId="{C60F78D4-5189-4149-8800-5BF739D7DBC5}" type="pres">
      <dgm:prSet presAssocID="{3573414B-FB75-428C-ABF6-FF52248B3876}" presName="textRect" presStyleLbl="revTx" presStyleIdx="0" presStyleCnt="5">
        <dgm:presLayoutVars>
          <dgm:chMax val="1"/>
          <dgm:chPref val="1"/>
        </dgm:presLayoutVars>
      </dgm:prSet>
      <dgm:spPr/>
    </dgm:pt>
    <dgm:pt modelId="{9F74B449-A7EF-4358-BBBD-0DBCA34A5F29}" type="pres">
      <dgm:prSet presAssocID="{5E7A173C-E42B-412F-A615-FA28A9AA94F0}" presName="sibTrans" presStyleCnt="0"/>
      <dgm:spPr/>
    </dgm:pt>
    <dgm:pt modelId="{2DE8326B-4BD0-46EA-AEA0-A4AA515E49D8}" type="pres">
      <dgm:prSet presAssocID="{4A6F5F99-E0AF-4201-83E7-7C4292D57704}" presName="compNode" presStyleCnt="0"/>
      <dgm:spPr/>
    </dgm:pt>
    <dgm:pt modelId="{0B66FDAD-B28F-417E-9691-F6CEEA7F1E79}" type="pres">
      <dgm:prSet presAssocID="{4A6F5F99-E0AF-4201-83E7-7C4292D57704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2179ADD-171F-4776-BE3B-33125143CE42}" type="pres">
      <dgm:prSet presAssocID="{4A6F5F99-E0AF-4201-83E7-7C4292D57704}" presName="spaceRect" presStyleCnt="0"/>
      <dgm:spPr/>
    </dgm:pt>
    <dgm:pt modelId="{A2431FCF-2986-41F1-ACC2-34A06A9F6BB1}" type="pres">
      <dgm:prSet presAssocID="{4A6F5F99-E0AF-4201-83E7-7C4292D57704}" presName="textRect" presStyleLbl="revTx" presStyleIdx="1" presStyleCnt="5">
        <dgm:presLayoutVars>
          <dgm:chMax val="1"/>
          <dgm:chPref val="1"/>
        </dgm:presLayoutVars>
      </dgm:prSet>
      <dgm:spPr/>
    </dgm:pt>
    <dgm:pt modelId="{7A88A648-3316-40C5-87AE-FC7854A7DB57}" type="pres">
      <dgm:prSet presAssocID="{E337AD3E-D06E-426B-BF75-E5C60B0C06D4}" presName="sibTrans" presStyleCnt="0"/>
      <dgm:spPr/>
    </dgm:pt>
    <dgm:pt modelId="{2D5E7CC4-A61D-4EAF-B83B-295667D2C55D}" type="pres">
      <dgm:prSet presAssocID="{F52329DE-99BE-4432-B8D2-6EA19D0D938C}" presName="compNode" presStyleCnt="0"/>
      <dgm:spPr/>
    </dgm:pt>
    <dgm:pt modelId="{1DDD549E-C4A0-446A-AE6B-95D569D19EF7}" type="pres">
      <dgm:prSet presAssocID="{F52329DE-99BE-4432-B8D2-6EA19D0D938C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33920E5-E6C4-413D-90B2-C643188C3658}" type="pres">
      <dgm:prSet presAssocID="{F52329DE-99BE-4432-B8D2-6EA19D0D938C}" presName="spaceRect" presStyleCnt="0"/>
      <dgm:spPr/>
    </dgm:pt>
    <dgm:pt modelId="{E0ED3470-A460-4661-9B5E-22F838E9C033}" type="pres">
      <dgm:prSet presAssocID="{F52329DE-99BE-4432-B8D2-6EA19D0D938C}" presName="textRect" presStyleLbl="revTx" presStyleIdx="2" presStyleCnt="5">
        <dgm:presLayoutVars>
          <dgm:chMax val="1"/>
          <dgm:chPref val="1"/>
        </dgm:presLayoutVars>
      </dgm:prSet>
      <dgm:spPr/>
    </dgm:pt>
    <dgm:pt modelId="{D1951044-18F4-4FD2-9F76-9003016DDB0B}" type="pres">
      <dgm:prSet presAssocID="{4228BE19-C426-40A5-AD43-7EDD76EA5898}" presName="sibTrans" presStyleCnt="0"/>
      <dgm:spPr/>
    </dgm:pt>
    <dgm:pt modelId="{8F8554A2-2D8B-44FE-B633-1C8DE465524F}" type="pres">
      <dgm:prSet presAssocID="{DEC19FD2-D5FC-4BC7-BF7C-0C218E96E3B6}" presName="compNode" presStyleCnt="0"/>
      <dgm:spPr/>
    </dgm:pt>
    <dgm:pt modelId="{1957CB67-1692-4BB3-A17C-958C694E8F68}" type="pres">
      <dgm:prSet presAssocID="{DEC19FD2-D5FC-4BC7-BF7C-0C218E96E3B6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21BBC14-4D8A-4C88-8638-E5D8B3159A79}" type="pres">
      <dgm:prSet presAssocID="{DEC19FD2-D5FC-4BC7-BF7C-0C218E96E3B6}" presName="spaceRect" presStyleCnt="0"/>
      <dgm:spPr/>
    </dgm:pt>
    <dgm:pt modelId="{E5D1E072-406F-4C24-98FD-F4AA38296440}" type="pres">
      <dgm:prSet presAssocID="{DEC19FD2-D5FC-4BC7-BF7C-0C218E96E3B6}" presName="textRect" presStyleLbl="revTx" presStyleIdx="3" presStyleCnt="5">
        <dgm:presLayoutVars>
          <dgm:chMax val="1"/>
          <dgm:chPref val="1"/>
        </dgm:presLayoutVars>
      </dgm:prSet>
      <dgm:spPr/>
    </dgm:pt>
    <dgm:pt modelId="{0866853F-984E-4757-9C0D-CB1E6C926D7C}" type="pres">
      <dgm:prSet presAssocID="{314CC1CC-ACF4-4900-9413-A912DB060869}" presName="sibTrans" presStyleCnt="0"/>
      <dgm:spPr/>
    </dgm:pt>
    <dgm:pt modelId="{70FE6914-DCEE-46BE-A752-3FCD7BF1E56B}" type="pres">
      <dgm:prSet presAssocID="{EEF58CB6-3EA8-461A-A922-FE4A7DB448CE}" presName="compNode" presStyleCnt="0"/>
      <dgm:spPr/>
    </dgm:pt>
    <dgm:pt modelId="{93EFDAA5-6949-4044-A189-EA1A7BF8ADDD}" type="pres">
      <dgm:prSet presAssocID="{EEF58CB6-3EA8-461A-A922-FE4A7DB448CE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0" b="-30000"/>
          </a:stretch>
        </a:blipFill>
        <a:ln>
          <a:noFill/>
        </a:ln>
      </dgm:spPr>
    </dgm:pt>
    <dgm:pt modelId="{4F00FD72-0C34-4F4D-8B68-1C4BB64C1000}" type="pres">
      <dgm:prSet presAssocID="{EEF58CB6-3EA8-461A-A922-FE4A7DB448CE}" presName="spaceRect" presStyleCnt="0"/>
      <dgm:spPr/>
    </dgm:pt>
    <dgm:pt modelId="{3036C1A5-2F5A-498F-B6D7-9E528A605BED}" type="pres">
      <dgm:prSet presAssocID="{EEF58CB6-3EA8-461A-A922-FE4A7DB448C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C672000-446C-4FD4-8214-5CE896F90493}" type="presOf" srcId="{DEC19FD2-D5FC-4BC7-BF7C-0C218E96E3B6}" destId="{E5D1E072-406F-4C24-98FD-F4AA38296440}" srcOrd="0" destOrd="0" presId="urn:microsoft.com/office/officeart/2018/2/layout/IconLabelList"/>
    <dgm:cxn modelId="{43931D0F-72EA-4E9F-8A0B-A845E6C14670}" type="presOf" srcId="{EEF58CB6-3EA8-461A-A922-FE4A7DB448CE}" destId="{3036C1A5-2F5A-498F-B6D7-9E528A605BED}" srcOrd="0" destOrd="0" presId="urn:microsoft.com/office/officeart/2018/2/layout/IconLabelList"/>
    <dgm:cxn modelId="{53CAE912-87E9-4A8E-9FE2-A34FC25ED898}" type="presOf" srcId="{F52329DE-99BE-4432-B8D2-6EA19D0D938C}" destId="{E0ED3470-A460-4661-9B5E-22F838E9C033}" srcOrd="0" destOrd="0" presId="urn:microsoft.com/office/officeart/2018/2/layout/IconLabelList"/>
    <dgm:cxn modelId="{10D5E666-5176-4655-9BDD-AC3F58EF9CBB}" srcId="{9DD08F30-6696-4799-AA4C-7B8A2E44E147}" destId="{EEF58CB6-3EA8-461A-A922-FE4A7DB448CE}" srcOrd="4" destOrd="0" parTransId="{F5CB6915-DBA8-4EB9-BB0F-21DD5D540614}" sibTransId="{D62904A5-80F8-4402-B4C5-FC2B86F17924}"/>
    <dgm:cxn modelId="{8F90EB6D-D0EF-4207-B364-31A70E59EBBA}" type="presOf" srcId="{3573414B-FB75-428C-ABF6-FF52248B3876}" destId="{C60F78D4-5189-4149-8800-5BF739D7DBC5}" srcOrd="0" destOrd="0" presId="urn:microsoft.com/office/officeart/2018/2/layout/IconLabelList"/>
    <dgm:cxn modelId="{7F4E967D-A302-47AD-B3DC-CC06C41D43B8}" type="presOf" srcId="{9DD08F30-6696-4799-AA4C-7B8A2E44E147}" destId="{EFBAE4A7-4032-41F8-9FED-BB5E6AD085CB}" srcOrd="0" destOrd="0" presId="urn:microsoft.com/office/officeart/2018/2/layout/IconLabelList"/>
    <dgm:cxn modelId="{4540DE8E-118C-4576-BB84-DD14F4D34E17}" type="presOf" srcId="{4A6F5F99-E0AF-4201-83E7-7C4292D57704}" destId="{A2431FCF-2986-41F1-ACC2-34A06A9F6BB1}" srcOrd="0" destOrd="0" presId="urn:microsoft.com/office/officeart/2018/2/layout/IconLabelList"/>
    <dgm:cxn modelId="{1518609A-843F-41DD-884A-1AA41AD4DE9A}" srcId="{9DD08F30-6696-4799-AA4C-7B8A2E44E147}" destId="{DEC19FD2-D5FC-4BC7-BF7C-0C218E96E3B6}" srcOrd="3" destOrd="0" parTransId="{C673AB87-BDE7-4A0C-916A-CB5B29A3F353}" sibTransId="{314CC1CC-ACF4-4900-9413-A912DB060869}"/>
    <dgm:cxn modelId="{88C561A7-0137-45A3-9CBA-5E1E74CB1133}" srcId="{9DD08F30-6696-4799-AA4C-7B8A2E44E147}" destId="{3573414B-FB75-428C-ABF6-FF52248B3876}" srcOrd="0" destOrd="0" parTransId="{8FF5FF1B-D4DF-45A4-9B20-5E2A513927E1}" sibTransId="{5E7A173C-E42B-412F-A615-FA28A9AA94F0}"/>
    <dgm:cxn modelId="{D4D76AC3-9BB6-496F-B009-96D281ABFC84}" srcId="{9DD08F30-6696-4799-AA4C-7B8A2E44E147}" destId="{4A6F5F99-E0AF-4201-83E7-7C4292D57704}" srcOrd="1" destOrd="0" parTransId="{CDC44A10-C007-4389-AC7E-7D928F2EB58C}" sibTransId="{E337AD3E-D06E-426B-BF75-E5C60B0C06D4}"/>
    <dgm:cxn modelId="{95E83BDF-D699-49A9-ADCE-DE919F6B3F6A}" srcId="{9DD08F30-6696-4799-AA4C-7B8A2E44E147}" destId="{F52329DE-99BE-4432-B8D2-6EA19D0D938C}" srcOrd="2" destOrd="0" parTransId="{EF9A8F1C-3027-45C1-8395-108E361FBB86}" sibTransId="{4228BE19-C426-40A5-AD43-7EDD76EA5898}"/>
    <dgm:cxn modelId="{7A22377B-8A6F-4D45-B251-38A1373E0580}" type="presParOf" srcId="{EFBAE4A7-4032-41F8-9FED-BB5E6AD085CB}" destId="{7E1CB6A7-E2FD-47AF-9289-3E229C893705}" srcOrd="0" destOrd="0" presId="urn:microsoft.com/office/officeart/2018/2/layout/IconLabelList"/>
    <dgm:cxn modelId="{14208E60-9FB6-494B-BD2B-1F397298B10D}" type="presParOf" srcId="{7E1CB6A7-E2FD-47AF-9289-3E229C893705}" destId="{0C14BACE-7194-4F67-8117-C7521BB74050}" srcOrd="0" destOrd="0" presId="urn:microsoft.com/office/officeart/2018/2/layout/IconLabelList"/>
    <dgm:cxn modelId="{B11D99C1-9813-468E-A07E-469E1FC3400F}" type="presParOf" srcId="{7E1CB6A7-E2FD-47AF-9289-3E229C893705}" destId="{A4409D8E-0606-4DFA-95AA-F823FF1F3A3A}" srcOrd="1" destOrd="0" presId="urn:microsoft.com/office/officeart/2018/2/layout/IconLabelList"/>
    <dgm:cxn modelId="{05849238-9F0E-4207-AF91-1C038EFF3F6F}" type="presParOf" srcId="{7E1CB6A7-E2FD-47AF-9289-3E229C893705}" destId="{C60F78D4-5189-4149-8800-5BF739D7DBC5}" srcOrd="2" destOrd="0" presId="urn:microsoft.com/office/officeart/2018/2/layout/IconLabelList"/>
    <dgm:cxn modelId="{7E148788-DB4A-4632-A975-2150641B8499}" type="presParOf" srcId="{EFBAE4A7-4032-41F8-9FED-BB5E6AD085CB}" destId="{9F74B449-A7EF-4358-BBBD-0DBCA34A5F29}" srcOrd="1" destOrd="0" presId="urn:microsoft.com/office/officeart/2018/2/layout/IconLabelList"/>
    <dgm:cxn modelId="{3F24F5B0-870F-4903-8370-C204343B8A9E}" type="presParOf" srcId="{EFBAE4A7-4032-41F8-9FED-BB5E6AD085CB}" destId="{2DE8326B-4BD0-46EA-AEA0-A4AA515E49D8}" srcOrd="2" destOrd="0" presId="urn:microsoft.com/office/officeart/2018/2/layout/IconLabelList"/>
    <dgm:cxn modelId="{EEB6EC5F-0633-491C-84D8-02620D4CDE89}" type="presParOf" srcId="{2DE8326B-4BD0-46EA-AEA0-A4AA515E49D8}" destId="{0B66FDAD-B28F-417E-9691-F6CEEA7F1E79}" srcOrd="0" destOrd="0" presId="urn:microsoft.com/office/officeart/2018/2/layout/IconLabelList"/>
    <dgm:cxn modelId="{A08B76E1-0CCC-4D99-AB82-EA0E7F772EA4}" type="presParOf" srcId="{2DE8326B-4BD0-46EA-AEA0-A4AA515E49D8}" destId="{62179ADD-171F-4776-BE3B-33125143CE42}" srcOrd="1" destOrd="0" presId="urn:microsoft.com/office/officeart/2018/2/layout/IconLabelList"/>
    <dgm:cxn modelId="{1CC19957-66AB-4C5A-B7EB-C89D845B0819}" type="presParOf" srcId="{2DE8326B-4BD0-46EA-AEA0-A4AA515E49D8}" destId="{A2431FCF-2986-41F1-ACC2-34A06A9F6BB1}" srcOrd="2" destOrd="0" presId="urn:microsoft.com/office/officeart/2018/2/layout/IconLabelList"/>
    <dgm:cxn modelId="{BD878F45-333B-4D23-A8FA-15A682E224A0}" type="presParOf" srcId="{EFBAE4A7-4032-41F8-9FED-BB5E6AD085CB}" destId="{7A88A648-3316-40C5-87AE-FC7854A7DB57}" srcOrd="3" destOrd="0" presId="urn:microsoft.com/office/officeart/2018/2/layout/IconLabelList"/>
    <dgm:cxn modelId="{EAD3D09D-4B12-40DA-9BE7-F908C149843B}" type="presParOf" srcId="{EFBAE4A7-4032-41F8-9FED-BB5E6AD085CB}" destId="{2D5E7CC4-A61D-4EAF-B83B-295667D2C55D}" srcOrd="4" destOrd="0" presId="urn:microsoft.com/office/officeart/2018/2/layout/IconLabelList"/>
    <dgm:cxn modelId="{EF003BD3-F656-4B18-9833-2A304A5B5011}" type="presParOf" srcId="{2D5E7CC4-A61D-4EAF-B83B-295667D2C55D}" destId="{1DDD549E-C4A0-446A-AE6B-95D569D19EF7}" srcOrd="0" destOrd="0" presId="urn:microsoft.com/office/officeart/2018/2/layout/IconLabelList"/>
    <dgm:cxn modelId="{2D1B5828-8CE8-4D3D-A69E-CE5C09CE86B0}" type="presParOf" srcId="{2D5E7CC4-A61D-4EAF-B83B-295667D2C55D}" destId="{133920E5-E6C4-413D-90B2-C643188C3658}" srcOrd="1" destOrd="0" presId="urn:microsoft.com/office/officeart/2018/2/layout/IconLabelList"/>
    <dgm:cxn modelId="{B0813731-0FDE-46FE-B2BE-A02C7EA2D1F7}" type="presParOf" srcId="{2D5E7CC4-A61D-4EAF-B83B-295667D2C55D}" destId="{E0ED3470-A460-4661-9B5E-22F838E9C033}" srcOrd="2" destOrd="0" presId="urn:microsoft.com/office/officeart/2018/2/layout/IconLabelList"/>
    <dgm:cxn modelId="{BA6D8A22-BBD3-4778-81F6-DEC5209F0B81}" type="presParOf" srcId="{EFBAE4A7-4032-41F8-9FED-BB5E6AD085CB}" destId="{D1951044-18F4-4FD2-9F76-9003016DDB0B}" srcOrd="5" destOrd="0" presId="urn:microsoft.com/office/officeart/2018/2/layout/IconLabelList"/>
    <dgm:cxn modelId="{84B7749E-8EE2-437B-873C-C26A1968B545}" type="presParOf" srcId="{EFBAE4A7-4032-41F8-9FED-BB5E6AD085CB}" destId="{8F8554A2-2D8B-44FE-B633-1C8DE465524F}" srcOrd="6" destOrd="0" presId="urn:microsoft.com/office/officeart/2018/2/layout/IconLabelList"/>
    <dgm:cxn modelId="{F571E358-D32B-4860-8ECC-96E090069D28}" type="presParOf" srcId="{8F8554A2-2D8B-44FE-B633-1C8DE465524F}" destId="{1957CB67-1692-4BB3-A17C-958C694E8F68}" srcOrd="0" destOrd="0" presId="urn:microsoft.com/office/officeart/2018/2/layout/IconLabelList"/>
    <dgm:cxn modelId="{3C44B886-E482-4AAC-9B25-F9951900CD83}" type="presParOf" srcId="{8F8554A2-2D8B-44FE-B633-1C8DE465524F}" destId="{D21BBC14-4D8A-4C88-8638-E5D8B3159A79}" srcOrd="1" destOrd="0" presId="urn:microsoft.com/office/officeart/2018/2/layout/IconLabelList"/>
    <dgm:cxn modelId="{5B955208-632C-489F-B4B8-DD59318886EB}" type="presParOf" srcId="{8F8554A2-2D8B-44FE-B633-1C8DE465524F}" destId="{E5D1E072-406F-4C24-98FD-F4AA38296440}" srcOrd="2" destOrd="0" presId="urn:microsoft.com/office/officeart/2018/2/layout/IconLabelList"/>
    <dgm:cxn modelId="{9DD02F36-5D55-438E-B7C5-7CEC094CF619}" type="presParOf" srcId="{EFBAE4A7-4032-41F8-9FED-BB5E6AD085CB}" destId="{0866853F-984E-4757-9C0D-CB1E6C926D7C}" srcOrd="7" destOrd="0" presId="urn:microsoft.com/office/officeart/2018/2/layout/IconLabelList"/>
    <dgm:cxn modelId="{8C8180C5-97E2-4193-B92B-989120E8E7C5}" type="presParOf" srcId="{EFBAE4A7-4032-41F8-9FED-BB5E6AD085CB}" destId="{70FE6914-DCEE-46BE-A752-3FCD7BF1E56B}" srcOrd="8" destOrd="0" presId="urn:microsoft.com/office/officeart/2018/2/layout/IconLabelList"/>
    <dgm:cxn modelId="{2B22221B-4B0C-40ED-8EB7-8582B91E26FC}" type="presParOf" srcId="{70FE6914-DCEE-46BE-A752-3FCD7BF1E56B}" destId="{93EFDAA5-6949-4044-A189-EA1A7BF8ADDD}" srcOrd="0" destOrd="0" presId="urn:microsoft.com/office/officeart/2018/2/layout/IconLabelList"/>
    <dgm:cxn modelId="{53AEEC89-4678-46F5-95E5-59F07CFC961E}" type="presParOf" srcId="{70FE6914-DCEE-46BE-A752-3FCD7BF1E56B}" destId="{4F00FD72-0C34-4F4D-8B68-1C4BB64C1000}" srcOrd="1" destOrd="0" presId="urn:microsoft.com/office/officeart/2018/2/layout/IconLabelList"/>
    <dgm:cxn modelId="{F3E7C5D7-5178-4E09-9A71-A50689765764}" type="presParOf" srcId="{70FE6914-DCEE-46BE-A752-3FCD7BF1E56B}" destId="{3036C1A5-2F5A-498F-B6D7-9E528A605B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37CA67-0EFE-4FC5-960D-BC029C1A8B3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E7CAB62-CDA9-49D5-94E1-888883CD71EB}">
      <dgm:prSet custT="1"/>
      <dgm:spPr/>
      <dgm:t>
        <a:bodyPr/>
        <a:lstStyle/>
        <a:p>
          <a:r>
            <a:rPr lang="en-US" sz="1800" dirty="0"/>
            <a:t>Branching and merging are crucial aspects of Git that facilitate efficient parallel development and seamless integration of changes.</a:t>
          </a:r>
        </a:p>
      </dgm:t>
    </dgm:pt>
    <dgm:pt modelId="{0F4EE7D6-5847-474A-8E00-4B8920DD140B}" type="parTrans" cxnId="{7C148421-C590-4A42-98A8-435A87A51498}">
      <dgm:prSet/>
      <dgm:spPr/>
      <dgm:t>
        <a:bodyPr/>
        <a:lstStyle/>
        <a:p>
          <a:endParaRPr lang="en-US"/>
        </a:p>
      </dgm:t>
    </dgm:pt>
    <dgm:pt modelId="{F554B304-3931-4566-80B3-1ABBC3E775FA}" type="sibTrans" cxnId="{7C148421-C590-4A42-98A8-435A87A51498}">
      <dgm:prSet/>
      <dgm:spPr/>
      <dgm:t>
        <a:bodyPr/>
        <a:lstStyle/>
        <a:p>
          <a:endParaRPr lang="en-US"/>
        </a:p>
      </dgm:t>
    </dgm:pt>
    <dgm:pt modelId="{6E058BB7-BB1C-47F1-8048-5D1A4471C046}">
      <dgm:prSet/>
      <dgm:spPr/>
      <dgm:t>
        <a:bodyPr/>
        <a:lstStyle/>
        <a:p>
          <a:pPr>
            <a:lnSpc>
              <a:spcPct val="200000"/>
            </a:lnSpc>
          </a:pPr>
          <a:r>
            <a:rPr lang="en-US" dirty="0"/>
            <a:t>Parallel Development</a:t>
          </a:r>
        </a:p>
      </dgm:t>
    </dgm:pt>
    <dgm:pt modelId="{0718F603-45BB-4F0B-A931-4437A3CD8982}" type="parTrans" cxnId="{DC6F6D11-5E1B-4B05-BA71-68A2D429F17D}">
      <dgm:prSet/>
      <dgm:spPr/>
      <dgm:t>
        <a:bodyPr/>
        <a:lstStyle/>
        <a:p>
          <a:endParaRPr lang="en-US"/>
        </a:p>
      </dgm:t>
    </dgm:pt>
    <dgm:pt modelId="{B63E675C-A52E-48F5-8D11-D9CAA6889B1B}" type="sibTrans" cxnId="{DC6F6D11-5E1B-4B05-BA71-68A2D429F17D}">
      <dgm:prSet/>
      <dgm:spPr/>
      <dgm:t>
        <a:bodyPr/>
        <a:lstStyle/>
        <a:p>
          <a:endParaRPr lang="en-US"/>
        </a:p>
      </dgm:t>
    </dgm:pt>
    <dgm:pt modelId="{9637B92A-C336-4DD2-A57E-820F9A99806E}">
      <dgm:prSet/>
      <dgm:spPr/>
      <dgm:t>
        <a:bodyPr/>
        <a:lstStyle/>
        <a:p>
          <a:pPr>
            <a:lnSpc>
              <a:spcPct val="200000"/>
            </a:lnSpc>
          </a:pPr>
          <a:r>
            <a:rPr lang="en-US" dirty="0"/>
            <a:t>Isolation and Experimentation</a:t>
          </a:r>
        </a:p>
      </dgm:t>
    </dgm:pt>
    <dgm:pt modelId="{A07A95C0-CD53-4F83-A59A-9CD3042BA560}" type="parTrans" cxnId="{79F10270-D3E1-4FBD-A3E4-81D7C3D83BEC}">
      <dgm:prSet/>
      <dgm:spPr/>
      <dgm:t>
        <a:bodyPr/>
        <a:lstStyle/>
        <a:p>
          <a:endParaRPr lang="en-US"/>
        </a:p>
      </dgm:t>
    </dgm:pt>
    <dgm:pt modelId="{7E08EE62-1762-41E0-87DF-435BE790C57B}" type="sibTrans" cxnId="{79F10270-D3E1-4FBD-A3E4-81D7C3D83BEC}">
      <dgm:prSet/>
      <dgm:spPr/>
      <dgm:t>
        <a:bodyPr/>
        <a:lstStyle/>
        <a:p>
          <a:endParaRPr lang="en-US"/>
        </a:p>
      </dgm:t>
    </dgm:pt>
    <dgm:pt modelId="{AC46CD46-B861-4F9A-85EF-376B4C9F1D57}">
      <dgm:prSet/>
      <dgm:spPr/>
      <dgm:t>
        <a:bodyPr/>
        <a:lstStyle/>
        <a:p>
          <a:pPr>
            <a:lnSpc>
              <a:spcPct val="200000"/>
            </a:lnSpc>
          </a:pPr>
          <a:r>
            <a:rPr lang="en-US"/>
            <a:t>Collaboration and Code Review</a:t>
          </a:r>
        </a:p>
      </dgm:t>
    </dgm:pt>
    <dgm:pt modelId="{1B69D5A4-4E69-4002-9209-DBF1A1678F42}" type="parTrans" cxnId="{52831145-DFCF-402B-B007-017FF7DDAD6F}">
      <dgm:prSet/>
      <dgm:spPr/>
      <dgm:t>
        <a:bodyPr/>
        <a:lstStyle/>
        <a:p>
          <a:endParaRPr lang="en-US"/>
        </a:p>
      </dgm:t>
    </dgm:pt>
    <dgm:pt modelId="{7CCDAAB6-0CCC-4196-A132-B6A975D73527}" type="sibTrans" cxnId="{52831145-DFCF-402B-B007-017FF7DDAD6F}">
      <dgm:prSet/>
      <dgm:spPr/>
      <dgm:t>
        <a:bodyPr/>
        <a:lstStyle/>
        <a:p>
          <a:endParaRPr lang="en-US"/>
        </a:p>
      </dgm:t>
    </dgm:pt>
    <dgm:pt modelId="{65AF37C2-DC1B-45D8-9575-34E113C018B8}">
      <dgm:prSet/>
      <dgm:spPr/>
      <dgm:t>
        <a:bodyPr/>
        <a:lstStyle/>
        <a:p>
          <a:pPr>
            <a:lnSpc>
              <a:spcPct val="200000"/>
            </a:lnSpc>
          </a:pPr>
          <a:r>
            <a:rPr lang="en-US" dirty="0"/>
            <a:t>Feature Development and Bug Fixes</a:t>
          </a:r>
        </a:p>
      </dgm:t>
    </dgm:pt>
    <dgm:pt modelId="{39DF28E3-2229-4140-933E-65516E23A691}" type="parTrans" cxnId="{8EA2146D-680C-4F3E-A47D-39BF3EC3FF9C}">
      <dgm:prSet/>
      <dgm:spPr/>
      <dgm:t>
        <a:bodyPr/>
        <a:lstStyle/>
        <a:p>
          <a:endParaRPr lang="en-US"/>
        </a:p>
      </dgm:t>
    </dgm:pt>
    <dgm:pt modelId="{27E339E8-D47D-4697-BB82-BC314E40772A}" type="sibTrans" cxnId="{8EA2146D-680C-4F3E-A47D-39BF3EC3FF9C}">
      <dgm:prSet/>
      <dgm:spPr/>
      <dgm:t>
        <a:bodyPr/>
        <a:lstStyle/>
        <a:p>
          <a:endParaRPr lang="en-US"/>
        </a:p>
      </dgm:t>
    </dgm:pt>
    <dgm:pt modelId="{823AACA1-FBA0-4029-89B0-CF8FEEE88E33}">
      <dgm:prSet/>
      <dgm:spPr/>
      <dgm:t>
        <a:bodyPr/>
        <a:lstStyle/>
        <a:p>
          <a:pPr>
            <a:lnSpc>
              <a:spcPct val="200000"/>
            </a:lnSpc>
          </a:pPr>
          <a:r>
            <a:rPr lang="en-US"/>
            <a:t>Merging Changes</a:t>
          </a:r>
        </a:p>
      </dgm:t>
    </dgm:pt>
    <dgm:pt modelId="{424890F9-DE6E-49B9-84AB-8AF4C0C298CD}" type="parTrans" cxnId="{CE44E02E-D0BF-43D7-A860-8128CDA03009}">
      <dgm:prSet/>
      <dgm:spPr/>
      <dgm:t>
        <a:bodyPr/>
        <a:lstStyle/>
        <a:p>
          <a:endParaRPr lang="en-US"/>
        </a:p>
      </dgm:t>
    </dgm:pt>
    <dgm:pt modelId="{F4F454D9-4FE9-4537-8AD8-188C58217F21}" type="sibTrans" cxnId="{CE44E02E-D0BF-43D7-A860-8128CDA03009}">
      <dgm:prSet/>
      <dgm:spPr/>
      <dgm:t>
        <a:bodyPr/>
        <a:lstStyle/>
        <a:p>
          <a:endParaRPr lang="en-US"/>
        </a:p>
      </dgm:t>
    </dgm:pt>
    <dgm:pt modelId="{771AC7FD-05A4-45F4-BC83-AD662CAA18E2}">
      <dgm:prSet/>
      <dgm:spPr/>
      <dgm:t>
        <a:bodyPr/>
        <a:lstStyle/>
        <a:p>
          <a:pPr>
            <a:lnSpc>
              <a:spcPct val="200000"/>
            </a:lnSpc>
          </a:pPr>
          <a:r>
            <a:rPr lang="en-US" dirty="0"/>
            <a:t>Conflict Resolution</a:t>
          </a:r>
        </a:p>
      </dgm:t>
    </dgm:pt>
    <dgm:pt modelId="{ACEB9991-3844-4D74-9901-72E8D7877D91}" type="parTrans" cxnId="{400DC696-6849-4F89-8AE8-C04BBA01F87F}">
      <dgm:prSet/>
      <dgm:spPr/>
      <dgm:t>
        <a:bodyPr/>
        <a:lstStyle/>
        <a:p>
          <a:endParaRPr lang="en-US"/>
        </a:p>
      </dgm:t>
    </dgm:pt>
    <dgm:pt modelId="{66547782-90BC-4D66-8459-467304C550C7}" type="sibTrans" cxnId="{400DC696-6849-4F89-8AE8-C04BBA01F87F}">
      <dgm:prSet/>
      <dgm:spPr/>
      <dgm:t>
        <a:bodyPr/>
        <a:lstStyle/>
        <a:p>
          <a:endParaRPr lang="en-US"/>
        </a:p>
      </dgm:t>
    </dgm:pt>
    <dgm:pt modelId="{BEC19EF2-3438-49F8-A4AF-4382A3C52AB2}" type="pres">
      <dgm:prSet presAssocID="{6F37CA67-0EFE-4FC5-960D-BC029C1A8B34}" presName="linear" presStyleCnt="0">
        <dgm:presLayoutVars>
          <dgm:animLvl val="lvl"/>
          <dgm:resizeHandles val="exact"/>
        </dgm:presLayoutVars>
      </dgm:prSet>
      <dgm:spPr/>
    </dgm:pt>
    <dgm:pt modelId="{94E66528-EBDF-476E-A0AF-1A2E18A11189}" type="pres">
      <dgm:prSet presAssocID="{9E7CAB62-CDA9-49D5-94E1-888883CD71EB}" presName="parentText" presStyleLbl="node1" presStyleIdx="0" presStyleCnt="1" custLinFactNeighborY="-22297">
        <dgm:presLayoutVars>
          <dgm:chMax val="0"/>
          <dgm:bulletEnabled val="1"/>
        </dgm:presLayoutVars>
      </dgm:prSet>
      <dgm:spPr/>
    </dgm:pt>
    <dgm:pt modelId="{D462EF5F-C29E-42D7-B3D8-F387865B8D46}" type="pres">
      <dgm:prSet presAssocID="{9E7CAB62-CDA9-49D5-94E1-888883CD71EB}" presName="childText" presStyleLbl="revTx" presStyleIdx="0" presStyleCnt="1" custScaleY="21926">
        <dgm:presLayoutVars>
          <dgm:bulletEnabled val="1"/>
        </dgm:presLayoutVars>
      </dgm:prSet>
      <dgm:spPr/>
    </dgm:pt>
  </dgm:ptLst>
  <dgm:cxnLst>
    <dgm:cxn modelId="{A0E3B00B-EF06-4B42-8B8B-4C1F339DC71C}" type="presOf" srcId="{6E058BB7-BB1C-47F1-8048-5D1A4471C046}" destId="{D462EF5F-C29E-42D7-B3D8-F387865B8D46}" srcOrd="0" destOrd="0" presId="urn:microsoft.com/office/officeart/2005/8/layout/vList2"/>
    <dgm:cxn modelId="{DC6F6D11-5E1B-4B05-BA71-68A2D429F17D}" srcId="{9E7CAB62-CDA9-49D5-94E1-888883CD71EB}" destId="{6E058BB7-BB1C-47F1-8048-5D1A4471C046}" srcOrd="0" destOrd="0" parTransId="{0718F603-45BB-4F0B-A931-4437A3CD8982}" sibTransId="{B63E675C-A52E-48F5-8D11-D9CAA6889B1B}"/>
    <dgm:cxn modelId="{7C148421-C590-4A42-98A8-435A87A51498}" srcId="{6F37CA67-0EFE-4FC5-960D-BC029C1A8B34}" destId="{9E7CAB62-CDA9-49D5-94E1-888883CD71EB}" srcOrd="0" destOrd="0" parTransId="{0F4EE7D6-5847-474A-8E00-4B8920DD140B}" sibTransId="{F554B304-3931-4566-80B3-1ABBC3E775FA}"/>
    <dgm:cxn modelId="{CE44E02E-D0BF-43D7-A860-8128CDA03009}" srcId="{9E7CAB62-CDA9-49D5-94E1-888883CD71EB}" destId="{823AACA1-FBA0-4029-89B0-CF8FEEE88E33}" srcOrd="4" destOrd="0" parTransId="{424890F9-DE6E-49B9-84AB-8AF4C0C298CD}" sibTransId="{F4F454D9-4FE9-4537-8AD8-188C58217F21}"/>
    <dgm:cxn modelId="{BB0E605B-A839-4353-90A3-C9290555477F}" type="presOf" srcId="{9637B92A-C336-4DD2-A57E-820F9A99806E}" destId="{D462EF5F-C29E-42D7-B3D8-F387865B8D46}" srcOrd="0" destOrd="1" presId="urn:microsoft.com/office/officeart/2005/8/layout/vList2"/>
    <dgm:cxn modelId="{E7B64960-962C-4E80-801E-DCA93AF26E6E}" type="presOf" srcId="{AC46CD46-B861-4F9A-85EF-376B4C9F1D57}" destId="{D462EF5F-C29E-42D7-B3D8-F387865B8D46}" srcOrd="0" destOrd="2" presId="urn:microsoft.com/office/officeart/2005/8/layout/vList2"/>
    <dgm:cxn modelId="{52831145-DFCF-402B-B007-017FF7DDAD6F}" srcId="{9E7CAB62-CDA9-49D5-94E1-888883CD71EB}" destId="{AC46CD46-B861-4F9A-85EF-376B4C9F1D57}" srcOrd="2" destOrd="0" parTransId="{1B69D5A4-4E69-4002-9209-DBF1A1678F42}" sibTransId="{7CCDAAB6-0CCC-4196-A132-B6A975D73527}"/>
    <dgm:cxn modelId="{8EA2146D-680C-4F3E-A47D-39BF3EC3FF9C}" srcId="{9E7CAB62-CDA9-49D5-94E1-888883CD71EB}" destId="{65AF37C2-DC1B-45D8-9575-34E113C018B8}" srcOrd="3" destOrd="0" parTransId="{39DF28E3-2229-4140-933E-65516E23A691}" sibTransId="{27E339E8-D47D-4697-BB82-BC314E40772A}"/>
    <dgm:cxn modelId="{79F10270-D3E1-4FBD-A3E4-81D7C3D83BEC}" srcId="{9E7CAB62-CDA9-49D5-94E1-888883CD71EB}" destId="{9637B92A-C336-4DD2-A57E-820F9A99806E}" srcOrd="1" destOrd="0" parTransId="{A07A95C0-CD53-4F83-A59A-9CD3042BA560}" sibTransId="{7E08EE62-1762-41E0-87DF-435BE790C57B}"/>
    <dgm:cxn modelId="{04A10855-1826-41EF-AF7B-65AB4A0959EF}" type="presOf" srcId="{771AC7FD-05A4-45F4-BC83-AD662CAA18E2}" destId="{D462EF5F-C29E-42D7-B3D8-F387865B8D46}" srcOrd="0" destOrd="5" presId="urn:microsoft.com/office/officeart/2005/8/layout/vList2"/>
    <dgm:cxn modelId="{400DC696-6849-4F89-8AE8-C04BBA01F87F}" srcId="{9E7CAB62-CDA9-49D5-94E1-888883CD71EB}" destId="{771AC7FD-05A4-45F4-BC83-AD662CAA18E2}" srcOrd="5" destOrd="0" parTransId="{ACEB9991-3844-4D74-9901-72E8D7877D91}" sibTransId="{66547782-90BC-4D66-8459-467304C550C7}"/>
    <dgm:cxn modelId="{0EFDAFA0-760D-432C-8A3C-EEA714FB0B5A}" type="presOf" srcId="{9E7CAB62-CDA9-49D5-94E1-888883CD71EB}" destId="{94E66528-EBDF-476E-A0AF-1A2E18A11189}" srcOrd="0" destOrd="0" presId="urn:microsoft.com/office/officeart/2005/8/layout/vList2"/>
    <dgm:cxn modelId="{77D53AB7-A95F-4222-BB44-39B371FAE400}" type="presOf" srcId="{823AACA1-FBA0-4029-89B0-CF8FEEE88E33}" destId="{D462EF5F-C29E-42D7-B3D8-F387865B8D46}" srcOrd="0" destOrd="4" presId="urn:microsoft.com/office/officeart/2005/8/layout/vList2"/>
    <dgm:cxn modelId="{0B894FBF-C5FB-43FF-AAC9-B0A47AC6AC45}" type="presOf" srcId="{65AF37C2-DC1B-45D8-9575-34E113C018B8}" destId="{D462EF5F-C29E-42D7-B3D8-F387865B8D46}" srcOrd="0" destOrd="3" presId="urn:microsoft.com/office/officeart/2005/8/layout/vList2"/>
    <dgm:cxn modelId="{97A65FE7-0E8F-43F3-A9E9-D09D4867F03B}" type="presOf" srcId="{6F37CA67-0EFE-4FC5-960D-BC029C1A8B34}" destId="{BEC19EF2-3438-49F8-A4AF-4382A3C52AB2}" srcOrd="0" destOrd="0" presId="urn:microsoft.com/office/officeart/2005/8/layout/vList2"/>
    <dgm:cxn modelId="{3EEABBD3-519C-48FC-B639-708BC351A9C5}" type="presParOf" srcId="{BEC19EF2-3438-49F8-A4AF-4382A3C52AB2}" destId="{94E66528-EBDF-476E-A0AF-1A2E18A11189}" srcOrd="0" destOrd="0" presId="urn:microsoft.com/office/officeart/2005/8/layout/vList2"/>
    <dgm:cxn modelId="{5452922A-79DF-4191-AB7D-96393D8BCB1D}" type="presParOf" srcId="{BEC19EF2-3438-49F8-A4AF-4382A3C52AB2}" destId="{D462EF5F-C29E-42D7-B3D8-F387865B8D4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F5D5D-F9DE-4C25-B536-A19F84E43D71}">
      <dsp:nvSpPr>
        <dsp:cNvPr id="0" name=""/>
        <dsp:cNvSpPr/>
      </dsp:nvSpPr>
      <dsp:spPr>
        <a:xfrm>
          <a:off x="0" y="461100"/>
          <a:ext cx="792138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85CAF-94D9-4EB9-9882-D7E1525D5654}">
      <dsp:nvSpPr>
        <dsp:cNvPr id="0" name=""/>
        <dsp:cNvSpPr/>
      </dsp:nvSpPr>
      <dsp:spPr>
        <a:xfrm>
          <a:off x="422700" y="47820"/>
          <a:ext cx="5544967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87" tIns="0" rIns="2095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Git and GitHub Basics</a:t>
          </a:r>
        </a:p>
      </dsp:txBody>
      <dsp:txXfrm>
        <a:off x="463049" y="88169"/>
        <a:ext cx="5464269" cy="745862"/>
      </dsp:txXfrm>
    </dsp:sp>
    <dsp:sp modelId="{0DEE22E9-7801-47AB-B478-3C364BC7BA92}">
      <dsp:nvSpPr>
        <dsp:cNvPr id="0" name=""/>
        <dsp:cNvSpPr/>
      </dsp:nvSpPr>
      <dsp:spPr>
        <a:xfrm>
          <a:off x="0" y="1731180"/>
          <a:ext cx="792138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774E2-F19B-4748-9FC4-CD4F27A41277}">
      <dsp:nvSpPr>
        <dsp:cNvPr id="0" name=""/>
        <dsp:cNvSpPr/>
      </dsp:nvSpPr>
      <dsp:spPr>
        <a:xfrm>
          <a:off x="396069" y="1317900"/>
          <a:ext cx="5544967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87" tIns="0" rIns="2095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Key Git Concepts</a:t>
          </a:r>
        </a:p>
      </dsp:txBody>
      <dsp:txXfrm>
        <a:off x="436418" y="1358249"/>
        <a:ext cx="5464269" cy="745862"/>
      </dsp:txXfrm>
    </dsp:sp>
    <dsp:sp modelId="{2226D04C-3664-4778-80EB-1380670F1FB2}">
      <dsp:nvSpPr>
        <dsp:cNvPr id="0" name=""/>
        <dsp:cNvSpPr/>
      </dsp:nvSpPr>
      <dsp:spPr>
        <a:xfrm>
          <a:off x="0" y="3001260"/>
          <a:ext cx="792138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15500-9290-41DE-A843-0CB7EC4E3F90}">
      <dsp:nvSpPr>
        <dsp:cNvPr id="0" name=""/>
        <dsp:cNvSpPr/>
      </dsp:nvSpPr>
      <dsp:spPr>
        <a:xfrm>
          <a:off x="396069" y="2587980"/>
          <a:ext cx="5544967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87" tIns="0" rIns="2095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Git Workflow</a:t>
          </a:r>
        </a:p>
      </dsp:txBody>
      <dsp:txXfrm>
        <a:off x="436418" y="2628329"/>
        <a:ext cx="5464269" cy="745862"/>
      </dsp:txXfrm>
    </dsp:sp>
    <dsp:sp modelId="{602064AD-4AEF-4728-9290-29E0D7BB4F97}">
      <dsp:nvSpPr>
        <dsp:cNvPr id="0" name=""/>
        <dsp:cNvSpPr/>
      </dsp:nvSpPr>
      <dsp:spPr>
        <a:xfrm>
          <a:off x="0" y="4271340"/>
          <a:ext cx="7921382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6E08E-4224-4D0B-A654-63249EB4F95D}">
      <dsp:nvSpPr>
        <dsp:cNvPr id="0" name=""/>
        <dsp:cNvSpPr/>
      </dsp:nvSpPr>
      <dsp:spPr>
        <a:xfrm>
          <a:off x="396069" y="3858060"/>
          <a:ext cx="5544967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87" tIns="0" rIns="2095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Hands On with Git</a:t>
          </a:r>
        </a:p>
      </dsp:txBody>
      <dsp:txXfrm>
        <a:off x="436418" y="3898409"/>
        <a:ext cx="5464269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9457C-F7CD-48EF-988B-3047A65197E5}">
      <dsp:nvSpPr>
        <dsp:cNvPr id="0" name=""/>
        <dsp:cNvSpPr/>
      </dsp:nvSpPr>
      <dsp:spPr>
        <a:xfrm>
          <a:off x="788484" y="26354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2349D-6591-48BC-80C9-34ED41805C14}">
      <dsp:nvSpPr>
        <dsp:cNvPr id="0" name=""/>
        <dsp:cNvSpPr/>
      </dsp:nvSpPr>
      <dsp:spPr>
        <a:xfrm>
          <a:off x="4219" y="1265760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Repository:</a:t>
          </a:r>
        </a:p>
      </dsp:txBody>
      <dsp:txXfrm>
        <a:off x="4219" y="1265760"/>
        <a:ext cx="2413125" cy="361968"/>
      </dsp:txXfrm>
    </dsp:sp>
    <dsp:sp modelId="{706ABCF6-1669-411C-ACF0-D06440554B32}">
      <dsp:nvSpPr>
        <dsp:cNvPr id="0" name=""/>
        <dsp:cNvSpPr/>
      </dsp:nvSpPr>
      <dsp:spPr>
        <a:xfrm>
          <a:off x="4219" y="1701044"/>
          <a:ext cx="2413125" cy="2228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repository is a central location where Git stores all the files, history, and metadata related to a project.</a:t>
          </a:r>
        </a:p>
      </dsp:txBody>
      <dsp:txXfrm>
        <a:off x="4219" y="1701044"/>
        <a:ext cx="2413125" cy="2228219"/>
      </dsp:txXfrm>
    </dsp:sp>
    <dsp:sp modelId="{92971047-4425-4AA2-86F6-E330BF82A29D}">
      <dsp:nvSpPr>
        <dsp:cNvPr id="0" name=""/>
        <dsp:cNvSpPr/>
      </dsp:nvSpPr>
      <dsp:spPr>
        <a:xfrm>
          <a:off x="3623906" y="26354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2237A-CD5E-4E24-BBA8-0D86D1B2A197}">
      <dsp:nvSpPr>
        <dsp:cNvPr id="0" name=""/>
        <dsp:cNvSpPr/>
      </dsp:nvSpPr>
      <dsp:spPr>
        <a:xfrm>
          <a:off x="2839641" y="1265760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Commit:</a:t>
          </a:r>
        </a:p>
      </dsp:txBody>
      <dsp:txXfrm>
        <a:off x="2839641" y="1265760"/>
        <a:ext cx="2413125" cy="361968"/>
      </dsp:txXfrm>
    </dsp:sp>
    <dsp:sp modelId="{E97C05C7-A4CF-4A65-BACE-DFFC5DE20136}">
      <dsp:nvSpPr>
        <dsp:cNvPr id="0" name=""/>
        <dsp:cNvSpPr/>
      </dsp:nvSpPr>
      <dsp:spPr>
        <a:xfrm>
          <a:off x="2839641" y="1701044"/>
          <a:ext cx="2413125" cy="2228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commit represents a snapshot of the project at a specific point in time.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records the changes made to the files in the repository, along with a commit message describing the changes.</a:t>
          </a:r>
        </a:p>
      </dsp:txBody>
      <dsp:txXfrm>
        <a:off x="2839641" y="1701044"/>
        <a:ext cx="2413125" cy="2228219"/>
      </dsp:txXfrm>
    </dsp:sp>
    <dsp:sp modelId="{FB021F29-C625-4FE7-9A41-D7003780E5AF}">
      <dsp:nvSpPr>
        <dsp:cNvPr id="0" name=""/>
        <dsp:cNvSpPr/>
      </dsp:nvSpPr>
      <dsp:spPr>
        <a:xfrm>
          <a:off x="6459328" y="26354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B2C76-76BC-4B0F-9247-EDEDEEECDAE2}">
      <dsp:nvSpPr>
        <dsp:cNvPr id="0" name=""/>
        <dsp:cNvSpPr/>
      </dsp:nvSpPr>
      <dsp:spPr>
        <a:xfrm>
          <a:off x="5675062" y="1265760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Branch:</a:t>
          </a:r>
        </a:p>
      </dsp:txBody>
      <dsp:txXfrm>
        <a:off x="5675062" y="1265760"/>
        <a:ext cx="2413125" cy="361968"/>
      </dsp:txXfrm>
    </dsp:sp>
    <dsp:sp modelId="{9ED7F289-16F9-479F-B7D4-A84C7AA17855}">
      <dsp:nvSpPr>
        <dsp:cNvPr id="0" name=""/>
        <dsp:cNvSpPr/>
      </dsp:nvSpPr>
      <dsp:spPr>
        <a:xfrm>
          <a:off x="5675062" y="1701044"/>
          <a:ext cx="2413125" cy="2228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branch is a separate line of development within a repository.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allows multiple versions of the project to exist simultaneously, enabling developers to work on different features or bug fixes independently.</a:t>
          </a:r>
        </a:p>
      </dsp:txBody>
      <dsp:txXfrm>
        <a:off x="5675062" y="1701044"/>
        <a:ext cx="2413125" cy="2228219"/>
      </dsp:txXfrm>
    </dsp:sp>
    <dsp:sp modelId="{BEF9E1BA-8962-4965-AA59-DAFD68DBC237}">
      <dsp:nvSpPr>
        <dsp:cNvPr id="0" name=""/>
        <dsp:cNvSpPr/>
      </dsp:nvSpPr>
      <dsp:spPr>
        <a:xfrm>
          <a:off x="9294750" y="26354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3F394-DE6E-40E7-A56C-D222AEBB1FDB}">
      <dsp:nvSpPr>
        <dsp:cNvPr id="0" name=""/>
        <dsp:cNvSpPr/>
      </dsp:nvSpPr>
      <dsp:spPr>
        <a:xfrm>
          <a:off x="8510484" y="1265760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Merge:</a:t>
          </a:r>
        </a:p>
      </dsp:txBody>
      <dsp:txXfrm>
        <a:off x="8510484" y="1265760"/>
        <a:ext cx="2413125" cy="361968"/>
      </dsp:txXfrm>
    </dsp:sp>
    <dsp:sp modelId="{9D298135-8D01-4370-B3BE-8CA57A239D06}">
      <dsp:nvSpPr>
        <dsp:cNvPr id="0" name=""/>
        <dsp:cNvSpPr/>
      </dsp:nvSpPr>
      <dsp:spPr>
        <a:xfrm>
          <a:off x="8510484" y="1701044"/>
          <a:ext cx="2413125" cy="2228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Merge is the process of combining changes from one branch into another.</a:t>
          </a:r>
        </a:p>
      </dsp:txBody>
      <dsp:txXfrm>
        <a:off x="8510484" y="1701044"/>
        <a:ext cx="2413125" cy="2228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4BACE-7194-4F67-8117-C7521BB74050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F78D4-5189-4149-8800-5BF739D7DBC5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Clone: Creating a local copy of a repository</a:t>
          </a:r>
        </a:p>
      </dsp:txBody>
      <dsp:txXfrm>
        <a:off x="333914" y="2276522"/>
        <a:ext cx="1800000" cy="720000"/>
      </dsp:txXfrm>
    </dsp:sp>
    <dsp:sp modelId="{0B66FDAD-B28F-417E-9691-F6CEEA7F1E79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31FCF-2986-41F1-ACC2-34A06A9F6BB1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Add: Staging changes for commit</a:t>
          </a:r>
        </a:p>
      </dsp:txBody>
      <dsp:txXfrm>
        <a:off x="2448914" y="2276522"/>
        <a:ext cx="1800000" cy="720000"/>
      </dsp:txXfrm>
    </dsp:sp>
    <dsp:sp modelId="{1DDD549E-C4A0-446A-AE6B-95D569D19EF7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D3470-A460-4661-9B5E-22F838E9C033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Commit: Saving changes with a message</a:t>
          </a:r>
        </a:p>
      </dsp:txBody>
      <dsp:txXfrm>
        <a:off x="4563914" y="2276522"/>
        <a:ext cx="1800000" cy="720000"/>
      </dsp:txXfrm>
    </dsp:sp>
    <dsp:sp modelId="{1957CB67-1692-4BB3-A17C-958C694E8F68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1E072-406F-4C24-98FD-F4AA38296440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Push: Publishing changes to a remote repository</a:t>
          </a:r>
        </a:p>
      </dsp:txBody>
      <dsp:txXfrm>
        <a:off x="6678914" y="2276522"/>
        <a:ext cx="1800000" cy="720000"/>
      </dsp:txXfrm>
    </dsp:sp>
    <dsp:sp modelId="{93EFDAA5-6949-4044-A189-EA1A7BF8ADDD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0" b="-3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6C1A5-2F5A-498F-B6D7-9E528A605BED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Fork: Creating a personal copy of a repository under your own GitHub account</a:t>
          </a:r>
        </a:p>
      </dsp:txBody>
      <dsp:txXfrm>
        <a:off x="8793914" y="227652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66528-EBDF-476E-A0AF-1A2E18A11189}">
      <dsp:nvSpPr>
        <dsp:cNvPr id="0" name=""/>
        <dsp:cNvSpPr/>
      </dsp:nvSpPr>
      <dsp:spPr>
        <a:xfrm>
          <a:off x="0" y="0"/>
          <a:ext cx="6666833" cy="11980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Branching and merging are crucial aspects of Git that facilitate efficient parallel development and seamless integration of changes.</a:t>
          </a:r>
        </a:p>
      </dsp:txBody>
      <dsp:txXfrm>
        <a:off x="58485" y="58485"/>
        <a:ext cx="6549863" cy="1081110"/>
      </dsp:txXfrm>
    </dsp:sp>
    <dsp:sp modelId="{D462EF5F-C29E-42D7-B3D8-F387865B8D46}">
      <dsp:nvSpPr>
        <dsp:cNvPr id="0" name=""/>
        <dsp:cNvSpPr/>
      </dsp:nvSpPr>
      <dsp:spPr>
        <a:xfrm>
          <a:off x="0" y="2013282"/>
          <a:ext cx="6666833" cy="3253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Parallel Development</a:t>
          </a:r>
        </a:p>
        <a:p>
          <a:pPr marL="171450" lvl="1" indent="-171450" algn="l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Isolation and Experimentation</a:t>
          </a:r>
        </a:p>
        <a:p>
          <a:pPr marL="171450" lvl="1" indent="-171450" algn="l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Collaboration and Code Review</a:t>
          </a:r>
        </a:p>
        <a:p>
          <a:pPr marL="171450" lvl="1" indent="-171450" algn="l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Feature Development and Bug Fixes</a:t>
          </a:r>
        </a:p>
        <a:p>
          <a:pPr marL="171450" lvl="1" indent="-171450" algn="l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Merging Changes</a:t>
          </a:r>
        </a:p>
        <a:p>
          <a:pPr marL="171450" lvl="1" indent="-171450" algn="l" defTabSz="7112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Conflict Resolution</a:t>
          </a:r>
        </a:p>
      </dsp:txBody>
      <dsp:txXfrm>
        <a:off x="0" y="2013282"/>
        <a:ext cx="6666833" cy="3253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F479-9F69-15E1-9F17-57AB58758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6B7C0-0492-62C4-738A-42919E6DF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77AD8-3C9D-D6F4-EE66-44290E4C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5BE-97F0-41C5-BCE1-A3A1ABFE2EA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5ACC-3997-FFEF-7FFB-3455FEAC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CCB89-2D67-36E9-2518-5ED4A353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ED57-497E-4E7D-A438-5BF3DE13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40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23E1-F3AB-5D43-79CF-CD282387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1AD3C-359B-665D-4469-4C286A100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B961-2EF0-7F77-4762-AC5497B3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5BE-97F0-41C5-BCE1-A3A1ABFE2EA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51C1-DAC5-0362-248F-DFE5D2DF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4FA60-A9B4-AF4E-AF35-C71AF8FB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ED57-497E-4E7D-A438-5BF3DE13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58178-4EE9-3624-9485-040DC5B93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10CDE-BF84-08DF-E215-C83EA0BAE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B711-887A-FA78-402C-632B7B49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5BE-97F0-41C5-BCE1-A3A1ABFE2EA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2D50E-0689-C37D-13FF-EA5478E5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3EB2-C7BF-A5C0-F2F2-E4027BDE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ED57-497E-4E7D-A438-5BF3DE13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4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DEE7-8F2C-DF61-CDDF-489F80E5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BA28-CEEF-0158-174D-D8D0491A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B849-70DE-8A37-CEA0-41EA6C54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5BE-97F0-41C5-BCE1-A3A1ABFE2EA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2998-6EF5-DAD5-FE64-D962FAE7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9BD6-1AA4-1F4F-CBAB-532420AF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ED57-497E-4E7D-A438-5BF3DE13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90B3-0094-C48A-BD69-236FC98C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5C221-86E3-C18E-1EE4-AE282902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5F3A-6D5D-C020-42DD-EE8D83BA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5BE-97F0-41C5-BCE1-A3A1ABFE2EA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F843F-071B-5D25-1E43-250ED66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B66B5-00A6-2278-8080-AFB7EABD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ED57-497E-4E7D-A438-5BF3DE13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69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0600-2596-AD52-83FE-40A664D3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917B-BA63-4D53-8898-ADCCF5D93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667BD-0979-0DAB-A4F7-D826D0582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1EEC4-0A33-7F0F-065D-C302E75C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5BE-97F0-41C5-BCE1-A3A1ABFE2EA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42D4-9F76-5693-843A-A711D630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1C646-ADA9-E802-4FC7-5CCF7D11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ED57-497E-4E7D-A438-5BF3DE13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54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AC9C-2E21-5477-A621-E8CB9AA3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D04F6-15E5-4684-D245-6D6662500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1F170-43CE-4F10-2FFC-0E042A472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DCBF7-F51B-9F38-DBC4-FB25975ED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909C4-8A28-E46C-108F-B56B1946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0878C-03A3-2A7E-1C31-615AB485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5BE-97F0-41C5-BCE1-A3A1ABFE2EA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4F01A-B0D1-1076-34B9-4C8C82C0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1766F-49ED-5175-18D4-F1FFA2CB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ED57-497E-4E7D-A438-5BF3DE13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4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A72F-F9C0-604B-296A-497DF236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CEDAB-A868-51DF-4347-8ED52ABA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5BE-97F0-41C5-BCE1-A3A1ABFE2EA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775AA-1061-20A3-8448-30B1C5CE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93772-730D-E043-A607-90ACF602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ED57-497E-4E7D-A438-5BF3DE13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92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8A317-D081-2969-40AB-6F7A2FD9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5BE-97F0-41C5-BCE1-A3A1ABFE2EA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7C671-D863-CA84-0254-3D55B6EA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A3AE9-789E-742F-1067-232C08A7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ED57-497E-4E7D-A438-5BF3DE13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6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32F5-50B5-DF9C-5ABC-B6F96118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D830-32B2-D539-9B31-DF5A0EDB1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3E4C3-C48B-50EF-A29C-1275495AF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E53D2-F814-91D6-63C3-7FA1D9B0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5BE-97F0-41C5-BCE1-A3A1ABFE2EA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1A4CE-765B-FAF6-CB8E-928F2D01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B007C-0BDD-CB7B-891E-0B1D6CBA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ED57-497E-4E7D-A438-5BF3DE13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8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8167-03D2-44BB-17C9-6757F6E2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50696-739C-2C0E-66E9-26B5A6757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743DF-A258-C47A-E989-9C2D05B25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1D39A-15F3-DEA8-462B-D2D6C5E4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5BE-97F0-41C5-BCE1-A3A1ABFE2EA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6933-C257-FD1F-5341-FD39B7E5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BD4A-9413-54EC-DA44-F2763270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ED57-497E-4E7D-A438-5BF3DE13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34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D60A0-4CB8-FE5C-C227-6FA63A20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6879E-D2C7-649A-C673-487ACE8D5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B639-791E-19B2-80EC-DBEC85378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05BE-97F0-41C5-BCE1-A3A1ABFE2EA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5A18-4138-1B26-383B-AF4BBD0E4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89D69-2E1E-7AA5-595A-228668432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CED57-497E-4E7D-A438-5BF3DE134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71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shitaKanwar04/EmpowHer-Guide/blob/master/Get%20started%20with%20Git.pdf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8C1344-CBAF-EA24-904C-921DAC33A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78029"/>
              </p:ext>
            </p:extLst>
          </p:nvPr>
        </p:nvGraphicFramePr>
        <p:xfrm>
          <a:off x="1060693" y="1544715"/>
          <a:ext cx="7921382" cy="5024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17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C8F0-5A3F-ECAE-DEFE-7812CE6C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16" y="353402"/>
            <a:ext cx="10515600" cy="65918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cs typeface="Calibri" panose="020F0502020204030204" pitchFamily="34" charset="0"/>
              </a:rPr>
              <a:t>Git Workflow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6886F-C121-AC5B-CFC9-93D6688D7784}"/>
              </a:ext>
            </a:extLst>
          </p:cNvPr>
          <p:cNvSpPr txBox="1"/>
          <p:nvPr/>
        </p:nvSpPr>
        <p:spPr>
          <a:xfrm>
            <a:off x="571228" y="1249055"/>
            <a:ext cx="1121831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Clone: Creating a local copy of a repository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Add: Staging changes for commit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Commit: Saving changes with a message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Push: Publishing changes to a remote repository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Fork: Creating a personal copy of a repository under your own GitHub account, allowing you to make changes without affecting the original project</a:t>
            </a:r>
          </a:p>
        </p:txBody>
      </p:sp>
    </p:spTree>
    <p:extLst>
      <p:ext uri="{BB962C8B-B14F-4D97-AF65-F5344CB8AC3E}">
        <p14:creationId xmlns:p14="http://schemas.microsoft.com/office/powerpoint/2010/main" val="373723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FC8F0-5A3F-ECAE-DEFE-7812CE6C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" panose="020F0502020204030204" pitchFamily="34" charset="0"/>
              </a:rPr>
              <a:t>Git and GitHub Basics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6886F-C121-AC5B-CFC9-93D6688D7784}"/>
              </a:ext>
            </a:extLst>
          </p:cNvPr>
          <p:cNvSpPr txBox="1"/>
          <p:nvPr/>
        </p:nvSpPr>
        <p:spPr>
          <a:xfrm>
            <a:off x="1684929" y="1926266"/>
            <a:ext cx="8146738" cy="58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and Github are essential tools for developers and teams that want to work on projects efficiently and collaboratively.</a:t>
            </a:r>
            <a:endParaRPr lang="en-US"/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E7265A5A-4824-F325-9965-146B7727B4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5372" y="2682005"/>
            <a:ext cx="2401590" cy="14850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2A9B8A-4307-A995-D25E-6287DA3C8BBE}"/>
              </a:ext>
            </a:extLst>
          </p:cNvPr>
          <p:cNvSpPr txBox="1"/>
          <p:nvPr/>
        </p:nvSpPr>
        <p:spPr>
          <a:xfrm>
            <a:off x="1696333" y="4367895"/>
            <a:ext cx="2588288" cy="1517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03" defTabSz="813816">
              <a:spcBef>
                <a:spcPts val="80"/>
              </a:spcBef>
            </a:pPr>
            <a:r>
              <a:rPr lang="en-US" sz="1602" b="1" kern="1200" spc="-98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en-US" sz="1602" b="1" kern="1200" spc="-156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602" b="1" kern="1200" spc="-53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602" b="1" kern="1200" spc="9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602" b="1" kern="1200" spc="-49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602" b="1" kern="1200" spc="-7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1602" b="1" kern="1200" spc="-76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602" b="1" kern="1200" spc="-15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2" b="1" kern="1200" spc="-13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602" b="1" kern="1200" spc="-7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1602" b="1" kern="1200" spc="-116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602" b="1" kern="1200" spc="-138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602" b="1" kern="1200" spc="-53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602" b="1" kern="1200" spc="-7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1602" b="1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endParaRPr lang="en-US" sz="160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303" marR="4521" defTabSz="813816">
              <a:lnSpc>
                <a:spcPct val="136900"/>
              </a:lnSpc>
              <a:spcBef>
                <a:spcPts val="1219"/>
              </a:spcBef>
            </a:pPr>
            <a:r>
              <a:rPr lang="en-US" sz="1246" kern="1200" spc="-58">
                <a:solidFill>
                  <a:schemeClr val="tx1"/>
                </a:solidFill>
                <a:latin typeface="+mn-lt"/>
                <a:ea typeface="+mn-ea"/>
                <a:cs typeface="Tahoma"/>
              </a:rPr>
              <a:t>G</a:t>
            </a:r>
            <a:r>
              <a:rPr lang="en-US" sz="1246" kern="1200" spc="-49">
                <a:solidFill>
                  <a:schemeClr val="tx1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13">
                <a:solidFill>
                  <a:schemeClr val="tx1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138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p</a:t>
            </a:r>
            <a:r>
              <a:rPr lang="en-US" sz="1246" kern="1200" spc="-13">
                <a:solidFill>
                  <a:schemeClr val="tx1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27">
                <a:solidFill>
                  <a:schemeClr val="tx1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-49">
                <a:solidFill>
                  <a:schemeClr val="tx1"/>
                </a:solidFill>
                <a:latin typeface="+mn-lt"/>
                <a:ea typeface="+mn-ea"/>
                <a:cs typeface="Tahoma"/>
              </a:rPr>
              <a:t>vi</a:t>
            </a:r>
            <a:r>
              <a:rPr lang="en-US" sz="1246" kern="1200" spc="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d</a:t>
            </a:r>
            <a:r>
              <a:rPr lang="en-US" sz="1246" kern="1200" spc="-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22">
                <a:solidFill>
                  <a:schemeClr val="tx1"/>
                </a:solidFill>
                <a:latin typeface="+mn-lt"/>
                <a:ea typeface="+mn-ea"/>
                <a:cs typeface="Tahoma"/>
              </a:rPr>
              <a:t>s</a:t>
            </a:r>
            <a:r>
              <a:rPr lang="en-US" sz="1246" kern="1200" spc="-178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p</a:t>
            </a:r>
            <a:r>
              <a:rPr lang="en-US" sz="1246" kern="1200" spc="27">
                <a:solidFill>
                  <a:schemeClr val="tx1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-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we</a:t>
            </a:r>
            <a:r>
              <a:rPr lang="en-US" sz="1246" kern="1200" spc="-13">
                <a:solidFill>
                  <a:schemeClr val="tx1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40">
                <a:solidFill>
                  <a:schemeClr val="tx1"/>
                </a:solidFill>
                <a:latin typeface="+mn-lt"/>
                <a:ea typeface="+mn-ea"/>
                <a:cs typeface="Tahoma"/>
              </a:rPr>
              <a:t>f</a:t>
            </a:r>
            <a:r>
              <a:rPr lang="en-US" sz="1246" kern="1200" spc="-58">
                <a:solidFill>
                  <a:schemeClr val="tx1"/>
                </a:solidFill>
                <a:latin typeface="+mn-lt"/>
                <a:ea typeface="+mn-ea"/>
                <a:cs typeface="Tahoma"/>
              </a:rPr>
              <a:t>u</a:t>
            </a:r>
            <a:r>
              <a:rPr lang="en-US" sz="1246" kern="1200" spc="40">
                <a:solidFill>
                  <a:schemeClr val="tx1"/>
                </a:solidFill>
                <a:latin typeface="+mn-lt"/>
                <a:ea typeface="+mn-ea"/>
                <a:cs typeface="Tahoma"/>
              </a:rPr>
              <a:t>l</a:t>
            </a:r>
            <a:r>
              <a:rPr lang="en-US" sz="1246" kern="1200" spc="-169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22">
                <a:solidFill>
                  <a:schemeClr val="tx1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27">
                <a:solidFill>
                  <a:schemeClr val="tx1"/>
                </a:solidFill>
                <a:latin typeface="+mn-lt"/>
                <a:ea typeface="+mn-ea"/>
                <a:cs typeface="Tahoma"/>
              </a:rPr>
              <a:t>oo</a:t>
            </a:r>
            <a:r>
              <a:rPr lang="en-US" sz="1246" kern="1200" spc="22">
                <a:solidFill>
                  <a:schemeClr val="tx1"/>
                </a:solidFill>
                <a:latin typeface="+mn-lt"/>
                <a:ea typeface="+mn-ea"/>
                <a:cs typeface="Tahoma"/>
              </a:rPr>
              <a:t>l</a:t>
            </a:r>
            <a:r>
              <a:rPr lang="en-US" sz="1246" kern="1200" spc="-22">
                <a:solidFill>
                  <a:schemeClr val="tx1"/>
                </a:solidFill>
                <a:latin typeface="+mn-lt"/>
                <a:ea typeface="+mn-ea"/>
                <a:cs typeface="Tahoma"/>
              </a:rPr>
              <a:t>s</a:t>
            </a:r>
            <a:r>
              <a:rPr lang="en-US" sz="1246" kern="1200" spc="-178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40">
                <a:solidFill>
                  <a:schemeClr val="tx1"/>
                </a:solidFill>
                <a:latin typeface="+mn-lt"/>
                <a:ea typeface="+mn-ea"/>
                <a:cs typeface="Tahoma"/>
              </a:rPr>
              <a:t>f</a:t>
            </a:r>
            <a:r>
              <a:rPr lang="en-US" sz="1246" kern="1200" spc="27">
                <a:solidFill>
                  <a:schemeClr val="tx1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-9">
                <a:solidFill>
                  <a:schemeClr val="tx1"/>
                </a:solidFill>
                <a:latin typeface="+mn-lt"/>
                <a:ea typeface="+mn-ea"/>
                <a:cs typeface="Tahoma"/>
              </a:rPr>
              <a:t>r  m</a:t>
            </a:r>
            <a:r>
              <a:rPr lang="en-US" sz="1246" kern="1200" spc="-85">
                <a:solidFill>
                  <a:schemeClr val="tx1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9">
                <a:solidFill>
                  <a:schemeClr val="tx1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-85">
                <a:solidFill>
                  <a:schemeClr val="tx1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-53">
                <a:solidFill>
                  <a:schemeClr val="tx1"/>
                </a:solidFill>
                <a:latin typeface="+mn-lt"/>
                <a:ea typeface="+mn-ea"/>
                <a:cs typeface="Tahoma"/>
              </a:rPr>
              <a:t>g</a:t>
            </a:r>
            <a:r>
              <a:rPr lang="en-US" sz="1246" kern="1200" spc="-49">
                <a:solidFill>
                  <a:schemeClr val="tx1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9">
                <a:solidFill>
                  <a:schemeClr val="tx1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-49">
                <a:solidFill>
                  <a:schemeClr val="tx1"/>
                </a:solidFill>
                <a:latin typeface="+mn-lt"/>
                <a:ea typeface="+mn-ea"/>
                <a:cs typeface="Tahoma"/>
              </a:rPr>
              <a:t>g</a:t>
            </a:r>
            <a:r>
              <a:rPr lang="en-US" sz="1246" kern="1200" spc="-151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d</a:t>
            </a:r>
            <a:r>
              <a:rPr lang="en-US" sz="1246" kern="1200" spc="-49">
                <a:solidFill>
                  <a:schemeClr val="tx1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40">
                <a:solidFill>
                  <a:schemeClr val="tx1"/>
                </a:solidFill>
                <a:latin typeface="+mn-lt"/>
                <a:ea typeface="+mn-ea"/>
                <a:cs typeface="Tahoma"/>
              </a:rPr>
              <a:t>ff</a:t>
            </a:r>
            <a:r>
              <a:rPr lang="en-US" sz="1246" kern="1200" spc="-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13">
                <a:solidFill>
                  <a:schemeClr val="tx1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-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9">
                <a:solidFill>
                  <a:schemeClr val="tx1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13">
                <a:solidFill>
                  <a:schemeClr val="tx1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138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49">
                <a:solidFill>
                  <a:schemeClr val="tx1"/>
                </a:solidFill>
                <a:latin typeface="+mn-lt"/>
                <a:ea typeface="+mn-ea"/>
                <a:cs typeface="Tahoma"/>
              </a:rPr>
              <a:t>v</a:t>
            </a:r>
            <a:r>
              <a:rPr lang="en-US" sz="1246" kern="1200" spc="-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13">
                <a:solidFill>
                  <a:schemeClr val="tx1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-49">
                <a:solidFill>
                  <a:schemeClr val="tx1"/>
                </a:solidFill>
                <a:latin typeface="+mn-lt"/>
                <a:ea typeface="+mn-ea"/>
                <a:cs typeface="Tahoma"/>
              </a:rPr>
              <a:t>si</a:t>
            </a:r>
            <a:r>
              <a:rPr lang="en-US" sz="1246" kern="1200" spc="27">
                <a:solidFill>
                  <a:schemeClr val="tx1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9">
                <a:solidFill>
                  <a:schemeClr val="tx1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-22">
                <a:solidFill>
                  <a:schemeClr val="tx1"/>
                </a:solidFill>
                <a:latin typeface="+mn-lt"/>
                <a:ea typeface="+mn-ea"/>
                <a:cs typeface="Tahoma"/>
              </a:rPr>
              <a:t>s</a:t>
            </a:r>
            <a:r>
              <a:rPr lang="en-US" sz="1246" kern="1200" spc="-178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27">
                <a:solidFill>
                  <a:schemeClr val="tx1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-27">
                <a:solidFill>
                  <a:schemeClr val="tx1"/>
                </a:solidFill>
                <a:latin typeface="+mn-lt"/>
                <a:ea typeface="+mn-ea"/>
                <a:cs typeface="Tahoma"/>
              </a:rPr>
              <a:t>f</a:t>
            </a:r>
            <a:r>
              <a:rPr lang="en-US" sz="1246" kern="1200" spc="-9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4">
                <a:solidFill>
                  <a:schemeClr val="tx1"/>
                </a:solidFill>
                <a:latin typeface="+mn-lt"/>
                <a:ea typeface="+mn-ea"/>
                <a:cs typeface="Tahoma"/>
              </a:rPr>
              <a:t>c</a:t>
            </a:r>
            <a:r>
              <a:rPr lang="en-US" sz="1246" kern="1200" spc="27">
                <a:solidFill>
                  <a:schemeClr val="tx1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d</a:t>
            </a:r>
            <a:r>
              <a:rPr lang="en-US" sz="1246" kern="1200" spc="-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62">
                <a:solidFill>
                  <a:schemeClr val="tx1"/>
                </a:solidFill>
                <a:latin typeface="+mn-lt"/>
                <a:ea typeface="+mn-ea"/>
                <a:cs typeface="Tahoma"/>
              </a:rPr>
              <a:t>,</a:t>
            </a:r>
            <a:r>
              <a:rPr lang="en-US" sz="1246" kern="1200" spc="-160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w</a:t>
            </a:r>
            <a:r>
              <a:rPr lang="en-US" sz="1246" kern="1200" spc="9">
                <a:solidFill>
                  <a:schemeClr val="tx1"/>
                </a:solidFill>
                <a:latin typeface="+mn-lt"/>
                <a:ea typeface="+mn-ea"/>
                <a:cs typeface="Tahoma"/>
              </a:rPr>
              <a:t>h</a:t>
            </a:r>
            <a:r>
              <a:rPr lang="en-US" sz="1246" kern="1200" spc="-49">
                <a:solidFill>
                  <a:schemeClr val="tx1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-4">
                <a:solidFill>
                  <a:schemeClr val="tx1"/>
                </a:solidFill>
                <a:latin typeface="+mn-lt"/>
                <a:ea typeface="+mn-ea"/>
                <a:cs typeface="Tahoma"/>
              </a:rPr>
              <a:t>ch</a:t>
            </a:r>
            <a:r>
              <a:rPr lang="en-US" sz="1246" kern="1200" spc="-134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9">
                <a:solidFill>
                  <a:schemeClr val="tx1"/>
                </a:solidFill>
                <a:latin typeface="+mn-lt"/>
                <a:ea typeface="+mn-ea"/>
                <a:cs typeface="Tahoma"/>
              </a:rPr>
              <a:t>m</a:t>
            </a:r>
            <a:r>
              <a:rPr lang="en-US" sz="1246" kern="1200" spc="-85">
                <a:solidFill>
                  <a:schemeClr val="tx1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k</a:t>
            </a:r>
            <a:r>
              <a:rPr lang="en-US" sz="1246" kern="1200" spc="-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22">
                <a:solidFill>
                  <a:schemeClr val="tx1"/>
                </a:solidFill>
                <a:latin typeface="+mn-lt"/>
                <a:ea typeface="+mn-ea"/>
                <a:cs typeface="Tahoma"/>
              </a:rPr>
              <a:t>s</a:t>
            </a:r>
            <a:r>
              <a:rPr lang="en-US" sz="1246" kern="1200" spc="-178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49">
                <a:solidFill>
                  <a:schemeClr val="tx1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13">
                <a:solidFill>
                  <a:schemeClr val="tx1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138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85">
                <a:solidFill>
                  <a:schemeClr val="tx1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-49">
                <a:solidFill>
                  <a:schemeClr val="tx1"/>
                </a:solidFill>
                <a:latin typeface="+mn-lt"/>
                <a:ea typeface="+mn-ea"/>
                <a:cs typeface="Tahoma"/>
              </a:rPr>
              <a:t>si</a:t>
            </a:r>
            <a:r>
              <a:rPr lang="en-US" sz="1246" kern="1200" spc="-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9">
                <a:solidFill>
                  <a:schemeClr val="tx1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-151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22">
                <a:solidFill>
                  <a:schemeClr val="tx1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13">
                <a:solidFill>
                  <a:schemeClr val="tx1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-134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22">
                <a:solidFill>
                  <a:schemeClr val="tx1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13">
                <a:solidFill>
                  <a:schemeClr val="tx1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-85">
                <a:solidFill>
                  <a:schemeClr val="tx1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-4">
                <a:solidFill>
                  <a:schemeClr val="tx1"/>
                </a:solidFill>
                <a:latin typeface="+mn-lt"/>
                <a:ea typeface="+mn-ea"/>
                <a:cs typeface="Tahoma"/>
              </a:rPr>
              <a:t>c</a:t>
            </a:r>
            <a:r>
              <a:rPr lang="en-US" sz="1246" kern="1200" spc="4">
                <a:solidFill>
                  <a:schemeClr val="tx1"/>
                </a:solidFill>
                <a:latin typeface="+mn-lt"/>
                <a:ea typeface="+mn-ea"/>
                <a:cs typeface="Tahoma"/>
              </a:rPr>
              <a:t>k  </a:t>
            </a:r>
            <a:r>
              <a:rPr lang="en-US" sz="1246" kern="1200" spc="-4">
                <a:solidFill>
                  <a:schemeClr val="tx1"/>
                </a:solidFill>
                <a:latin typeface="+mn-lt"/>
                <a:ea typeface="+mn-ea"/>
                <a:cs typeface="Tahoma"/>
              </a:rPr>
              <a:t>c</a:t>
            </a:r>
            <a:r>
              <a:rPr lang="en-US" sz="1246" kern="1200" spc="9">
                <a:solidFill>
                  <a:schemeClr val="tx1"/>
                </a:solidFill>
                <a:latin typeface="+mn-lt"/>
                <a:ea typeface="+mn-ea"/>
                <a:cs typeface="Tahoma"/>
              </a:rPr>
              <a:t>h</a:t>
            </a:r>
            <a:r>
              <a:rPr lang="en-US" sz="1246" kern="1200" spc="-85">
                <a:solidFill>
                  <a:schemeClr val="tx1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9">
                <a:solidFill>
                  <a:schemeClr val="tx1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-53">
                <a:solidFill>
                  <a:schemeClr val="tx1"/>
                </a:solidFill>
                <a:latin typeface="+mn-lt"/>
                <a:ea typeface="+mn-ea"/>
                <a:cs typeface="Tahoma"/>
              </a:rPr>
              <a:t>g</a:t>
            </a:r>
            <a:r>
              <a:rPr lang="en-US" sz="1246" kern="1200" spc="-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22">
                <a:solidFill>
                  <a:schemeClr val="tx1"/>
                </a:solidFill>
                <a:latin typeface="+mn-lt"/>
                <a:ea typeface="+mn-ea"/>
                <a:cs typeface="Tahoma"/>
              </a:rPr>
              <a:t>s</a:t>
            </a:r>
            <a:r>
              <a:rPr lang="en-US" sz="1246" kern="1200" spc="-178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85">
                <a:solidFill>
                  <a:schemeClr val="tx1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9">
                <a:solidFill>
                  <a:schemeClr val="tx1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18">
                <a:solidFill>
                  <a:schemeClr val="tx1"/>
                </a:solidFill>
                <a:latin typeface="+mn-lt"/>
                <a:ea typeface="+mn-ea"/>
                <a:cs typeface="Tahoma"/>
              </a:rPr>
              <a:t>d</a:t>
            </a:r>
            <a:r>
              <a:rPr lang="en-US" sz="1246" kern="1200" spc="-151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9">
                <a:solidFill>
                  <a:schemeClr val="tx1"/>
                </a:solidFill>
                <a:latin typeface="+mn-lt"/>
                <a:ea typeface="+mn-ea"/>
                <a:cs typeface="Tahoma"/>
              </a:rPr>
              <a:t>m</a:t>
            </a:r>
            <a:r>
              <a:rPr lang="en-US" sz="1246" kern="1200" spc="-85">
                <a:solidFill>
                  <a:schemeClr val="tx1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9">
                <a:solidFill>
                  <a:schemeClr val="tx1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-85">
                <a:solidFill>
                  <a:schemeClr val="tx1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-53">
                <a:solidFill>
                  <a:schemeClr val="tx1"/>
                </a:solidFill>
                <a:latin typeface="+mn-lt"/>
                <a:ea typeface="+mn-ea"/>
                <a:cs typeface="Tahoma"/>
              </a:rPr>
              <a:t>g</a:t>
            </a:r>
            <a:r>
              <a:rPr lang="en-US" sz="1246" kern="1200" spc="-27">
                <a:solidFill>
                  <a:schemeClr val="tx1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142">
                <a:solidFill>
                  <a:schemeClr val="tx1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4">
                <a:solidFill>
                  <a:schemeClr val="tx1"/>
                </a:solidFill>
                <a:latin typeface="+mn-lt"/>
                <a:ea typeface="+mn-ea"/>
                <a:cs typeface="Tahoma"/>
              </a:rPr>
              <a:t>c</a:t>
            </a:r>
            <a:r>
              <a:rPr lang="en-US" sz="1246" kern="1200" spc="27">
                <a:solidFill>
                  <a:schemeClr val="tx1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9">
                <a:solidFill>
                  <a:schemeClr val="tx1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40">
                <a:solidFill>
                  <a:schemeClr val="tx1"/>
                </a:solidFill>
                <a:latin typeface="+mn-lt"/>
                <a:ea typeface="+mn-ea"/>
                <a:cs typeface="Tahoma"/>
              </a:rPr>
              <a:t>f</a:t>
            </a:r>
            <a:r>
              <a:rPr lang="en-US" sz="1246" kern="1200" spc="22">
                <a:solidFill>
                  <a:schemeClr val="tx1"/>
                </a:solidFill>
                <a:latin typeface="+mn-lt"/>
                <a:ea typeface="+mn-ea"/>
                <a:cs typeface="Tahoma"/>
              </a:rPr>
              <a:t>l</a:t>
            </a:r>
            <a:r>
              <a:rPr lang="en-US" sz="1246" kern="1200" spc="-49">
                <a:solidFill>
                  <a:schemeClr val="tx1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-4">
                <a:solidFill>
                  <a:schemeClr val="tx1"/>
                </a:solidFill>
                <a:latin typeface="+mn-lt"/>
                <a:ea typeface="+mn-ea"/>
                <a:cs typeface="Tahoma"/>
              </a:rPr>
              <a:t>c</a:t>
            </a:r>
            <a:r>
              <a:rPr lang="en-US" sz="1246" kern="1200" spc="22">
                <a:solidFill>
                  <a:schemeClr val="tx1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49">
                <a:solidFill>
                  <a:schemeClr val="tx1"/>
                </a:solidFill>
                <a:latin typeface="+mn-lt"/>
                <a:ea typeface="+mn-ea"/>
                <a:cs typeface="Tahoma"/>
              </a:rPr>
              <a:t>s</a:t>
            </a:r>
            <a:r>
              <a:rPr lang="en-US" sz="1246" kern="1200" spc="-62">
                <a:solidFill>
                  <a:schemeClr val="tx1"/>
                </a:solidFill>
                <a:latin typeface="+mn-lt"/>
                <a:ea typeface="+mn-ea"/>
                <a:cs typeface="Tahoma"/>
              </a:rPr>
              <a:t>.</a:t>
            </a:r>
            <a:endParaRPr lang="en-US" sz="1400">
              <a:cs typeface="Tahoma"/>
            </a:endParaRPr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D7B081E3-CC52-0986-A8BA-042076A2D1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7867" y="2624778"/>
            <a:ext cx="2410076" cy="1485082"/>
          </a:xfrm>
          <a:prstGeom prst="rect">
            <a:avLst/>
          </a:prstGeom>
        </p:spPr>
      </p:pic>
      <p:pic>
        <p:nvPicPr>
          <p:cNvPr id="12" name="object 10">
            <a:extLst>
              <a:ext uri="{FF2B5EF4-FFF2-40B4-BE49-F238E27FC236}">
                <a16:creationId xmlns:a16="http://schemas.microsoft.com/office/drawing/2014/main" id="{A067FE85-E650-03BF-0B0C-39F3EC6FFB2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6284" y="2682005"/>
            <a:ext cx="2401590" cy="1485082"/>
          </a:xfrm>
          <a:prstGeom prst="rect">
            <a:avLst/>
          </a:prstGeom>
        </p:spPr>
      </p:pic>
      <p:sp>
        <p:nvSpPr>
          <p:cNvPr id="13" name="object 9">
            <a:extLst>
              <a:ext uri="{FF2B5EF4-FFF2-40B4-BE49-F238E27FC236}">
                <a16:creationId xmlns:a16="http://schemas.microsoft.com/office/drawing/2014/main" id="{8C4CF8CF-94A3-6B4A-EF4C-D62D6EBFF43D}"/>
              </a:ext>
            </a:extLst>
          </p:cNvPr>
          <p:cNvSpPr txBox="1"/>
          <p:nvPr/>
        </p:nvSpPr>
        <p:spPr>
          <a:xfrm>
            <a:off x="8097746" y="4346985"/>
            <a:ext cx="2410076" cy="1438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" marR="702481" defTabSz="813816">
              <a:lnSpc>
                <a:spcPct val="104200"/>
              </a:lnSpc>
            </a:pPr>
            <a:r>
              <a:rPr lang="en-US" sz="1602" b="1" kern="1200" spc="-116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602" b="1" kern="1200" spc="-7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1602" b="1" kern="1200" spc="-53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602" b="1" kern="1200" spc="-11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602" b="1" kern="1200" spc="-49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602" b="1" kern="1200" spc="-116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602" b="1" kern="1200" spc="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602" b="1" kern="1200" spc="-129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2" b="1" kern="1200" spc="-156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602" b="1" kern="1200" spc="-49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602" b="1" kern="1200" spc="-138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602" b="1" kern="1200" spc="-8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1602" b="1" kern="1200" spc="-15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2" b="1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602" b="1" kern="1200" spc="-49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602" b="1" kern="1200" spc="-7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 </a:t>
            </a:r>
            <a:r>
              <a:rPr lang="en-US" sz="1602" b="1" kern="1200" spc="-8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</a:t>
            </a:r>
            <a:endParaRPr lang="en-US" sz="160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303" marR="4521" defTabSz="813816">
              <a:lnSpc>
                <a:spcPct val="136900"/>
              </a:lnSpc>
              <a:spcBef>
                <a:spcPts val="1219"/>
              </a:spcBef>
            </a:pPr>
            <a:r>
              <a:rPr lang="en-US" sz="1246" kern="1200" spc="-53">
                <a:solidFill>
                  <a:srgbClr val="262525"/>
                </a:solidFill>
                <a:latin typeface="+mn-lt"/>
                <a:ea typeface="+mn-ea"/>
                <a:cs typeface="Tahoma"/>
              </a:rPr>
              <a:t>S</a:t>
            </a:r>
            <a:r>
              <a:rPr lang="en-US" sz="1246" kern="1200" spc="22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85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-13">
                <a:solidFill>
                  <a:srgbClr val="262525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13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138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18">
                <a:solidFill>
                  <a:srgbClr val="262525"/>
                </a:solidFill>
                <a:latin typeface="+mn-lt"/>
                <a:ea typeface="+mn-ea"/>
                <a:cs typeface="Tahoma"/>
              </a:rPr>
              <a:t>w</a:t>
            </a:r>
            <a:r>
              <a:rPr lang="en-US" sz="1246" kern="1200" spc="27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-13">
                <a:solidFill>
                  <a:srgbClr val="262525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18">
                <a:solidFill>
                  <a:srgbClr val="262525"/>
                </a:solidFill>
                <a:latin typeface="+mn-lt"/>
                <a:ea typeface="+mn-ea"/>
                <a:cs typeface="Tahoma"/>
              </a:rPr>
              <a:t>k</a:t>
            </a:r>
            <a:r>
              <a:rPr lang="en-US" sz="1246" kern="1200" spc="-49">
                <a:solidFill>
                  <a:srgbClr val="262525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9">
                <a:solidFill>
                  <a:srgbClr val="262525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-49">
                <a:solidFill>
                  <a:srgbClr val="262525"/>
                </a:solidFill>
                <a:latin typeface="+mn-lt"/>
                <a:ea typeface="+mn-ea"/>
                <a:cs typeface="Tahoma"/>
              </a:rPr>
              <a:t>g</a:t>
            </a:r>
            <a:r>
              <a:rPr lang="en-US" sz="1246" kern="1200" spc="-151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18">
                <a:solidFill>
                  <a:srgbClr val="262525"/>
                </a:solidFill>
                <a:latin typeface="+mn-lt"/>
                <a:ea typeface="+mn-ea"/>
                <a:cs typeface="Tahoma"/>
              </a:rPr>
              <a:t>w</a:t>
            </a:r>
            <a:r>
              <a:rPr lang="en-US" sz="1246" kern="1200" spc="-49">
                <a:solidFill>
                  <a:srgbClr val="262525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22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4">
                <a:solidFill>
                  <a:srgbClr val="262525"/>
                </a:solidFill>
                <a:latin typeface="+mn-lt"/>
                <a:ea typeface="+mn-ea"/>
                <a:cs typeface="Tahoma"/>
              </a:rPr>
              <a:t>h</a:t>
            </a:r>
            <a:r>
              <a:rPr lang="en-US" sz="1246" kern="1200" spc="-134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53">
                <a:solidFill>
                  <a:srgbClr val="262525"/>
                </a:solidFill>
                <a:latin typeface="+mn-lt"/>
                <a:ea typeface="+mn-ea"/>
                <a:cs typeface="Tahoma"/>
              </a:rPr>
              <a:t>g</a:t>
            </a:r>
            <a:r>
              <a:rPr lang="en-US" sz="1246" kern="1200" spc="-49">
                <a:solidFill>
                  <a:srgbClr val="262525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13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138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85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9">
                <a:solidFill>
                  <a:srgbClr val="262525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18">
                <a:solidFill>
                  <a:srgbClr val="262525"/>
                </a:solidFill>
                <a:latin typeface="+mn-lt"/>
                <a:ea typeface="+mn-ea"/>
                <a:cs typeface="Tahoma"/>
              </a:rPr>
              <a:t>d</a:t>
            </a:r>
            <a:r>
              <a:rPr lang="en-US" sz="1246" kern="1200" spc="-151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13">
                <a:solidFill>
                  <a:srgbClr val="262525"/>
                </a:solidFill>
                <a:latin typeface="+mn-lt"/>
                <a:ea typeface="+mn-ea"/>
                <a:cs typeface="Tahoma"/>
              </a:rPr>
              <a:t>b</a:t>
            </a:r>
            <a:r>
              <a:rPr lang="en-US" sz="1246" kern="1200" spc="-18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 </a:t>
            </a:r>
            <a:r>
              <a:rPr lang="en-US" sz="1246" kern="1200" spc="-85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-9">
                <a:solidFill>
                  <a:srgbClr val="262525"/>
                </a:solidFill>
                <a:latin typeface="+mn-lt"/>
                <a:ea typeface="+mn-ea"/>
                <a:cs typeface="Tahoma"/>
              </a:rPr>
              <a:t>m</a:t>
            </a:r>
            <a:r>
              <a:rPr lang="en-US" sz="1246" kern="1200" spc="-85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18">
                <a:solidFill>
                  <a:srgbClr val="262525"/>
                </a:solidFill>
                <a:latin typeface="+mn-lt"/>
                <a:ea typeface="+mn-ea"/>
                <a:cs typeface="Tahoma"/>
              </a:rPr>
              <a:t>z</a:t>
            </a:r>
            <a:r>
              <a:rPr lang="en-US" sz="1246" kern="1200" spc="-18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18">
                <a:solidFill>
                  <a:srgbClr val="262525"/>
                </a:solidFill>
                <a:latin typeface="+mn-lt"/>
                <a:ea typeface="+mn-ea"/>
                <a:cs typeface="Tahoma"/>
              </a:rPr>
              <a:t>d</a:t>
            </a:r>
            <a:r>
              <a:rPr lang="en-US" sz="1246" kern="1200" spc="-151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13">
                <a:solidFill>
                  <a:srgbClr val="262525"/>
                </a:solidFill>
                <a:latin typeface="+mn-lt"/>
                <a:ea typeface="+mn-ea"/>
                <a:cs typeface="Tahoma"/>
              </a:rPr>
              <a:t>b</a:t>
            </a:r>
            <a:r>
              <a:rPr lang="en-US" sz="1246" kern="1200" spc="-27">
                <a:solidFill>
                  <a:srgbClr val="262525"/>
                </a:solidFill>
                <a:latin typeface="+mn-lt"/>
                <a:ea typeface="+mn-ea"/>
                <a:cs typeface="Tahoma"/>
              </a:rPr>
              <a:t>y</a:t>
            </a:r>
            <a:r>
              <a:rPr lang="en-US" sz="1246" kern="1200" spc="-169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49">
                <a:solidFill>
                  <a:srgbClr val="262525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22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22">
                <a:solidFill>
                  <a:srgbClr val="262525"/>
                </a:solidFill>
                <a:latin typeface="+mn-lt"/>
                <a:ea typeface="+mn-ea"/>
                <a:cs typeface="Tahoma"/>
              </a:rPr>
              <a:t>s</a:t>
            </a:r>
            <a:r>
              <a:rPr lang="en-US" sz="1246" kern="1200" spc="-178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4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f</a:t>
            </a:r>
            <a:r>
              <a:rPr lang="en-US" sz="1246" kern="1200" spc="22">
                <a:solidFill>
                  <a:srgbClr val="262525"/>
                </a:solidFill>
                <a:latin typeface="+mn-lt"/>
                <a:ea typeface="+mn-ea"/>
                <a:cs typeface="Tahoma"/>
              </a:rPr>
              <a:t>l</a:t>
            </a:r>
            <a:r>
              <a:rPr lang="en-US" sz="1246" kern="1200" spc="-18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45">
                <a:solidFill>
                  <a:srgbClr val="262525"/>
                </a:solidFill>
                <a:latin typeface="+mn-lt"/>
                <a:ea typeface="+mn-ea"/>
                <a:cs typeface="Tahoma"/>
              </a:rPr>
              <a:t>x</a:t>
            </a:r>
            <a:r>
              <a:rPr lang="en-US" sz="1246" kern="1200" spc="-49">
                <a:solidFill>
                  <a:srgbClr val="262525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13">
                <a:solidFill>
                  <a:srgbClr val="262525"/>
                </a:solidFill>
                <a:latin typeface="+mn-lt"/>
                <a:ea typeface="+mn-ea"/>
                <a:cs typeface="Tahoma"/>
              </a:rPr>
              <a:t>b</a:t>
            </a:r>
            <a:r>
              <a:rPr lang="en-US" sz="1246" kern="1200" spc="-49">
                <a:solidFill>
                  <a:srgbClr val="262525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22">
                <a:solidFill>
                  <a:srgbClr val="262525"/>
                </a:solidFill>
                <a:latin typeface="+mn-lt"/>
                <a:ea typeface="+mn-ea"/>
                <a:cs typeface="Tahoma"/>
              </a:rPr>
              <a:t>l</a:t>
            </a:r>
            <a:r>
              <a:rPr lang="en-US" sz="1246" kern="1200" spc="-49">
                <a:solidFill>
                  <a:srgbClr val="262525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22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116">
                <a:solidFill>
                  <a:srgbClr val="262525"/>
                </a:solidFill>
                <a:latin typeface="+mn-lt"/>
                <a:ea typeface="+mn-ea"/>
                <a:cs typeface="Tahoma"/>
              </a:rPr>
              <a:t>y</a:t>
            </a:r>
            <a:r>
              <a:rPr lang="en-US" sz="1246" kern="1200" spc="-62">
                <a:solidFill>
                  <a:srgbClr val="262525"/>
                </a:solidFill>
                <a:latin typeface="+mn-lt"/>
                <a:ea typeface="+mn-ea"/>
                <a:cs typeface="Tahoma"/>
              </a:rPr>
              <a:t>.</a:t>
            </a:r>
            <a:r>
              <a:rPr lang="en-US" sz="1246" kern="1200" spc="-226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 T    h    e       s   e    t   u   p         g   u   i    d   e      i    s       g    i    v    e    n           b    e   l    o   w    .          </a:t>
            </a:r>
            <a:endParaRPr lang="en-US" sz="1400">
              <a:cs typeface="Tahoma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23107512-5191-0B5D-2FD9-D9D9C0406008}"/>
              </a:ext>
            </a:extLst>
          </p:cNvPr>
          <p:cNvSpPr txBox="1"/>
          <p:nvPr/>
        </p:nvSpPr>
        <p:spPr>
          <a:xfrm>
            <a:off x="4653486" y="4346985"/>
            <a:ext cx="2696344" cy="1437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" marR="101161" defTabSz="813816">
              <a:lnSpc>
                <a:spcPct val="104200"/>
              </a:lnSpc>
            </a:pPr>
            <a:r>
              <a:rPr lang="en-US" sz="1602" b="1" kern="1200" spc="-1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602" b="1" kern="1200" spc="-7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1602" b="1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ll</a:t>
            </a:r>
            <a:r>
              <a:rPr lang="en-US" sz="1602" b="1" kern="1200" spc="-8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602" b="1" kern="1200" spc="-10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602" b="1" kern="1200" spc="-7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1602" b="1" kern="1200" spc="-5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602" b="1" kern="1200" spc="-8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602" b="1" kern="1200" spc="-138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602" b="1" kern="1200" spc="-4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602" b="1" kern="1200" spc="-11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602" b="1" kern="1200" spc="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602" b="1" kern="1200" spc="-12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2" b="1" kern="1200" spc="-7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1602" b="1" kern="1200" spc="-7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602" b="1" kern="1200" spc="-15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2" b="1" kern="1200" spc="-9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602" b="1" kern="1200" spc="-11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2" b="1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602" b="1" kern="1200" spc="-53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1602" b="1" kern="1200" spc="-7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1602" b="1" kern="1200" spc="-15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</a:t>
            </a:r>
            <a:r>
              <a:rPr lang="en-US" sz="1602" b="1" kern="1200" spc="-1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602" b="1" kern="1200" spc="-7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 </a:t>
            </a:r>
            <a:r>
              <a:rPr lang="en-US" sz="1602" b="1" kern="1200" spc="-156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sz="1602" b="1" kern="1200" spc="-4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602" b="1" kern="1200" spc="-138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602" b="1" kern="1200" spc="-8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1602" b="1" kern="1200" spc="-15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2" b="1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602" b="1" kern="1200" spc="-4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602" b="1" kern="1200" spc="-8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endParaRPr lang="en-US" sz="160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303" marR="4521" defTabSz="813816">
              <a:lnSpc>
                <a:spcPct val="136200"/>
              </a:lnSpc>
              <a:spcBef>
                <a:spcPts val="1228"/>
              </a:spcBef>
            </a:pPr>
            <a:r>
              <a:rPr lang="en-US" sz="1246" kern="1200" spc="-45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C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ll</a:t>
            </a:r>
            <a:r>
              <a:rPr lang="en-US" sz="1246" kern="1200" spc="-85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b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-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-85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4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-4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g</a:t>
            </a:r>
            <a:r>
              <a:rPr lang="en-US" sz="1246" kern="1200" spc="-151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-13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p</a:t>
            </a:r>
            <a:r>
              <a:rPr lang="en-US" sz="1246" kern="1200" spc="-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-116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j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4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c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s</a:t>
            </a:r>
            <a:r>
              <a:rPr lang="en-US" sz="1246" kern="1200" spc="-17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b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4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c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-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m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es  e</a:t>
            </a:r>
            <a:r>
              <a:rPr lang="en-US" sz="1246" kern="1200" spc="-85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-4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si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-151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w</a:t>
            </a:r>
            <a:r>
              <a:rPr lang="en-US" sz="1246" kern="1200" spc="-4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4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h</a:t>
            </a:r>
            <a:r>
              <a:rPr lang="en-US" sz="1246" kern="1200" spc="-134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5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g</a:t>
            </a:r>
            <a:r>
              <a:rPr lang="en-US" sz="1246" kern="1200" spc="-4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6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.</a:t>
            </a:r>
            <a:r>
              <a:rPr lang="en-US" sz="1246" kern="1200" spc="-226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spc="-214" dirty="0">
                <a:solidFill>
                  <a:srgbClr val="262525"/>
                </a:solidFill>
                <a:cs typeface="Tahoma"/>
              </a:rPr>
              <a:t>  Y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-4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u</a:t>
            </a:r>
            <a:r>
              <a:rPr lang="en-US" sz="1246" kern="1200" spc="-200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 </a:t>
            </a:r>
            <a:r>
              <a:rPr lang="en-US" sz="1246" kern="1200" spc="-4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c</a:t>
            </a:r>
            <a:r>
              <a:rPr lang="en-US" sz="1246" kern="1200" spc="-85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-13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4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c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ll</a:t>
            </a:r>
            <a:r>
              <a:rPr lang="en-US" sz="1246" kern="1200" spc="-85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b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-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-85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  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-13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-2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p</a:t>
            </a:r>
            <a:r>
              <a:rPr lang="en-US" sz="1246" kern="1200" spc="-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-116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j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4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c</a:t>
            </a:r>
            <a:r>
              <a:rPr lang="en-US" sz="1246" kern="1200" spc="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13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5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g</a:t>
            </a:r>
            <a:r>
              <a:rPr lang="en-US" sz="1246" kern="1200" spc="-85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-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d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l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4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s</a:t>
            </a:r>
            <a:r>
              <a:rPr lang="en-US" sz="1246" kern="1200" spc="-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s</a:t>
            </a:r>
            <a:r>
              <a:rPr lang="en-US" sz="1246" kern="1200" spc="-17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-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f</a:t>
            </a:r>
            <a:r>
              <a:rPr lang="en-US" sz="1246" kern="1200" spc="-80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h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  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l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-4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c</a:t>
            </a:r>
            <a:r>
              <a:rPr lang="en-US" sz="1246" kern="1200" spc="-85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4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i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-13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85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d</a:t>
            </a:r>
            <a:r>
              <a:rPr lang="en-US" sz="1246" kern="1200" spc="-151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b</a:t>
            </a:r>
            <a:r>
              <a:rPr lang="en-US" sz="1246" kern="1200" spc="-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14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4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s</a:t>
            </a:r>
            <a:r>
              <a:rPr lang="en-US" sz="1246" kern="1200" spc="-5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u</a:t>
            </a:r>
            <a:r>
              <a:rPr lang="en-US" sz="1246" kern="1200" spc="-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-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14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h</a:t>
            </a:r>
            <a:r>
              <a:rPr lang="en-US" sz="1246" kern="1200" spc="-85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13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4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v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-4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y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  </a:t>
            </a:r>
            <a:r>
              <a:rPr lang="en-US" sz="1246" kern="1200" spc="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h</a:t>
            </a:r>
            <a:r>
              <a:rPr lang="en-US" sz="1246" kern="1200" spc="-85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-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s</a:t>
            </a:r>
            <a:r>
              <a:rPr lang="en-US" sz="1246" kern="1200" spc="-17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h</a:t>
            </a:r>
            <a:r>
              <a:rPr lang="en-US" sz="1246" kern="1200" spc="-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14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l</a:t>
            </a:r>
            <a:r>
              <a:rPr lang="en-US" sz="1246" kern="1200" spc="-85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a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4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s</a:t>
            </a:r>
            <a:r>
              <a:rPr lang="en-US" sz="1246" kern="1200" spc="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-13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4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v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13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r</a:t>
            </a:r>
            <a:r>
              <a:rPr lang="en-US" sz="1246" kern="1200" spc="-4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si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n</a:t>
            </a:r>
            <a:r>
              <a:rPr lang="en-US" sz="1246" kern="1200" spc="-13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-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f</a:t>
            </a:r>
            <a:r>
              <a:rPr lang="en-US" sz="1246" kern="1200" spc="-80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2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t</a:t>
            </a:r>
            <a:r>
              <a:rPr lang="en-US" sz="1246" kern="1200" spc="9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h</a:t>
            </a:r>
            <a:r>
              <a:rPr lang="en-US" sz="1246" kern="1200" spc="-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14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 </a:t>
            </a:r>
            <a:r>
              <a:rPr lang="en-US" sz="1246" kern="1200" spc="-4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c</a:t>
            </a:r>
            <a:r>
              <a:rPr lang="en-US" sz="1246" kern="1200" spc="27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o</a:t>
            </a:r>
            <a:r>
              <a:rPr lang="en-US" sz="1246" kern="1200" spc="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d</a:t>
            </a:r>
            <a:r>
              <a:rPr lang="en-US" sz="1246" kern="1200" spc="-18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e</a:t>
            </a:r>
            <a:r>
              <a:rPr lang="en-US" sz="1246" kern="1200" spc="-62" dirty="0">
                <a:solidFill>
                  <a:srgbClr val="262525"/>
                </a:solidFill>
                <a:latin typeface="+mn-lt"/>
                <a:ea typeface="+mn-ea"/>
                <a:cs typeface="Tahoma"/>
              </a:rPr>
              <a:t>.</a:t>
            </a:r>
            <a:endParaRPr lang="en-US" sz="1400" dirty="0">
              <a:cs typeface="Tahom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07EF40-80B4-B18B-6C49-F709FAF1C9F7}"/>
              </a:ext>
            </a:extLst>
          </p:cNvPr>
          <p:cNvSpPr txBox="1"/>
          <p:nvPr/>
        </p:nvSpPr>
        <p:spPr>
          <a:xfrm>
            <a:off x="1565372" y="5954738"/>
            <a:ext cx="9061256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Guide : Please click </a:t>
            </a: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here</a:t>
            </a: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open the guide.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FC8F0-5A3F-ECAE-DEFE-7812CE6C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Git Concepts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1F2C1309-1A38-C740-3099-E1E489E6D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1482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31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A5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8A1153-508A-AE64-E50C-A06AC986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Workflow Diagram</a:t>
            </a:r>
          </a:p>
        </p:txBody>
      </p:sp>
      <p:pic>
        <p:nvPicPr>
          <p:cNvPr id="1026" name="Picture 2" descr="Git, GitHub, &amp; Workflow Fundamentals - DEV Community">
            <a:extLst>
              <a:ext uri="{FF2B5EF4-FFF2-40B4-BE49-F238E27FC236}">
                <a16:creationId xmlns:a16="http://schemas.microsoft.com/office/drawing/2014/main" id="{6F4E92A4-E1DE-3830-10EF-B040D9D3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0172" y="961812"/>
            <a:ext cx="749135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FC8F0-5A3F-ECAE-DEFE-7812CE6C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Workflow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8B1AF4E-39CB-B87D-F188-5F39E4A82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37956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97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FC8F0-5A3F-ECAE-DEFE-7812CE6C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Branches and Merges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C25B4F65-8EA2-6CB7-D516-AFE46B483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266026"/>
              </p:ext>
            </p:extLst>
          </p:nvPr>
        </p:nvGraphicFramePr>
        <p:xfrm>
          <a:off x="4644639" y="104793"/>
          <a:ext cx="6666833" cy="608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89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FC8F0-5A3F-ECAE-DEFE-7812CE6C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Hands On with Git</a:t>
            </a:r>
          </a:p>
        </p:txBody>
      </p:sp>
    </p:spTree>
    <p:extLst>
      <p:ext uri="{BB962C8B-B14F-4D97-AF65-F5344CB8AC3E}">
        <p14:creationId xmlns:p14="http://schemas.microsoft.com/office/powerpoint/2010/main" val="279215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C8F0-5A3F-ECAE-DEFE-7812CE6C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16" y="353402"/>
            <a:ext cx="10515600" cy="65918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cs typeface="Calibri" panose="020F0502020204030204" pitchFamily="34" charset="0"/>
              </a:rPr>
              <a:t>Git Commands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6886F-C121-AC5B-CFC9-93D6688D7784}"/>
              </a:ext>
            </a:extLst>
          </p:cNvPr>
          <p:cNvSpPr txBox="1"/>
          <p:nvPr/>
        </p:nvSpPr>
        <p:spPr>
          <a:xfrm>
            <a:off x="571228" y="1249055"/>
            <a:ext cx="1121831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Clone: Creating a local copy of a repository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Add: Staging changes for commit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Commit: Saving changes with a message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Push: Publishing changes to a remote repository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Fork: Creating a personal copy of a repository under your own GitHub account, allowing you to make changes without affecting the original project</a:t>
            </a:r>
          </a:p>
        </p:txBody>
      </p:sp>
    </p:spTree>
    <p:extLst>
      <p:ext uri="{BB962C8B-B14F-4D97-AF65-F5344CB8AC3E}">
        <p14:creationId xmlns:p14="http://schemas.microsoft.com/office/powerpoint/2010/main" val="220464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C8F0-5A3F-ECAE-DEFE-7812CE6C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16" y="353402"/>
            <a:ext cx="10515600" cy="65918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cs typeface="Calibri" panose="020F0502020204030204" pitchFamily="34" charset="0"/>
              </a:rPr>
              <a:t>Git Workflow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6886F-C121-AC5B-CFC9-93D6688D7784}"/>
              </a:ext>
            </a:extLst>
          </p:cNvPr>
          <p:cNvSpPr txBox="1"/>
          <p:nvPr/>
        </p:nvSpPr>
        <p:spPr>
          <a:xfrm>
            <a:off x="571228" y="1249055"/>
            <a:ext cx="1121831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Clone: Creating a local copy of a repository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Add: Staging changes for commit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Commit: Saving changes with a message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Push: Publishing changes to a remote repository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Fork: Creating a personal copy of a repository under your own GitHub account, allowing you to make changes without affecting the original project</a:t>
            </a:r>
          </a:p>
        </p:txBody>
      </p:sp>
    </p:spTree>
    <p:extLst>
      <p:ext uri="{BB962C8B-B14F-4D97-AF65-F5344CB8AC3E}">
        <p14:creationId xmlns:p14="http://schemas.microsoft.com/office/powerpoint/2010/main" val="178997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Agenda</vt:lpstr>
      <vt:lpstr>Git and GitHub Basics</vt:lpstr>
      <vt:lpstr>Key Git Concepts</vt:lpstr>
      <vt:lpstr>Git Workflow Diagram</vt:lpstr>
      <vt:lpstr>Git Workflow</vt:lpstr>
      <vt:lpstr>Git Branches and Merges</vt:lpstr>
      <vt:lpstr>Hands On with Git</vt:lpstr>
      <vt:lpstr>Git Commands</vt:lpstr>
      <vt:lpstr>Git Workflow</vt:lpstr>
      <vt:lpstr>Git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Ishita Kanwar (MIS)</dc:creator>
  <cp:lastModifiedBy>Shravan Nambiar (MIS)</cp:lastModifiedBy>
  <cp:revision>3</cp:revision>
  <dcterms:created xsi:type="dcterms:W3CDTF">2023-09-05T10:02:15Z</dcterms:created>
  <dcterms:modified xsi:type="dcterms:W3CDTF">2023-09-06T10:49:23Z</dcterms:modified>
</cp:coreProperties>
</file>