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8" r:id="rId3"/>
    <p:sldId id="264" r:id="rId4"/>
    <p:sldId id="289" r:id="rId5"/>
    <p:sldId id="290" r:id="rId6"/>
    <p:sldId id="2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135"/>
    <a:srgbClr val="BDA07D"/>
    <a:srgbClr val="F5F9F9"/>
    <a:srgbClr val="627272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5C316-CF52-84C9-51D4-AEAB7F69C9DD}" v="3" dt="2024-02-29T18:31:03.690"/>
    <p1510:client id="{04245DD8-F0AE-8EEC-87C7-65A9985AAE68}" v="1" dt="2024-02-29T18:35:47.841"/>
    <p1510:client id="{18FF534C-6FFA-4738-8C03-A3179E4AF2A7}" v="1" dt="2024-02-29T17:56:41.857"/>
    <p1510:client id="{4B7DCA75-2ED1-AD1F-B53A-53BC1981DEAF}" v="4" dt="2024-02-29T17:58:20.664"/>
    <p1510:client id="{589ECA5C-D054-E097-CC01-A474354DE30E}" v="57" dt="2024-02-28T18:41:09.856"/>
    <p1510:client id="{7581E67D-39B2-7BD3-7C4F-55EB8D2C2954}" v="736" dt="2024-02-29T17:48:39.197"/>
    <p1510:client id="{997BB65D-6D56-3E22-BE2A-1EA685C4BB09}" v="297" dt="2024-02-28T18:01:24.282"/>
    <p1510:client id="{A3111D0F-BC9A-A0B2-348F-E7FAB2479FA5}" v="2" dt="2024-02-29T18:22:54.177"/>
    <p1510:client id="{A76EFBAA-563F-DF78-59C8-EBFFE96E0D94}" v="4" dt="2024-02-28T18:43:00.292"/>
    <p1510:client id="{D2FB3DA5-3105-918B-35B6-CAEDC5771A49}" v="300" dt="2024-02-28T18:18:45.198"/>
    <p1510:client id="{D65BC749-930C-EF34-A9A6-3300690BB174}" v="9" dt="2024-02-29T18:29:57.765"/>
    <p1510:client id="{F963F0BE-7DE6-FE39-DF65-E8BFAC0E9490}" v="1" dt="2024-02-29T18:35:18.32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4" cy="28622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4" cy="6181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52488" y="950976"/>
            <a:ext cx="5239512" cy="49651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EEBC2D4-4F41-249E-7141-E0E12113CE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72346" y="0"/>
            <a:ext cx="28956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806065"/>
      </p:ext>
    </p:extLst>
  </p:cSld>
  <p:clrMapOvr>
    <a:masterClrMapping/>
  </p:clrMapOvr>
  <p:transition spd="med">
    <p:pull dir="r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65D0-3E91-45C0-BC6C-CC7BFE58B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4800" y="3429000"/>
            <a:ext cx="3097320" cy="978408"/>
          </a:xfrm>
          <a:prstGeom prst="rect">
            <a:avLst/>
          </a:prstGeom>
        </p:spPr>
        <p:txBody>
          <a:bodyPr anchor="ctr"/>
          <a:lstStyle>
            <a:lvl1pPr algn="l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651A5D-2C86-4900-A248-8559E39BDA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0510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5F84479-AB5A-4587-BAAF-A05E52224B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5700" y="2854660"/>
            <a:ext cx="4749800" cy="2129971"/>
          </a:xfrm>
          <a:prstGeom prst="rect">
            <a:avLst/>
          </a:prstGeom>
        </p:spPr>
        <p:txBody>
          <a:bodyPr anchor="ctr"/>
          <a:lstStyle>
            <a:lvl1pPr marL="28575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cap="none" spc="50" baseline="0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D8D3253-3A08-4F2F-B6B3-607BBC6B33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39334"/>
      </p:ext>
    </p:extLst>
  </p:cSld>
  <p:clrMapOvr>
    <a:masterClrMapping/>
  </p:clrMapOvr>
  <p:transition spd="med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220C40-4EC0-BFB1-D615-1455BA15A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3684897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B9A4D3-8D91-4865-B422-5F60885A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592874" y="3684898"/>
            <a:ext cx="9006253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ECDAF5-DEB9-4A0C-9165-6ED23184A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543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EA1AD-EC70-422F-BADD-FCA14BF9D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28750" y="3520775"/>
            <a:ext cx="328246" cy="328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4996E-63EA-4C88-816A-3AE158BB5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80314" y="3520775"/>
            <a:ext cx="328246" cy="3282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A09893-F9A1-4FA2-A462-C1C443EC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31878" y="3520775"/>
            <a:ext cx="328246" cy="3282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FBC17-744B-4367-90B4-20C9CDBD1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83442" y="3520775"/>
            <a:ext cx="328246" cy="32824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D6CCE-53EA-424C-A29B-35A77F7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35004" y="3520775"/>
            <a:ext cx="328246" cy="3282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ADC218-9303-4431-8BD2-4D5F9C19A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92873" y="2964383"/>
            <a:ext cx="0" cy="41571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724929-97F8-4988-BD69-D86CAA695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1" y="2964383"/>
            <a:ext cx="0" cy="4157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0FEF08-1FB7-46B4-AB6B-D672A96A7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99127" y="2964383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8BA510CE-108D-434A-9BE7-BE67121752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172" y="2075688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00414708-82D0-44BF-8CBD-2D165A3856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5172" y="2578608"/>
            <a:ext cx="2251564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272F07D4-1C66-4FA2-8361-FC6267F177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70216" y="2075688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432C0CF3-19F3-4C10-9EEC-BA5E5F3FD2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70216" y="2578608"/>
            <a:ext cx="2251564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4A3A0AFC-7EB9-4059-8C59-C42379BA92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3340" y="2075688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417F27A8-21AF-48E6-8A67-65C9920A30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73340" y="2578608"/>
            <a:ext cx="2251564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26C8D2A-15B8-4AB1-83F7-74DB0A35CC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6736" y="4398264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07311D06-DEA1-4811-AC58-E3B935DC5A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6736" y="4917263"/>
            <a:ext cx="2251562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23AC1CF6-E394-4A35-A634-F187E005A4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1784" y="4398264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3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F72BEB0-9B11-4205-B9FC-10E5201C81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21784" y="4917263"/>
            <a:ext cx="2251562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574CD7-C8A6-4F56-81B4-F72FB22E0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844715" y="3977431"/>
            <a:ext cx="0" cy="41571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FC7994-2504-4FF9-81F5-24405FEF0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47565" y="3977431"/>
            <a:ext cx="0" cy="41571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837692"/>
      </p:ext>
    </p:extLst>
  </p:cSld>
  <p:clrMapOvr>
    <a:masterClrMapping/>
  </p:clrMapOvr>
  <p:transition spd="med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umn layout"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01351-79F8-4AD7-A22B-E7AFB1C69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9A49BC-8099-40DE-8210-5A1CBAA42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7BBE6-4278-4E33-9044-72A2E0C0E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8564" y="1585733"/>
            <a:ext cx="2065188" cy="39959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549E-0E7C-4599-B51C-97AA7E52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2832" y="1585733"/>
            <a:ext cx="2065188" cy="39959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7C507F-AD4D-47B6-88C3-C1D0154FB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3405" y="1585733"/>
            <a:ext cx="2065188" cy="39959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266B1-BBD1-44C0-8D4C-4E651D320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3980" y="1585733"/>
            <a:ext cx="2065188" cy="399591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1BB1CE-E3FA-4E7F-A54B-3FB67509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1052" y="1585733"/>
            <a:ext cx="2065188" cy="39959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D11F63-A3DB-4EB1-9148-6E8C6678D1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7843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normalizeH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6E63495-7407-4360-95F6-82D0C68813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7843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3A879552-0B9C-48EC-8D07-A24DB252D6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52111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8337BD60-5C54-4FEC-A9D6-5C29EB9479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52111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25F7073D-87C3-473A-9A04-748C3F6826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82684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5CB2BF3B-6E9D-4A28-A938-C9CC9E4964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2684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4E179CD-2F9C-44FA-813E-253ACC4A97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13259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34D58360-D7DD-4F33-A29E-5F4835C2DC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13259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AA5A81E7-83B9-4A30-9A57-98FFF27160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30331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C45C6D3E-88B9-42D5-9A94-6D2B9CA3CD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30331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374537742"/>
      </p:ext>
    </p:extLst>
  </p:cSld>
  <p:clrMapOvr>
    <a:masterClrMapping/>
  </p:clrMapOvr>
  <p:transition spd="med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A750E0F3-3708-7BB7-7A9E-123ED3BAC6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D283EBF-8FBA-4A7A-9DCE-23E0BF7F6A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69848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8D76D02-A6E3-446F-B85B-CAD9ED0641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0664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954B1A-CAD7-4645-A1B3-1A5EFD54C9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0664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D517EAC0-89E0-4247-B048-92F65C868A7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236976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F5710E0-5399-4C8A-9D92-390195CB6F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907792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19883F1-27DD-46A1-AD71-3AE142560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07792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7847BEB8-AC95-445E-AFB4-34B7658BB992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5404104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2B5CAB5-1932-4DC0-BBBD-8ABA7C5D5D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74920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E248F87C-2911-41CB-A4BD-6ECD4E13B8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74920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7B6B3681-1E21-44DA-AADA-F5E638A87423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7571232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2D88AD4B-15C6-42C2-B9A5-BD645DA67D7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242048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D79E337C-DD94-4BC6-9F28-69AC04CD2B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242048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026B0125-C5D1-4397-BA37-9D1FCB7DA71E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9738360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57BE95A-45E1-4F78-9162-0D9005657D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409176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EF2F2B86-E2A2-406A-9EED-2FBD6601798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409176" y="5431536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EAB4BA-80BD-7371-B929-19121B20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444748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5AB06E-DF62-F8F9-5394-965FE9EF6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288188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703C-0E17-F953-C69A-F4BE3C334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9959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4C6290-D338-8FBA-9D0B-CAF45DE68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39717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04D8C7-8727-8343-DFC8-E415C809B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78565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1314"/>
            <a:ext cx="12192000" cy="3806686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29248"/>
      </p:ext>
    </p:extLst>
  </p:cSld>
  <p:clrMapOvr>
    <a:masterClrMapping/>
  </p:clrMapOvr>
  <p:transition spd="med">
    <p:pull dir="r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4B8443F-E5FA-5D35-EFF6-7896CFEE75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063838"/>
            <a:ext cx="506632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add subtitle here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9C9904-11DE-F8AA-4316-5ACEC5829E3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199" y="2486203"/>
            <a:ext cx="10515600" cy="3343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537760"/>
      </p:ext>
    </p:extLst>
  </p:cSld>
  <p:clrMapOvr>
    <a:masterClrMapping/>
  </p:clrMapOvr>
  <p:transition spd="med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98BF-0DCC-40E9-B9E5-892F3CCF5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224" y="502920"/>
            <a:ext cx="5010912" cy="1627632"/>
          </a:xfrm>
          <a:prstGeom prst="rect">
            <a:avLst/>
          </a:prstGeom>
          <a:noFill/>
        </p:spPr>
        <p:txBody>
          <a:bodyPr lIns="91440" tIns="45720" rIns="91440" bIns="45720" anchor="t" anchorCtr="0"/>
          <a:lstStyle>
            <a:lvl1pPr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8C8EB8A-A968-4E47-AE69-9A01E7717E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68496" y="2752344"/>
            <a:ext cx="3602736" cy="3255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spc="400" baseline="0"/>
            </a:lvl1pPr>
          </a:lstStyle>
          <a:p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AD04F8B-0B18-4B5F-B3A8-8EEDC439F5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90288" y="1911096"/>
            <a:ext cx="2350008" cy="99669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lIns="1371600" bIns="365760" anchor="ctr"/>
          <a:lstStyle>
            <a:lvl1pPr marL="0" indent="0" algn="l">
              <a:buNone/>
              <a:defRPr sz="2000" i="0" cap="none" spc="20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F8DE9-CF33-BBAF-FFA6-1487D09E6B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46136" y="0"/>
            <a:ext cx="3602736" cy="3255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spc="400" baseline="0"/>
            </a:lvl1pPr>
          </a:lstStyle>
          <a:p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37F6F0D-FCD4-63B1-5371-FFB63A75BB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946136" y="3602736"/>
            <a:ext cx="3602736" cy="3255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spc="400" baseline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73971"/>
      </p:ext>
    </p:extLst>
  </p:cSld>
  <p:clrMapOvr>
    <a:masterClrMapping/>
  </p:clrMapOvr>
  <p:transition spd="med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9A62FB8A-A588-91BB-620B-64E5D20902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B9DAAC-E781-43E6-913C-893B8D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1655546"/>
            <a:ext cx="12192001" cy="5202454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6584" y="2276856"/>
            <a:ext cx="2743200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add subtitle here 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86584" y="2916936"/>
            <a:ext cx="2743200" cy="25603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200" spc="5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499BD94-B24B-4B23-9B87-81DF413EA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0" y="2276856"/>
            <a:ext cx="2743200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BC5A941-8EB4-4D4B-9671-6B8FA6447A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0" y="2916936"/>
            <a:ext cx="2743200" cy="25603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200" spc="5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9C76B36E-858A-1EFF-2A70-C8D5ADDC0C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777FD6-2BEA-C70A-1C6D-8885D53E9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2470543" y="2771478"/>
            <a:ext cx="60725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ABE26A-0746-BC10-0802-C29EAD6C2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6968402" y="2771478"/>
            <a:ext cx="60725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79207"/>
      </p:ext>
    </p:extLst>
  </p:cSld>
  <p:clrMapOvr>
    <a:masterClrMapping/>
  </p:clrMapOvr>
  <p:transition spd="med">
    <p:pull dir="r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57" r:id="rId4"/>
    <p:sldLayoutId id="2147483656" r:id="rId5"/>
    <p:sldLayoutId id="2147483665" r:id="rId6"/>
    <p:sldLayoutId id="2147483652" r:id="rId7"/>
    <p:sldLayoutId id="2147483658" r:id="rId8"/>
  </p:sldLayoutIdLst>
  <p:transition spd="med">
    <p:pull dir="r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Interface gráfica do usuário, Aplicativo, Ícone&#10;&#10;Descrição gerada automaticamente">
            <a:extLst>
              <a:ext uri="{FF2B5EF4-FFF2-40B4-BE49-F238E27FC236}">
                <a16:creationId xmlns:a16="http://schemas.microsoft.com/office/drawing/2014/main" id="{AF86C13F-453C-FA1D-A8AC-CB38DAADD1B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3442" r="13442"/>
          <a:stretch/>
        </p:blipFill>
        <p:spPr>
          <a:xfrm>
            <a:off x="7009279" y="1152619"/>
            <a:ext cx="5103813" cy="4886325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3D64C50-A740-468A-8AB6-F949358D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20" y="-1475790"/>
            <a:ext cx="5278514" cy="2862225"/>
          </a:xfrm>
        </p:spPr>
        <p:txBody>
          <a:bodyPr lIns="91440" tIns="45720" rIns="91440" bIns="45720" anchor="b"/>
          <a:lstStyle/>
          <a:p>
            <a:pPr marL="685800" indent="-685800">
              <a:buFont typeface="Wingdings"/>
              <a:buChar char="Ø"/>
            </a:pPr>
            <a:r>
              <a:rPr lang="en-US" b="1" u="sng" err="1">
                <a:cs typeface="Segoe UI Light"/>
              </a:rPr>
              <a:t>Quem</a:t>
            </a:r>
            <a:r>
              <a:rPr lang="en-US" b="1" u="sng">
                <a:cs typeface="Segoe UI Light"/>
              </a:rPr>
              <a:t> sou?</a:t>
            </a:r>
            <a:endParaRPr lang="pt-BR" b="1" u="sng">
              <a:cs typeface="Segoe UI Ligh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94A06-38B8-4C8F-ABF0-FB763704D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9401" y="2195727"/>
            <a:ext cx="5278514" cy="618142"/>
          </a:xfrm>
        </p:spPr>
        <p:txBody>
          <a:bodyPr lIns="91440" tIns="45720" rIns="91440" bIns="45720" anchor="t"/>
          <a:lstStyle/>
          <a:p>
            <a:r>
              <a:rPr lang="en-US" sz="2800" b="1">
                <a:cs typeface="Segoe UI Light"/>
              </a:rPr>
              <a:t>Mariana Diniz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37C1019-D992-06C7-BBAF-C153A2F43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DC03E7B-6CC3-31DC-8E96-734D115DCF2A}"/>
              </a:ext>
            </a:extLst>
          </p:cNvPr>
          <p:cNvSpPr txBox="1"/>
          <p:nvPr/>
        </p:nvSpPr>
        <p:spPr>
          <a:xfrm>
            <a:off x="560294" y="3151654"/>
            <a:ext cx="392205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>
                <a:cs typeface="Segoe UI Light"/>
              </a:rPr>
              <a:t>Ensino médio completo;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>
                <a:cs typeface="Segoe UI Light"/>
              </a:rPr>
              <a:t>Técnico em Logística pela ETEC;</a:t>
            </a:r>
          </a:p>
          <a:p>
            <a:pPr marL="285750" indent="-285750">
              <a:buFont typeface="Arial"/>
              <a:buChar char="•"/>
            </a:pPr>
            <a:r>
              <a:rPr lang="pt-BR">
                <a:cs typeface="Segoe UI Light"/>
              </a:rPr>
              <a:t>Moro em Caçapava;</a:t>
            </a:r>
          </a:p>
          <a:p>
            <a:pPr marL="285750" indent="-285750">
              <a:buFont typeface="Arial"/>
              <a:buChar char="•"/>
            </a:pPr>
            <a:r>
              <a:rPr lang="pt-BR">
                <a:cs typeface="Segoe UI Light"/>
              </a:rPr>
              <a:t>5 irmãos;</a:t>
            </a:r>
          </a:p>
          <a:p>
            <a:pPr marL="285750" indent="-285750">
              <a:buFont typeface="Arial"/>
              <a:buChar char="•"/>
            </a:pPr>
            <a:r>
              <a:rPr lang="pt-BR">
                <a:cs typeface="Segoe UI Light"/>
              </a:rPr>
              <a:t>18 anos;</a:t>
            </a:r>
          </a:p>
          <a:p>
            <a:pPr marL="285750" indent="-285750">
              <a:buFont typeface="Arial"/>
              <a:buChar char="•"/>
            </a:pPr>
            <a:r>
              <a:rPr lang="pt-BR">
                <a:cs typeface="Segoe UI Light"/>
              </a:rPr>
              <a:t>Estudante da FATEC em Logística;</a:t>
            </a:r>
          </a:p>
        </p:txBody>
      </p:sp>
    </p:spTree>
    <p:extLst>
      <p:ext uri="{BB962C8B-B14F-4D97-AF65-F5344CB8AC3E}">
        <p14:creationId xmlns:p14="http://schemas.microsoft.com/office/powerpoint/2010/main" val="972569183"/>
      </p:ext>
    </p:extLst>
  </p:cSld>
  <p:clrMapOvr>
    <a:masterClrMapping/>
  </p:clrMapOvr>
  <p:transition spd="med"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856148-3910-0BC3-79A0-D0A794C6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27" y="3429000"/>
            <a:ext cx="5571208" cy="978408"/>
          </a:xfrm>
        </p:spPr>
        <p:txBody>
          <a:bodyPr lIns="91440" tIns="45720" rIns="91440" bIns="45720" anchor="ctr"/>
          <a:lstStyle/>
          <a:p>
            <a:pPr marL="457200" indent="-457200">
              <a:buFont typeface="Wingdings"/>
              <a:buChar char="Ø"/>
            </a:pPr>
            <a:r>
              <a:rPr lang="en-US" i="1">
                <a:cs typeface="Segoe UI Light"/>
              </a:rPr>
              <a:t>Por que </a:t>
            </a:r>
            <a:r>
              <a:rPr lang="en-US" i="1" err="1">
                <a:cs typeface="Segoe UI Light"/>
              </a:rPr>
              <a:t>estudar</a:t>
            </a:r>
            <a:r>
              <a:rPr lang="en-US" i="1">
                <a:cs typeface="Segoe UI Light"/>
              </a:rPr>
              <a:t> </a:t>
            </a:r>
            <a:r>
              <a:rPr lang="en-US" i="1" err="1">
                <a:cs typeface="Segoe UI Light"/>
              </a:rPr>
              <a:t>logística</a:t>
            </a:r>
            <a:r>
              <a:rPr lang="en-US" i="1">
                <a:cs typeface="Segoe UI Light"/>
              </a:rPr>
              <a:t>?</a:t>
            </a:r>
            <a:endParaRPr lang="pt-BR">
              <a:cs typeface="Segoe UI Light"/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DFB0792-7AC7-432E-83DE-660EEF1072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41589" b="41589"/>
          <a:stretch/>
        </p:blipFill>
        <p:spPr>
          <a:xfrm>
            <a:off x="-1697" y="119265"/>
            <a:ext cx="12192000" cy="20510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E72FF0-3C0E-499A-8DA6-324675513B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lIns="91440" tIns="45720" rIns="91440" bIns="45720" anchor="ctr"/>
          <a:lstStyle/>
          <a:p>
            <a:r>
              <a:rPr lang="en-US" err="1">
                <a:cs typeface="Segoe UI Light"/>
              </a:rPr>
              <a:t>Aprofundar</a:t>
            </a:r>
            <a:r>
              <a:rPr lang="en-US">
                <a:cs typeface="Segoe UI Light"/>
              </a:rPr>
              <a:t> </a:t>
            </a:r>
            <a:r>
              <a:rPr lang="en-US" err="1">
                <a:cs typeface="Segoe UI Light"/>
              </a:rPr>
              <a:t>os</a:t>
            </a:r>
            <a:r>
              <a:rPr lang="en-US">
                <a:cs typeface="Segoe UI Light"/>
              </a:rPr>
              <a:t> </a:t>
            </a:r>
            <a:r>
              <a:rPr lang="en-US" err="1">
                <a:cs typeface="Segoe UI Light"/>
              </a:rPr>
              <a:t>conhecimentos</a:t>
            </a:r>
            <a:r>
              <a:rPr lang="en-US">
                <a:cs typeface="Segoe UI Light"/>
              </a:rPr>
              <a:t> para </a:t>
            </a:r>
            <a:r>
              <a:rPr lang="en-US" err="1">
                <a:cs typeface="Segoe UI Light"/>
              </a:rPr>
              <a:t>obter</a:t>
            </a:r>
            <a:r>
              <a:rPr lang="en-US">
                <a:cs typeface="Segoe UI Light"/>
              </a:rPr>
              <a:t> </a:t>
            </a:r>
            <a:r>
              <a:rPr lang="en-US" err="1">
                <a:cs typeface="Segoe UI Light"/>
              </a:rPr>
              <a:t>opotunidades</a:t>
            </a:r>
            <a:r>
              <a:rPr lang="en-US">
                <a:cs typeface="Segoe UI Light"/>
              </a:rPr>
              <a:t> no mercado de </a:t>
            </a:r>
            <a:r>
              <a:rPr lang="en-US" err="1">
                <a:cs typeface="Segoe UI Light"/>
              </a:rPr>
              <a:t>trabalho</a:t>
            </a:r>
            <a:r>
              <a:rPr lang="en-US">
                <a:cs typeface="Segoe UI Light"/>
              </a:rPr>
              <a:t>.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74151A1F-A25A-2910-C449-ABB2502B4FA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45613" b="45613"/>
          <a:stretch/>
        </p:blipFill>
        <p:spPr>
          <a:xfrm>
            <a:off x="0" y="5788241"/>
            <a:ext cx="12192000" cy="1069760"/>
          </a:xfrm>
        </p:spPr>
      </p:pic>
    </p:spTree>
    <p:extLst>
      <p:ext uri="{BB962C8B-B14F-4D97-AF65-F5344CB8AC3E}">
        <p14:creationId xmlns:p14="http://schemas.microsoft.com/office/powerpoint/2010/main" val="1321790359"/>
      </p:ext>
    </p:extLst>
  </p:cSld>
  <p:clrMapOvr>
    <a:masterClrMapping/>
  </p:clrMapOvr>
  <p:transition spd="med"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3C4CC1D7-A91E-4CD5-B051-0B202E09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62" y="489096"/>
            <a:ext cx="10515600" cy="567872"/>
          </a:xfrm>
        </p:spPr>
        <p:txBody>
          <a:bodyPr lIns="91440" tIns="45720" rIns="91440" bIns="45720" anchor="t"/>
          <a:lstStyle/>
          <a:p>
            <a:r>
              <a:rPr lang="en-US">
                <a:cs typeface="Segoe UI Light"/>
              </a:rPr>
              <a:t>hobby</a:t>
            </a:r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C73BB6C-294B-4A13-AFEB-58CFBE6EDC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cs typeface="Segoe UI Light"/>
              </a:rPr>
              <a:t> </a:t>
            </a:r>
            <a:r>
              <a:rPr lang="en-US" err="1">
                <a:cs typeface="Segoe UI Light"/>
              </a:rPr>
              <a:t>Tocar</a:t>
            </a:r>
            <a:r>
              <a:rPr lang="en-US">
                <a:cs typeface="Segoe UI Light"/>
              </a:rPr>
              <a:t> piano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6F35BA7-9C1A-47BD-9F51-FF505471E93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lIns="91440" tIns="45720" rIns="91440" bIns="45720" anchor="t"/>
          <a:lstStyle/>
          <a:p>
            <a:pPr marL="171450" indent="-171450">
              <a:buChar char="•"/>
            </a:pPr>
            <a:r>
              <a:rPr lang="en-US" err="1">
                <a:cs typeface="Segoe UI Light"/>
              </a:rPr>
              <a:t>Criação</a:t>
            </a:r>
            <a:r>
              <a:rPr lang="en-US">
                <a:cs typeface="Segoe UI Light"/>
              </a:rPr>
              <a:t> de </a:t>
            </a:r>
            <a:r>
              <a:rPr lang="en-US" err="1">
                <a:cs typeface="Segoe UI Light"/>
              </a:rPr>
              <a:t>melodias</a:t>
            </a:r>
            <a:r>
              <a:rPr lang="en-US">
                <a:cs typeface="Segoe UI Light"/>
              </a:rPr>
              <a:t> com </a:t>
            </a:r>
            <a:r>
              <a:rPr lang="en-US" err="1">
                <a:cs typeface="Segoe UI Light"/>
              </a:rPr>
              <a:t>os</a:t>
            </a:r>
            <a:r>
              <a:rPr lang="en-US">
                <a:cs typeface="Segoe UI Light"/>
              </a:rPr>
              <a:t> </a:t>
            </a:r>
            <a:r>
              <a:rPr lang="en-US" err="1">
                <a:cs typeface="Segoe UI Light"/>
              </a:rPr>
              <a:t>acordes</a:t>
            </a:r>
            <a:r>
              <a:rPr lang="en-US">
                <a:cs typeface="Segoe UI Light"/>
              </a:rPr>
              <a:t>.</a:t>
            </a:r>
          </a:p>
          <a:p>
            <a:pPr marL="171450" indent="-171450">
              <a:lnSpc>
                <a:spcPct val="113999"/>
              </a:lnSpc>
              <a:buChar char="•"/>
            </a:pPr>
            <a:endParaRPr lang="en-US">
              <a:cs typeface="Segoe UI Light"/>
            </a:endParaRP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56983C54-58DE-4EC6-A4F8-CC5E0956C55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cs typeface="Segoe UI Light"/>
              </a:rPr>
              <a:t>    </a:t>
            </a:r>
            <a:r>
              <a:rPr lang="en-US" err="1">
                <a:cs typeface="Segoe UI Light"/>
              </a:rPr>
              <a:t>escrever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69FD5778-FBC3-4719-B73E-FDA8CD3E6F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948887" y="3378650"/>
            <a:ext cx="1826631" cy="1527689"/>
          </a:xfrm>
        </p:spPr>
        <p:txBody>
          <a:bodyPr lIns="91440" tIns="45720" rIns="91440" bIns="4572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err="1">
                <a:cs typeface="Segoe UI Light"/>
              </a:rPr>
              <a:t>Textos</a:t>
            </a:r>
            <a:r>
              <a:rPr lang="en-US" dirty="0">
                <a:cs typeface="Segoe UI Light"/>
              </a:rPr>
              <a:t> </a:t>
            </a:r>
            <a:r>
              <a:rPr lang="en-US" err="1">
                <a:cs typeface="Segoe UI Light"/>
              </a:rPr>
              <a:t>sobre</a:t>
            </a:r>
            <a:r>
              <a:rPr lang="en-US" dirty="0">
                <a:cs typeface="Segoe UI Light"/>
              </a:rPr>
              <a:t> </a:t>
            </a:r>
            <a:r>
              <a:rPr lang="en-US" err="1">
                <a:cs typeface="Segoe UI Light"/>
              </a:rPr>
              <a:t>autoajuda</a:t>
            </a:r>
            <a:r>
              <a:rPr lang="en-US" dirty="0">
                <a:cs typeface="Segoe UI Light"/>
              </a:rPr>
              <a:t>;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D1B4E94F-ED75-4961-8559-62760ECE77C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cs typeface="Segoe UI Light"/>
              </a:rPr>
              <a:t> </a:t>
            </a:r>
            <a:r>
              <a:rPr lang="en-US" err="1">
                <a:cs typeface="Segoe UI Light"/>
              </a:rPr>
              <a:t>Ouvir</a:t>
            </a:r>
            <a:r>
              <a:rPr lang="en-US">
                <a:cs typeface="Segoe UI Light"/>
              </a:rPr>
              <a:t> </a:t>
            </a:r>
            <a:r>
              <a:rPr lang="en-US" err="1">
                <a:cs typeface="Segoe UI Light"/>
              </a:rPr>
              <a:t>música</a:t>
            </a:r>
            <a:r>
              <a:rPr lang="en-US">
                <a:cs typeface="Segoe UI Light"/>
              </a:rPr>
              <a:t> 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E5506267-2D48-49F5-A83E-BDD4CEDE678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lIns="91440" tIns="45720" rIns="91440" bIns="45720" anchor="t"/>
          <a:lstStyle/>
          <a:p>
            <a:pPr marL="171450" indent="-171450">
              <a:buChar char="•"/>
            </a:pPr>
            <a:r>
              <a:rPr lang="en-US" err="1">
                <a:cs typeface="Segoe UI Light"/>
              </a:rPr>
              <a:t>Pagode</a:t>
            </a:r>
            <a:r>
              <a:rPr lang="en-US">
                <a:cs typeface="Segoe UI Light"/>
              </a:rPr>
              <a:t>;</a:t>
            </a:r>
          </a:p>
          <a:p>
            <a:pPr marL="171450" indent="-171450">
              <a:lnSpc>
                <a:spcPct val="113999"/>
              </a:lnSpc>
              <a:buChar char="•"/>
            </a:pPr>
            <a:r>
              <a:rPr lang="en-US" err="1">
                <a:cs typeface="Segoe UI Light"/>
              </a:rPr>
              <a:t>Sertanejo</a:t>
            </a:r>
            <a:r>
              <a:rPr lang="en-US">
                <a:cs typeface="Segoe UI Light"/>
              </a:rPr>
              <a:t>;</a:t>
            </a:r>
          </a:p>
          <a:p>
            <a:pPr marL="171450" indent="-171450">
              <a:lnSpc>
                <a:spcPct val="113999"/>
              </a:lnSpc>
              <a:buChar char="•"/>
            </a:pPr>
            <a:r>
              <a:rPr lang="en-US">
                <a:cs typeface="Segoe UI Light"/>
              </a:rPr>
              <a:t>Reggae;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C3FBF82F-DBD2-47F5-B554-7A0405FCE74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13259" y="2432304"/>
            <a:ext cx="1951891" cy="776287"/>
          </a:xfrm>
        </p:spPr>
        <p:txBody>
          <a:bodyPr lIns="91440" tIns="45720" rIns="91440" bIns="45720" anchor="ctr"/>
          <a:lstStyle/>
          <a:p>
            <a:r>
              <a:rPr lang="en-US">
                <a:cs typeface="Segoe UI Light"/>
              </a:rPr>
              <a:t>     podcast</a:t>
            </a:r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1B675A47-B6F8-4C4D-94F4-A52389C3C52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lIns="91440" tIns="45720" rIns="91440" bIns="45720" anchor="t"/>
          <a:lstStyle/>
          <a:p>
            <a:pPr marL="171450" indent="-171450">
              <a:buChar char="•"/>
            </a:pPr>
            <a:r>
              <a:rPr lang="en-US" err="1">
                <a:cs typeface="Segoe UI Light"/>
              </a:rPr>
              <a:t>Psicologia</a:t>
            </a:r>
            <a:r>
              <a:rPr lang="en-US">
                <a:cs typeface="Segoe UI Light"/>
              </a:rPr>
              <a:t>;</a:t>
            </a:r>
          </a:p>
          <a:p>
            <a:pPr marL="171450" indent="-171450">
              <a:lnSpc>
                <a:spcPct val="113999"/>
              </a:lnSpc>
              <a:buChar char="•"/>
            </a:pPr>
            <a:r>
              <a:rPr lang="en-US" err="1">
                <a:cs typeface="Segoe UI Light"/>
              </a:rPr>
              <a:t>Entretenimento</a:t>
            </a:r>
            <a:r>
              <a:rPr lang="en-US">
                <a:cs typeface="Segoe UI Light"/>
              </a:rPr>
              <a:t>;</a:t>
            </a:r>
          </a:p>
          <a:p>
            <a:pPr marL="171450" indent="-171450">
              <a:lnSpc>
                <a:spcPct val="113999"/>
              </a:lnSpc>
              <a:buChar char="•"/>
            </a:pPr>
            <a:r>
              <a:rPr lang="en-US">
                <a:cs typeface="Segoe UI Light"/>
              </a:rPr>
              <a:t>Casos </a:t>
            </a:r>
            <a:r>
              <a:rPr lang="en-US" err="1">
                <a:cs typeface="Segoe UI Light"/>
              </a:rPr>
              <a:t>criminais</a:t>
            </a:r>
            <a:r>
              <a:rPr lang="en-US">
                <a:cs typeface="Segoe UI Light"/>
              </a:rPr>
              <a:t>;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563DF0AC-EC94-4ECF-849C-EC09FF7F46B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529478" y="2432304"/>
            <a:ext cx="2151601" cy="776287"/>
          </a:xfrm>
        </p:spPr>
        <p:txBody>
          <a:bodyPr lIns="91440" tIns="45720" rIns="91440" bIns="45720" anchor="ctr"/>
          <a:lstStyle/>
          <a:p>
            <a:r>
              <a:rPr lang="en-US" err="1">
                <a:cs typeface="Segoe UI Light"/>
              </a:rPr>
              <a:t>Assistir</a:t>
            </a:r>
            <a:r>
              <a:rPr lang="en-US">
                <a:cs typeface="Segoe UI Light"/>
              </a:rPr>
              <a:t> </a:t>
            </a:r>
            <a:r>
              <a:rPr lang="en-US" err="1">
                <a:cs typeface="Segoe UI Light"/>
              </a:rPr>
              <a:t>jogo</a:t>
            </a:r>
            <a:r>
              <a:rPr lang="en-US">
                <a:cs typeface="Segoe UI Light"/>
              </a:rPr>
              <a:t> do </a:t>
            </a:r>
            <a:r>
              <a:rPr lang="en-US" err="1">
                <a:cs typeface="Segoe UI Light"/>
              </a:rPr>
              <a:t>corinthians</a:t>
            </a:r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8A6E6F45-E685-4E7B-B715-B80B7092271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lIns="91440" tIns="45720" rIns="91440" bIns="45720" anchor="t"/>
          <a:lstStyle/>
          <a:p>
            <a:pPr marL="171450" indent="-171450">
              <a:buChar char="•"/>
            </a:pPr>
            <a:r>
              <a:rPr lang="en-US">
                <a:cs typeface="Segoe UI Light"/>
              </a:rPr>
              <a:t>Sempre me </a:t>
            </a:r>
            <a:r>
              <a:rPr lang="en-US" err="1">
                <a:cs typeface="Segoe UI Light"/>
              </a:rPr>
              <a:t>estresso</a:t>
            </a:r>
            <a:r>
              <a:rPr lang="en-US">
                <a:cs typeface="Segoe UI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0013265"/>
      </p:ext>
    </p:extLst>
  </p:cSld>
  <p:clrMapOvr>
    <a:masterClrMapping/>
  </p:clrMapOvr>
  <p:transition spd="med"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6A08D5-DE03-22B9-F70F-1D7F963E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06" y="671007"/>
            <a:ext cx="5010912" cy="1627632"/>
          </a:xfrm>
        </p:spPr>
        <p:txBody>
          <a:bodyPr/>
          <a:lstStyle/>
          <a:p>
            <a:pPr marL="457200" indent="-457200">
              <a:buFont typeface="Wingdings"/>
              <a:buChar char="Ø"/>
            </a:pPr>
            <a:r>
              <a:rPr lang="en-US" sz="5000" b="1" u="sng" err="1"/>
              <a:t>Quem</a:t>
            </a:r>
            <a:r>
              <a:rPr lang="en-US" sz="5000" b="1" u="sng"/>
              <a:t> sou?</a:t>
            </a:r>
            <a:br>
              <a:rPr lang="en-US" sz="5000" b="1" u="sng"/>
            </a:br>
            <a:endParaRPr lang="en-US">
              <a:cs typeface="Segoe UI Light"/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6FC8D695-A5F8-7B55-CF1B-9F733C7749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47052" y="6096"/>
            <a:ext cx="6148802" cy="6857371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DE92BEB-2ACD-0512-0300-09C9B085A240}"/>
              </a:ext>
            </a:extLst>
          </p:cNvPr>
          <p:cNvSpPr txBox="1"/>
          <p:nvPr/>
        </p:nvSpPr>
        <p:spPr>
          <a:xfrm>
            <a:off x="428625" y="3258109"/>
            <a:ext cx="578503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>
                <a:cs typeface="Segoe UI Light"/>
              </a:rPr>
              <a:t>Fagner Pereira Santos;</a:t>
            </a:r>
          </a:p>
          <a:p>
            <a:pPr marL="285750" indent="-285750">
              <a:buFont typeface="Arial"/>
              <a:buChar char="•"/>
            </a:pPr>
            <a:r>
              <a:rPr lang="pt-BR">
                <a:cs typeface="Segoe UI Light"/>
              </a:rPr>
              <a:t>37 anos;</a:t>
            </a:r>
          </a:p>
          <a:p>
            <a:pPr marL="285750" indent="-285750">
              <a:buFont typeface="Arial"/>
              <a:buChar char="•"/>
            </a:pPr>
            <a:r>
              <a:rPr lang="pt-BR">
                <a:cs typeface="Segoe UI Light"/>
              </a:rPr>
              <a:t>Pai/Marido;</a:t>
            </a:r>
          </a:p>
          <a:p>
            <a:pPr marL="285750" indent="-285750">
              <a:buFont typeface="Arial"/>
              <a:buChar char="•"/>
            </a:pPr>
            <a:r>
              <a:rPr lang="pt-BR">
                <a:cs typeface="Segoe UI Light"/>
              </a:rPr>
              <a:t>Marceneiro/Estudante da Fatec em Logística;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CDB8110-BC74-5DA1-6D29-074577F49418}"/>
              </a:ext>
            </a:extLst>
          </p:cNvPr>
          <p:cNvSpPr txBox="1"/>
          <p:nvPr/>
        </p:nvSpPr>
        <p:spPr>
          <a:xfrm>
            <a:off x="1036543" y="2168338"/>
            <a:ext cx="4289050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800" b="1" spc="200">
                <a:solidFill>
                  <a:schemeClr val="accent5">
                    <a:lumMod val="50000"/>
                  </a:schemeClr>
                </a:solidFill>
                <a:cs typeface="Segoe UI Light"/>
              </a:rPr>
              <a:t>Fagner Pereira Santos</a:t>
            </a:r>
          </a:p>
        </p:txBody>
      </p:sp>
      <p:pic>
        <p:nvPicPr>
          <p:cNvPr id="2" name="Imagem 1" descr="Cachoeira com pedras e água ao fundo&#10;&#10;Descrição gerada automaticamente">
            <a:extLst>
              <a:ext uri="{FF2B5EF4-FFF2-40B4-BE49-F238E27FC236}">
                <a16:creationId xmlns:a16="http://schemas.microsoft.com/office/drawing/2014/main" id="{ACA27EA6-1B58-85B6-DBFB-9FDF1EAC6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809" y="1897077"/>
            <a:ext cx="6148191" cy="30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18972"/>
      </p:ext>
    </p:extLst>
  </p:cSld>
  <p:clrMapOvr>
    <a:masterClrMapping/>
  </p:clrMapOvr>
  <p:transition spd="med"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6A08D5-DE03-22B9-F70F-1D7F963E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06" y="671007"/>
            <a:ext cx="5010912" cy="1627632"/>
          </a:xfrm>
        </p:spPr>
        <p:txBody>
          <a:bodyPr/>
          <a:lstStyle/>
          <a:p>
            <a:br>
              <a:rPr lang="en-US" sz="5000" b="1" u="sng"/>
            </a:br>
            <a:endParaRPr lang="en-US">
              <a:cs typeface="Segoe UI Light"/>
            </a:endParaRPr>
          </a:p>
        </p:txBody>
      </p:sp>
      <p:pic>
        <p:nvPicPr>
          <p:cNvPr id="4" name="Picture Placeholder 10">
            <a:extLst>
              <a:ext uri="{FF2B5EF4-FFF2-40B4-BE49-F238E27FC236}">
                <a16:creationId xmlns:a16="http://schemas.microsoft.com/office/drawing/2014/main" id="{C443CBEB-D993-CDCC-EA01-0BB15377B9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83" b="23083"/>
          <a:stretch/>
        </p:blipFill>
        <p:spPr>
          <a:xfrm>
            <a:off x="-1697" y="119265"/>
            <a:ext cx="12192000" cy="20510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Placeholder 14">
            <a:extLst>
              <a:ext uri="{FF2B5EF4-FFF2-40B4-BE49-F238E27FC236}">
                <a16:creationId xmlns:a16="http://schemas.microsoft.com/office/drawing/2014/main" id="{40E6E94D-8967-31AD-52F0-1325CCD93C9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5961" b="35961"/>
          <a:stretch/>
        </p:blipFill>
        <p:spPr>
          <a:xfrm>
            <a:off x="0" y="5788241"/>
            <a:ext cx="12192000" cy="1069760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C905360-2FEC-C3F0-3249-D9A016989EFA}"/>
              </a:ext>
            </a:extLst>
          </p:cNvPr>
          <p:cNvSpPr txBox="1"/>
          <p:nvPr/>
        </p:nvSpPr>
        <p:spPr>
          <a:xfrm>
            <a:off x="686360" y="3426197"/>
            <a:ext cx="5616948" cy="9787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0"/>
              </a:spcBef>
              <a:buFont typeface="Wingdings"/>
              <a:buChar char="Ø"/>
            </a:pPr>
            <a:r>
              <a:rPr lang="pt-BR" sz="3200" i="1" cap="all" spc="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Segoe UI Light"/>
              </a:rPr>
              <a:t>Por que estudar Logística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51110B9-2300-1004-AA15-823F244FCDC6}"/>
              </a:ext>
            </a:extLst>
          </p:cNvPr>
          <p:cNvSpPr txBox="1"/>
          <p:nvPr/>
        </p:nvSpPr>
        <p:spPr>
          <a:xfrm>
            <a:off x="6947646" y="3165661"/>
            <a:ext cx="4608419" cy="18931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spc="50">
                <a:cs typeface="Segoe UI Light"/>
              </a:rPr>
              <a:t>Oportunidade na área de atuação, indústria, comércio, saúde;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spc="50">
                <a:cs typeface="Segoe UI Light"/>
              </a:rPr>
              <a:t>Conceito de planejamento, execução e distribuição são atividades que chamaram atenção no processo de trabalho.</a:t>
            </a:r>
          </a:p>
        </p:txBody>
      </p:sp>
    </p:spTree>
    <p:extLst>
      <p:ext uri="{BB962C8B-B14F-4D97-AF65-F5344CB8AC3E}">
        <p14:creationId xmlns:p14="http://schemas.microsoft.com/office/powerpoint/2010/main" val="2854022049"/>
      </p:ext>
    </p:extLst>
  </p:cSld>
  <p:clrMapOvr>
    <a:masterClrMapping/>
  </p:clrMapOvr>
  <p:transition spd="med"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507E8-4F09-0799-7F7E-5736D5F7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347" y="454104"/>
            <a:ext cx="10515600" cy="567872"/>
          </a:xfrm>
        </p:spPr>
        <p:txBody>
          <a:bodyPr lIns="91440" tIns="45720" rIns="91440" bIns="45720" anchor="t"/>
          <a:lstStyle/>
          <a:p>
            <a:r>
              <a:rPr lang="pt-BR">
                <a:cs typeface="Segoe UI Light"/>
              </a:rPr>
              <a:t>hobby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D521D6-4A39-ABE6-A81F-045782C46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pt-BR" dirty="0">
                <a:cs typeface="Segoe UI Light"/>
              </a:rPr>
              <a:t>Trilha 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C0C83F-F6FE-74D5-0F43-08CFF64304E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8F85AA-3BE8-CF2F-1F0B-C32DD8FBAE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pt-BR">
                <a:cs typeface="Segoe UI Light"/>
              </a:rPr>
              <a:t>Corrida De Rua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53E9BD2-B69B-E52B-BD7D-1B7FC81BB8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1F34855-948D-3E7A-A476-B8548DBD3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71" y="2986381"/>
            <a:ext cx="2744283" cy="256558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1C73EC1-EE33-951C-F03F-CD18E26B4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361" y="2985333"/>
            <a:ext cx="2755446" cy="257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98490"/>
      </p:ext>
    </p:extLst>
  </p:cSld>
  <p:clrMapOvr>
    <a:masterClrMapping/>
  </p:clrMapOvr>
  <p:transition spd="med">
    <p:pull dir="ru"/>
  </p:transition>
</p:sld>
</file>

<file path=ppt/theme/theme1.xml><?xml version="1.0" encoding="utf-8"?>
<a:theme xmlns:a="http://schemas.openxmlformats.org/drawingml/2006/main" name="Office Theme">
  <a:themeElements>
    <a:clrScheme name="Custom 87">
      <a:dk1>
        <a:srgbClr val="000000"/>
      </a:dk1>
      <a:lt1>
        <a:srgbClr val="FFFFFF"/>
      </a:lt1>
      <a:dk2>
        <a:srgbClr val="BBAA9C"/>
      </a:dk2>
      <a:lt2>
        <a:srgbClr val="E7E6E6"/>
      </a:lt2>
      <a:accent1>
        <a:srgbClr val="668A60"/>
      </a:accent1>
      <a:accent2>
        <a:srgbClr val="702128"/>
      </a:accent2>
      <a:accent3>
        <a:srgbClr val="46708C"/>
      </a:accent3>
      <a:accent4>
        <a:srgbClr val="BB2606"/>
      </a:accent4>
      <a:accent5>
        <a:srgbClr val="F1910F"/>
      </a:accent5>
      <a:accent6>
        <a:srgbClr val="FBD5AD"/>
      </a:accent6>
      <a:hlink>
        <a:srgbClr val="6F2127"/>
      </a:hlink>
      <a:folHlink>
        <a:srgbClr val="BB2606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astal_Presentation_TM33468121_Win32_JC_SL_v3" id="{EB91EBED-606F-4526-98F2-0BC37D122083}" vid="{0066A017-97AF-4FCB-BD31-68FEF3C01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155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Wingdings</vt:lpstr>
      <vt:lpstr>Office Theme</vt:lpstr>
      <vt:lpstr>Quem sou?</vt:lpstr>
      <vt:lpstr>Por que estudar logística?</vt:lpstr>
      <vt:lpstr>hobby</vt:lpstr>
      <vt:lpstr>Quem sou? </vt:lpstr>
      <vt:lpstr> </vt:lpstr>
      <vt:lpstr>hobby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 PLANNER</dc:title>
  <dc:creator>mariana diniz</dc:creator>
  <cp:lastModifiedBy>mariana diniz</cp:lastModifiedBy>
  <cp:revision>13</cp:revision>
  <dcterms:created xsi:type="dcterms:W3CDTF">2024-02-28T16:23:13Z</dcterms:created>
  <dcterms:modified xsi:type="dcterms:W3CDTF">2024-06-19T18:48:32Z</dcterms:modified>
</cp:coreProperties>
</file>