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31" r:id="rId5"/>
    <p:sldId id="441" r:id="rId6"/>
    <p:sldId id="440" r:id="rId7"/>
    <p:sldId id="439" r:id="rId8"/>
    <p:sldId id="332" r:id="rId9"/>
    <p:sldId id="351" r:id="rId10"/>
    <p:sldId id="352" r:id="rId11"/>
    <p:sldId id="353" r:id="rId12"/>
    <p:sldId id="354" r:id="rId13"/>
    <p:sldId id="355" r:id="rId14"/>
    <p:sldId id="356" r:id="rId15"/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98" r:id="rId25"/>
    <p:sldId id="363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99" r:id="rId35"/>
    <p:sldId id="376" r:id="rId36"/>
    <p:sldId id="377" r:id="rId37"/>
    <p:sldId id="389" r:id="rId38"/>
    <p:sldId id="390" r:id="rId39"/>
    <p:sldId id="493" r:id="rId40"/>
    <p:sldId id="378" r:id="rId41"/>
    <p:sldId id="392" r:id="rId42"/>
    <p:sldId id="391" r:id="rId43"/>
    <p:sldId id="379" r:id="rId44"/>
    <p:sldId id="394" r:id="rId45"/>
    <p:sldId id="393" r:id="rId46"/>
    <p:sldId id="380" r:id="rId47"/>
    <p:sldId id="396" r:id="rId48"/>
    <p:sldId id="395" r:id="rId49"/>
    <p:sldId id="294" r:id="rId50"/>
    <p:sldId id="381" r:id="rId51"/>
    <p:sldId id="382" r:id="rId52"/>
    <p:sldId id="383" r:id="rId53"/>
    <p:sldId id="400" r:id="rId54"/>
    <p:sldId id="385" r:id="rId55"/>
    <p:sldId id="384" r:id="rId56"/>
    <p:sldId id="386" r:id="rId57"/>
    <p:sldId id="306" r:id="rId5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12" y="35732"/>
            <a:ext cx="1938762" cy="4285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1.xml"/><Relationship Id="rId6" Type="http://schemas.openxmlformats.org/officeDocument/2006/relationships/image" Target="../media/image16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4.xml"/><Relationship Id="rId6" Type="http://schemas.openxmlformats.org/officeDocument/2006/relationships/image" Target="../media/image17.png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0.xml"/><Relationship Id="rId6" Type="http://schemas.openxmlformats.org/officeDocument/2006/relationships/image" Target="../media/image18.png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6.xml"/><Relationship Id="rId6" Type="http://schemas.openxmlformats.org/officeDocument/2006/relationships/image" Target="../media/image19.png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2.xml"/><Relationship Id="rId6" Type="http://schemas.openxmlformats.org/officeDocument/2006/relationships/image" Target="../media/image20.png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8.xml"/><Relationship Id="rId6" Type="http://schemas.openxmlformats.org/officeDocument/2006/relationships/image" Target="../media/image21.png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4.xml"/><Relationship Id="rId6" Type="http://schemas.openxmlformats.org/officeDocument/2006/relationships/image" Target="../media/image22.png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0.xml"/><Relationship Id="rId6" Type="http://schemas.openxmlformats.org/officeDocument/2006/relationships/image" Target="../media/image23.png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6.xml"/><Relationship Id="rId6" Type="http://schemas.openxmlformats.org/officeDocument/2006/relationships/image" Target="../media/image24.png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94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2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0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2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6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0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2.xml"/><Relationship Id="rId6" Type="http://schemas.openxmlformats.org/officeDocument/2006/relationships/image" Target="../media/image31.png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18.xml"/><Relationship Id="rId6" Type="http://schemas.openxmlformats.org/officeDocument/2006/relationships/image" Target="../media/image32.png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4.xml"/><Relationship Id="rId6" Type="http://schemas.openxmlformats.org/officeDocument/2006/relationships/image" Target="../media/image33.png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5.xml"/><Relationship Id="rId5" Type="http://schemas.openxmlformats.org/officeDocument/2006/relationships/image" Target="../media/image2.png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5.xml"/><Relationship Id="rId10" Type="http://schemas.openxmlformats.org/officeDocument/2006/relationships/image" Target="../media/image39.png"/><Relationship Id="rId1" Type="http://schemas.openxmlformats.org/officeDocument/2006/relationships/tags" Target="../tags/tag33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GIF"/><Relationship Id="rId5" Type="http://schemas.openxmlformats.org/officeDocument/2006/relationships/image" Target="../media/image40.png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4" Type="http://schemas.openxmlformats.org/officeDocument/2006/relationships/notesSlide" Target="../notesSlides/notesSlide3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0.xml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tags" Target="../tags/tag33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59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4.xml"/><Relationship Id="rId5" Type="http://schemas.openxmlformats.org/officeDocument/2006/relationships/image" Target="../media/image49.png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9.xml"/><Relationship Id="rId6" Type="http://schemas.openxmlformats.org/officeDocument/2006/relationships/image" Target="../media/image51.GIF"/><Relationship Id="rId5" Type="http://schemas.openxmlformats.org/officeDocument/2006/relationships/image" Target="../media/image50.png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0.xml"/><Relationship Id="rId6" Type="http://schemas.openxmlformats.org/officeDocument/2006/relationships/image" Target="../media/image53.GIF"/><Relationship Id="rId5" Type="http://schemas.openxmlformats.org/officeDocument/2006/relationships/image" Target="../media/image52.png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GIF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1.xml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tags" Target="../tags/tag18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5.xml"/><Relationship Id="rId6" Type="http://schemas.openxmlformats.org/officeDocument/2006/relationships/image" Target="../media/image55.GIF"/><Relationship Id="rId5" Type="http://schemas.openxmlformats.org/officeDocument/2006/relationships/image" Target="../media/image54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6.xml"/><Relationship Id="rId6" Type="http://schemas.openxmlformats.org/officeDocument/2006/relationships/image" Target="../media/image57.GIF"/><Relationship Id="rId5" Type="http://schemas.openxmlformats.org/officeDocument/2006/relationships/image" Target="../media/image56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1.xml"/><Relationship Id="rId6" Type="http://schemas.openxmlformats.org/officeDocument/2006/relationships/image" Target="../media/image59.GIF"/><Relationship Id="rId5" Type="http://schemas.openxmlformats.org/officeDocument/2006/relationships/image" Target="../media/image58.png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2.xml"/><Relationship Id="rId6" Type="http://schemas.openxmlformats.org/officeDocument/2006/relationships/image" Target="../media/image61.GIF"/><Relationship Id="rId5" Type="http://schemas.openxmlformats.org/officeDocument/2006/relationships/image" Target="../media/image60.png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17.xml"/><Relationship Id="rId6" Type="http://schemas.openxmlformats.org/officeDocument/2006/relationships/image" Target="../media/image63.GIF"/><Relationship Id="rId5" Type="http://schemas.openxmlformats.org/officeDocument/2006/relationships/image" Target="../media/image62.png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4.xml"/><Relationship Id="rId5" Type="http://schemas.openxmlformats.org/officeDocument/2006/relationships/image" Target="../media/image64.png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31.xml"/><Relationship Id="rId8" Type="http://schemas.openxmlformats.org/officeDocument/2006/relationships/image" Target="../media/image66.png"/><Relationship Id="rId7" Type="http://schemas.openxmlformats.org/officeDocument/2006/relationships/tags" Target="../tags/tag430.xml"/><Relationship Id="rId6" Type="http://schemas.openxmlformats.org/officeDocument/2006/relationships/image" Target="../media/image65.png"/><Relationship Id="rId5" Type="http://schemas.openxmlformats.org/officeDocument/2006/relationships/tags" Target="../tags/tag429.xml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1" Type="http://schemas.openxmlformats.org/officeDocument/2006/relationships/notesSlide" Target="../notesSlides/notesSlide4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6.xml"/><Relationship Id="rId10" Type="http://schemas.openxmlformats.org/officeDocument/2006/relationships/image" Target="../media/image15.png"/><Relationship Id="rId1" Type="http://schemas.openxmlformats.org/officeDocument/2006/relationships/tags" Target="../tags/tag19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tags" Target="../tags/tag435.xml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0" Type="http://schemas.openxmlformats.org/officeDocument/2006/relationships/notesSlide" Target="../notesSlides/notesSlide49.xml"/><Relationship Id="rId1" Type="http://schemas.openxmlformats.org/officeDocument/2006/relationships/tags" Target="../tags/tag4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2.xml"/><Relationship Id="rId5" Type="http://schemas.openxmlformats.org/officeDocument/2006/relationships/image" Target="../media/image69.png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image" Target="../media/image70.png"/><Relationship Id="rId7" Type="http://schemas.microsoft.com/office/2007/relationships/media" Target="../media/media1.mp4"/><Relationship Id="rId6" Type="http://schemas.openxmlformats.org/officeDocument/2006/relationships/video" Target="../media/media1.mp4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1" Type="http://schemas.openxmlformats.org/officeDocument/2006/relationships/notesSlide" Target="../notesSlides/notesSlide5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45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image" Target="../media/image71.png"/><Relationship Id="rId7" Type="http://schemas.microsoft.com/office/2007/relationships/media" Target="../media/media2.mp4"/><Relationship Id="rId6" Type="http://schemas.openxmlformats.org/officeDocument/2006/relationships/video" Target="../media/media2.mp4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1" Type="http://schemas.openxmlformats.org/officeDocument/2006/relationships/notesSlide" Target="../notesSlides/notesSlide5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51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一种对字符串操作的逻辑公式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常用语法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92500" lnSpcReduction="1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210" y="1503045"/>
            <a:ext cx="6604000" cy="44151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75" y="2184400"/>
            <a:ext cx="7697470" cy="30778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076325"/>
            <a:ext cx="10515600" cy="240347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回溯：从问题的某一种状态（初始状态）出发，搜索从这种状态出发所能达到的所有“状态”，当一条路走到“尽头”的时候（不能再前进），再后退一步或若干步，从另一种可能“状态”出发，继续搜索，直到所有的“路径”（状态）都试探过。这种不断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后退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的过程，就称作“回溯”</a:t>
            </a:r>
            <a:endParaRPr lang="zh-CN" altLang="en-US" sz="220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分组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(expression|expression|expression)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2230"/>
            <a:ext cx="9077325" cy="1971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回溯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30" y="1062355"/>
            <a:ext cx="5181600" cy="453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 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/[a-z]{4}\d{4}/.test('aabcd12344')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0145"/>
            <a:ext cx="10058400" cy="1786255"/>
          </a:xfrm>
          <a:prstGeom prst="rect">
            <a:avLst/>
          </a:prstGeom>
        </p:spPr>
      </p:pic>
      <p:pic>
        <p:nvPicPr>
          <p:cNvPr id="4" name="图片 3" descr="1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7" name="图片 6" descr="19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8" name="图片 7" descr="20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2" name="图片 11" descr="21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  <p:pic>
        <p:nvPicPr>
          <p:cNvPr id="13" name="图片 12" descr="22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21221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871085"/>
            <a:ext cx="10058400" cy="1786255"/>
          </a:xfrm>
          <a:prstGeom prst="rect">
            <a:avLst/>
          </a:prstGeom>
        </p:spPr>
      </p:pic>
      <p:pic>
        <p:nvPicPr>
          <p:cNvPr id="2" name="图片 1" descr="23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3" name="图片 2" descr="24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4" name="图片 3" descr="25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6" name="图片 5" descr="26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  <p:pic>
        <p:nvPicPr>
          <p:cNvPr id="7" name="图片 6" descr="27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2948940"/>
            <a:ext cx="10058400" cy="17862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400"/>
              <a:t>环视</a:t>
            </a:r>
            <a:endParaRPr lang="zh-CN" altLang="zh-CN" sz="4400"/>
          </a:p>
        </p:txBody>
      </p:sp>
    </p:spTree>
    <p:custDataLst>
      <p:tags r:id="rId2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80035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预搜索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:只进行子表达式的匹配，不占有字符，匹配到的内容不保存到最终的匹配结果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97305"/>
            <a:ext cx="4225925" cy="67437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657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/(?=\d{3})\w+/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02690"/>
            <a:ext cx="7510145" cy="30041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282700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2161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990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3801745"/>
            <a:ext cx="11205210" cy="2034540"/>
          </a:xfrm>
          <a:prstGeom prst="rect">
            <a:avLst/>
          </a:prstGeom>
        </p:spPr>
      </p:pic>
      <p:pic>
        <p:nvPicPr>
          <p:cNvPr id="15" name="图片 14" descr="12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6" name="图片 15" descr="13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7" name="图片 16" descr="14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8" name="图片 17" descr="15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19" name="图片 18" descr="16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  <p:pic>
        <p:nvPicPr>
          <p:cNvPr id="20" name="图片 19" descr="17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1402080"/>
            <a:ext cx="10058400" cy="1786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8930"/>
            <a:ext cx="3391535" cy="578485"/>
          </a:xfrm>
          <a:prstGeom prst="rect">
            <a:avLst/>
          </a:prstGeom>
        </p:spPr>
      </p:pic>
      <p:pic>
        <p:nvPicPr>
          <p:cNvPr id="2" name="图片 1" descr="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498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/(?&lt;=abcd)1234/.test('abcd1234')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01115"/>
            <a:ext cx="3359150" cy="560070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7462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/abcd(?&lt;=1234)/.test('abcd1234')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71625"/>
            <a:ext cx="3518535" cy="521335"/>
          </a:xfrm>
          <a:prstGeom prst="rect">
            <a:avLst/>
          </a:prstGeom>
        </p:spPr>
      </p:pic>
      <p:pic>
        <p:nvPicPr>
          <p:cNvPr id="7" name="图片 6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956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/(?&lt;!abcd)1234/.test('abcd1234')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1445"/>
            <a:ext cx="3230245" cy="53848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3555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/abcd(?&lt;!1234)/.test('abcd1234')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85570"/>
            <a:ext cx="3349625" cy="508000"/>
          </a:xfrm>
          <a:prstGeom prst="rect">
            <a:avLst/>
          </a:prstGeom>
        </p:spPr>
      </p:pic>
      <p:pic>
        <p:nvPicPr>
          <p:cNvPr id="12" name="图片 11" descr="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40305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1691005"/>
            <a:ext cx="8427720" cy="46247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644505" cy="1325880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'abc123abcddgdfgddgfdfg'.match(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\w+?</a:t>
            </a:r>
            <a:r>
              <a:rPr lang="en-US" altLang="zh-CN" sz="34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34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)</a:t>
            </a:r>
            <a:b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1945"/>
            <a:ext cx="11205845" cy="1786255"/>
          </a:xfrm>
          <a:prstGeom prst="rect">
            <a:avLst/>
          </a:prstGeom>
        </p:spPr>
      </p:pic>
      <p:pic>
        <p:nvPicPr>
          <p:cNvPr id="3" name="图片 2" descr="28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6" name="图片 5" descr="29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8" name="图片 7" descr="30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2" name="图片 11" descr="31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  <p:pic>
        <p:nvPicPr>
          <p:cNvPr id="13" name="图片 12" descr="32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1471295"/>
            <a:ext cx="10058400" cy="178625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4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：从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express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字符串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::ffff:127.0.0.1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获取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ip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90" y="1873885"/>
            <a:ext cx="9105900" cy="1733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(?:\d{3})+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20200716_112121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4635" y="2223135"/>
            <a:ext cx="11682730" cy="33521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20200716_112910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0185" y="2113915"/>
            <a:ext cx="11772265" cy="32721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/>
          </a:bodyPr>
          <a:lstStyle/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LACING_PICTURE_USER_VIEWPORT" val="{&quot;height&quot;:3204,&quot;width&quot;:18041}"/>
</p:tagLst>
</file>

<file path=ppt/tags/tag1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1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2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3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9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0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0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1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19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29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43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3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2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4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4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45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4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61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演示</Application>
  <PresentationFormat>宽屏</PresentationFormat>
  <Paragraphs>225</Paragraphs>
  <Slides>55</Slides>
  <Notes>52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方正书宋_GBK</vt:lpstr>
      <vt:lpstr>Wingdings</vt:lpstr>
      <vt:lpstr>微软雅黑</vt:lpstr>
      <vt:lpstr>汉仪旗黑KW</vt:lpstr>
      <vt:lpstr>汉仪旗黑-85S</vt:lpstr>
      <vt:lpstr>苹方-简</vt:lpstr>
      <vt:lpstr>Viner Hand ITC</vt:lpstr>
      <vt:lpstr>Wingdings</vt:lpstr>
      <vt:lpstr>宋体</vt:lpstr>
      <vt:lpstr>Arial Unicode MS</vt:lpstr>
      <vt:lpstr>汉仪书宋二KW</vt:lpstr>
      <vt:lpstr>Calibri</vt:lpstr>
      <vt:lpstr>Helvetica Neue</vt:lpstr>
      <vt:lpstr>2_Office 主题​​</vt:lpstr>
      <vt:lpstr>正则表达式</vt:lpstr>
      <vt:lpstr>性能</vt:lpstr>
      <vt:lpstr>回溯</vt:lpstr>
      <vt:lpstr>'abc123abcddgdfgddgfdfg'.match(/\w+\d{3}/)</vt:lpstr>
      <vt:lpstr>'abc123abcddgdfgddgfdfg'.match(/\w+?\d{3}/) </vt:lpstr>
      <vt:lpstr>语言差异</vt:lpstr>
      <vt:lpstr>学习成本高</vt:lpstr>
      <vt:lpstr>PowerPoint 演示文稿</vt:lpstr>
      <vt:lpstr>批量处理</vt:lpstr>
      <vt:lpstr>简洁</vt:lpstr>
      <vt:lpstr>兼容多种场景</vt:lpstr>
      <vt:lpstr>PowerPoint 演示文稿</vt:lpstr>
      <vt:lpstr>常用语法</vt:lpstr>
      <vt:lpstr>\d</vt:lpstr>
      <vt:lpstr>\s</vt:lpstr>
      <vt:lpstr>\w</vt:lpstr>
      <vt:lpstr>开始符和结束符</vt:lpstr>
      <vt:lpstr>反义字符</vt:lpstr>
      <vt:lpstr>集合[]</vt:lpstr>
      <vt:lpstr>限定符+</vt:lpstr>
      <vt:lpstr>惰性模式</vt:lpstr>
      <vt:lpstr>分组</vt:lpstr>
      <vt:lpstr>分组</vt:lpstr>
      <vt:lpstr>命名分组</vt:lpstr>
      <vt:lpstr>分组非捕获</vt:lpstr>
      <vt:lpstr>后向引用</vt:lpstr>
      <vt:lpstr>分支条件</vt:lpstr>
      <vt:lpstr>举例</vt:lpstr>
      <vt:lpstr>匹配过程</vt:lpstr>
      <vt:lpstr>消耗字符 /[a-z]{4}\d{4}/.test('aabcd12344')</vt:lpstr>
      <vt:lpstr>不消耗字符</vt:lpstr>
      <vt:lpstr>环视</vt:lpstr>
      <vt:lpstr>环视</vt:lpstr>
      <vt:lpstr>前序肯定断言</vt:lpstr>
      <vt:lpstr>/abcd(?=1234)/.test('abcd1234')</vt:lpstr>
      <vt:lpstr>/(?=\d{3})\w+/</vt:lpstr>
      <vt:lpstr>/(?=abcd)1234/.test('abcd1234')</vt:lpstr>
      <vt:lpstr>前序否定断言</vt:lpstr>
      <vt:lpstr>/abcd(?!1234)/.test('abcd1234')</vt:lpstr>
      <vt:lpstr>/(?!abcd)1234/.test('abcd1234')</vt:lpstr>
      <vt:lpstr>后序肯定断言</vt:lpstr>
      <vt:lpstr>/(?&lt;=abcd)1234/.test('abcd1234')</vt:lpstr>
      <vt:lpstr>/abcd(?&lt;=1234)/.test('abcd1234')</vt:lpstr>
      <vt:lpstr>后序否定断言</vt:lpstr>
      <vt:lpstr>/(?&lt;!abcd)1234/.test('abcd1234')</vt:lpstr>
      <vt:lpstr>/abcd(?&lt;!1234)/.test('abcd1234')</vt:lpstr>
      <vt:lpstr>实战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例3：上传文件格式错误，需要友好提示</vt:lpstr>
      <vt:lpstr>例4：从express的ip字符串::ffff:127.0.0.1获取ip</vt:lpstr>
      <vt:lpstr>思路讲解</vt:lpstr>
      <vt:lpstr>金钱格式化</vt:lpstr>
      <vt:lpstr>密码包含字母、数字、特殊字符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gana</cp:lastModifiedBy>
  <cp:revision>47</cp:revision>
  <dcterms:created xsi:type="dcterms:W3CDTF">2020-07-18T07:17:12Z</dcterms:created>
  <dcterms:modified xsi:type="dcterms:W3CDTF">2020-07-18T07:17:12Z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</Properties>
</file>