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sldIdLst>
    <p:sldId id="265" r:id="rId4"/>
    <p:sldId id="266" r:id="rId5"/>
    <p:sldId id="261" r:id="rId7"/>
    <p:sldId id="258" r:id="rId8"/>
    <p:sldId id="260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7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测试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 userDrawn="1">
            <p:custDataLst>
              <p:tags r:id="rId2"/>
            </p:custDataLst>
          </p:nvPr>
        </p:nvSpPr>
        <p:spPr>
          <a:xfrm rot="3070109">
            <a:off x="-1173550" y="1095883"/>
            <a:ext cx="4042775" cy="1618860"/>
          </a:xfrm>
          <a:custGeom>
            <a:avLst/>
            <a:gdLst>
              <a:gd name="connsiteX0" fmla="*/ 217923 w 4042775"/>
              <a:gd name="connsiteY0" fmla="*/ 0 h 1618860"/>
              <a:gd name="connsiteX1" fmla="*/ 3233345 w 4042775"/>
              <a:gd name="connsiteY1" fmla="*/ 0 h 1618860"/>
              <a:gd name="connsiteX2" fmla="*/ 4042775 w 4042775"/>
              <a:gd name="connsiteY2" fmla="*/ 809430 h 1618860"/>
              <a:gd name="connsiteX3" fmla="*/ 3233345 w 4042775"/>
              <a:gd name="connsiteY3" fmla="*/ 1618860 h 1618860"/>
              <a:gd name="connsiteX4" fmla="*/ 1674839 w 4042775"/>
              <a:gd name="connsiteY4" fmla="*/ 1618860 h 1618860"/>
              <a:gd name="connsiteX5" fmla="*/ 0 w 4042775"/>
              <a:gd name="connsiteY5" fmla="*/ 270737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2775" h="1618860">
                <a:moveTo>
                  <a:pt x="217923" y="0"/>
                </a:moveTo>
                <a:lnTo>
                  <a:pt x="3233345" y="0"/>
                </a:lnTo>
                <a:cubicBezTo>
                  <a:pt x="3680381" y="0"/>
                  <a:pt x="4042775" y="362394"/>
                  <a:pt x="4042775" y="809430"/>
                </a:cubicBezTo>
                <a:cubicBezTo>
                  <a:pt x="4042775" y="1256466"/>
                  <a:pt x="3680381" y="1618860"/>
                  <a:pt x="3233345" y="1618860"/>
                </a:cubicBezTo>
                <a:lnTo>
                  <a:pt x="1674839" y="1618860"/>
                </a:lnTo>
                <a:lnTo>
                  <a:pt x="0" y="270737"/>
                </a:ln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9253576" y="4078185"/>
            <a:ext cx="4151613" cy="1618860"/>
          </a:xfrm>
          <a:custGeom>
            <a:avLst/>
            <a:gdLst>
              <a:gd name="connsiteX0" fmla="*/ 197382 w 4151613"/>
              <a:gd name="connsiteY0" fmla="*/ 279718 h 1618860"/>
              <a:gd name="connsiteX1" fmla="*/ 809430 w 4151613"/>
              <a:gd name="connsiteY1" fmla="*/ 0 h 1618860"/>
              <a:gd name="connsiteX2" fmla="*/ 2445928 w 4151613"/>
              <a:gd name="connsiteY2" fmla="*/ 0 h 1618860"/>
              <a:gd name="connsiteX3" fmla="*/ 4151613 w 4151613"/>
              <a:gd name="connsiteY3" fmla="*/ 1372951 h 1618860"/>
              <a:gd name="connsiteX4" fmla="*/ 3953674 w 4151613"/>
              <a:gd name="connsiteY4" fmla="*/ 1618860 h 1618860"/>
              <a:gd name="connsiteX5" fmla="*/ 809430 w 4151613"/>
              <a:gd name="connsiteY5" fmla="*/ 1618860 h 1618860"/>
              <a:gd name="connsiteX6" fmla="*/ 0 w 4151613"/>
              <a:gd name="connsiteY6" fmla="*/ 809431 h 1618860"/>
              <a:gd name="connsiteX7" fmla="*/ 138238 w 4151613"/>
              <a:gd name="connsiteY7" fmla="*/ 356870 h 1618860"/>
              <a:gd name="connsiteX8" fmla="*/ 197382 w 4151613"/>
              <a:gd name="connsiteY8" fmla="*/ 279718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1613" h="1618860">
                <a:moveTo>
                  <a:pt x="197382" y="279718"/>
                </a:moveTo>
                <a:cubicBezTo>
                  <a:pt x="345798" y="108383"/>
                  <a:pt x="564957" y="0"/>
                  <a:pt x="809430" y="0"/>
                </a:cubicBezTo>
                <a:lnTo>
                  <a:pt x="2445928" y="0"/>
                </a:lnTo>
                <a:lnTo>
                  <a:pt x="4151613" y="1372951"/>
                </a:lnTo>
                <a:lnTo>
                  <a:pt x="3953674" y="1618860"/>
                </a:lnTo>
                <a:lnTo>
                  <a:pt x="809430" y="1618860"/>
                </a:lnTo>
                <a:cubicBezTo>
                  <a:pt x="362394" y="1618860"/>
                  <a:pt x="0" y="1256466"/>
                  <a:pt x="0" y="809431"/>
                </a:cubicBezTo>
                <a:cubicBezTo>
                  <a:pt x="0" y="641792"/>
                  <a:pt x="50962" y="486056"/>
                  <a:pt x="138238" y="356870"/>
                </a:cubicBezTo>
                <a:cubicBezTo>
                  <a:pt x="156421" y="329956"/>
                  <a:pt x="176179" y="304195"/>
                  <a:pt x="197382" y="27971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9314616" y="5781724"/>
            <a:ext cx="2330574" cy="903694"/>
          </a:xfrm>
          <a:custGeom>
            <a:avLst/>
            <a:gdLst>
              <a:gd name="connsiteX0" fmla="*/ 77169 w 2330574"/>
              <a:gd name="connsiteY0" fmla="*/ 199214 h 903694"/>
              <a:gd name="connsiteX1" fmla="*/ 451847 w 2330574"/>
              <a:gd name="connsiteY1" fmla="*/ 0 h 903694"/>
              <a:gd name="connsiteX2" fmla="*/ 2330574 w 2330574"/>
              <a:gd name="connsiteY2" fmla="*/ 0 h 903694"/>
              <a:gd name="connsiteX3" fmla="*/ 1603167 w 2330574"/>
              <a:gd name="connsiteY3" fmla="*/ 903694 h 903694"/>
              <a:gd name="connsiteX4" fmla="*/ 451847 w 2330574"/>
              <a:gd name="connsiteY4" fmla="*/ 903693 h 903694"/>
              <a:gd name="connsiteX5" fmla="*/ 0 w 2330574"/>
              <a:gd name="connsiteY5" fmla="*/ 451846 h 903694"/>
              <a:gd name="connsiteX6" fmla="*/ 0 w 2330574"/>
              <a:gd name="connsiteY6" fmla="*/ 451847 h 903694"/>
              <a:gd name="connsiteX7" fmla="*/ 77169 w 2330574"/>
              <a:gd name="connsiteY7" fmla="*/ 19921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0574" h="903694">
                <a:moveTo>
                  <a:pt x="77169" y="199214"/>
                </a:moveTo>
                <a:cubicBezTo>
                  <a:pt x="158368" y="79023"/>
                  <a:pt x="295880" y="0"/>
                  <a:pt x="451847" y="0"/>
                </a:cubicBezTo>
                <a:lnTo>
                  <a:pt x="2330574" y="0"/>
                </a:lnTo>
                <a:lnTo>
                  <a:pt x="1603167" y="903694"/>
                </a:lnTo>
                <a:lnTo>
                  <a:pt x="451847" y="903693"/>
                </a:lnTo>
                <a:cubicBezTo>
                  <a:pt x="202299" y="903693"/>
                  <a:pt x="0" y="701394"/>
                  <a:pt x="0" y="451846"/>
                </a:cubicBezTo>
                <a:lnTo>
                  <a:pt x="0" y="451847"/>
                </a:lnTo>
                <a:cubicBezTo>
                  <a:pt x="1" y="358266"/>
                  <a:pt x="28448" y="271330"/>
                  <a:pt x="77169" y="199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5"/>
            </p:custDataLst>
          </p:nvPr>
        </p:nvSpPr>
        <p:spPr>
          <a:xfrm rot="3070109">
            <a:off x="453759" y="380552"/>
            <a:ext cx="2882790" cy="903694"/>
          </a:xfrm>
          <a:custGeom>
            <a:avLst/>
            <a:gdLst>
              <a:gd name="connsiteX0" fmla="*/ 0 w 2882790"/>
              <a:gd name="connsiteY0" fmla="*/ 903694 h 903694"/>
              <a:gd name="connsiteX1" fmla="*/ 727407 w 2882790"/>
              <a:gd name="connsiteY1" fmla="*/ 0 h 903694"/>
              <a:gd name="connsiteX2" fmla="*/ 2430943 w 2882790"/>
              <a:gd name="connsiteY2" fmla="*/ 0 h 903694"/>
              <a:gd name="connsiteX3" fmla="*/ 2882790 w 2882790"/>
              <a:gd name="connsiteY3" fmla="*/ 451847 h 903694"/>
              <a:gd name="connsiteX4" fmla="*/ 2882789 w 2882790"/>
              <a:gd name="connsiteY4" fmla="*/ 451847 h 903694"/>
              <a:gd name="connsiteX5" fmla="*/ 2430942 w 2882790"/>
              <a:gd name="connsiteY5" fmla="*/ 90369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2790" h="903694">
                <a:moveTo>
                  <a:pt x="0" y="903694"/>
                </a:moveTo>
                <a:lnTo>
                  <a:pt x="727407" y="0"/>
                </a:lnTo>
                <a:lnTo>
                  <a:pt x="2430943" y="0"/>
                </a:lnTo>
                <a:cubicBezTo>
                  <a:pt x="2680491" y="0"/>
                  <a:pt x="2882790" y="202299"/>
                  <a:pt x="2882790" y="451847"/>
                </a:cubicBezTo>
                <a:lnTo>
                  <a:pt x="2882789" y="451847"/>
                </a:lnTo>
                <a:cubicBezTo>
                  <a:pt x="2882789" y="701395"/>
                  <a:pt x="2680490" y="903694"/>
                  <a:pt x="2430942" y="90369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三角形 12"/>
          <p:cNvSpPr/>
          <p:nvPr userDrawn="1">
            <p:custDataLst>
              <p:tags r:id="rId6"/>
            </p:custDataLst>
          </p:nvPr>
        </p:nvSpPr>
        <p:spPr>
          <a:xfrm rot="2162414">
            <a:off x="1451154" y="4844213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 userDrawn="1">
            <p:custDataLst>
              <p:tags r:id="rId7"/>
            </p:custDataLst>
          </p:nvPr>
        </p:nvSpPr>
        <p:spPr>
          <a:xfrm>
            <a:off x="745860" y="4408178"/>
            <a:ext cx="314680" cy="31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8"/>
            </p:custDataLst>
          </p:nvPr>
        </p:nvSpPr>
        <p:spPr>
          <a:xfrm>
            <a:off x="3285928" y="541496"/>
            <a:ext cx="476601" cy="476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三角形 15"/>
          <p:cNvSpPr/>
          <p:nvPr userDrawn="1">
            <p:custDataLst>
              <p:tags r:id="rId9"/>
            </p:custDataLst>
          </p:nvPr>
        </p:nvSpPr>
        <p:spPr>
          <a:xfrm rot="3171053">
            <a:off x="10415700" y="1599512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/>
          <p:cNvSpPr/>
          <p:nvPr userDrawn="1">
            <p:custDataLst>
              <p:tags r:id="rId10"/>
            </p:custDataLst>
          </p:nvPr>
        </p:nvSpPr>
        <p:spPr>
          <a:xfrm>
            <a:off x="9038379" y="4617297"/>
            <a:ext cx="246045" cy="246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>
            <p:custDataLst>
              <p:tags r:id="rId11"/>
            </p:custDataLst>
          </p:nvPr>
        </p:nvSpPr>
        <p:spPr>
          <a:xfrm>
            <a:off x="0" y="878721"/>
            <a:ext cx="1225232" cy="3427569"/>
          </a:xfrm>
          <a:custGeom>
            <a:avLst/>
            <a:gdLst>
              <a:gd name="connsiteX0" fmla="*/ 0 w 1225232"/>
              <a:gd name="connsiteY0" fmla="*/ 0 h 3427569"/>
              <a:gd name="connsiteX1" fmla="*/ 216505 w 1225232"/>
              <a:gd name="connsiteY1" fmla="*/ 86833 h 3427569"/>
              <a:gd name="connsiteX2" fmla="*/ 1225232 w 1225232"/>
              <a:gd name="connsiteY2" fmla="*/ 1713784 h 3427569"/>
              <a:gd name="connsiteX3" fmla="*/ 216505 w 1225232"/>
              <a:gd name="connsiteY3" fmla="*/ 3340735 h 3427569"/>
              <a:gd name="connsiteX4" fmla="*/ 0 w 1225232"/>
              <a:gd name="connsiteY4" fmla="*/ 3427569 h 342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232" h="3427569">
                <a:moveTo>
                  <a:pt x="0" y="0"/>
                </a:moveTo>
                <a:lnTo>
                  <a:pt x="216505" y="86833"/>
                </a:lnTo>
                <a:cubicBezTo>
                  <a:pt x="814364" y="383935"/>
                  <a:pt x="1225232" y="1000878"/>
                  <a:pt x="1225232" y="1713784"/>
                </a:cubicBezTo>
                <a:cubicBezTo>
                  <a:pt x="1225232" y="2426690"/>
                  <a:pt x="814364" y="3043633"/>
                  <a:pt x="216505" y="3340735"/>
                </a:cubicBezTo>
                <a:lnTo>
                  <a:pt x="0" y="3427569"/>
                </a:ln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12"/>
            </p:custDataLst>
          </p:nvPr>
        </p:nvSpPr>
        <p:spPr>
          <a:xfrm>
            <a:off x="11309552" y="2708555"/>
            <a:ext cx="882448" cy="2816775"/>
          </a:xfrm>
          <a:custGeom>
            <a:avLst/>
            <a:gdLst>
              <a:gd name="connsiteX0" fmla="*/ 882448 w 882448"/>
              <a:gd name="connsiteY0" fmla="*/ 0 h 2816775"/>
              <a:gd name="connsiteX1" fmla="*/ 882448 w 882448"/>
              <a:gd name="connsiteY1" fmla="*/ 2816775 h 2816775"/>
              <a:gd name="connsiteX2" fmla="*/ 756607 w 882448"/>
              <a:gd name="connsiteY2" fmla="*/ 2752353 h 2816775"/>
              <a:gd name="connsiteX3" fmla="*/ 0 w 882448"/>
              <a:gd name="connsiteY3" fmla="*/ 1408387 h 2816775"/>
              <a:gd name="connsiteX4" fmla="*/ 756607 w 882448"/>
              <a:gd name="connsiteY4" fmla="*/ 64422 h 281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448" h="2816775">
                <a:moveTo>
                  <a:pt x="882448" y="0"/>
                </a:moveTo>
                <a:lnTo>
                  <a:pt x="882448" y="2816775"/>
                </a:lnTo>
                <a:lnTo>
                  <a:pt x="756607" y="2752353"/>
                </a:lnTo>
                <a:cubicBezTo>
                  <a:pt x="303003" y="2476737"/>
                  <a:pt x="0" y="1977947"/>
                  <a:pt x="0" y="1408387"/>
                </a:cubicBezTo>
                <a:cubicBezTo>
                  <a:pt x="0" y="838827"/>
                  <a:pt x="303003" y="340038"/>
                  <a:pt x="756607" y="64422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275411" y="2332753"/>
            <a:ext cx="7734300" cy="1255376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6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4476462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8"/>
            </p:custDataLst>
          </p:nvPr>
        </p:nvSpPr>
        <p:spPr>
          <a:xfrm>
            <a:off x="6189620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2" name="任意多边形: 形状 11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>
            <p:custDataLst>
              <p:tags r:id="rId2"/>
            </p:custDataLst>
          </p:nvPr>
        </p:nvSpPr>
        <p:spPr>
          <a:xfrm>
            <a:off x="2477640" y="3001102"/>
            <a:ext cx="824709" cy="824709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>
            <a:off x="4297412" y="2632122"/>
            <a:ext cx="311028" cy="311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3510563" y="3267453"/>
            <a:ext cx="1325417" cy="132541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17519" y="3314040"/>
            <a:ext cx="5193281" cy="82471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44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20" name="任意多边形: 形状 19"/>
            <p:cNvSpPr/>
            <p:nvPr userDrawn="1">
              <p:custDataLst>
                <p:tags r:id="rId3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任意多边形: 形状 23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>
            <p:custDataLst>
              <p:tags r:id="rId2"/>
            </p:custDataLst>
          </p:nvPr>
        </p:nvSpPr>
        <p:spPr>
          <a:xfrm>
            <a:off x="8070353" y="3340361"/>
            <a:ext cx="688329" cy="688329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4608873" y="5948670"/>
            <a:ext cx="1756789" cy="1206898"/>
          </a:xfrm>
          <a:custGeom>
            <a:avLst/>
            <a:gdLst>
              <a:gd name="connsiteX0" fmla="*/ 103060 w 1756789"/>
              <a:gd name="connsiteY0" fmla="*/ 266055 h 1206898"/>
              <a:gd name="connsiteX1" fmla="*/ 603449 w 1756789"/>
              <a:gd name="connsiteY1" fmla="*/ 0 h 1206898"/>
              <a:gd name="connsiteX2" fmla="*/ 1756789 w 1756789"/>
              <a:gd name="connsiteY2" fmla="*/ 0 h 1206898"/>
              <a:gd name="connsiteX3" fmla="*/ 785325 w 1756789"/>
              <a:gd name="connsiteY3" fmla="*/ 1206898 h 1206898"/>
              <a:gd name="connsiteX4" fmla="*/ 603449 w 1756789"/>
              <a:gd name="connsiteY4" fmla="*/ 1206898 h 1206898"/>
              <a:gd name="connsiteX5" fmla="*/ 0 w 1756789"/>
              <a:gd name="connsiteY5" fmla="*/ 603449 h 1206898"/>
              <a:gd name="connsiteX6" fmla="*/ 103060 w 1756789"/>
              <a:gd name="connsiteY6" fmla="*/ 266055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89" h="1206898">
                <a:moveTo>
                  <a:pt x="103060" y="266055"/>
                </a:moveTo>
                <a:cubicBezTo>
                  <a:pt x="211504" y="105536"/>
                  <a:pt x="395151" y="0"/>
                  <a:pt x="603449" y="0"/>
                </a:cubicBezTo>
                <a:lnTo>
                  <a:pt x="1756789" y="0"/>
                </a:lnTo>
                <a:lnTo>
                  <a:pt x="785325" y="1206898"/>
                </a:lnTo>
                <a:lnTo>
                  <a:pt x="603449" y="1206898"/>
                </a:lnTo>
                <a:cubicBezTo>
                  <a:pt x="270173" y="1206898"/>
                  <a:pt x="0" y="936725"/>
                  <a:pt x="0" y="603449"/>
                </a:cubicBezTo>
                <a:cubicBezTo>
                  <a:pt x="0" y="478470"/>
                  <a:pt x="37993" y="362366"/>
                  <a:pt x="103060" y="266055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5801844" y="6048098"/>
            <a:ext cx="1756790" cy="673724"/>
          </a:xfrm>
          <a:custGeom>
            <a:avLst/>
            <a:gdLst>
              <a:gd name="connsiteX0" fmla="*/ 57531 w 1756790"/>
              <a:gd name="connsiteY0" fmla="*/ 148519 h 673724"/>
              <a:gd name="connsiteX1" fmla="*/ 336862 w 1756790"/>
              <a:gd name="connsiteY1" fmla="*/ 0 h 673724"/>
              <a:gd name="connsiteX2" fmla="*/ 1756790 w 1756790"/>
              <a:gd name="connsiteY2" fmla="*/ 0 h 673724"/>
              <a:gd name="connsiteX3" fmla="*/ 1214491 w 1756790"/>
              <a:gd name="connsiteY3" fmla="*/ 673724 h 673724"/>
              <a:gd name="connsiteX4" fmla="*/ 336862 w 1756790"/>
              <a:gd name="connsiteY4" fmla="*/ 673724 h 673724"/>
              <a:gd name="connsiteX5" fmla="*/ 0 w 1756790"/>
              <a:gd name="connsiteY5" fmla="*/ 336862 h 673724"/>
              <a:gd name="connsiteX6" fmla="*/ 57531 w 1756790"/>
              <a:gd name="connsiteY6" fmla="*/ 148519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90" h="673724">
                <a:moveTo>
                  <a:pt x="57531" y="148519"/>
                </a:moveTo>
                <a:cubicBezTo>
                  <a:pt x="118067" y="58913"/>
                  <a:pt x="220584" y="0"/>
                  <a:pt x="336862" y="0"/>
                </a:cubicBezTo>
                <a:lnTo>
                  <a:pt x="1756790" y="0"/>
                </a:lnTo>
                <a:lnTo>
                  <a:pt x="1214491" y="673724"/>
                </a:lnTo>
                <a:lnTo>
                  <a:pt x="336862" y="673724"/>
                </a:lnTo>
                <a:cubicBezTo>
                  <a:pt x="150818" y="673724"/>
                  <a:pt x="0" y="522906"/>
                  <a:pt x="0" y="336862"/>
                </a:cubicBezTo>
                <a:cubicBezTo>
                  <a:pt x="0" y="267096"/>
                  <a:pt x="21209" y="202283"/>
                  <a:pt x="57531" y="14851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5"/>
            </p:custDataLst>
          </p:nvPr>
        </p:nvSpPr>
        <p:spPr>
          <a:xfrm>
            <a:off x="2800817" y="1505869"/>
            <a:ext cx="2522821" cy="2522821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6"/>
            </p:custDataLst>
          </p:nvPr>
        </p:nvSpPr>
        <p:spPr>
          <a:xfrm rot="3070109">
            <a:off x="5323371" y="-21155"/>
            <a:ext cx="2466454" cy="1206898"/>
          </a:xfrm>
          <a:custGeom>
            <a:avLst/>
            <a:gdLst>
              <a:gd name="connsiteX0" fmla="*/ 0 w 2466454"/>
              <a:gd name="connsiteY0" fmla="*/ 1206898 h 1206898"/>
              <a:gd name="connsiteX1" fmla="*/ 971464 w 2466454"/>
              <a:gd name="connsiteY1" fmla="*/ 0 h 1206898"/>
              <a:gd name="connsiteX2" fmla="*/ 1863005 w 2466454"/>
              <a:gd name="connsiteY2" fmla="*/ 0 h 1206898"/>
              <a:gd name="connsiteX3" fmla="*/ 2466454 w 2466454"/>
              <a:gd name="connsiteY3" fmla="*/ 603449 h 1206898"/>
              <a:gd name="connsiteX4" fmla="*/ 1863005 w 2466454"/>
              <a:gd name="connsiteY4" fmla="*/ 1206898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454" h="1206898">
                <a:moveTo>
                  <a:pt x="0" y="1206898"/>
                </a:moveTo>
                <a:lnTo>
                  <a:pt x="971464" y="0"/>
                </a:lnTo>
                <a:lnTo>
                  <a:pt x="1863005" y="0"/>
                </a:lnTo>
                <a:cubicBezTo>
                  <a:pt x="2196281" y="0"/>
                  <a:pt x="2466454" y="270173"/>
                  <a:pt x="2466454" y="603449"/>
                </a:cubicBezTo>
                <a:cubicBezTo>
                  <a:pt x="2466454" y="936725"/>
                  <a:pt x="2196281" y="1206898"/>
                  <a:pt x="1863005" y="120689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7"/>
            </p:custDataLst>
          </p:nvPr>
        </p:nvSpPr>
        <p:spPr>
          <a:xfrm rot="3070109">
            <a:off x="4246807" y="132622"/>
            <a:ext cx="1747660" cy="673724"/>
          </a:xfrm>
          <a:custGeom>
            <a:avLst/>
            <a:gdLst>
              <a:gd name="connsiteX0" fmla="*/ 0 w 1747660"/>
              <a:gd name="connsiteY0" fmla="*/ 673724 h 673724"/>
              <a:gd name="connsiteX1" fmla="*/ 542299 w 1747660"/>
              <a:gd name="connsiteY1" fmla="*/ 0 h 673724"/>
              <a:gd name="connsiteX2" fmla="*/ 1410798 w 1747660"/>
              <a:gd name="connsiteY2" fmla="*/ 0 h 673724"/>
              <a:gd name="connsiteX3" fmla="*/ 1747660 w 1747660"/>
              <a:gd name="connsiteY3" fmla="*/ 336862 h 673724"/>
              <a:gd name="connsiteX4" fmla="*/ 1410798 w 1747660"/>
              <a:gd name="connsiteY4" fmla="*/ 673724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660" h="673724">
                <a:moveTo>
                  <a:pt x="0" y="673724"/>
                </a:moveTo>
                <a:lnTo>
                  <a:pt x="542299" y="0"/>
                </a:lnTo>
                <a:lnTo>
                  <a:pt x="1410798" y="0"/>
                </a:lnTo>
                <a:cubicBezTo>
                  <a:pt x="1596842" y="0"/>
                  <a:pt x="1747660" y="150818"/>
                  <a:pt x="1747660" y="336862"/>
                </a:cubicBezTo>
                <a:cubicBezTo>
                  <a:pt x="1747660" y="522906"/>
                  <a:pt x="1596842" y="673724"/>
                  <a:pt x="1410798" y="67372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272790" y="2365375"/>
            <a:ext cx="6239510" cy="171132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3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组合 31"/>
          <p:cNvGrpSpPr/>
          <p:nvPr userDrawn="1">
            <p:custDataLst>
              <p:tags r:id="rId3"/>
            </p:custDataLst>
          </p:nvPr>
        </p:nvGrpSpPr>
        <p:grpSpPr>
          <a:xfrm>
            <a:off x="-312684" y="-182302"/>
            <a:ext cx="13031951" cy="7264323"/>
            <a:chOff x="-312684" y="-182302"/>
            <a:chExt cx="13031951" cy="7264323"/>
          </a:xfrm>
        </p:grpSpPr>
        <p:sp>
          <p:nvSpPr>
            <p:cNvPr id="26" name="任意多边形: 形状 25"/>
            <p:cNvSpPr/>
            <p:nvPr userDrawn="1">
              <p:custDataLst>
                <p:tags r:id="rId4"/>
              </p:custDataLst>
            </p:nvPr>
          </p:nvSpPr>
          <p:spPr>
            <a:xfrm rot="19270109">
              <a:off x="11371935" y="353340"/>
              <a:ext cx="1347332" cy="1206898"/>
            </a:xfrm>
            <a:custGeom>
              <a:avLst/>
              <a:gdLst>
                <a:gd name="connsiteX0" fmla="*/ 1347332 w 1347332"/>
                <a:gd name="connsiteY0" fmla="*/ 0 h 1206898"/>
                <a:gd name="connsiteX1" fmla="*/ 375867 w 1347332"/>
                <a:gd name="connsiteY1" fmla="*/ 1206898 h 1206898"/>
                <a:gd name="connsiteX2" fmla="*/ 0 w 1347332"/>
                <a:gd name="connsiteY2" fmla="*/ 1206898 h 1206898"/>
                <a:gd name="connsiteX3" fmla="*/ 968817 w 1347332"/>
                <a:gd name="connsiteY3" fmla="*/ 3289 h 1206898"/>
                <a:gd name="connsiteX4" fmla="*/ 964731 w 1347332"/>
                <a:gd name="connsiteY4" fmla="*/ 0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32" h="1206898">
                  <a:moveTo>
                    <a:pt x="1347332" y="0"/>
                  </a:moveTo>
                  <a:lnTo>
                    <a:pt x="375867" y="1206898"/>
                  </a:lnTo>
                  <a:lnTo>
                    <a:pt x="0" y="1206898"/>
                  </a:lnTo>
                  <a:lnTo>
                    <a:pt x="968817" y="3289"/>
                  </a:lnTo>
                  <a:lnTo>
                    <a:pt x="964731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 userDrawn="1">
              <p:custDataLst>
                <p:tags r:id="rId5"/>
              </p:custDataLst>
            </p:nvPr>
          </p:nvSpPr>
          <p:spPr>
            <a:xfrm rot="19270109">
              <a:off x="10494555" y="-182302"/>
              <a:ext cx="1314297" cy="673724"/>
            </a:xfrm>
            <a:custGeom>
              <a:avLst/>
              <a:gdLst>
                <a:gd name="connsiteX0" fmla="*/ 485143 w 1314297"/>
                <a:gd name="connsiteY0" fmla="*/ 0 h 673724"/>
                <a:gd name="connsiteX1" fmla="*/ 1314297 w 1314297"/>
                <a:gd name="connsiteY1" fmla="*/ 667408 h 673724"/>
                <a:gd name="connsiteX2" fmla="*/ 1251648 w 1314297"/>
                <a:gd name="connsiteY2" fmla="*/ 673724 h 673724"/>
                <a:gd name="connsiteX3" fmla="*/ 837001 w 1314297"/>
                <a:gd name="connsiteY3" fmla="*/ 673724 h 673724"/>
                <a:gd name="connsiteX4" fmla="*/ 0 w 1314297"/>
                <a:gd name="connsiteY4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297" h="673724">
                  <a:moveTo>
                    <a:pt x="485143" y="0"/>
                  </a:moveTo>
                  <a:lnTo>
                    <a:pt x="1314297" y="667408"/>
                  </a:lnTo>
                  <a:lnTo>
                    <a:pt x="1251648" y="673724"/>
                  </a:lnTo>
                  <a:lnTo>
                    <a:pt x="837001" y="673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任意多边形: 形状 30"/>
            <p:cNvSpPr/>
            <p:nvPr userDrawn="1">
              <p:custDataLst>
                <p:tags r:id="rId6"/>
              </p:custDataLst>
            </p:nvPr>
          </p:nvSpPr>
          <p:spPr>
            <a:xfrm rot="19270109">
              <a:off x="-169749" y="5780097"/>
              <a:ext cx="1225951" cy="1301924"/>
            </a:xfrm>
            <a:custGeom>
              <a:avLst/>
              <a:gdLst>
                <a:gd name="connsiteX0" fmla="*/ 943850 w 1225951"/>
                <a:gd name="connsiteY0" fmla="*/ 0 h 1301924"/>
                <a:gd name="connsiteX1" fmla="*/ 418834 w 1225951"/>
                <a:gd name="connsiteY1" fmla="*/ 652254 h 1301924"/>
                <a:gd name="connsiteX2" fmla="*/ 1225951 w 1225951"/>
                <a:gd name="connsiteY2" fmla="*/ 1301924 h 1301924"/>
                <a:gd name="connsiteX3" fmla="*/ 740807 w 1225951"/>
                <a:gd name="connsiteY3" fmla="*/ 1301924 h 1301924"/>
                <a:gd name="connsiteX4" fmla="*/ 0 w 1225951"/>
                <a:gd name="connsiteY4" fmla="*/ 705629 h 1301924"/>
                <a:gd name="connsiteX5" fmla="*/ 567980 w 1225951"/>
                <a:gd name="connsiteY5" fmla="*/ 0 h 130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5951" h="1301924">
                  <a:moveTo>
                    <a:pt x="943850" y="0"/>
                  </a:moveTo>
                  <a:lnTo>
                    <a:pt x="418834" y="652254"/>
                  </a:lnTo>
                  <a:lnTo>
                    <a:pt x="1225951" y="1301924"/>
                  </a:lnTo>
                  <a:lnTo>
                    <a:pt x="740807" y="1301924"/>
                  </a:lnTo>
                  <a:lnTo>
                    <a:pt x="0" y="705629"/>
                  </a:lnTo>
                  <a:lnTo>
                    <a:pt x="56798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7"/>
              </p:custDataLst>
            </p:nvPr>
          </p:nvSpPr>
          <p:spPr>
            <a:xfrm rot="19270109">
              <a:off x="-312684" y="4896823"/>
              <a:ext cx="918169" cy="673724"/>
            </a:xfrm>
            <a:custGeom>
              <a:avLst/>
              <a:gdLst>
                <a:gd name="connsiteX0" fmla="*/ 918169 w 918169"/>
                <a:gd name="connsiteY0" fmla="*/ 0 h 673724"/>
                <a:gd name="connsiteX1" fmla="*/ 375870 w 918169"/>
                <a:gd name="connsiteY1" fmla="*/ 673724 h 673724"/>
                <a:gd name="connsiteX2" fmla="*/ 0 w 918169"/>
                <a:gd name="connsiteY2" fmla="*/ 673724 h 673724"/>
                <a:gd name="connsiteX3" fmla="*/ 542299 w 918169"/>
                <a:gd name="connsiteY3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9" h="673724">
                  <a:moveTo>
                    <a:pt x="918169" y="0"/>
                  </a:moveTo>
                  <a:lnTo>
                    <a:pt x="375870" y="673724"/>
                  </a:lnTo>
                  <a:lnTo>
                    <a:pt x="0" y="673724"/>
                  </a:lnTo>
                  <a:lnTo>
                    <a:pt x="542299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6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3725" y="5180330"/>
            <a:ext cx="11001375" cy="101155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172700" y="5869305"/>
            <a:ext cx="2024380" cy="1510665"/>
            <a:chOff x="16020" y="9243"/>
            <a:chExt cx="3188" cy="237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3070109">
              <a:off x="15860" y="9606"/>
              <a:ext cx="2176" cy="1857"/>
            </a:xfrm>
            <a:custGeom>
              <a:avLst/>
              <a:gdLst>
                <a:gd name="connsiteX0" fmla="*/ 103060 w 1381818"/>
                <a:gd name="connsiteY0" fmla="*/ 266055 h 1179337"/>
                <a:gd name="connsiteX1" fmla="*/ 603449 w 1381818"/>
                <a:gd name="connsiteY1" fmla="*/ 1 h 1179337"/>
                <a:gd name="connsiteX2" fmla="*/ 1381818 w 1381818"/>
                <a:gd name="connsiteY2" fmla="*/ 0 h 1179337"/>
                <a:gd name="connsiteX3" fmla="*/ 432539 w 1381818"/>
                <a:gd name="connsiteY3" fmla="*/ 1179337 h 1179337"/>
                <a:gd name="connsiteX4" fmla="*/ 368559 w 1381818"/>
                <a:gd name="connsiteY4" fmla="*/ 1159476 h 1179337"/>
                <a:gd name="connsiteX5" fmla="*/ 0 w 1381818"/>
                <a:gd name="connsiteY5" fmla="*/ 603449 h 1179337"/>
                <a:gd name="connsiteX6" fmla="*/ 103060 w 1381818"/>
                <a:gd name="connsiteY6" fmla="*/ 266055 h 117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1818" h="1179337">
                  <a:moveTo>
                    <a:pt x="103060" y="266055"/>
                  </a:moveTo>
                  <a:cubicBezTo>
                    <a:pt x="211504" y="105536"/>
                    <a:pt x="395151" y="0"/>
                    <a:pt x="603449" y="1"/>
                  </a:cubicBezTo>
                  <a:lnTo>
                    <a:pt x="1381818" y="0"/>
                  </a:lnTo>
                  <a:lnTo>
                    <a:pt x="432539" y="1179337"/>
                  </a:lnTo>
                  <a:lnTo>
                    <a:pt x="368559" y="1159476"/>
                  </a:lnTo>
                  <a:cubicBezTo>
                    <a:pt x="151972" y="1067868"/>
                    <a:pt x="0" y="853406"/>
                    <a:pt x="0" y="603449"/>
                  </a:cubicBezTo>
                  <a:cubicBezTo>
                    <a:pt x="0" y="478471"/>
                    <a:pt x="37993" y="362366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3070109">
              <a:off x="17799" y="9592"/>
              <a:ext cx="1758" cy="1061"/>
            </a:xfrm>
            <a:custGeom>
              <a:avLst/>
              <a:gdLst>
                <a:gd name="connsiteX0" fmla="*/ 57531 w 1116603"/>
                <a:gd name="connsiteY0" fmla="*/ 148519 h 673724"/>
                <a:gd name="connsiteX1" fmla="*/ 336862 w 1116603"/>
                <a:gd name="connsiteY1" fmla="*/ 0 h 673724"/>
                <a:gd name="connsiteX2" fmla="*/ 707262 w 1116603"/>
                <a:gd name="connsiteY2" fmla="*/ 0 h 673724"/>
                <a:gd name="connsiteX3" fmla="*/ 1116603 w 1116603"/>
                <a:gd name="connsiteY3" fmla="*/ 329490 h 673724"/>
                <a:gd name="connsiteX4" fmla="*/ 839520 w 1116603"/>
                <a:gd name="connsiteY4" fmla="*/ 673724 h 673724"/>
                <a:gd name="connsiteX5" fmla="*/ 336862 w 1116603"/>
                <a:gd name="connsiteY5" fmla="*/ 673724 h 673724"/>
                <a:gd name="connsiteX6" fmla="*/ 0 w 1116603"/>
                <a:gd name="connsiteY6" fmla="*/ 336862 h 673724"/>
                <a:gd name="connsiteX7" fmla="*/ 57531 w 1116603"/>
                <a:gd name="connsiteY7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6603" h="673724">
                  <a:moveTo>
                    <a:pt x="57531" y="148519"/>
                  </a:moveTo>
                  <a:cubicBezTo>
                    <a:pt x="118067" y="58914"/>
                    <a:pt x="220584" y="0"/>
                    <a:pt x="336862" y="0"/>
                  </a:cubicBezTo>
                  <a:lnTo>
                    <a:pt x="707262" y="0"/>
                  </a:lnTo>
                  <a:lnTo>
                    <a:pt x="1116603" y="329490"/>
                  </a:lnTo>
                  <a:lnTo>
                    <a:pt x="839520" y="673724"/>
                  </a:lnTo>
                  <a:lnTo>
                    <a:pt x="336862" y="673724"/>
                  </a:lnTo>
                  <a:cubicBezTo>
                    <a:pt x="150818" y="673724"/>
                    <a:pt x="0" y="522906"/>
                    <a:pt x="0" y="336862"/>
                  </a:cubicBezTo>
                  <a:cubicBezTo>
                    <a:pt x="0" y="267096"/>
                    <a:pt x="21208" y="202283"/>
                    <a:pt x="57531" y="148519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>
            <a:off x="-246679" y="-280266"/>
            <a:ext cx="12691526" cy="7413751"/>
            <a:chOff x="-246679" y="-267566"/>
            <a:chExt cx="12691526" cy="7413751"/>
          </a:xfrm>
        </p:grpSpPr>
        <p:sp>
          <p:nvSpPr>
            <p:cNvPr id="23" name="任意多边形: 形状 22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132681" y="403500"/>
              <a:ext cx="2549029" cy="1206898"/>
            </a:xfrm>
            <a:custGeom>
              <a:avLst/>
              <a:gdLst>
                <a:gd name="connsiteX0" fmla="*/ 2081412 w 2549029"/>
                <a:gd name="connsiteY0" fmla="*/ 1206898 h 1206898"/>
                <a:gd name="connsiteX1" fmla="*/ 2549029 w 2549029"/>
                <a:gd name="connsiteY1" fmla="*/ 625954 h 1206898"/>
                <a:gd name="connsiteX2" fmla="*/ 1771376 w 2549029"/>
                <a:gd name="connsiteY2" fmla="*/ 0 h 1206898"/>
                <a:gd name="connsiteX3" fmla="*/ 603449 w 2549029"/>
                <a:gd name="connsiteY3" fmla="*/ 0 h 1206898"/>
                <a:gd name="connsiteX4" fmla="*/ 0 w 2549029"/>
                <a:gd name="connsiteY4" fmla="*/ 603449 h 1206898"/>
                <a:gd name="connsiteX5" fmla="*/ 603449 w 2549029"/>
                <a:gd name="connsiteY5" fmla="*/ 1206898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9029" h="1206898">
                  <a:moveTo>
                    <a:pt x="2081412" y="1206898"/>
                  </a:moveTo>
                  <a:lnTo>
                    <a:pt x="2549029" y="625954"/>
                  </a:lnTo>
                  <a:lnTo>
                    <a:pt x="1771376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599679" y="1429977"/>
              <a:ext cx="1037002" cy="653334"/>
            </a:xfrm>
            <a:custGeom>
              <a:avLst/>
              <a:gdLst>
                <a:gd name="connsiteX0" fmla="*/ 1037002 w 1037002"/>
                <a:gd name="connsiteY0" fmla="*/ 653334 h 653334"/>
                <a:gd name="connsiteX1" fmla="*/ 225334 w 1037002"/>
                <a:gd name="connsiteY1" fmla="*/ 0 h 653334"/>
                <a:gd name="connsiteX2" fmla="*/ 205740 w 1037002"/>
                <a:gd name="connsiteY2" fmla="*/ 6082 h 653334"/>
                <a:gd name="connsiteX3" fmla="*/ 0 w 1037002"/>
                <a:gd name="connsiteY3" fmla="*/ 316472 h 653334"/>
                <a:gd name="connsiteX4" fmla="*/ 336862 w 1037002"/>
                <a:gd name="connsiteY4" fmla="*/ 653334 h 6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02" h="653334">
                  <a:moveTo>
                    <a:pt x="1037002" y="653334"/>
                  </a:moveTo>
                  <a:lnTo>
                    <a:pt x="225334" y="0"/>
                  </a:lnTo>
                  <a:lnTo>
                    <a:pt x="205740" y="6082"/>
                  </a:lnTo>
                  <a:cubicBezTo>
                    <a:pt x="84835" y="57221"/>
                    <a:pt x="0" y="176939"/>
                    <a:pt x="0" y="316472"/>
                  </a:cubicBezTo>
                  <a:cubicBezTo>
                    <a:pt x="0" y="502516"/>
                    <a:pt x="150818" y="653334"/>
                    <a:pt x="336862" y="65333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6"/>
              </p:custDataLst>
            </p:nvPr>
          </p:nvSpPr>
          <p:spPr>
            <a:xfrm rot="18529891" flipH="1">
              <a:off x="-488512" y="5240313"/>
              <a:ext cx="2604846" cy="1206898"/>
            </a:xfrm>
            <a:custGeom>
              <a:avLst/>
              <a:gdLst>
                <a:gd name="connsiteX0" fmla="*/ 103060 w 2604846"/>
                <a:gd name="connsiteY0" fmla="*/ 266055 h 1206898"/>
                <a:gd name="connsiteX1" fmla="*/ 0 w 2604846"/>
                <a:gd name="connsiteY1" fmla="*/ 603449 h 1206898"/>
                <a:gd name="connsiteX2" fmla="*/ 603449 w 2604846"/>
                <a:gd name="connsiteY2" fmla="*/ 1206898 h 1206898"/>
                <a:gd name="connsiteX3" fmla="*/ 2118677 w 2604846"/>
                <a:gd name="connsiteY3" fmla="*/ 1206898 h 1206898"/>
                <a:gd name="connsiteX4" fmla="*/ 2604846 w 2604846"/>
                <a:gd name="connsiteY4" fmla="*/ 602906 h 1206898"/>
                <a:gd name="connsiteX5" fmla="*/ 1855827 w 2604846"/>
                <a:gd name="connsiteY5" fmla="*/ 0 h 1206898"/>
                <a:gd name="connsiteX6" fmla="*/ 603449 w 2604846"/>
                <a:gd name="connsiteY6" fmla="*/ 0 h 1206898"/>
                <a:gd name="connsiteX7" fmla="*/ 103060 w 2604846"/>
                <a:gd name="connsiteY7" fmla="*/ 266055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4846" h="1206898">
                  <a:moveTo>
                    <a:pt x="103060" y="266055"/>
                  </a:moveTo>
                  <a:cubicBezTo>
                    <a:pt x="37993" y="362366"/>
                    <a:pt x="0" y="478470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lnTo>
                    <a:pt x="2118677" y="1206898"/>
                  </a:lnTo>
                  <a:lnTo>
                    <a:pt x="2604846" y="602906"/>
                  </a:lnTo>
                  <a:lnTo>
                    <a:pt x="1855827" y="0"/>
                  </a:lnTo>
                  <a:lnTo>
                    <a:pt x="603449" y="0"/>
                  </a:lnTo>
                  <a:cubicBezTo>
                    <a:pt x="395151" y="0"/>
                    <a:pt x="211504" y="105537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任意多边形: 形状 29"/>
            <p:cNvSpPr/>
            <p:nvPr>
              <p:custDataLst>
                <p:tags r:id="rId7"/>
              </p:custDataLst>
            </p:nvPr>
          </p:nvSpPr>
          <p:spPr>
            <a:xfrm rot="18529891" flipH="1">
              <a:off x="-472891" y="4765786"/>
              <a:ext cx="1121454" cy="669029"/>
            </a:xfrm>
            <a:custGeom>
              <a:avLst/>
              <a:gdLst>
                <a:gd name="connsiteX0" fmla="*/ 57530 w 1121454"/>
                <a:gd name="connsiteY0" fmla="*/ 143824 h 669029"/>
                <a:gd name="connsiteX1" fmla="*/ 0 w 1121454"/>
                <a:gd name="connsiteY1" fmla="*/ 332167 h 669029"/>
                <a:gd name="connsiteX2" fmla="*/ 336862 w 1121454"/>
                <a:gd name="connsiteY2" fmla="*/ 669029 h 669029"/>
                <a:gd name="connsiteX3" fmla="*/ 1121454 w 1121454"/>
                <a:gd name="connsiteY3" fmla="*/ 669029 h 669029"/>
                <a:gd name="connsiteX4" fmla="*/ 290286 w 1121454"/>
                <a:gd name="connsiteY4" fmla="*/ 0 h 669029"/>
                <a:gd name="connsiteX5" fmla="*/ 268972 w 1121454"/>
                <a:gd name="connsiteY5" fmla="*/ 2149 h 669029"/>
                <a:gd name="connsiteX6" fmla="*/ 57530 w 1121454"/>
                <a:gd name="connsiteY6" fmla="*/ 143824 h 66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454" h="669029">
                  <a:moveTo>
                    <a:pt x="57530" y="143824"/>
                  </a:moveTo>
                  <a:cubicBezTo>
                    <a:pt x="21209" y="197588"/>
                    <a:pt x="0" y="262401"/>
                    <a:pt x="0" y="332167"/>
                  </a:cubicBezTo>
                  <a:cubicBezTo>
                    <a:pt x="0" y="518211"/>
                    <a:pt x="150818" y="669029"/>
                    <a:pt x="336862" y="669029"/>
                  </a:cubicBezTo>
                  <a:lnTo>
                    <a:pt x="1121454" y="669029"/>
                  </a:lnTo>
                  <a:lnTo>
                    <a:pt x="290286" y="0"/>
                  </a:lnTo>
                  <a:lnTo>
                    <a:pt x="268972" y="2149"/>
                  </a:lnTo>
                  <a:cubicBezTo>
                    <a:pt x="181257" y="20098"/>
                    <a:pt x="105960" y="72139"/>
                    <a:pt x="57530" y="14382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67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regex101.com/r/1CMTy3/13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214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regex101.com/r/1CMTy3/14" TargetMode="External"/><Relationship Id="rId1" Type="http://schemas.openxmlformats.org/officeDocument/2006/relationships/hyperlink" Target="http://git.hnjing.com:10080/jing.information/assets_front/issues/2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regex101.com/r/1CMTy3/15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1" Type="http://schemas.openxmlformats.org/officeDocument/2006/relationships/notesSlide" Target="../notesSlides/notesSlide1.xml"/><Relationship Id="rId40" Type="http://schemas.openxmlformats.org/officeDocument/2006/relationships/slideLayout" Target="../slideLayouts/slideLayout17.xml"/><Relationship Id="rId4" Type="http://schemas.openxmlformats.org/officeDocument/2006/relationships/tags" Target="../tags/tag178.xml"/><Relationship Id="rId39" Type="http://schemas.openxmlformats.org/officeDocument/2006/relationships/tags" Target="../tags/tag213.xml"/><Relationship Id="rId38" Type="http://schemas.openxmlformats.org/officeDocument/2006/relationships/tags" Target="../tags/tag212.xml"/><Relationship Id="rId37" Type="http://schemas.openxmlformats.org/officeDocument/2006/relationships/tags" Target="../tags/tag211.xml"/><Relationship Id="rId36" Type="http://schemas.openxmlformats.org/officeDocument/2006/relationships/tags" Target="../tags/tag210.xml"/><Relationship Id="rId35" Type="http://schemas.openxmlformats.org/officeDocument/2006/relationships/tags" Target="../tags/tag209.xml"/><Relationship Id="rId34" Type="http://schemas.openxmlformats.org/officeDocument/2006/relationships/tags" Target="../tags/tag208.xml"/><Relationship Id="rId33" Type="http://schemas.openxmlformats.org/officeDocument/2006/relationships/tags" Target="../tags/tag207.xml"/><Relationship Id="rId32" Type="http://schemas.openxmlformats.org/officeDocument/2006/relationships/tags" Target="../tags/tag206.xml"/><Relationship Id="rId31" Type="http://schemas.openxmlformats.org/officeDocument/2006/relationships/tags" Target="../tags/tag205.xml"/><Relationship Id="rId30" Type="http://schemas.openxmlformats.org/officeDocument/2006/relationships/tags" Target="../tags/tag204.xml"/><Relationship Id="rId3" Type="http://schemas.openxmlformats.org/officeDocument/2006/relationships/tags" Target="../tags/tag177.xml"/><Relationship Id="rId29" Type="http://schemas.openxmlformats.org/officeDocument/2006/relationships/tags" Target="../tags/tag203.xml"/><Relationship Id="rId28" Type="http://schemas.openxmlformats.org/officeDocument/2006/relationships/tags" Target="../tags/tag202.xml"/><Relationship Id="rId27" Type="http://schemas.openxmlformats.org/officeDocument/2006/relationships/tags" Target="../tags/tag201.xml"/><Relationship Id="rId26" Type="http://schemas.openxmlformats.org/officeDocument/2006/relationships/tags" Target="../tags/tag200.xml"/><Relationship Id="rId25" Type="http://schemas.openxmlformats.org/officeDocument/2006/relationships/tags" Target="../tags/tag199.xml"/><Relationship Id="rId24" Type="http://schemas.openxmlformats.org/officeDocument/2006/relationships/tags" Target="../tags/tag198.xml"/><Relationship Id="rId23" Type="http://schemas.openxmlformats.org/officeDocument/2006/relationships/tags" Target="../tags/tag197.xml"/><Relationship Id="rId22" Type="http://schemas.openxmlformats.org/officeDocument/2006/relationships/tags" Target="../tags/tag196.xml"/><Relationship Id="rId21" Type="http://schemas.openxmlformats.org/officeDocument/2006/relationships/tags" Target="../tags/tag195.xml"/><Relationship Id="rId20" Type="http://schemas.openxmlformats.org/officeDocument/2006/relationships/tags" Target="../tags/tag194.xml"/><Relationship Id="rId2" Type="http://schemas.openxmlformats.org/officeDocument/2006/relationships/tags" Target="../tags/tag176.xml"/><Relationship Id="rId19" Type="http://schemas.openxmlformats.org/officeDocument/2006/relationships/tags" Target="../tags/tag193.xml"/><Relationship Id="rId18" Type="http://schemas.openxmlformats.org/officeDocument/2006/relationships/tags" Target="../tags/tag192.xml"/><Relationship Id="rId17" Type="http://schemas.openxmlformats.org/officeDocument/2006/relationships/tags" Target="../tags/tag191.xml"/><Relationship Id="rId16" Type="http://schemas.openxmlformats.org/officeDocument/2006/relationships/tags" Target="../tags/tag190.xml"/><Relationship Id="rId15" Type="http://schemas.openxmlformats.org/officeDocument/2006/relationships/tags" Target="../tags/tag189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tags" Target="../tags/tag17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regex101.com/r/1CMTy3/3/" TargetMode="External"/><Relationship Id="rId1" Type="http://schemas.openxmlformats.org/officeDocument/2006/relationships/hyperlink" Target="https://regex101.com/r/1CMTy3/2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regex101.com/r/1CMTy3/4/" TargetMode="Externa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regex101.com/r/1CMTy3/6/" TargetMode="External"/><Relationship Id="rId4" Type="http://schemas.openxmlformats.org/officeDocument/2006/relationships/hyperlink" Target="https://regex101.com/r/1CMTy3/5/" TargetMode="External"/><Relationship Id="rId3" Type="http://schemas.openxmlformats.org/officeDocument/2006/relationships/hyperlink" Target="https://regex101.com/r/1CMTy3/11/" TargetMode="External"/><Relationship Id="rId2" Type="http://schemas.openxmlformats.org/officeDocument/2006/relationships/hyperlink" Target="https://regex101.com/r/1CMTy3/8/" TargetMode="External"/><Relationship Id="rId1" Type="http://schemas.openxmlformats.org/officeDocument/2006/relationships/hyperlink" Target="https://regex101.com/r/1CMTy3/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regex101.com/r/1CMTy3/1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/>
              <a:t>正则表达式</a:t>
            </a:r>
            <a:endParaRPr lang="zh-CN" altLang="en-US" sz="4400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后序肯定断言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语法：</a:t>
            </a:r>
            <a:r>
              <a:rPr lang="en-US" altLang="zh-CN"/>
              <a:t>(?&lt;=\d)</a:t>
            </a:r>
            <a:endParaRPr lang="zh-CN" altLang="en-US"/>
          </a:p>
          <a:p>
            <a:r>
              <a:rPr lang="zh-CN" altLang="en-US"/>
              <a:t>某个位置的左边满足条件</a:t>
            </a:r>
            <a:endParaRPr lang="en-US" altLang="zh-CN"/>
          </a:p>
          <a:p>
            <a:r>
              <a:rPr lang="en-US" altLang="zh-CN"/>
              <a:t>/abcd(?&lt;=</a:t>
            </a:r>
            <a:r>
              <a:rPr lang="en-US" altLang="zh-CN">
                <a:sym typeface="+mn-ea"/>
              </a:rPr>
              <a:t>1234</a:t>
            </a:r>
            <a:r>
              <a:rPr lang="en-US" altLang="zh-CN"/>
              <a:t>)/.test('abcd1234')</a:t>
            </a:r>
            <a:r>
              <a:rPr lang="en-US" altLang="zh-CN"/>
              <a:t> // false</a:t>
            </a:r>
            <a:endParaRPr lang="en-US" altLang="zh-CN"/>
          </a:p>
          <a:p>
            <a:r>
              <a:rPr lang="en-US" altLang="zh-CN"/>
              <a:t>/(?&lt;=abcd)1234/</a:t>
            </a:r>
            <a:r>
              <a:rPr lang="en-US" altLang="zh-CN">
                <a:sym typeface="+mn-ea"/>
              </a:rPr>
              <a:t>.test('abcd1234') // true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后序否定断言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语法：</a:t>
            </a:r>
            <a:r>
              <a:rPr lang="en-US" altLang="zh-CN"/>
              <a:t>(?&lt;!\d)</a:t>
            </a:r>
            <a:endParaRPr lang="zh-CN" altLang="en-US"/>
          </a:p>
          <a:p>
            <a:r>
              <a:rPr lang="zh-CN" altLang="en-US"/>
              <a:t>某个位置的左边</a:t>
            </a:r>
            <a:r>
              <a:rPr lang="zh-CN" altLang="en-US">
                <a:solidFill>
                  <a:srgbClr val="FF0000"/>
                </a:solidFill>
              </a:rPr>
              <a:t>不</a:t>
            </a:r>
            <a:r>
              <a:rPr lang="zh-CN" altLang="en-US"/>
              <a:t>满足条件</a:t>
            </a:r>
            <a:endParaRPr lang="en-US" altLang="zh-CN"/>
          </a:p>
          <a:p>
            <a:r>
              <a:rPr lang="en-US" altLang="zh-CN"/>
              <a:t>/abcd(?&lt;!</a:t>
            </a:r>
            <a:r>
              <a:rPr lang="en-US" altLang="zh-CN">
                <a:sym typeface="+mn-ea"/>
              </a:rPr>
              <a:t>1234</a:t>
            </a:r>
            <a:r>
              <a:rPr lang="en-US" altLang="zh-CN"/>
              <a:t>)/.test('abcd1234')</a:t>
            </a:r>
            <a:r>
              <a:rPr lang="en-US" altLang="zh-CN"/>
              <a:t> // true</a:t>
            </a:r>
            <a:endParaRPr lang="en-US" altLang="zh-CN"/>
          </a:p>
          <a:p>
            <a:r>
              <a:rPr lang="en-US" altLang="zh-CN"/>
              <a:t>/(?&lt;!abcd)1234/</a:t>
            </a:r>
            <a:r>
              <a:rPr lang="en-US" altLang="zh-CN">
                <a:sym typeface="+mn-ea"/>
              </a:rPr>
              <a:t>.test('abcd1234') // false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81910"/>
            <a:ext cx="10515600" cy="1325563"/>
          </a:xfrm>
        </p:spPr>
        <p:txBody>
          <a:bodyPr/>
          <a:p>
            <a:pPr algn="ctr"/>
            <a:r>
              <a:rPr lang="zh-CN" altLang="en-US"/>
              <a:t>实战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hlinkClick r:id="rId1" tooltip="" action="ppaction://hlinkfile"/>
              </a:rPr>
              <a:t>IOS</a:t>
            </a:r>
            <a:r>
              <a:rPr lang="zh-CN" altLang="en-US">
                <a:hlinkClick r:id="rId1" tooltip="" action="ppaction://hlinkfile"/>
              </a:rPr>
              <a:t>中不支持</a:t>
            </a:r>
            <a:r>
              <a:rPr lang="en-US" altLang="zh-CN">
                <a:hlinkClick r:id="rId1" tooltip="" action="ppaction://hlinkfile"/>
              </a:rPr>
              <a:t>-</a:t>
            </a:r>
            <a:r>
              <a:rPr lang="zh-CN" altLang="en-US">
                <a:hlinkClick r:id="rId1" tooltip="" action="ppaction://hlinkfile"/>
              </a:rPr>
              <a:t>、</a:t>
            </a:r>
            <a:r>
              <a:rPr lang="en-US" altLang="zh-CN">
                <a:hlinkClick r:id="rId1" tooltip="" action="ppaction://hlinkfile"/>
              </a:rPr>
              <a:t>T</a:t>
            </a:r>
            <a:r>
              <a:rPr lang="zh-CN" altLang="en-US">
                <a:hlinkClick r:id="rId1" tooltip="" action="ppaction://hlinkfile"/>
              </a:rPr>
              <a:t>的日期字符串实例化</a:t>
            </a:r>
            <a:r>
              <a:rPr lang="en-US" altLang="zh-CN">
                <a:hlinkClick r:id="rId1" tooltip="" action="ppaction://hlinkfile"/>
              </a:rPr>
              <a:t>Date</a:t>
            </a:r>
            <a:r>
              <a:rPr lang="zh-CN" altLang="en-US">
                <a:hlinkClick r:id="rId1" tooltip="" action="ppaction://hlinkfile"/>
              </a:rPr>
              <a:t>对象（</a:t>
            </a:r>
            <a:r>
              <a:rPr lang="en-US" altLang="zh-CN">
                <a:hlinkClick r:id="rId1" tooltip="" action="ppaction://hlinkfile"/>
              </a:rPr>
              <a:t>2010-10-10T01:02:03.000+08</a:t>
            </a:r>
            <a:r>
              <a:rPr lang="zh-CN" altLang="en-US">
                <a:hlinkClick r:id="rId1" tooltip="" action="ppaction://hlinkfile"/>
              </a:rPr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网关原先支持</a:t>
            </a:r>
            <a:r>
              <a:rPr lang="en-US" altLang="zh-CN"/>
              <a:t>cms_render_v1</a:t>
            </a:r>
            <a:r>
              <a:rPr lang="zh-CN" altLang="en-US"/>
              <a:t>转化为</a:t>
            </a:r>
            <a:r>
              <a:rPr lang="en-US" altLang="zh-CN"/>
              <a:t>cms_render/v1</a:t>
            </a:r>
            <a:r>
              <a:rPr lang="zh-CN" altLang="en-US"/>
              <a:t>，后面需要支持</a:t>
            </a:r>
            <a:r>
              <a:rPr lang="en-US" altLang="zh-CN"/>
              <a:t>cms-render-v1/cms_render-v1</a:t>
            </a:r>
            <a:r>
              <a:rPr lang="zh-CN" altLang="en-US"/>
              <a:t>写法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3035300"/>
            <a:ext cx="6268720" cy="1133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49670" y="2872105"/>
            <a:ext cx="5543550" cy="2088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 tooltip=""/>
              </a:rPr>
              <a:t>上传格式错误验证</a:t>
            </a:r>
            <a:endParaRPr lang="zh-CN" altLang="en-US">
              <a:hlinkClick r:id="rId1" tooltip=""/>
            </a:endParaRPr>
          </a:p>
          <a:p>
            <a:r>
              <a:rPr lang="zh-CN" altLang="en-US">
                <a:hlinkClick r:id="rId2" tooltip="" action="ppaction://hlinkfile"/>
              </a:rPr>
              <a:t>演示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金钱格式化</a:t>
            </a:r>
            <a:endParaRPr lang="zh-CN" altLang="en-US"/>
          </a:p>
          <a:p>
            <a:r>
              <a:rPr lang="zh-CN" altLang="en-US">
                <a:hlinkClick r:id="rId1" tooltip="" action="ppaction://hlinkfile"/>
              </a:rPr>
              <a:t>输入验证，必须包含字母、数字、特殊字符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3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任意多边形: 形状 144"/>
          <p:cNvSpPr/>
          <p:nvPr>
            <p:custDataLst>
              <p:tags r:id="rId4"/>
            </p:custDataLst>
          </p:nvPr>
        </p:nvSpPr>
        <p:spPr>
          <a:xfrm flipH="1">
            <a:off x="9672320" y="762000"/>
            <a:ext cx="2525395" cy="1212850"/>
          </a:xfrm>
          <a:custGeom>
            <a:avLst/>
            <a:gdLst/>
            <a:ahLst/>
            <a:cxnLst/>
            <a:rect l="0" t="0" r="0" b="0"/>
            <a:pathLst>
              <a:path w="6191251" h="2971801">
                <a:moveTo>
                  <a:pt x="0" y="0"/>
                </a:moveTo>
                <a:lnTo>
                  <a:pt x="0" y="2971800"/>
                </a:lnTo>
                <a:lnTo>
                  <a:pt x="3813810" y="2971800"/>
                </a:lnTo>
                <a:lnTo>
                  <a:pt x="6191250" y="0"/>
                </a:lnTo>
              </a:path>
            </a:pathLst>
          </a:custGeom>
          <a:solidFill>
            <a:srgbClr val="F2F2F2">
              <a:alpha val="4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: 形状 145"/>
          <p:cNvSpPr/>
          <p:nvPr>
            <p:custDataLst>
              <p:tags r:id="rId5"/>
            </p:custDataLst>
          </p:nvPr>
        </p:nvSpPr>
        <p:spPr>
          <a:xfrm flipH="1">
            <a:off x="9961880" y="0"/>
            <a:ext cx="2242820" cy="2781935"/>
          </a:xfrm>
          <a:custGeom>
            <a:avLst/>
            <a:gdLst>
              <a:gd name="connsiteX0" fmla="*/ 4699000 w 5502910"/>
              <a:gd name="connsiteY0" fmla="*/ 441960 h 6822440"/>
              <a:gd name="connsiteX1" fmla="*/ 4516120 w 5502910"/>
              <a:gd name="connsiteY1" fmla="*/ 441960 h 6822440"/>
              <a:gd name="connsiteX2" fmla="*/ 4872990 w 5502910"/>
              <a:gd name="connsiteY2" fmla="*/ 0 h 6822440"/>
              <a:gd name="connsiteX3" fmla="*/ 4690110 w 5502910"/>
              <a:gd name="connsiteY3" fmla="*/ 0 h 6822440"/>
              <a:gd name="connsiteX4" fmla="*/ 4334510 w 5502910"/>
              <a:gd name="connsiteY4" fmla="*/ 441960 h 6822440"/>
              <a:gd name="connsiteX5" fmla="*/ 4152900 w 5502910"/>
              <a:gd name="connsiteY5" fmla="*/ 441960 h 6822440"/>
              <a:gd name="connsiteX6" fmla="*/ 4508500 w 5502910"/>
              <a:gd name="connsiteY6" fmla="*/ 0 h 6822440"/>
              <a:gd name="connsiteX7" fmla="*/ 4326890 w 5502910"/>
              <a:gd name="connsiteY7" fmla="*/ 0 h 6822440"/>
              <a:gd name="connsiteX8" fmla="*/ 3970020 w 5502910"/>
              <a:gd name="connsiteY8" fmla="*/ 441960 h 6822440"/>
              <a:gd name="connsiteX9" fmla="*/ 3788410 w 5502910"/>
              <a:gd name="connsiteY9" fmla="*/ 441960 h 6822440"/>
              <a:gd name="connsiteX10" fmla="*/ 4144010 w 5502910"/>
              <a:gd name="connsiteY10" fmla="*/ 0 h 6822440"/>
              <a:gd name="connsiteX11" fmla="*/ 3962400 w 5502910"/>
              <a:gd name="connsiteY11" fmla="*/ 0 h 6822440"/>
              <a:gd name="connsiteX12" fmla="*/ 3605530 w 5502910"/>
              <a:gd name="connsiteY12" fmla="*/ 441960 h 6822440"/>
              <a:gd name="connsiteX13" fmla="*/ 3423920 w 5502910"/>
              <a:gd name="connsiteY13" fmla="*/ 441960 h 6822440"/>
              <a:gd name="connsiteX14" fmla="*/ 3779520 w 5502910"/>
              <a:gd name="connsiteY14" fmla="*/ 0 h 6822440"/>
              <a:gd name="connsiteX15" fmla="*/ 3597910 w 5502910"/>
              <a:gd name="connsiteY15" fmla="*/ 0 h 6822440"/>
              <a:gd name="connsiteX16" fmla="*/ 3241040 w 5502910"/>
              <a:gd name="connsiteY16" fmla="*/ 441960 h 6822440"/>
              <a:gd name="connsiteX17" fmla="*/ 3081020 w 5502910"/>
              <a:gd name="connsiteY17" fmla="*/ 441960 h 6822440"/>
              <a:gd name="connsiteX18" fmla="*/ 3437890 w 5502910"/>
              <a:gd name="connsiteY18" fmla="*/ 0 h 6822440"/>
              <a:gd name="connsiteX19" fmla="*/ 0 w 5502910"/>
              <a:gd name="connsiteY19" fmla="*/ 0 h 6822440"/>
              <a:gd name="connsiteX20" fmla="*/ 0 w 5502910"/>
              <a:gd name="connsiteY20" fmla="*/ 6822440 h 6822440"/>
              <a:gd name="connsiteX21" fmla="*/ 5502910 w 5502910"/>
              <a:gd name="connsiteY21" fmla="*/ 0 h 6822440"/>
              <a:gd name="connsiteX22" fmla="*/ 5054600 w 5502910"/>
              <a:gd name="connsiteY22" fmla="*/ 0 h 6822440"/>
              <a:gd name="connsiteX23" fmla="*/ 4699000 w 5502910"/>
              <a:gd name="connsiteY23" fmla="*/ 441960 h 682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02910" h="6822440">
                <a:moveTo>
                  <a:pt x="4699000" y="441960"/>
                </a:moveTo>
                <a:lnTo>
                  <a:pt x="4516120" y="441960"/>
                </a:lnTo>
                <a:lnTo>
                  <a:pt x="4872990" y="0"/>
                </a:lnTo>
                <a:lnTo>
                  <a:pt x="4690110" y="0"/>
                </a:lnTo>
                <a:lnTo>
                  <a:pt x="4334510" y="441960"/>
                </a:lnTo>
                <a:lnTo>
                  <a:pt x="4152900" y="441960"/>
                </a:lnTo>
                <a:lnTo>
                  <a:pt x="4508500" y="0"/>
                </a:lnTo>
                <a:lnTo>
                  <a:pt x="4326890" y="0"/>
                </a:lnTo>
                <a:lnTo>
                  <a:pt x="3970020" y="441960"/>
                </a:lnTo>
                <a:lnTo>
                  <a:pt x="3788410" y="441960"/>
                </a:lnTo>
                <a:lnTo>
                  <a:pt x="4144010" y="0"/>
                </a:lnTo>
                <a:lnTo>
                  <a:pt x="3962400" y="0"/>
                </a:lnTo>
                <a:lnTo>
                  <a:pt x="3605530" y="441960"/>
                </a:lnTo>
                <a:lnTo>
                  <a:pt x="3423920" y="441960"/>
                </a:lnTo>
                <a:lnTo>
                  <a:pt x="3779520" y="0"/>
                </a:lnTo>
                <a:lnTo>
                  <a:pt x="3597910" y="0"/>
                </a:lnTo>
                <a:lnTo>
                  <a:pt x="3241040" y="441960"/>
                </a:lnTo>
                <a:lnTo>
                  <a:pt x="3081020" y="441960"/>
                </a:lnTo>
                <a:lnTo>
                  <a:pt x="3437890" y="0"/>
                </a:lnTo>
                <a:lnTo>
                  <a:pt x="0" y="0"/>
                </a:lnTo>
                <a:lnTo>
                  <a:pt x="0" y="6822440"/>
                </a:lnTo>
                <a:lnTo>
                  <a:pt x="5502910" y="0"/>
                </a:lnTo>
                <a:lnTo>
                  <a:pt x="5054600" y="0"/>
                </a:lnTo>
                <a:lnTo>
                  <a:pt x="4699000" y="441960"/>
                </a:lnTo>
              </a:path>
            </a:pathLst>
          </a:custGeom>
          <a:solidFill>
            <a:srgbClr val="D9D9D9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>
            <a:off x="283438" y="2720560"/>
            <a:ext cx="56916" cy="2614346"/>
            <a:chOff x="757242" y="1489086"/>
            <a:chExt cx="56916" cy="2614346"/>
          </a:xfrm>
        </p:grpSpPr>
        <p:cxnSp>
          <p:nvCxnSpPr>
            <p:cNvPr id="7" name="直接连接符 6"/>
            <p:cNvCxnSpPr/>
            <p:nvPr>
              <p:custDataLst>
                <p:tags r:id="rId7"/>
              </p:custDataLst>
            </p:nvPr>
          </p:nvCxnSpPr>
          <p:spPr>
            <a:xfrm>
              <a:off x="785700" y="1489086"/>
              <a:ext cx="0" cy="1798094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757242" y="3628525"/>
              <a:ext cx="56916" cy="474907"/>
              <a:chOff x="1381783" y="1849459"/>
              <a:chExt cx="56916" cy="474907"/>
            </a:xfrm>
          </p:grpSpPr>
          <p:grpSp>
            <p:nvGrpSpPr>
              <p:cNvPr id="12" name="组合 11"/>
              <p:cNvGrpSpPr/>
              <p:nvPr/>
            </p:nvGrpSpPr>
            <p:grpSpPr>
              <a:xfrm flipV="1">
                <a:off x="1381783" y="2267450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3" name="直接连接符 12"/>
                <p:cNvCxnSpPr/>
                <p:nvPr>
                  <p:custDataLst>
                    <p:tags r:id="rId8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>
                  <p:custDataLst>
                    <p:tags r:id="rId9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 flipV="1">
                <a:off x="1381783" y="2060415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6" name="直接连接符 15"/>
                <p:cNvCxnSpPr/>
                <p:nvPr>
                  <p:custDataLst>
                    <p:tags r:id="rId10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>
                  <p:custDataLst>
                    <p:tags r:id="rId11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组合 17"/>
              <p:cNvGrpSpPr/>
              <p:nvPr/>
            </p:nvGrpSpPr>
            <p:grpSpPr>
              <a:xfrm flipV="1">
                <a:off x="1381783" y="1849459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9" name="直接连接符 18"/>
                <p:cNvCxnSpPr/>
                <p:nvPr>
                  <p:custDataLst>
                    <p:tags r:id="rId12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>
                  <p:custDataLst>
                    <p:tags r:id="rId13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斜纹 20"/>
          <p:cNvSpPr/>
          <p:nvPr>
            <p:custDataLst>
              <p:tags r:id="rId14"/>
            </p:custDataLst>
          </p:nvPr>
        </p:nvSpPr>
        <p:spPr>
          <a:xfrm rot="8100000">
            <a:off x="-244064" y="543543"/>
            <a:ext cx="488126" cy="488126"/>
          </a:xfrm>
          <a:prstGeom prst="diagStripe">
            <a:avLst/>
          </a:prstGeom>
          <a:solidFill>
            <a:srgbClr val="DADAD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: 圆角 1128"/>
          <p:cNvSpPr/>
          <p:nvPr>
            <p:custDataLst>
              <p:tags r:id="rId15"/>
            </p:custDataLst>
          </p:nvPr>
        </p:nvSpPr>
        <p:spPr>
          <a:xfrm>
            <a:off x="609552" y="1664223"/>
            <a:ext cx="10972888" cy="4431826"/>
          </a:xfrm>
          <a:prstGeom prst="roundRect">
            <a:avLst>
              <a:gd name="adj" fmla="val 4386"/>
            </a:avLst>
          </a:prstGeom>
          <a:solidFill>
            <a:srgbClr val="FFFFFF"/>
          </a:solidFill>
          <a:ln w="12700">
            <a:solidFill>
              <a:srgbClr val="B5B5B5"/>
            </a:solidFill>
          </a:ln>
          <a:effectLst>
            <a:outerShdw blurRad="50800" dist="762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同心圆 262"/>
          <p:cNvSpPr/>
          <p:nvPr>
            <p:custDataLst>
              <p:tags r:id="rId16"/>
            </p:custDataLst>
          </p:nvPr>
        </p:nvSpPr>
        <p:spPr>
          <a:xfrm>
            <a:off x="11125241" y="5638845"/>
            <a:ext cx="304802" cy="304802"/>
          </a:xfrm>
          <a:prstGeom prst="donut">
            <a:avLst/>
          </a:prstGeom>
          <a:solidFill>
            <a:srgbClr val="FDE45A"/>
          </a:solidFill>
          <a:ln w="254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同心圆 262"/>
          <p:cNvSpPr/>
          <p:nvPr>
            <p:custDataLst>
              <p:tags r:id="rId17"/>
            </p:custDataLst>
          </p:nvPr>
        </p:nvSpPr>
        <p:spPr>
          <a:xfrm>
            <a:off x="761958" y="1816624"/>
            <a:ext cx="304802" cy="304802"/>
          </a:xfrm>
          <a:prstGeom prst="donut">
            <a:avLst/>
          </a:prstGeom>
          <a:solidFill>
            <a:srgbClr val="FDE45A"/>
          </a:solidFill>
          <a:ln w="254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8"/>
            </p:custDataLst>
          </p:nvPr>
        </p:nvSpPr>
        <p:spPr>
          <a:xfrm>
            <a:off x="609600" y="618489"/>
            <a:ext cx="8686864" cy="74358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>
                <a:solidFill>
                  <a:srgbClr val="A99002"/>
                </a:solidFill>
                <a:latin typeface="微软雅黑" panose="020B0503020204020204" charset="-122"/>
                <a:ea typeface="微软雅黑" panose="020B0503020204020204" charset="-122"/>
              </a:rPr>
              <a:t>缺点</a:t>
            </a:r>
            <a:endParaRPr lang="zh-CN" altLang="en-US" sz="4000" b="1" spc="300">
              <a:solidFill>
                <a:srgbClr val="A9900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7" name="直接连接符 56"/>
          <p:cNvCxnSpPr>
            <a:endCxn id="31" idx="3"/>
          </p:cNvCxnSpPr>
          <p:nvPr>
            <p:custDataLst>
              <p:tags r:id="rId19"/>
            </p:custDataLst>
          </p:nvPr>
        </p:nvCxnSpPr>
        <p:spPr>
          <a:xfrm flipV="1">
            <a:off x="3320415" y="3891915"/>
            <a:ext cx="5450205" cy="1270"/>
          </a:xfrm>
          <a:prstGeom prst="line">
            <a:avLst/>
          </a:prstGeom>
          <a:ln w="25400" cap="rnd">
            <a:solidFill>
              <a:srgbClr val="D9D9D9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/>
          <p:cNvSpPr/>
          <p:nvPr>
            <p:custDataLst>
              <p:tags r:id="rId20"/>
            </p:custDataLst>
          </p:nvPr>
        </p:nvSpPr>
        <p:spPr>
          <a:xfrm rot="5400000">
            <a:off x="8766175" y="3841750"/>
            <a:ext cx="110490" cy="100330"/>
          </a:xfrm>
          <a:prstGeom prst="triangle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椭圆 74"/>
          <p:cNvSpPr/>
          <p:nvPr>
            <p:custDataLst>
              <p:tags r:id="rId21"/>
            </p:custDataLst>
          </p:nvPr>
        </p:nvSpPr>
        <p:spPr>
          <a:xfrm>
            <a:off x="3475990" y="3378835"/>
            <a:ext cx="292735" cy="293370"/>
          </a:xfrm>
          <a:prstGeom prst="ellipse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2500"/>
          </a:bodyPr>
          <a:p>
            <a:pPr algn="ctr"/>
            <a:endParaRPr lang="zh-CN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文本框 75"/>
          <p:cNvSpPr txBox="1"/>
          <p:nvPr>
            <p:custDataLst>
              <p:tags r:id="rId22"/>
            </p:custDataLst>
          </p:nvPr>
        </p:nvSpPr>
        <p:spPr>
          <a:xfrm>
            <a:off x="3468370" y="3409950"/>
            <a:ext cx="317500" cy="24701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73" name="直接连接符 72"/>
          <p:cNvCxnSpPr>
            <a:stCxn id="74" idx="0"/>
            <a:endCxn id="75" idx="4"/>
          </p:cNvCxnSpPr>
          <p:nvPr>
            <p:custDataLst>
              <p:tags r:id="rId23"/>
            </p:custDataLst>
          </p:nvPr>
        </p:nvCxnSpPr>
        <p:spPr>
          <a:xfrm flipH="1" flipV="1">
            <a:off x="3622675" y="3671570"/>
            <a:ext cx="635" cy="193675"/>
          </a:xfrm>
          <a:prstGeom prst="line">
            <a:avLst/>
          </a:prstGeom>
          <a:ln>
            <a:solidFill>
              <a:srgbClr val="FDE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>
            <p:custDataLst>
              <p:tags r:id="rId24"/>
            </p:custDataLst>
          </p:nvPr>
        </p:nvSpPr>
        <p:spPr>
          <a:xfrm>
            <a:off x="3594100" y="3865245"/>
            <a:ext cx="57785" cy="57785"/>
          </a:xfrm>
          <a:prstGeom prst="ellipse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5"/>
            </p:custDataLst>
          </p:nvPr>
        </p:nvSpPr>
        <p:spPr>
          <a:xfrm>
            <a:off x="3468370" y="2322195"/>
            <a:ext cx="2509520" cy="9410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回溯</a:t>
            </a:r>
            <a:endParaRPr lang="zh-CN" altLang="en-US" sz="1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6"/>
            </p:custDataLst>
          </p:nvPr>
        </p:nvSpPr>
        <p:spPr>
          <a:xfrm>
            <a:off x="3468370" y="2121535"/>
            <a:ext cx="2509520" cy="27241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性能</a:t>
            </a:r>
            <a:endParaRPr lang="zh-CN" altLang="en-US" sz="12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椭圆 103"/>
          <p:cNvSpPr/>
          <p:nvPr>
            <p:custDataLst>
              <p:tags r:id="rId27"/>
            </p:custDataLst>
          </p:nvPr>
        </p:nvSpPr>
        <p:spPr>
          <a:xfrm>
            <a:off x="6333490" y="3371215"/>
            <a:ext cx="292100" cy="293370"/>
          </a:xfrm>
          <a:prstGeom prst="ellipse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2500"/>
          </a:bodyPr>
          <a:p>
            <a:pPr algn="ctr"/>
            <a:endParaRPr lang="zh-CN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文本框 104"/>
          <p:cNvSpPr txBox="1"/>
          <p:nvPr>
            <p:custDataLst>
              <p:tags r:id="rId28"/>
            </p:custDataLst>
          </p:nvPr>
        </p:nvSpPr>
        <p:spPr>
          <a:xfrm>
            <a:off x="6323965" y="3401695"/>
            <a:ext cx="316865" cy="24701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</a:t>
            </a:r>
            <a:r>
              <a:rPr lang="en-US" sz="1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lang="en-US" sz="1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102" name="直接连接符 101"/>
          <p:cNvCxnSpPr>
            <a:stCxn id="104" idx="4"/>
          </p:cNvCxnSpPr>
          <p:nvPr>
            <p:custDataLst>
              <p:tags r:id="rId29"/>
            </p:custDataLst>
          </p:nvPr>
        </p:nvCxnSpPr>
        <p:spPr>
          <a:xfrm>
            <a:off x="6481445" y="3663950"/>
            <a:ext cx="1270" cy="198755"/>
          </a:xfrm>
          <a:prstGeom prst="line">
            <a:avLst/>
          </a:prstGeom>
          <a:ln>
            <a:solidFill>
              <a:srgbClr val="FDE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>
            <p:custDataLst>
              <p:tags r:id="rId30"/>
            </p:custDataLst>
          </p:nvPr>
        </p:nvSpPr>
        <p:spPr>
          <a:xfrm>
            <a:off x="6451600" y="3857625"/>
            <a:ext cx="57785" cy="57785"/>
          </a:xfrm>
          <a:prstGeom prst="ellipse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31"/>
            </p:custDataLst>
          </p:nvPr>
        </p:nvSpPr>
        <p:spPr>
          <a:xfrm>
            <a:off x="6323965" y="2331720"/>
            <a:ext cx="2509520" cy="9410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抽象</a:t>
            </a:r>
            <a:endParaRPr lang="zh-CN" altLang="en-US" sz="1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难以理解</a:t>
            </a:r>
            <a:endParaRPr lang="zh-CN" altLang="en-US" sz="1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32"/>
            </p:custDataLst>
          </p:nvPr>
        </p:nvSpPr>
        <p:spPr>
          <a:xfrm>
            <a:off x="6323965" y="2130425"/>
            <a:ext cx="2509520" cy="27241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学习成本高</a:t>
            </a:r>
            <a:endParaRPr lang="zh-CN" altLang="en-US" sz="12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椭圆 94"/>
          <p:cNvSpPr/>
          <p:nvPr>
            <p:custDataLst>
              <p:tags r:id="rId33"/>
            </p:custDataLst>
          </p:nvPr>
        </p:nvSpPr>
        <p:spPr>
          <a:xfrm>
            <a:off x="4907280" y="4107815"/>
            <a:ext cx="292735" cy="292735"/>
          </a:xfrm>
          <a:prstGeom prst="ellipse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2500"/>
          </a:bodyPr>
          <a:p>
            <a:pPr algn="ctr"/>
            <a:endParaRPr lang="zh-CN" altLang="en-US"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文本框 95"/>
          <p:cNvSpPr txBox="1"/>
          <p:nvPr>
            <p:custDataLst>
              <p:tags r:id="rId34"/>
            </p:custDataLst>
          </p:nvPr>
        </p:nvSpPr>
        <p:spPr>
          <a:xfrm>
            <a:off x="4896485" y="4138930"/>
            <a:ext cx="313690" cy="24701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</a:t>
            </a:r>
            <a:r>
              <a:rPr lang="en-US" sz="1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en-US" sz="1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93" name="直接连接符 92"/>
          <p:cNvCxnSpPr>
            <a:stCxn id="94" idx="4"/>
          </p:cNvCxnSpPr>
          <p:nvPr>
            <p:custDataLst>
              <p:tags r:id="rId35"/>
            </p:custDataLst>
          </p:nvPr>
        </p:nvCxnSpPr>
        <p:spPr>
          <a:xfrm>
            <a:off x="5051425" y="3915410"/>
            <a:ext cx="1270" cy="192405"/>
          </a:xfrm>
          <a:prstGeom prst="line">
            <a:avLst/>
          </a:prstGeom>
          <a:ln>
            <a:solidFill>
              <a:srgbClr val="FDE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>
            <p:custDataLst>
              <p:tags r:id="rId36"/>
            </p:custDataLst>
          </p:nvPr>
        </p:nvSpPr>
        <p:spPr>
          <a:xfrm>
            <a:off x="5022850" y="3857625"/>
            <a:ext cx="57785" cy="57785"/>
          </a:xfrm>
          <a:prstGeom prst="ellipse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37"/>
            </p:custDataLst>
          </p:nvPr>
        </p:nvSpPr>
        <p:spPr>
          <a:xfrm>
            <a:off x="4896485" y="4696460"/>
            <a:ext cx="2835910" cy="9410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各个语言都不相同，lua尤为突出</a:t>
            </a:r>
            <a:endParaRPr lang="zh-CN" altLang="en-US" sz="1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38"/>
            </p:custDataLst>
          </p:nvPr>
        </p:nvSpPr>
        <p:spPr>
          <a:xfrm>
            <a:off x="4896485" y="4516120"/>
            <a:ext cx="2509520" cy="2724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1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语言差异</a:t>
            </a:r>
            <a:endParaRPr lang="zh-CN" altLang="en-US" sz="11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9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hlinkClick r:id="rId1" tooltip="" action="ppaction://hlinkfile"/>
              </a:rPr>
              <a:t>/\w+\d{3}/</a:t>
            </a:r>
            <a:endParaRPr lang="en-US" altLang="zh-CN">
              <a:hlinkClick r:id="rId1" tooltip="" action="ppaction://hlinkfile"/>
            </a:endParaRPr>
          </a:p>
          <a:p>
            <a:r>
              <a:rPr lang="en-US" altLang="zh-CN">
                <a:hlinkClick r:id="rId2" tooltip="" action="ppaction://hlinkfile"/>
              </a:rPr>
              <a:t>/\w+?\d{3}/</a:t>
            </a:r>
            <a:endParaRPr lang="en-US" altLang="zh-CN"/>
          </a:p>
          <a:p>
            <a:r>
              <a:rPr lang="en-US" altLang="zh-CN"/>
              <a:t>lua</a:t>
            </a:r>
            <a:r>
              <a:rPr lang="zh-CN" altLang="en-US"/>
              <a:t>：</a:t>
            </a:r>
            <a:r>
              <a:rPr lang="en-US" altLang="zh-CN"/>
              <a:t>%w+%d{3}</a:t>
            </a:r>
            <a:endParaRPr lang="zh-CN" altLang="en-US"/>
          </a:p>
          <a:p>
            <a:r>
              <a:rPr lang="en-US" altLang="zh-CN"/>
              <a:t>javascript: </a:t>
            </a:r>
            <a:r>
              <a:rPr lang="en-US" altLang="zh-CN">
                <a:sym typeface="+mn-ea"/>
              </a:rPr>
              <a:t>\w+\d{3}</a:t>
            </a:r>
            <a:endParaRPr lang="en-US" altLang="zh-CN">
              <a:sym typeface="+mn-ea"/>
            </a:endParaRPr>
          </a:p>
          <a:p>
            <a:r>
              <a:rPr lang="en-US" altLang="zh-CN"/>
              <a:t>java: </a:t>
            </a:r>
            <a:r>
              <a:rPr lang="en-US" altLang="zh-CN">
                <a:sym typeface="+mn-ea"/>
              </a:rPr>
              <a:t>\w+\d{3}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当你使用正则解决一个问题的时候，你就需要解决两个问题</a:t>
            </a:r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、批量处理</a:t>
            </a:r>
            <a:endParaRPr lang="zh-CN" altLang="en-US"/>
          </a:p>
          <a:p>
            <a:pPr lvl="1"/>
            <a:r>
              <a:rPr lang="zh-CN" altLang="en-US" sz="2400"/>
              <a:t>爬虫</a:t>
            </a:r>
            <a:endParaRPr lang="zh-CN" altLang="en-US" sz="2400"/>
          </a:p>
          <a:p>
            <a:pPr lvl="1"/>
            <a:r>
              <a:rPr lang="zh-CN" altLang="en-US" sz="2400"/>
              <a:t>查找字符串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、简洁</a:t>
            </a:r>
            <a:endParaRPr lang="zh-CN" altLang="en-US"/>
          </a:p>
          <a:p>
            <a:pPr lvl="1"/>
            <a:r>
              <a:rPr lang="zh-CN" altLang="en-US"/>
              <a:t>表单验证</a:t>
            </a:r>
            <a:endParaRPr lang="zh-CN" altLang="en-US"/>
          </a:p>
          <a:p>
            <a:pPr lvl="0"/>
            <a:r>
              <a:rPr lang="en-US" altLang="zh-CN"/>
              <a:t>3</a:t>
            </a:r>
            <a:r>
              <a:rPr lang="zh-CN" altLang="en-US"/>
              <a:t>、兼容多种业务场景</a:t>
            </a:r>
            <a:endParaRPr lang="zh-CN" altLang="en-US"/>
          </a:p>
          <a:p>
            <a:pPr lvl="1"/>
            <a:r>
              <a:rPr lang="zh-CN" altLang="en-US"/>
              <a:t>日期格式化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存在即为合理</a:t>
            </a:r>
            <a:endParaRPr lang="zh-CN" altLang="en-US"/>
          </a:p>
          <a:p>
            <a:pPr lvl="0"/>
            <a:r>
              <a:rPr lang="zh-CN" altLang="en-US"/>
              <a:t>扬长避短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元字符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\d </a:t>
            </a:r>
            <a:r>
              <a:rPr lang="zh-CN" altLang="en-US"/>
              <a:t>数字</a:t>
            </a:r>
            <a:endParaRPr lang="zh-CN" altLang="en-US"/>
          </a:p>
          <a:p>
            <a:r>
              <a:rPr lang="en-US" altLang="zh-CN"/>
              <a:t>\s </a:t>
            </a:r>
            <a:r>
              <a:rPr lang="zh-CN" altLang="en-US">
                <a:hlinkClick r:id="rId1" tooltip="" action="ppaction://hlinkfile"/>
              </a:rPr>
              <a:t>空</a:t>
            </a:r>
            <a:r>
              <a:rPr lang="zh-CN" altLang="en-US">
                <a:solidFill>
                  <a:srgbClr val="FF0000"/>
                </a:solidFill>
                <a:hlinkClick r:id="rId1" tooltip="" action="ppaction://hlinkfile"/>
              </a:rPr>
              <a:t>白</a:t>
            </a:r>
            <a:r>
              <a:rPr lang="zh-CN" altLang="en-US">
                <a:hlinkClick r:id="rId1" tooltip="" action="ppaction://hlinkfile"/>
              </a:rPr>
              <a:t>符</a:t>
            </a:r>
            <a:r>
              <a:rPr lang="zh-CN" altLang="en-US"/>
              <a:t> 如</a:t>
            </a:r>
            <a:r>
              <a:rPr lang="en-US" altLang="zh-CN"/>
              <a:t>: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\t\n\r\f</a:t>
            </a:r>
            <a:endParaRPr lang="zh-CN" altLang="en-US"/>
          </a:p>
          <a:p>
            <a:r>
              <a:rPr lang="en-US" altLang="zh-CN"/>
              <a:t>\w [a-zA-Z0-9</a:t>
            </a:r>
            <a:r>
              <a:rPr lang="en-US" altLang="zh-CN">
                <a:solidFill>
                  <a:srgbClr val="FF0000"/>
                </a:solidFill>
              </a:rPr>
              <a:t>_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/>
              <a:t>\b </a:t>
            </a:r>
            <a:r>
              <a:rPr lang="zh-CN" altLang="en-US"/>
              <a:t>单词的开始和结束</a:t>
            </a:r>
            <a:endParaRPr lang="zh-CN" altLang="en-US"/>
          </a:p>
          <a:p>
            <a:r>
              <a:rPr lang="en-US" altLang="zh-CN"/>
              <a:t>^ </a:t>
            </a:r>
            <a:r>
              <a:rPr lang="zh-CN" altLang="en-US"/>
              <a:t>字符串的开始</a:t>
            </a:r>
            <a:endParaRPr lang="zh-CN" altLang="en-US"/>
          </a:p>
          <a:p>
            <a:r>
              <a:rPr lang="en-US" altLang="zh-CN"/>
              <a:t>$ </a:t>
            </a:r>
            <a:r>
              <a:rPr lang="zh-CN" altLang="en-US"/>
              <a:t>字符串的结束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反义字符：</a:t>
            </a:r>
            <a:r>
              <a:rPr lang="en-US" altLang="zh-CN"/>
              <a:t>\W \S \D </a:t>
            </a:r>
            <a:r>
              <a:rPr lang="zh-CN" altLang="en-US"/>
              <a:t>以上选项取反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语法</a:t>
            </a:r>
            <a:r>
              <a:rPr lang="en-US" altLang="zh-CN"/>
              <a:t>(\d)</a:t>
            </a:r>
            <a:endParaRPr lang="zh-CN" altLang="en-US"/>
          </a:p>
          <a:p>
            <a:r>
              <a:rPr lang="zh-CN" altLang="en-US"/>
              <a:t>命名分组 </a:t>
            </a:r>
            <a:r>
              <a:rPr lang="en-US" altLang="zh-CN"/>
              <a:t>(?&lt;name&gt;\d)</a:t>
            </a:r>
            <a:endParaRPr lang="zh-CN" altLang="en-US"/>
          </a:p>
          <a:p>
            <a:r>
              <a:rPr lang="zh-CN" altLang="en-US">
                <a:hlinkClick r:id="rId1" tooltip="" action="ppaction://hlinkfile"/>
              </a:rPr>
              <a:t>分组非捕获 </a:t>
            </a:r>
            <a:r>
              <a:rPr lang="en-US" altLang="zh-CN">
                <a:hlinkClick r:id="rId1" tooltip="" action="ppaction://hlinkfile"/>
              </a:rPr>
              <a:t>(?:\d)</a:t>
            </a:r>
            <a:endParaRPr lang="zh-CN" altLang="en-US"/>
          </a:p>
          <a:p>
            <a:r>
              <a:rPr lang="zh-CN" altLang="en-US">
                <a:hlinkClick r:id="rId2" tooltip="" action="ppaction://hlinkfile"/>
              </a:rPr>
              <a:t>后向引用 </a:t>
            </a:r>
            <a:r>
              <a:rPr lang="en-US" altLang="zh-CN">
                <a:hlinkClick r:id="rId2" tooltip="" action="ppaction://hlinkfile"/>
              </a:rPr>
              <a:t>\1</a:t>
            </a:r>
            <a:endParaRPr lang="en-US" altLang="zh-CN"/>
          </a:p>
          <a:p>
            <a:r>
              <a:rPr lang="en-US" altLang="zh-CN">
                <a:hlinkClick r:id="rId3" tooltip="" action="ppaction://hlinkfile"/>
              </a:rPr>
              <a:t>()</a:t>
            </a:r>
            <a:r>
              <a:rPr lang="zh-CN" altLang="en-US">
                <a:hlinkClick r:id="rId3" tooltip="" action="ppaction://hlinkfile"/>
              </a:rPr>
              <a:t>和</a:t>
            </a:r>
            <a:r>
              <a:rPr lang="en-US" altLang="zh-CN">
                <a:hlinkClick r:id="rId3" tooltip="" action="ppaction://hlinkfile"/>
              </a:rPr>
              <a:t>[]</a:t>
            </a:r>
            <a:r>
              <a:rPr lang="zh-CN" altLang="en-US">
                <a:hlinkClick r:id="rId3" tooltip="" action="ppaction://hlinkfile"/>
              </a:rPr>
              <a:t>的区别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4" tooltip="" action="ppaction://hlinkfile"/>
              </a:rPr>
              <a:t>匹配</a:t>
            </a:r>
            <a:r>
              <a:rPr lang="en-US" altLang="zh-CN">
                <a:hlinkClick r:id="rId4" tooltip="" action="ppaction://hlinkfile"/>
              </a:rPr>
              <a:t>2010-1-01</a:t>
            </a:r>
            <a:r>
              <a:rPr lang="zh-CN" altLang="en-US">
                <a:hlinkClick r:id="rId4" tooltip="" action="ppaction://hlinkfile"/>
              </a:rPr>
              <a:t>的年月日</a:t>
            </a:r>
            <a:endParaRPr lang="zh-CN" altLang="en-US"/>
          </a:p>
          <a:p>
            <a:r>
              <a:rPr lang="zh-CN" altLang="en-US">
                <a:hlinkClick r:id="rId5" tooltip="" action="ppaction://hlinkfile"/>
              </a:rPr>
              <a:t>匹配</a:t>
            </a:r>
            <a:r>
              <a:rPr lang="en-US" altLang="zh-CN">
                <a:hlinkClick r:id="rId5" tooltip="" action="ppaction://hlinkfile"/>
              </a:rPr>
              <a:t>2010/1/2</a:t>
            </a:r>
            <a:r>
              <a:rPr lang="zh-CN" altLang="en-US">
                <a:hlinkClick r:id="rId5" tooltip="" action="ppaction://hlinkfile"/>
              </a:rPr>
              <a:t>的年月日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断言</a:t>
            </a:r>
            <a:r>
              <a:rPr lang="en-US" altLang="zh-CN"/>
              <a:t>/</a:t>
            </a:r>
            <a:r>
              <a:rPr lang="zh-CN" altLang="en-US"/>
              <a:t>零宽断言</a:t>
            </a:r>
            <a:endParaRPr lang="zh-CN" altLang="en-US"/>
          </a:p>
          <a:p>
            <a:r>
              <a:rPr lang="zh-CN" altLang="en-US"/>
              <a:t>前序肯定环视</a:t>
            </a:r>
            <a:endParaRPr lang="zh-CN" altLang="en-US"/>
          </a:p>
          <a:p>
            <a:r>
              <a:rPr lang="zh-CN" altLang="en-US"/>
              <a:t>前序否定环视</a:t>
            </a:r>
            <a:endParaRPr lang="zh-CN" altLang="en-US"/>
          </a:p>
          <a:p>
            <a:r>
              <a:rPr lang="zh-CN" altLang="en-US"/>
              <a:t>后续肯定环视</a:t>
            </a:r>
            <a:endParaRPr lang="zh-CN" altLang="en-US"/>
          </a:p>
          <a:p>
            <a:r>
              <a:rPr lang="zh-CN" altLang="en-US"/>
              <a:t>后续否定环视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</a:t>
            </a:r>
            <a:r>
              <a:rPr lang="en-US" altLang="zh-CN">
                <a:sym typeface="+mn-ea"/>
              </a:rPr>
              <a:t>/abcd1234/.test('abcd1234')</a:t>
            </a:r>
            <a:r>
              <a:rPr lang="zh-CN" altLang="en-US">
                <a:sym typeface="+mn-ea"/>
              </a:rPr>
              <a:t>为例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前序肯定断言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语法：</a:t>
            </a:r>
            <a:r>
              <a:rPr lang="en-US" altLang="zh-CN"/>
              <a:t>(?=\d)</a:t>
            </a:r>
            <a:endParaRPr lang="zh-CN" altLang="en-US"/>
          </a:p>
          <a:p>
            <a:r>
              <a:rPr lang="zh-CN" altLang="en-US"/>
              <a:t>某个位置的右边满足条件</a:t>
            </a:r>
            <a:endParaRPr lang="en-US" altLang="zh-CN"/>
          </a:p>
          <a:p>
            <a:r>
              <a:rPr lang="en-US" altLang="zh-CN">
                <a:hlinkClick r:id="rId1" tooltip="" action="ppaction://hlinkfile"/>
              </a:rPr>
              <a:t>/abcd(?=</a:t>
            </a:r>
            <a:r>
              <a:rPr lang="en-US" altLang="zh-CN">
                <a:sym typeface="+mn-ea"/>
                <a:hlinkClick r:id="rId1" tooltip="" action="ppaction://hlinkfile"/>
              </a:rPr>
              <a:t>1234</a:t>
            </a:r>
            <a:r>
              <a:rPr lang="en-US" altLang="zh-CN">
                <a:hlinkClick r:id="rId1" tooltip="" action="ppaction://hlinkfile"/>
              </a:rPr>
              <a:t>)/.test('abcd1234')</a:t>
            </a:r>
            <a:r>
              <a:rPr lang="en-US" altLang="zh-CN"/>
              <a:t> // true</a:t>
            </a:r>
            <a:endParaRPr lang="en-US" altLang="zh-CN"/>
          </a:p>
          <a:p>
            <a:r>
              <a:rPr lang="en-US" altLang="zh-CN"/>
              <a:t>/(?=abcd)1234/</a:t>
            </a:r>
            <a:r>
              <a:rPr lang="en-US" altLang="zh-CN">
                <a:sym typeface="+mn-ea"/>
              </a:rPr>
              <a:t>.test('abcd1234') // false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前序否定断言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语法：</a:t>
            </a:r>
            <a:r>
              <a:rPr lang="en-US" altLang="zh-CN"/>
              <a:t>(?!\d)</a:t>
            </a:r>
            <a:endParaRPr lang="zh-CN" altLang="en-US"/>
          </a:p>
          <a:p>
            <a:r>
              <a:rPr lang="zh-CN" altLang="en-US"/>
              <a:t>某个位置的右边</a:t>
            </a:r>
            <a:r>
              <a:rPr lang="zh-CN" altLang="en-US">
                <a:solidFill>
                  <a:srgbClr val="FF0000"/>
                </a:solidFill>
              </a:rPr>
              <a:t>不</a:t>
            </a:r>
            <a:r>
              <a:rPr lang="zh-CN" altLang="en-US"/>
              <a:t>满足条件</a:t>
            </a:r>
            <a:endParaRPr lang="en-US" altLang="zh-CN"/>
          </a:p>
          <a:p>
            <a:r>
              <a:rPr lang="en-US" altLang="zh-CN"/>
              <a:t>/abcd(?!</a:t>
            </a:r>
            <a:r>
              <a:rPr lang="en-US" altLang="zh-CN">
                <a:sym typeface="+mn-ea"/>
              </a:rPr>
              <a:t>1234</a:t>
            </a:r>
            <a:r>
              <a:rPr lang="en-US" altLang="zh-CN"/>
              <a:t>)/.test('abcd1234')</a:t>
            </a:r>
            <a:r>
              <a:rPr lang="en-US" altLang="zh-CN"/>
              <a:t> // false</a:t>
            </a:r>
            <a:endParaRPr lang="en-US" altLang="zh-CN"/>
          </a:p>
          <a:p>
            <a:r>
              <a:rPr lang="en-US" altLang="zh-CN"/>
              <a:t>/(?!abcd)1234/</a:t>
            </a:r>
            <a:r>
              <a:rPr lang="en-US" altLang="zh-CN">
                <a:sym typeface="+mn-ea"/>
              </a:rPr>
              <a:t>.test('abcd1234') // true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4、7、8、10、11、12、13、15"/>
  <p:tag name="KSO_WM_TAG_VERSION" val="1.0"/>
  <p:tag name="KSO_WM_BEAUTIFY_FLAG" val="#wm#"/>
  <p:tag name="KSO_WM_TEMPLATE_CATEGORY" val="custom"/>
  <p:tag name="KSO_WM_TEMPLATE_INDEX" val="20202542"/>
  <p:tag name="KSO_WM_TEMPLATE_MASTER_TYPE" val="1"/>
</p:tagLst>
</file>

<file path=ppt/tags/tag1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720_1*i*1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01ce4b6322414d829c2bf67fd975e20a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44"/>
  <p:tag name="KSO_WM_TEMPLATE_ASSEMBLE_XID" val="5ef55454ea5a3ac527a189e2"/>
  <p:tag name="KSO_WM_TEMPLATE_ASSEMBLE_GROUPID" val="5ef55454ea5a3ac527a189e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720_1*i*2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7dfe7bac9b34d39ba51c7a60a5cdabe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90"/>
  <p:tag name="KSO_WM_TEMPLATE_ASSEMBLE_XID" val="5ef55454ea5a3ac527a189e2"/>
  <p:tag name="KSO_WM_TEMPLATE_ASSEMBLE_GROUPID" val="5ef55454ea5a3ac527a189e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720_1*i*3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87d16a5fd8004a03af2e09f03448e1b9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TEMPLATE_ASSEMBLE_XID" val="5ef55454ea5a3ac527a189e2"/>
  <p:tag name="KSO_WM_TEMPLATE_ASSEMBLE_GROUPID" val="5ef55454ea5a3ac527a189e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720_1*i*4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720_1*i*5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720_1*i*6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720_1*i*7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8720_1*i*8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8720_1*i*9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8720_1*i*10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8720_1*i*11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af8659539b443ed8eb644b8c37c40e1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5ef55454ea5a3ac527a189e2"/>
  <p:tag name="KSO_WM_TEMPLATE_ASSEMBLE_GROUPID" val="5ef55454ea5a3ac527a189e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08720_1*i*12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d4bfda5e94438a804128262fc9c3da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dacbf94e6f48411d8634f8ea49a7ea82&quot;,&quot;X&quot;:{&quot;Pos&quot;:1},&quot;Y&quot;:{&quot;Pos&quot;:1}}}"/>
  <p:tag name="KSO_WM_CHIP_GROUPID" val="5ef1707e5bb2a422ac9a2b53"/>
  <p:tag name="KSO_WM_CHIP_XID" val="5ef1707e5bb2a422ac9a2b54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720"/>
  <p:tag name="KSO_WM_TEMPLATE_ASSEMBLE_XID" val="5ef55454ea5a3ac527a189e2"/>
  <p:tag name="KSO_WM_TEMPLATE_ASSEMBLE_GROUPID" val="5ef55454ea5a3ac527a189e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08720_1*i*13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6ea1acbcf5a4ab39ad96df02beaf793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fcd4bfda5e94438a804128262fc9c3da&quot;,&quot;X&quot;:{&quot;Pos&quot;:2},&quot;Y&quot;:{&quot;Pos&quot;:2}}}"/>
  <p:tag name="KSO_WM_CHIP_GROUPID" val="5ef1707e5bb2a422ac9a2b53"/>
  <p:tag name="KSO_WM_CHIP_XID" val="5ef1707e5bb2a422ac9a2b54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VALUE" val="1"/>
  <p:tag name="KSO_WM_TEMPLATE_ASSEMBLE_XID" val="5ef55454ea5a3ac527a189e2"/>
  <p:tag name="KSO_WM_TEMPLATE_ASSEMBLE_GROUPID" val="5ef55454ea5a3ac527a189e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08720_1*i*14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529f76dae584a1b85d0dd72e06050a8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fcd4bfda5e94438a804128262fc9c3da&quot;,&quot;X&quot;:{&quot;Pos&quot;:0},&quot;Y&quot;:{&quot;Pos&quot;:0}}}"/>
  <p:tag name="KSO_WM_CHIP_GROUPID" val="5ef1707e5bb2a422ac9a2b53"/>
  <p:tag name="KSO_WM_CHIP_XID" val="5ef1707e5bb2a422ac9a2b54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VALUE" val="1"/>
  <p:tag name="KSO_WM_TEMPLATE_ASSEMBLE_XID" val="5ef55454ea5a3ac527a189e2"/>
  <p:tag name="KSO_WM_TEMPLATE_ASSEMBLE_GROUPID" val="5ef55454ea5a3ac527a189e2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720_1*a*1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9f8055cd61144d5a336feac0020d4d7"/>
  <p:tag name="KSO_WM_ASSEMBLE_CHIP_INDEX" val="a3eac2d942904e10b7244ba492f29e87"/>
  <p:tag name="KSO_WM_UNIT_TEXT_FILL_FORE_SCHEMECOLOR_INDEX_BRIGHTNESS" val="0"/>
  <p:tag name="KSO_WM_UNIT_TEXT_FILL_FORE_SCHEMECOLOR_INDEX" val="13"/>
  <p:tag name="KSO_WM_UNIT_TEXT_FILL_TYPE" val="1"/>
  <p:tag name="KSO_WM_TEMPLATE_ASSEMBLE_XID" val="5ef55454ea5a3ac527a189e2"/>
  <p:tag name="KSO_WM_TEMPLATE_ASSEMBLE_GROUPID" val="5ef55454ea5a3ac527a189e2"/>
  <p:tag name="KSO_WM_UNIT_SMARTLAYOUT_COMPRESS_INFO" val="{&#10;    &quot;id&quot;: &quot;2020-06-26T09:50:12&quot;,&#10;    &quot;max&quot;: 9.3151968503937042,&#10;    &quot;topChanged&quot;: 9.1453766274125439&#10;}&#10;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2357_2*m_i*1_1"/>
  <p:tag name="KSO_WM_TEMPLATE_CATEGORY" val="diagram"/>
  <p:tag name="KSO_WM_TEMPLATE_INDEX" val="20202357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02357_2*m_i*1_2"/>
  <p:tag name="KSO_WM_TEMPLATE_CATEGORY" val="diagram"/>
  <p:tag name="KSO_WM_TEMPLATE_INDEX" val="20202357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2357_2*m_h_i*1_1_4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2357_2*m_h_i*1_1_3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2357_2*m_h_i*1_1_2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2357_2*m_h_i*1_1_1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2357_2*m_h_f*1_1_1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2357_2*m_h_a*1_1_1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PRESET_TEXT" val="点击添加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2357_2*m_h_i*1_3_4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2357_2*m_h_i*1_3_3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2357_2*m_h_i*1_3_2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2357_2*m_h_i*1_3_1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2357_2*m_h_f*1_3_1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2357_2*m_h_a*1_3_1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PRESET_TEXT" val="点击添加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2357_2*m_h_i*1_2_4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2357_2*m_h_i*1_2_3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2357_2*m_h_i*1_2_2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2357_2*m_h_i*1_2_1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2357_2*m_h_f*1_2_1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2357_2*m_h_a*1_2_1"/>
  <p:tag name="KSO_WM_TEMPLATE_CATEGORY" val="diagram"/>
  <p:tag name="KSO_WM_TEMPLATE_INDEX" val="20202357"/>
  <p:tag name="KSO_WM_UNIT_LAYERLEVEL" val="1_1_1"/>
  <p:tag name="KSO_WM_TAG_VERSION" val="1.0"/>
  <p:tag name="KSO_WM_BEAUTIFY_FLAG" val="#wm#"/>
  <p:tag name="KSO_WM_UNIT_PRESET_TEXT" val="点击添加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SLIDE_ID" val="diagram20208720_1"/>
  <p:tag name="KSO_WM_TEMPLATE_SUBCATEGORY" val="21"/>
  <p:tag name="KSO_WM_SLIDE_TYPE" val="text"/>
  <p:tag name="KSO_WM_SLIDE_SUBTYPE" val="picTxt"/>
  <p:tag name="KSO_WM_SLIDE_ITEM_CNT" val="0"/>
  <p:tag name="KSO_WM_SLIDE_INDEX" val="1"/>
  <p:tag name="KSO_WM_SLIDE_SIZE" val="979*480"/>
  <p:tag name="KSO_WM_SLIDE_POSITION" val="-19*0"/>
  <p:tag name="KSO_WM_TAG_VERSION" val="1.0"/>
  <p:tag name="KSO_WM_BEAUTIFY_FLAG" val="#wm#"/>
  <p:tag name="KSO_WM_TEMPLATE_CATEGORY" val="diagram"/>
  <p:tag name="KSO_WM_TEMPLATE_INDEX" val="2020872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26T09:50:12&quot;,&quot;maxSize&quot;:{&quot;size1&quot;:22.399999999999999},&quot;minSize&quot;:{&quot;size1&quot;:20},&quot;normalSize&quot;:{&quot;size1&quot;:20},&quot;subLayout&quot;:[{&quot;id&quot;:&quot;2020-06-26T09:50:12&quot;,&quot;margin&quot;:{&quot;bottom&quot;:0.026000002399086952,&quot;left&quot;:1.6929999589920044,&quot;right&quot;:8.0430002212524414,&quot;top&quot;:1.6929999589920044},&quot;type&quot;:0},{&quot;id&quot;:&quot;2020-06-26T09:50:12&quot;,&quot;margin&quot;:{&quot;bottom&quot;:2.9630000591278076,&quot;left&quot;:3.3870000839233398,&quot;right&quot;:3.3859999179840088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cbc5ad0736cf4eccbc3375f750b410a4&quot;,&quot;fill_align&quot;:&quot;lm&quot;,&quot;text_align&quot;:&quot;lm&quot;,&quot;text_direction&quot;:&quot;horizontal&quot;,&quot;chip_types&quot;:[&quot;header&quot;]},{&quot;fill_id&quot;:&quot;001301a16bfe4fee952b84fd55dd512d&quot;,&quot;fill_align&quot;:&quot;cm&quot;,&quot;text_align&quot;:&quot;lm&quot;,&quot;text_direction&quot;:&quot;horizontal&quot;,&quot;chip_types&quot;:[&quot;text&quot;]}],[{&quot;fill_id&quot;:&quot;cbc5ad0736cf4eccbc3375f750b410a4&quot;,&quot;fill_align&quot;:&quot;lm&quot;,&quot;text_align&quot;:&quot;lm&quot;,&quot;text_direction&quot;:&quot;horizontal&quot;,&quot;chip_types&quot;:[&quot;header&quot;]},{&quot;fill_id&quot;:&quot;001301a16bfe4fee952b84fd55dd512d&quot;,&quot;fill_align&quot;:&quot;cm&quot;,&quot;text_align&quot;:&quot;cm&quot;,&quot;text_direction&quot;:&quot;horizontal&quot;,&quot;chip_types&quot;:[&quot;diagram&quot;,&quot;pictext&quot;,&quot;picture&quot;,&quot;chart&quot;,&quot;table&quot;,&quot;video&quot;],&quot;support_features&quot;:[&quot;collage&quot;]}]]"/>
  <p:tag name="KSO_WM_TEMPLATE_MASTER_TYPE" val="0"/>
  <p:tag name="KSO_WM_TEMPLATE_COLOR_TYPE" val="1"/>
  <p:tag name="KSO_WM_CHIP_XID" val="5ef1707e5bb2a422ac9a2b54"/>
  <p:tag name="KSO_WM_CHIP_GROUPID" val="5ef1707e5bb2a422ac9a2b53"/>
  <p:tag name="KSO_WM_SLIDE_BK_DARK_LIGHT" val="2"/>
  <p:tag name="KSO_WM_SLIDE_BACKGROUND_TYPE" val="general"/>
  <p:tag name="KSO_WM_SLIDE_SUPPORT_FEATURE_TYPE" val="1"/>
  <p:tag name="KSO_WM_TEMPLATE_ASSEMBLE_XID" val="5ef55454ea5a3ac527a189e2"/>
  <p:tag name="KSO_WM_TEMPLATE_ASSEMBLE_GROUPID" val="5ef55454ea5a3ac527a189e2"/>
</p:tagLst>
</file>

<file path=ppt/tags/tag214.xml><?xml version="1.0" encoding="utf-8"?>
<p:tagLst xmlns:p="http://schemas.openxmlformats.org/presentationml/2006/main">
  <p:tag name="KSO_WM_UNIT_PLACING_PICTURE_USER_VIEWPORT" val="{&quot;height&quot;:2865,&quot;width&quot;:7605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DE45A"/>
      </a:accent1>
      <a:accent2>
        <a:srgbClr val="D9EC77"/>
      </a:accent2>
      <a:accent3>
        <a:srgbClr val="BBE39B"/>
      </a:accent3>
      <a:accent4>
        <a:srgbClr val="9CE0BC"/>
      </a:accent4>
      <a:accent5>
        <a:srgbClr val="78DFDB"/>
      </a:accent5>
      <a:accent6>
        <a:srgbClr val="5ADFFD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WPS 演示</Application>
  <PresentationFormat>宽屏</PresentationFormat>
  <Paragraphs>131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汉仪旗黑-85S</vt:lpstr>
      <vt:lpstr>黑体</vt:lpstr>
      <vt:lpstr>Viner Hand ITC</vt:lpstr>
      <vt:lpstr>Mongolian Baiti</vt:lpstr>
      <vt:lpstr>Wingdings</vt:lpstr>
      <vt:lpstr>Office 主题</vt:lpstr>
      <vt:lpstr>2_Office 主题​​</vt:lpstr>
      <vt:lpstr>正则</vt:lpstr>
      <vt:lpstr>PowerPoint 演示文稿</vt:lpstr>
      <vt:lpstr>举例</vt:lpstr>
      <vt:lpstr>优点</vt:lpstr>
      <vt:lpstr>常用语法-元字符</vt:lpstr>
      <vt:lpstr>PowerPoint 演示文稿</vt:lpstr>
      <vt:lpstr>PowerPoint 演示文稿</vt:lpstr>
      <vt:lpstr>PowerPoint 演示文稿</vt:lpstr>
      <vt:lpstr>前序肯定断言</vt:lpstr>
      <vt:lpstr>前序否定断言</vt:lpstr>
      <vt:lpstr>后序肯定断言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gana</dc:creator>
  <cp:lastModifiedBy>Administrator</cp:lastModifiedBy>
  <cp:revision>11</cp:revision>
  <dcterms:created xsi:type="dcterms:W3CDTF">2020-06-30T01:42:00Z</dcterms:created>
  <dcterms:modified xsi:type="dcterms:W3CDTF">2020-06-30T09:53:47Z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