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heme/theme2.xml" ContentType="application/vnd.openxmlformats-officedocument.them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2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3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4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5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8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9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0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1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2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3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1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6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8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9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0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1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22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3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4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25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6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7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8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29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30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31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32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33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4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5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6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37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38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39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40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41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42.xml" ContentType="application/vnd.openxmlformats-officedocument.presentationml.notesSlide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43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44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45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6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47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8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49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50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notesSlides/notesSlide51.xml" ContentType="application/vnd.openxmlformats-officedocument.presentationml.notesSlid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65" r:id="rId2"/>
    <p:sldId id="331" r:id="rId3"/>
    <p:sldId id="441" r:id="rId4"/>
    <p:sldId id="440" r:id="rId5"/>
    <p:sldId id="439" r:id="rId6"/>
    <p:sldId id="332" r:id="rId7"/>
    <p:sldId id="351" r:id="rId8"/>
    <p:sldId id="352" r:id="rId9"/>
    <p:sldId id="353" r:id="rId10"/>
    <p:sldId id="354" r:id="rId11"/>
    <p:sldId id="355" r:id="rId12"/>
    <p:sldId id="356" r:id="rId13"/>
    <p:sldId id="397" r:id="rId14"/>
    <p:sldId id="357" r:id="rId15"/>
    <p:sldId id="358" r:id="rId16"/>
    <p:sldId id="359" r:id="rId17"/>
    <p:sldId id="360" r:id="rId18"/>
    <p:sldId id="361" r:id="rId19"/>
    <p:sldId id="362" r:id="rId20"/>
    <p:sldId id="364" r:id="rId21"/>
    <p:sldId id="365" r:id="rId22"/>
    <p:sldId id="398" r:id="rId23"/>
    <p:sldId id="363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99" r:id="rId33"/>
    <p:sldId id="376" r:id="rId34"/>
    <p:sldId id="377" r:id="rId35"/>
    <p:sldId id="389" r:id="rId36"/>
    <p:sldId id="390" r:id="rId37"/>
    <p:sldId id="378" r:id="rId38"/>
    <p:sldId id="392" r:id="rId39"/>
    <p:sldId id="391" r:id="rId40"/>
    <p:sldId id="379" r:id="rId41"/>
    <p:sldId id="394" r:id="rId42"/>
    <p:sldId id="393" r:id="rId43"/>
    <p:sldId id="380" r:id="rId44"/>
    <p:sldId id="396" r:id="rId45"/>
    <p:sldId id="395" r:id="rId46"/>
    <p:sldId id="294" r:id="rId47"/>
    <p:sldId id="381" r:id="rId48"/>
    <p:sldId id="382" r:id="rId49"/>
    <p:sldId id="383" r:id="rId50"/>
    <p:sldId id="400" r:id="rId51"/>
    <p:sldId id="385" r:id="rId52"/>
    <p:sldId id="384" r:id="rId53"/>
    <p:sldId id="386" r:id="rId54"/>
    <p:sldId id="306" r:id="rId5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8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</a:p>
          <a:p>
            <a:r>
              <a:rPr lang="zh-CN" altLang="zh-CN"/>
              <a:t>百度百科上对正则的定义是对字符串操作的一种逻辑公式</a:t>
            </a:r>
          </a:p>
          <a:p>
            <a:r>
              <a:rPr lang="zh-CN" altLang="zh-CN"/>
              <a:t>既然是逻辑公式，就很容易联想到编程</a:t>
            </a:r>
          </a:p>
          <a:p>
            <a:r>
              <a:rPr lang="zh-CN" altLang="zh-CN"/>
              <a:t>在各个高级语言里面，几乎都支持正则，这也导致了很多争议</a:t>
            </a:r>
          </a:p>
        </p:txBody>
      </p:sp>
    </p:spTree>
    <p:extLst>
      <p:ext uri="{BB962C8B-B14F-4D97-AF65-F5344CB8AC3E}">
        <p14:creationId xmlns:p14="http://schemas.microsoft.com/office/powerpoint/2010/main" val="175007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9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5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</a:p>
          <a:p>
            <a:r>
              <a:rPr lang="zh-CN" altLang="zh-CN"/>
              <a:t>百度百科上对正则的定义是对字符串操作的一种逻辑公式</a:t>
            </a:r>
          </a:p>
          <a:p>
            <a:r>
              <a:rPr lang="zh-CN" altLang="zh-CN"/>
              <a:t>既然是逻辑公式，就很容易联想到编程</a:t>
            </a:r>
          </a:p>
          <a:p>
            <a:r>
              <a:rPr lang="zh-CN" altLang="zh-CN"/>
              <a:t>在各个高级语言里面，几乎都支持正则，这也导致了很多争议</a:t>
            </a:r>
          </a:p>
        </p:txBody>
      </p:sp>
    </p:spTree>
    <p:extLst>
      <p:ext uri="{BB962C8B-B14F-4D97-AF65-F5344CB8AC3E}">
        <p14:creationId xmlns:p14="http://schemas.microsoft.com/office/powerpoint/2010/main" val="74184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0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3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98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27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7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03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27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</a:p>
          <a:p>
            <a:r>
              <a:rPr lang="zh-CN" altLang="zh-CN"/>
              <a:t>百度百科上对正则的定义是对字符串操作的一种逻辑公式</a:t>
            </a:r>
          </a:p>
          <a:p>
            <a:r>
              <a:rPr lang="zh-CN" altLang="zh-CN"/>
              <a:t>既然是逻辑公式，就很容易联想到编程</a:t>
            </a:r>
          </a:p>
          <a:p>
            <a:r>
              <a:rPr lang="zh-CN" altLang="zh-CN"/>
              <a:t>在各个高级语言里面，几乎都支持正则，这也导致了很多争议</a:t>
            </a:r>
          </a:p>
        </p:txBody>
      </p:sp>
    </p:spTree>
    <p:extLst>
      <p:ext uri="{BB962C8B-B14F-4D97-AF65-F5344CB8AC3E}">
        <p14:creationId xmlns:p14="http://schemas.microsoft.com/office/powerpoint/2010/main" val="278170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8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65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99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67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60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3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1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45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</a:p>
          <a:p>
            <a:r>
              <a:rPr lang="zh-CN" altLang="zh-CN"/>
              <a:t>百度百科上对正则的定义是对字符串操作的一种逻辑公式</a:t>
            </a:r>
          </a:p>
          <a:p>
            <a:r>
              <a:rPr lang="zh-CN" altLang="zh-CN"/>
              <a:t>既然是逻辑公式，就很容易联想到编程</a:t>
            </a:r>
          </a:p>
          <a:p>
            <a:r>
              <a:rPr lang="zh-CN" altLang="zh-CN"/>
              <a:t>在各个高级语言里面，几乎都支持正则，这也导致了很多争议</a:t>
            </a:r>
          </a:p>
        </p:txBody>
      </p:sp>
    </p:spTree>
    <p:extLst>
      <p:ext uri="{BB962C8B-B14F-4D97-AF65-F5344CB8AC3E}">
        <p14:creationId xmlns:p14="http://schemas.microsoft.com/office/powerpoint/2010/main" val="1731021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97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23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90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72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66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96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4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49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3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28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81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820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38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151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0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535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47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09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8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4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2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3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8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1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5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6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7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8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9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0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1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7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1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5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6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7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8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9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10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1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11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10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11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2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8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9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0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11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1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2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8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t>2020-7-16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7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8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9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2" y="35732"/>
            <a:ext cx="1938762" cy="4285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2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2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2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24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5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26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2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7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28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image" Target="../media/image26.png"/><Relationship Id="rId4" Type="http://schemas.openxmlformats.org/officeDocument/2006/relationships/tags" Target="../tags/tag29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29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10" Type="http://schemas.openxmlformats.org/officeDocument/2006/relationships/image" Target="../media/image28.png"/><Relationship Id="rId4" Type="http://schemas.openxmlformats.org/officeDocument/2006/relationships/tags" Target="../tags/tag298.xml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30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10" Type="http://schemas.openxmlformats.org/officeDocument/2006/relationships/image" Target="../media/image30.png"/><Relationship Id="rId4" Type="http://schemas.openxmlformats.org/officeDocument/2006/relationships/tags" Target="../tags/tag304.xml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0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31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32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32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13" Type="http://schemas.openxmlformats.org/officeDocument/2006/relationships/image" Target="../media/image39.png"/><Relationship Id="rId3" Type="http://schemas.openxmlformats.org/officeDocument/2006/relationships/tags" Target="../tags/tag333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38.png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5" Type="http://schemas.openxmlformats.org/officeDocument/2006/relationships/tags" Target="../tags/tag335.xml"/><Relationship Id="rId10" Type="http://schemas.openxmlformats.org/officeDocument/2006/relationships/image" Target="../media/image36.png"/><Relationship Id="rId4" Type="http://schemas.openxmlformats.org/officeDocument/2006/relationships/tags" Target="../tags/tag334.xml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tags" Target="../tags/tag338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44.png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5" Type="http://schemas.openxmlformats.org/officeDocument/2006/relationships/tags" Target="../tags/tag340.xml"/><Relationship Id="rId10" Type="http://schemas.openxmlformats.org/officeDocument/2006/relationships/image" Target="../media/image42.png"/><Relationship Id="rId4" Type="http://schemas.openxmlformats.org/officeDocument/2006/relationships/tags" Target="../tags/tag339.xml"/><Relationship Id="rId9" Type="http://schemas.openxmlformats.org/officeDocument/2006/relationships/image" Target="../media/image41.GIF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3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35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357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9" Type="http://schemas.openxmlformats.org/officeDocument/2006/relationships/image" Target="../media/image48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62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9" Type="http://schemas.openxmlformats.org/officeDocument/2006/relationships/image" Target="../media/image50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3" Type="http://schemas.openxmlformats.org/officeDocument/2006/relationships/tags" Target="../tags/tag36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73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9" Type="http://schemas.openxmlformats.org/officeDocument/2006/relationships/image" Target="../media/image52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78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9" Type="http://schemas.openxmlformats.org/officeDocument/2006/relationships/image" Target="../media/image5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7.png"/><Relationship Id="rId3" Type="http://schemas.openxmlformats.org/officeDocument/2006/relationships/tags" Target="../tags/tag18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image" Target="../media/image5.png"/><Relationship Id="rId5" Type="http://schemas.openxmlformats.org/officeDocument/2006/relationships/tags" Target="../tags/tag190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189.xml"/><Relationship Id="rId9" Type="http://schemas.openxmlformats.org/officeDocument/2006/relationships/image" Target="../media/image3.GIF"/><Relationship Id="rId1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3" Type="http://schemas.openxmlformats.org/officeDocument/2006/relationships/tags" Target="../tags/tag38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89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9" Type="http://schemas.openxmlformats.org/officeDocument/2006/relationships/image" Target="../media/image56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394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9" Type="http://schemas.openxmlformats.org/officeDocument/2006/relationships/image" Target="../media/image58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3" Type="http://schemas.openxmlformats.org/officeDocument/2006/relationships/tags" Target="../tags/tag39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405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9" Type="http://schemas.openxmlformats.org/officeDocument/2006/relationships/image" Target="../media/image60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410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9" Type="http://schemas.openxmlformats.org/officeDocument/2006/relationships/image" Target="../media/image6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17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image" Target="../media/image65.png"/><Relationship Id="rId5" Type="http://schemas.openxmlformats.org/officeDocument/2006/relationships/tags" Target="../tags/tag424.xml"/><Relationship Id="rId10" Type="http://schemas.openxmlformats.org/officeDocument/2006/relationships/image" Target="../media/image64.png"/><Relationship Id="rId4" Type="http://schemas.openxmlformats.org/officeDocument/2006/relationships/tags" Target="../tags/tag423.xml"/><Relationship Id="rId9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4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10" Type="http://schemas.openxmlformats.org/officeDocument/2006/relationships/image" Target="../media/image67.png"/><Relationship Id="rId4" Type="http://schemas.openxmlformats.org/officeDocument/2006/relationships/tags" Target="../tags/tag430.xml"/><Relationship Id="rId9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tags" Target="../tags/tag194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4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tags" Target="../tags/tag196.xml"/><Relationship Id="rId10" Type="http://schemas.openxmlformats.org/officeDocument/2006/relationships/image" Target="../media/image12.png"/><Relationship Id="rId4" Type="http://schemas.openxmlformats.org/officeDocument/2006/relationships/tags" Target="../tags/tag195.xml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435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2.xml"/><Relationship Id="rId7" Type="http://schemas.openxmlformats.org/officeDocument/2006/relationships/tags" Target="../tags/tag444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6" Type="http://schemas.openxmlformats.org/officeDocument/2006/relationships/video" Target="../media/media1.mp4"/><Relationship Id="rId11" Type="http://schemas.openxmlformats.org/officeDocument/2006/relationships/image" Target="../media/image69.png"/><Relationship Id="rId5" Type="http://schemas.microsoft.com/office/2007/relationships/media" Target="../media/media1.mp4"/><Relationship Id="rId10" Type="http://schemas.openxmlformats.org/officeDocument/2006/relationships/notesSlide" Target="../notesSlides/notesSlide50.xml"/><Relationship Id="rId4" Type="http://schemas.openxmlformats.org/officeDocument/2006/relationships/tags" Target="../tags/tag443.xml"/><Relationship Id="rId9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3" Type="http://schemas.openxmlformats.org/officeDocument/2006/relationships/tags" Target="../tags/tag448.xml"/><Relationship Id="rId7" Type="http://schemas.openxmlformats.org/officeDocument/2006/relationships/tags" Target="../tags/tag450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video" Target="../media/media2.mp4"/><Relationship Id="rId11" Type="http://schemas.openxmlformats.org/officeDocument/2006/relationships/image" Target="../media/image70.png"/><Relationship Id="rId5" Type="http://schemas.microsoft.com/office/2007/relationships/media" Target="../media/media2.mp4"/><Relationship Id="rId10" Type="http://schemas.openxmlformats.org/officeDocument/2006/relationships/notesSlide" Target="../notesSlides/notesSlide51.xml"/><Relationship Id="rId4" Type="http://schemas.openxmlformats.org/officeDocument/2006/relationships/tags" Target="../tags/tag449.xml"/><Relationship Id="rId9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6.xml"/><Relationship Id="rId4" Type="http://schemas.openxmlformats.org/officeDocument/2006/relationships/tags" Target="../tags/tag45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9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0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一种对字符串操作的逻辑公式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92500" lnSpcReduction="1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“前进”、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寻找解的过程，就称作“回溯”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(expression|expression|expression)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6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7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/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7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8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7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8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4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5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5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6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04,&quot;width&quot;:18041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874</Words>
  <Application>Microsoft Office PowerPoint</Application>
  <PresentationFormat>宽屏</PresentationFormat>
  <Paragraphs>136</Paragraphs>
  <Slides>54</Slides>
  <Notes>52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汉仪旗黑-85S</vt:lpstr>
      <vt:lpstr>宋体</vt:lpstr>
      <vt:lpstr>微软雅黑</vt:lpstr>
      <vt:lpstr>Arial</vt:lpstr>
      <vt:lpstr>Calibri</vt:lpstr>
      <vt:lpstr>Viner Hand ITC</vt:lpstr>
      <vt:lpstr>Wingdings</vt:lpstr>
      <vt:lpstr>2_Office 主题​​</vt:lpstr>
      <vt:lpstr>正则表达式</vt:lpstr>
      <vt:lpstr>性能</vt:lpstr>
      <vt:lpstr>回溯</vt:lpstr>
      <vt:lpstr>'abc123abcddgdfgddgfdfg'.match(/\w+\d{3}/)</vt:lpstr>
      <vt:lpstr>'abc123abcddgdfgddgfdfg'.match(/\w+?\d{3}/) 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 /[a-z]{4}\d{4}/.test('aabcd12344')</vt:lpstr>
      <vt:lpstr>不消耗字符</vt:lpstr>
      <vt:lpstr>环视</vt:lpstr>
      <vt:lpstr>环视</vt:lpstr>
      <vt:lpstr>前序肯定断言</vt:lpstr>
      <vt:lpstr>/abcd(?=1234)/.test('abcd1234')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</cp:lastModifiedBy>
  <cp:revision>41</cp:revision>
  <dcterms:created xsi:type="dcterms:W3CDTF">2020-06-30T01:42:00Z</dcterms:created>
  <dcterms:modified xsi:type="dcterms:W3CDTF">2020-07-16T07:53:51Z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