
<file path=[Content_Types].xml><?xml version="1.0" encoding="utf-8"?>
<Types xmlns="http://schemas.openxmlformats.org/package/2006/content-types">
  <Default Extension="jpeg" ContentType="image/jpeg"/>
  <Default Extension="png" ContentType="image/png"/>
  <Default Extension="gif" ContentType="image/gif"/>
  <Default Extension="mp4" ContentType="video/mp4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65" r:id="rId3"/>
    <p:sldId id="331" r:id="rId5"/>
    <p:sldId id="441" r:id="rId6"/>
    <p:sldId id="440" r:id="rId7"/>
    <p:sldId id="439" r:id="rId8"/>
    <p:sldId id="332" r:id="rId9"/>
    <p:sldId id="351" r:id="rId10"/>
    <p:sldId id="352" r:id="rId11"/>
    <p:sldId id="353" r:id="rId12"/>
    <p:sldId id="354" r:id="rId13"/>
    <p:sldId id="355" r:id="rId14"/>
    <p:sldId id="356" r:id="rId15"/>
    <p:sldId id="397" r:id="rId16"/>
    <p:sldId id="357" r:id="rId17"/>
    <p:sldId id="358" r:id="rId18"/>
    <p:sldId id="359" r:id="rId19"/>
    <p:sldId id="360" r:id="rId20"/>
    <p:sldId id="361" r:id="rId21"/>
    <p:sldId id="362" r:id="rId22"/>
    <p:sldId id="364" r:id="rId23"/>
    <p:sldId id="365" r:id="rId24"/>
    <p:sldId id="398" r:id="rId25"/>
    <p:sldId id="363" r:id="rId26"/>
    <p:sldId id="366" r:id="rId27"/>
    <p:sldId id="367" r:id="rId28"/>
    <p:sldId id="368" r:id="rId29"/>
    <p:sldId id="369" r:id="rId30"/>
    <p:sldId id="370" r:id="rId31"/>
    <p:sldId id="371" r:id="rId32"/>
    <p:sldId id="372" r:id="rId33"/>
    <p:sldId id="373" r:id="rId34"/>
    <p:sldId id="399" r:id="rId35"/>
    <p:sldId id="376" r:id="rId36"/>
    <p:sldId id="377" r:id="rId37"/>
    <p:sldId id="389" r:id="rId38"/>
    <p:sldId id="390" r:id="rId39"/>
    <p:sldId id="493" r:id="rId40"/>
    <p:sldId id="378" r:id="rId41"/>
    <p:sldId id="392" r:id="rId42"/>
    <p:sldId id="391" r:id="rId43"/>
    <p:sldId id="379" r:id="rId44"/>
    <p:sldId id="394" r:id="rId45"/>
    <p:sldId id="393" r:id="rId46"/>
    <p:sldId id="380" r:id="rId47"/>
    <p:sldId id="396" r:id="rId48"/>
    <p:sldId id="395" r:id="rId49"/>
    <p:sldId id="294" r:id="rId50"/>
    <p:sldId id="381" r:id="rId51"/>
    <p:sldId id="382" r:id="rId52"/>
    <p:sldId id="383" r:id="rId53"/>
    <p:sldId id="400" r:id="rId54"/>
    <p:sldId id="385" r:id="rId55"/>
    <p:sldId id="384" r:id="rId56"/>
    <p:sldId id="386" r:id="rId57"/>
    <p:sldId id="306" r:id="rId58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LL" initials="D" lastIdx="2" clrIdx="0"/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8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2" Type="http://schemas.openxmlformats.org/officeDocument/2006/relationships/commentAuthors" Target="commentAuthors.xml"/><Relationship Id="rId61" Type="http://schemas.openxmlformats.org/officeDocument/2006/relationships/tableStyles" Target="tableStyles.xml"/><Relationship Id="rId60" Type="http://schemas.openxmlformats.org/officeDocument/2006/relationships/viewProps" Target="viewProps.xml"/><Relationship Id="rId6" Type="http://schemas.openxmlformats.org/officeDocument/2006/relationships/slide" Target="slides/slide3.xml"/><Relationship Id="rId59" Type="http://schemas.openxmlformats.org/officeDocument/2006/relationships/presProps" Target="presProps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zh-CN"/>
              <a:t>大家好，今天给大家分享下正则表达式</a:t>
            </a:r>
            <a:endParaRPr lang="zh-CN" altLang="zh-CN"/>
          </a:p>
          <a:p>
            <a:r>
              <a:rPr lang="zh-CN" altLang="zh-CN"/>
              <a:t>百度百科上对正则的定义是对字符串操作的一种逻辑公式</a:t>
            </a:r>
            <a:endParaRPr lang="zh-CN" altLang="zh-CN"/>
          </a:p>
          <a:p>
            <a:r>
              <a:rPr lang="zh-CN" altLang="zh-CN"/>
              <a:t>既然是逻辑公式，就很容易联想到编程</a:t>
            </a:r>
            <a:endParaRPr lang="zh-CN" altLang="zh-CN"/>
          </a:p>
          <a:p>
            <a:r>
              <a:rPr lang="zh-CN" altLang="zh-CN"/>
              <a:t>在各个高级语言里面，几乎都支持正则，这也导致了很多争议</a:t>
            </a:r>
            <a:endParaRPr lang="zh-CN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zh-CN"/>
              <a:t>大家好，今天给大家分享下正则表达式</a:t>
            </a:r>
            <a:endParaRPr lang="zh-CN" altLang="zh-CN"/>
          </a:p>
          <a:p>
            <a:r>
              <a:rPr lang="zh-CN" altLang="zh-CN"/>
              <a:t>百度百科上对正则的定义是对字符串操作的一种逻辑公式</a:t>
            </a:r>
            <a:endParaRPr lang="zh-CN" altLang="zh-CN"/>
          </a:p>
          <a:p>
            <a:r>
              <a:rPr lang="zh-CN" altLang="zh-CN"/>
              <a:t>既然是逻辑公式，就很容易联想到编程</a:t>
            </a:r>
            <a:endParaRPr lang="zh-CN" altLang="zh-CN"/>
          </a:p>
          <a:p>
            <a:r>
              <a:rPr lang="zh-CN" altLang="zh-CN"/>
              <a:t>在各个高级语言里面，几乎都支持正则，这也导致了很多争议</a:t>
            </a:r>
            <a:endParaRPr lang="zh-CN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zh-CN"/>
              <a:t>大家好，今天给大家分享下正则表达式</a:t>
            </a:r>
            <a:endParaRPr lang="zh-CN" altLang="zh-CN"/>
          </a:p>
          <a:p>
            <a:r>
              <a:rPr lang="zh-CN" altLang="zh-CN"/>
              <a:t>百度百科上对正则的定义是对字符串操作的一种逻辑公式</a:t>
            </a:r>
            <a:endParaRPr lang="zh-CN" altLang="zh-CN"/>
          </a:p>
          <a:p>
            <a:r>
              <a:rPr lang="zh-CN" altLang="zh-CN"/>
              <a:t>既然是逻辑公式，就很容易联想到编程</a:t>
            </a:r>
            <a:endParaRPr lang="zh-CN" altLang="zh-CN"/>
          </a:p>
          <a:p>
            <a:r>
              <a:rPr lang="zh-CN" altLang="zh-CN"/>
              <a:t>在各个高级语言里面，几乎都支持正则，这也导致了很多争议</a:t>
            </a:r>
            <a:endParaRPr lang="zh-CN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zh-CN"/>
              <a:t>大家好，今天给大家分享下正则表达式</a:t>
            </a:r>
            <a:endParaRPr lang="zh-CN" altLang="zh-CN"/>
          </a:p>
          <a:p>
            <a:r>
              <a:rPr lang="zh-CN" altLang="zh-CN"/>
              <a:t>百度百科上对正则的定义是对字符串操作的一种逻辑公式</a:t>
            </a:r>
            <a:endParaRPr lang="zh-CN" altLang="zh-CN"/>
          </a:p>
          <a:p>
            <a:r>
              <a:rPr lang="zh-CN" altLang="zh-CN"/>
              <a:t>既然是逻辑公式，就很容易联想到编程</a:t>
            </a:r>
            <a:endParaRPr lang="zh-CN" altLang="zh-CN"/>
          </a:p>
          <a:p>
            <a:r>
              <a:rPr lang="zh-CN" altLang="zh-CN"/>
              <a:t>在各个高级语言里面，几乎都支持正则，这也导致了很多争议</a:t>
            </a:r>
            <a:endParaRPr lang="zh-CN" altLang="zh-CN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8" Type="http://schemas.openxmlformats.org/officeDocument/2006/relationships/tags" Target="../tags/tag17.xml"/><Relationship Id="rId17" Type="http://schemas.openxmlformats.org/officeDocument/2006/relationships/tags" Target="../tags/tag16.xml"/><Relationship Id="rId16" Type="http://schemas.openxmlformats.org/officeDocument/2006/relationships/tags" Target="../tags/tag15.xml"/><Relationship Id="rId15" Type="http://schemas.openxmlformats.org/officeDocument/2006/relationships/tags" Target="../tags/tag14.xml"/><Relationship Id="rId14" Type="http://schemas.openxmlformats.org/officeDocument/2006/relationships/tags" Target="../tags/tag13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tags" Target="../tags/tag84.xml"/><Relationship Id="rId7" Type="http://schemas.openxmlformats.org/officeDocument/2006/relationships/tags" Target="../tags/tag83.xml"/><Relationship Id="rId6" Type="http://schemas.openxmlformats.org/officeDocument/2006/relationships/tags" Target="../tags/tag82.xml"/><Relationship Id="rId5" Type="http://schemas.openxmlformats.org/officeDocument/2006/relationships/tags" Target="../tags/tag81.xml"/><Relationship Id="rId4" Type="http://schemas.openxmlformats.org/officeDocument/2006/relationships/tags" Target="../tags/tag80.xml"/><Relationship Id="rId3" Type="http://schemas.openxmlformats.org/officeDocument/2006/relationships/tags" Target="../tags/tag79.xml"/><Relationship Id="rId2" Type="http://schemas.openxmlformats.org/officeDocument/2006/relationships/tags" Target="../tags/tag7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92.xml"/><Relationship Id="rId8" Type="http://schemas.openxmlformats.org/officeDocument/2006/relationships/tags" Target="../tags/tag91.xml"/><Relationship Id="rId7" Type="http://schemas.openxmlformats.org/officeDocument/2006/relationships/tags" Target="../tags/tag90.xml"/><Relationship Id="rId6" Type="http://schemas.openxmlformats.org/officeDocument/2006/relationships/tags" Target="../tags/tag89.xml"/><Relationship Id="rId5" Type="http://schemas.openxmlformats.org/officeDocument/2006/relationships/tags" Target="../tags/tag88.xml"/><Relationship Id="rId4" Type="http://schemas.openxmlformats.org/officeDocument/2006/relationships/tags" Target="../tags/tag87.xml"/><Relationship Id="rId3" Type="http://schemas.openxmlformats.org/officeDocument/2006/relationships/tags" Target="../tags/tag86.xml"/><Relationship Id="rId2" Type="http://schemas.openxmlformats.org/officeDocument/2006/relationships/tags" Target="../tags/tag85.xml"/><Relationship Id="rId11" Type="http://schemas.openxmlformats.org/officeDocument/2006/relationships/tags" Target="../tags/tag94.xml"/><Relationship Id="rId10" Type="http://schemas.openxmlformats.org/officeDocument/2006/relationships/tags" Target="../tags/tag93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tags" Target="../tags/tag101.xml"/><Relationship Id="rId7" Type="http://schemas.openxmlformats.org/officeDocument/2006/relationships/tags" Target="../tags/tag100.xml"/><Relationship Id="rId6" Type="http://schemas.openxmlformats.org/officeDocument/2006/relationships/tags" Target="../tags/tag99.xml"/><Relationship Id="rId5" Type="http://schemas.openxmlformats.org/officeDocument/2006/relationships/tags" Target="../tags/tag98.xml"/><Relationship Id="rId4" Type="http://schemas.openxmlformats.org/officeDocument/2006/relationships/tags" Target="../tags/tag97.xml"/><Relationship Id="rId3" Type="http://schemas.openxmlformats.org/officeDocument/2006/relationships/tags" Target="../tags/tag96.xml"/><Relationship Id="rId2" Type="http://schemas.openxmlformats.org/officeDocument/2006/relationships/tags" Target="../tags/tag95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109.xml"/><Relationship Id="rId8" Type="http://schemas.openxmlformats.org/officeDocument/2006/relationships/tags" Target="../tags/tag108.xml"/><Relationship Id="rId7" Type="http://schemas.openxmlformats.org/officeDocument/2006/relationships/tags" Target="../tags/tag107.xml"/><Relationship Id="rId6" Type="http://schemas.openxmlformats.org/officeDocument/2006/relationships/tags" Target="../tags/tag106.xml"/><Relationship Id="rId5" Type="http://schemas.openxmlformats.org/officeDocument/2006/relationships/tags" Target="../tags/tag105.xml"/><Relationship Id="rId4" Type="http://schemas.openxmlformats.org/officeDocument/2006/relationships/tags" Target="../tags/tag104.xml"/><Relationship Id="rId3" Type="http://schemas.openxmlformats.org/officeDocument/2006/relationships/tags" Target="../tags/tag103.xml"/><Relationship Id="rId2" Type="http://schemas.openxmlformats.org/officeDocument/2006/relationships/tags" Target="../tags/tag102.xml"/><Relationship Id="rId12" Type="http://schemas.openxmlformats.org/officeDocument/2006/relationships/tags" Target="../tags/tag112.xml"/><Relationship Id="rId11" Type="http://schemas.openxmlformats.org/officeDocument/2006/relationships/tags" Target="../tags/tag111.xml"/><Relationship Id="rId10" Type="http://schemas.openxmlformats.org/officeDocument/2006/relationships/tags" Target="../tags/tag110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120.xml"/><Relationship Id="rId8" Type="http://schemas.openxmlformats.org/officeDocument/2006/relationships/tags" Target="../tags/tag119.xml"/><Relationship Id="rId7" Type="http://schemas.openxmlformats.org/officeDocument/2006/relationships/tags" Target="../tags/tag118.xml"/><Relationship Id="rId6" Type="http://schemas.openxmlformats.org/officeDocument/2006/relationships/tags" Target="../tags/tag117.xml"/><Relationship Id="rId5" Type="http://schemas.openxmlformats.org/officeDocument/2006/relationships/tags" Target="../tags/tag116.xml"/><Relationship Id="rId4" Type="http://schemas.openxmlformats.org/officeDocument/2006/relationships/tags" Target="../tags/tag115.xml"/><Relationship Id="rId3" Type="http://schemas.openxmlformats.org/officeDocument/2006/relationships/tags" Target="../tags/tag114.xml"/><Relationship Id="rId2" Type="http://schemas.openxmlformats.org/officeDocument/2006/relationships/tags" Target="../tags/tag113.xml"/><Relationship Id="rId12" Type="http://schemas.openxmlformats.org/officeDocument/2006/relationships/tags" Target="../tags/tag123.xml"/><Relationship Id="rId11" Type="http://schemas.openxmlformats.org/officeDocument/2006/relationships/tags" Target="../tags/tag122.xml"/><Relationship Id="rId10" Type="http://schemas.openxmlformats.org/officeDocument/2006/relationships/tags" Target="../tags/tag121.xm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131.xml"/><Relationship Id="rId8" Type="http://schemas.openxmlformats.org/officeDocument/2006/relationships/tags" Target="../tags/tag130.xml"/><Relationship Id="rId7" Type="http://schemas.openxmlformats.org/officeDocument/2006/relationships/tags" Target="../tags/tag129.xml"/><Relationship Id="rId6" Type="http://schemas.openxmlformats.org/officeDocument/2006/relationships/tags" Target="../tags/tag128.xml"/><Relationship Id="rId5" Type="http://schemas.openxmlformats.org/officeDocument/2006/relationships/tags" Target="../tags/tag127.xml"/><Relationship Id="rId4" Type="http://schemas.openxmlformats.org/officeDocument/2006/relationships/tags" Target="../tags/tag126.xml"/><Relationship Id="rId3" Type="http://schemas.openxmlformats.org/officeDocument/2006/relationships/tags" Target="../tags/tag125.xml"/><Relationship Id="rId2" Type="http://schemas.openxmlformats.org/officeDocument/2006/relationships/tags" Target="../tags/tag124.xml"/><Relationship Id="rId11" Type="http://schemas.openxmlformats.org/officeDocument/2006/relationships/tags" Target="../tags/tag133.xml"/><Relationship Id="rId10" Type="http://schemas.openxmlformats.org/officeDocument/2006/relationships/tags" Target="../tags/tag132.xm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141.xml"/><Relationship Id="rId8" Type="http://schemas.openxmlformats.org/officeDocument/2006/relationships/tags" Target="../tags/tag140.xml"/><Relationship Id="rId7" Type="http://schemas.openxmlformats.org/officeDocument/2006/relationships/tags" Target="../tags/tag139.xml"/><Relationship Id="rId6" Type="http://schemas.openxmlformats.org/officeDocument/2006/relationships/tags" Target="../tags/tag138.xml"/><Relationship Id="rId5" Type="http://schemas.openxmlformats.org/officeDocument/2006/relationships/tags" Target="../tags/tag137.xml"/><Relationship Id="rId4" Type="http://schemas.openxmlformats.org/officeDocument/2006/relationships/tags" Target="../tags/tag136.xml"/><Relationship Id="rId3" Type="http://schemas.openxmlformats.org/officeDocument/2006/relationships/tags" Target="../tags/tag135.xml"/><Relationship Id="rId2" Type="http://schemas.openxmlformats.org/officeDocument/2006/relationships/tags" Target="../tags/tag134.xml"/><Relationship Id="rId11" Type="http://schemas.openxmlformats.org/officeDocument/2006/relationships/tags" Target="../tags/tag143.xml"/><Relationship Id="rId10" Type="http://schemas.openxmlformats.org/officeDocument/2006/relationships/tags" Target="../tags/tag142.xm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151.xml"/><Relationship Id="rId8" Type="http://schemas.openxmlformats.org/officeDocument/2006/relationships/tags" Target="../tags/tag150.xml"/><Relationship Id="rId7" Type="http://schemas.openxmlformats.org/officeDocument/2006/relationships/tags" Target="../tags/tag149.xml"/><Relationship Id="rId6" Type="http://schemas.openxmlformats.org/officeDocument/2006/relationships/tags" Target="../tags/tag148.xml"/><Relationship Id="rId5" Type="http://schemas.openxmlformats.org/officeDocument/2006/relationships/tags" Target="../tags/tag147.xml"/><Relationship Id="rId4" Type="http://schemas.openxmlformats.org/officeDocument/2006/relationships/tags" Target="../tags/tag146.xml"/><Relationship Id="rId3" Type="http://schemas.openxmlformats.org/officeDocument/2006/relationships/tags" Target="../tags/tag145.xml"/><Relationship Id="rId2" Type="http://schemas.openxmlformats.org/officeDocument/2006/relationships/tags" Target="../tags/tag144.xml"/><Relationship Id="rId13" Type="http://schemas.openxmlformats.org/officeDocument/2006/relationships/tags" Target="../tags/tag155.xml"/><Relationship Id="rId12" Type="http://schemas.openxmlformats.org/officeDocument/2006/relationships/tags" Target="../tags/tag154.xml"/><Relationship Id="rId11" Type="http://schemas.openxmlformats.org/officeDocument/2006/relationships/tags" Target="../tags/tag153.xml"/><Relationship Id="rId10" Type="http://schemas.openxmlformats.org/officeDocument/2006/relationships/tags" Target="../tags/tag152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9" Type="http://schemas.openxmlformats.org/officeDocument/2006/relationships/tags" Target="../tags/tag163.xml"/><Relationship Id="rId8" Type="http://schemas.openxmlformats.org/officeDocument/2006/relationships/tags" Target="../tags/tag162.xml"/><Relationship Id="rId7" Type="http://schemas.openxmlformats.org/officeDocument/2006/relationships/tags" Target="../tags/tag161.xml"/><Relationship Id="rId6" Type="http://schemas.openxmlformats.org/officeDocument/2006/relationships/tags" Target="../tags/tag160.xml"/><Relationship Id="rId5" Type="http://schemas.openxmlformats.org/officeDocument/2006/relationships/tags" Target="../tags/tag159.xml"/><Relationship Id="rId4" Type="http://schemas.openxmlformats.org/officeDocument/2006/relationships/tags" Target="../tags/tag158.xml"/><Relationship Id="rId3" Type="http://schemas.openxmlformats.org/officeDocument/2006/relationships/tags" Target="../tags/tag157.xml"/><Relationship Id="rId2" Type="http://schemas.openxmlformats.org/officeDocument/2006/relationships/tags" Target="../tags/tag156.xml"/><Relationship Id="rId12" Type="http://schemas.openxmlformats.org/officeDocument/2006/relationships/tags" Target="../tags/tag166.xml"/><Relationship Id="rId11" Type="http://schemas.openxmlformats.org/officeDocument/2006/relationships/tags" Target="../tags/tag165.xml"/><Relationship Id="rId10" Type="http://schemas.openxmlformats.org/officeDocument/2006/relationships/tags" Target="../tags/tag164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9" Type="http://schemas.openxmlformats.org/officeDocument/2006/relationships/tags" Target="../tags/tag25.xml"/><Relationship Id="rId8" Type="http://schemas.openxmlformats.org/officeDocument/2006/relationships/tags" Target="../tags/tag24.xml"/><Relationship Id="rId7" Type="http://schemas.openxmlformats.org/officeDocument/2006/relationships/tags" Target="../tags/tag23.xml"/><Relationship Id="rId6" Type="http://schemas.openxmlformats.org/officeDocument/2006/relationships/tags" Target="../tags/tag22.xml"/><Relationship Id="rId5" Type="http://schemas.openxmlformats.org/officeDocument/2006/relationships/tags" Target="../tags/tag21.xml"/><Relationship Id="rId4" Type="http://schemas.openxmlformats.org/officeDocument/2006/relationships/tags" Target="../tags/tag20.xml"/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tags" Target="../tags/tag32.xml"/><Relationship Id="rId7" Type="http://schemas.openxmlformats.org/officeDocument/2006/relationships/tags" Target="../tags/tag31.xml"/><Relationship Id="rId6" Type="http://schemas.openxmlformats.org/officeDocument/2006/relationships/tags" Target="../tags/tag30.xml"/><Relationship Id="rId5" Type="http://schemas.openxmlformats.org/officeDocument/2006/relationships/tags" Target="../tags/tag29.xml"/><Relationship Id="rId4" Type="http://schemas.openxmlformats.org/officeDocument/2006/relationships/tags" Target="../tags/tag28.xml"/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40.xml"/><Relationship Id="rId8" Type="http://schemas.openxmlformats.org/officeDocument/2006/relationships/tags" Target="../tags/tag39.xml"/><Relationship Id="rId7" Type="http://schemas.openxmlformats.org/officeDocument/2006/relationships/tags" Target="../tags/tag38.xml"/><Relationship Id="rId6" Type="http://schemas.openxmlformats.org/officeDocument/2006/relationships/tags" Target="../tags/tag37.xml"/><Relationship Id="rId5" Type="http://schemas.openxmlformats.org/officeDocument/2006/relationships/tags" Target="../tags/tag36.xml"/><Relationship Id="rId4" Type="http://schemas.openxmlformats.org/officeDocument/2006/relationships/tags" Target="../tags/tag35.xml"/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0" Type="http://schemas.openxmlformats.org/officeDocument/2006/relationships/tags" Target="../tags/tag41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49.xml"/><Relationship Id="rId8" Type="http://schemas.openxmlformats.org/officeDocument/2006/relationships/tags" Target="../tags/tag48.xml"/><Relationship Id="rId7" Type="http://schemas.openxmlformats.org/officeDocument/2006/relationships/tags" Target="../tags/tag47.xml"/><Relationship Id="rId6" Type="http://schemas.openxmlformats.org/officeDocument/2006/relationships/tags" Target="../tags/tag46.xml"/><Relationship Id="rId5" Type="http://schemas.openxmlformats.org/officeDocument/2006/relationships/tags" Target="../tags/tag45.xml"/><Relationship Id="rId4" Type="http://schemas.openxmlformats.org/officeDocument/2006/relationships/tags" Target="../tags/tag44.xml"/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2" Type="http://schemas.openxmlformats.org/officeDocument/2006/relationships/tags" Target="../tags/tag52.xml"/><Relationship Id="rId11" Type="http://schemas.openxmlformats.org/officeDocument/2006/relationships/tags" Target="../tags/tag51.xml"/><Relationship Id="rId10" Type="http://schemas.openxmlformats.org/officeDocument/2006/relationships/tags" Target="../tags/tag50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56.xml"/><Relationship Id="rId4" Type="http://schemas.openxmlformats.org/officeDocument/2006/relationships/tags" Target="../tags/tag55.xml"/><Relationship Id="rId3" Type="http://schemas.openxmlformats.org/officeDocument/2006/relationships/tags" Target="../tags/tag54.xml"/><Relationship Id="rId2" Type="http://schemas.openxmlformats.org/officeDocument/2006/relationships/tags" Target="../tags/tag53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59.xml"/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9" Type="http://schemas.openxmlformats.org/officeDocument/2006/relationships/tags" Target="../tags/tag67.xml"/><Relationship Id="rId8" Type="http://schemas.openxmlformats.org/officeDocument/2006/relationships/tags" Target="../tags/tag66.xml"/><Relationship Id="rId7" Type="http://schemas.openxmlformats.org/officeDocument/2006/relationships/tags" Target="../tags/tag65.xml"/><Relationship Id="rId6" Type="http://schemas.openxmlformats.org/officeDocument/2006/relationships/tags" Target="../tags/tag64.xml"/><Relationship Id="rId5" Type="http://schemas.openxmlformats.org/officeDocument/2006/relationships/tags" Target="../tags/tag63.xml"/><Relationship Id="rId4" Type="http://schemas.openxmlformats.org/officeDocument/2006/relationships/tags" Target="../tags/tag62.xml"/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0" Type="http://schemas.openxmlformats.org/officeDocument/2006/relationships/tags" Target="../tags/tag68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9" Type="http://schemas.openxmlformats.org/officeDocument/2006/relationships/tags" Target="../tags/tag76.xml"/><Relationship Id="rId8" Type="http://schemas.openxmlformats.org/officeDocument/2006/relationships/tags" Target="../tags/tag75.xml"/><Relationship Id="rId7" Type="http://schemas.openxmlformats.org/officeDocument/2006/relationships/tags" Target="../tags/tag74.xml"/><Relationship Id="rId6" Type="http://schemas.openxmlformats.org/officeDocument/2006/relationships/tags" Target="../tags/tag73.xml"/><Relationship Id="rId5" Type="http://schemas.openxmlformats.org/officeDocument/2006/relationships/tags" Target="../tags/tag72.xml"/><Relationship Id="rId4" Type="http://schemas.openxmlformats.org/officeDocument/2006/relationships/tags" Target="../tags/tag71.xml"/><Relationship Id="rId3" Type="http://schemas.openxmlformats.org/officeDocument/2006/relationships/tags" Target="../tags/tag70.xml"/><Relationship Id="rId2" Type="http://schemas.openxmlformats.org/officeDocument/2006/relationships/tags" Target="../tags/tag69.xml"/><Relationship Id="rId10" Type="http://schemas.openxmlformats.org/officeDocument/2006/relationships/tags" Target="../tags/tag77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任意多边形: 形状 24"/>
          <p:cNvSpPr/>
          <p:nvPr userDrawn="1">
            <p:custDataLst>
              <p:tags r:id="rId2"/>
            </p:custDataLst>
          </p:nvPr>
        </p:nvSpPr>
        <p:spPr>
          <a:xfrm rot="3070109">
            <a:off x="-1173550" y="1095883"/>
            <a:ext cx="4042775" cy="1618860"/>
          </a:xfrm>
          <a:custGeom>
            <a:avLst/>
            <a:gdLst>
              <a:gd name="connsiteX0" fmla="*/ 217923 w 4042775"/>
              <a:gd name="connsiteY0" fmla="*/ 0 h 1618860"/>
              <a:gd name="connsiteX1" fmla="*/ 3233345 w 4042775"/>
              <a:gd name="connsiteY1" fmla="*/ 0 h 1618860"/>
              <a:gd name="connsiteX2" fmla="*/ 4042775 w 4042775"/>
              <a:gd name="connsiteY2" fmla="*/ 809430 h 1618860"/>
              <a:gd name="connsiteX3" fmla="*/ 3233345 w 4042775"/>
              <a:gd name="connsiteY3" fmla="*/ 1618860 h 1618860"/>
              <a:gd name="connsiteX4" fmla="*/ 1674839 w 4042775"/>
              <a:gd name="connsiteY4" fmla="*/ 1618860 h 1618860"/>
              <a:gd name="connsiteX5" fmla="*/ 0 w 4042775"/>
              <a:gd name="connsiteY5" fmla="*/ 270737 h 1618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42775" h="1618860">
                <a:moveTo>
                  <a:pt x="217923" y="0"/>
                </a:moveTo>
                <a:lnTo>
                  <a:pt x="3233345" y="0"/>
                </a:lnTo>
                <a:cubicBezTo>
                  <a:pt x="3680381" y="0"/>
                  <a:pt x="4042775" y="362394"/>
                  <a:pt x="4042775" y="809430"/>
                </a:cubicBezTo>
                <a:cubicBezTo>
                  <a:pt x="4042775" y="1256466"/>
                  <a:pt x="3680381" y="1618860"/>
                  <a:pt x="3233345" y="1618860"/>
                </a:cubicBezTo>
                <a:lnTo>
                  <a:pt x="1674839" y="1618860"/>
                </a:lnTo>
                <a:lnTo>
                  <a:pt x="0" y="270737"/>
                </a:lnTo>
                <a:close/>
              </a:path>
            </a:pathLst>
          </a:custGeom>
          <a:solidFill>
            <a:schemeClr val="accent1">
              <a:lumMod val="75000"/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任意多边形: 形状 6"/>
          <p:cNvSpPr/>
          <p:nvPr userDrawn="1">
            <p:custDataLst>
              <p:tags r:id="rId3"/>
            </p:custDataLst>
          </p:nvPr>
        </p:nvSpPr>
        <p:spPr>
          <a:xfrm rot="3070109">
            <a:off x="9253576" y="4078185"/>
            <a:ext cx="4151613" cy="1618860"/>
          </a:xfrm>
          <a:custGeom>
            <a:avLst/>
            <a:gdLst>
              <a:gd name="connsiteX0" fmla="*/ 197382 w 4151613"/>
              <a:gd name="connsiteY0" fmla="*/ 279718 h 1618860"/>
              <a:gd name="connsiteX1" fmla="*/ 809430 w 4151613"/>
              <a:gd name="connsiteY1" fmla="*/ 0 h 1618860"/>
              <a:gd name="connsiteX2" fmla="*/ 2445928 w 4151613"/>
              <a:gd name="connsiteY2" fmla="*/ 0 h 1618860"/>
              <a:gd name="connsiteX3" fmla="*/ 4151613 w 4151613"/>
              <a:gd name="connsiteY3" fmla="*/ 1372951 h 1618860"/>
              <a:gd name="connsiteX4" fmla="*/ 3953674 w 4151613"/>
              <a:gd name="connsiteY4" fmla="*/ 1618860 h 1618860"/>
              <a:gd name="connsiteX5" fmla="*/ 809430 w 4151613"/>
              <a:gd name="connsiteY5" fmla="*/ 1618860 h 1618860"/>
              <a:gd name="connsiteX6" fmla="*/ 0 w 4151613"/>
              <a:gd name="connsiteY6" fmla="*/ 809431 h 1618860"/>
              <a:gd name="connsiteX7" fmla="*/ 138238 w 4151613"/>
              <a:gd name="connsiteY7" fmla="*/ 356870 h 1618860"/>
              <a:gd name="connsiteX8" fmla="*/ 197382 w 4151613"/>
              <a:gd name="connsiteY8" fmla="*/ 279718 h 1618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51613" h="1618860">
                <a:moveTo>
                  <a:pt x="197382" y="279718"/>
                </a:moveTo>
                <a:cubicBezTo>
                  <a:pt x="345798" y="108383"/>
                  <a:pt x="564957" y="0"/>
                  <a:pt x="809430" y="0"/>
                </a:cubicBezTo>
                <a:lnTo>
                  <a:pt x="2445928" y="0"/>
                </a:lnTo>
                <a:lnTo>
                  <a:pt x="4151613" y="1372951"/>
                </a:lnTo>
                <a:lnTo>
                  <a:pt x="3953674" y="1618860"/>
                </a:lnTo>
                <a:lnTo>
                  <a:pt x="809430" y="1618860"/>
                </a:lnTo>
                <a:cubicBezTo>
                  <a:pt x="362394" y="1618860"/>
                  <a:pt x="0" y="1256466"/>
                  <a:pt x="0" y="809431"/>
                </a:cubicBezTo>
                <a:cubicBezTo>
                  <a:pt x="0" y="641792"/>
                  <a:pt x="50962" y="486056"/>
                  <a:pt x="138238" y="356870"/>
                </a:cubicBezTo>
                <a:cubicBezTo>
                  <a:pt x="156421" y="329956"/>
                  <a:pt x="176179" y="304195"/>
                  <a:pt x="197382" y="279718"/>
                </a:cubicBezTo>
                <a:close/>
              </a:path>
            </a:pathLst>
          </a:custGeom>
          <a:solidFill>
            <a:schemeClr val="accent1">
              <a:lumMod val="75000"/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任意多边形: 形状 7"/>
          <p:cNvSpPr/>
          <p:nvPr userDrawn="1">
            <p:custDataLst>
              <p:tags r:id="rId4"/>
            </p:custDataLst>
          </p:nvPr>
        </p:nvSpPr>
        <p:spPr>
          <a:xfrm rot="3070109">
            <a:off x="9314616" y="5781724"/>
            <a:ext cx="2330574" cy="903694"/>
          </a:xfrm>
          <a:custGeom>
            <a:avLst/>
            <a:gdLst>
              <a:gd name="connsiteX0" fmla="*/ 77169 w 2330574"/>
              <a:gd name="connsiteY0" fmla="*/ 199214 h 903694"/>
              <a:gd name="connsiteX1" fmla="*/ 451847 w 2330574"/>
              <a:gd name="connsiteY1" fmla="*/ 0 h 903694"/>
              <a:gd name="connsiteX2" fmla="*/ 2330574 w 2330574"/>
              <a:gd name="connsiteY2" fmla="*/ 0 h 903694"/>
              <a:gd name="connsiteX3" fmla="*/ 1603167 w 2330574"/>
              <a:gd name="connsiteY3" fmla="*/ 903694 h 903694"/>
              <a:gd name="connsiteX4" fmla="*/ 451847 w 2330574"/>
              <a:gd name="connsiteY4" fmla="*/ 903693 h 903694"/>
              <a:gd name="connsiteX5" fmla="*/ 0 w 2330574"/>
              <a:gd name="connsiteY5" fmla="*/ 451846 h 903694"/>
              <a:gd name="connsiteX6" fmla="*/ 0 w 2330574"/>
              <a:gd name="connsiteY6" fmla="*/ 451847 h 903694"/>
              <a:gd name="connsiteX7" fmla="*/ 77169 w 2330574"/>
              <a:gd name="connsiteY7" fmla="*/ 199214 h 903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30574" h="903694">
                <a:moveTo>
                  <a:pt x="77169" y="199214"/>
                </a:moveTo>
                <a:cubicBezTo>
                  <a:pt x="158368" y="79023"/>
                  <a:pt x="295880" y="0"/>
                  <a:pt x="451847" y="0"/>
                </a:cubicBezTo>
                <a:lnTo>
                  <a:pt x="2330574" y="0"/>
                </a:lnTo>
                <a:lnTo>
                  <a:pt x="1603167" y="903694"/>
                </a:lnTo>
                <a:lnTo>
                  <a:pt x="451847" y="903693"/>
                </a:lnTo>
                <a:cubicBezTo>
                  <a:pt x="202299" y="903693"/>
                  <a:pt x="0" y="701394"/>
                  <a:pt x="0" y="451846"/>
                </a:cubicBezTo>
                <a:lnTo>
                  <a:pt x="0" y="451847"/>
                </a:lnTo>
                <a:cubicBezTo>
                  <a:pt x="1" y="358266"/>
                  <a:pt x="28448" y="271330"/>
                  <a:pt x="77169" y="19921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任意多边形: 形状 8"/>
          <p:cNvSpPr/>
          <p:nvPr userDrawn="1">
            <p:custDataLst>
              <p:tags r:id="rId5"/>
            </p:custDataLst>
          </p:nvPr>
        </p:nvSpPr>
        <p:spPr>
          <a:xfrm rot="3070109">
            <a:off x="453759" y="380552"/>
            <a:ext cx="2882790" cy="903694"/>
          </a:xfrm>
          <a:custGeom>
            <a:avLst/>
            <a:gdLst>
              <a:gd name="connsiteX0" fmla="*/ 0 w 2882790"/>
              <a:gd name="connsiteY0" fmla="*/ 903694 h 903694"/>
              <a:gd name="connsiteX1" fmla="*/ 727407 w 2882790"/>
              <a:gd name="connsiteY1" fmla="*/ 0 h 903694"/>
              <a:gd name="connsiteX2" fmla="*/ 2430943 w 2882790"/>
              <a:gd name="connsiteY2" fmla="*/ 0 h 903694"/>
              <a:gd name="connsiteX3" fmla="*/ 2882790 w 2882790"/>
              <a:gd name="connsiteY3" fmla="*/ 451847 h 903694"/>
              <a:gd name="connsiteX4" fmla="*/ 2882789 w 2882790"/>
              <a:gd name="connsiteY4" fmla="*/ 451847 h 903694"/>
              <a:gd name="connsiteX5" fmla="*/ 2430942 w 2882790"/>
              <a:gd name="connsiteY5" fmla="*/ 903694 h 903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82790" h="903694">
                <a:moveTo>
                  <a:pt x="0" y="903694"/>
                </a:moveTo>
                <a:lnTo>
                  <a:pt x="727407" y="0"/>
                </a:lnTo>
                <a:lnTo>
                  <a:pt x="2430943" y="0"/>
                </a:lnTo>
                <a:cubicBezTo>
                  <a:pt x="2680491" y="0"/>
                  <a:pt x="2882790" y="202299"/>
                  <a:pt x="2882790" y="451847"/>
                </a:cubicBezTo>
                <a:lnTo>
                  <a:pt x="2882789" y="451847"/>
                </a:lnTo>
                <a:cubicBezTo>
                  <a:pt x="2882789" y="701395"/>
                  <a:pt x="2680490" y="903694"/>
                  <a:pt x="2430942" y="903694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" name="三角形 12"/>
          <p:cNvSpPr/>
          <p:nvPr userDrawn="1">
            <p:custDataLst>
              <p:tags r:id="rId6"/>
            </p:custDataLst>
          </p:nvPr>
        </p:nvSpPr>
        <p:spPr>
          <a:xfrm rot="2162414">
            <a:off x="1451154" y="4844213"/>
            <a:ext cx="662555" cy="49114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椭圆 10"/>
          <p:cNvSpPr/>
          <p:nvPr userDrawn="1">
            <p:custDataLst>
              <p:tags r:id="rId7"/>
            </p:custDataLst>
          </p:nvPr>
        </p:nvSpPr>
        <p:spPr>
          <a:xfrm>
            <a:off x="745860" y="4408178"/>
            <a:ext cx="314680" cy="3146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椭圆 11"/>
          <p:cNvSpPr/>
          <p:nvPr userDrawn="1">
            <p:custDataLst>
              <p:tags r:id="rId8"/>
            </p:custDataLst>
          </p:nvPr>
        </p:nvSpPr>
        <p:spPr>
          <a:xfrm>
            <a:off x="3285928" y="541496"/>
            <a:ext cx="476601" cy="47660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3" name="三角形 15"/>
          <p:cNvSpPr/>
          <p:nvPr userDrawn="1">
            <p:custDataLst>
              <p:tags r:id="rId9"/>
            </p:custDataLst>
          </p:nvPr>
        </p:nvSpPr>
        <p:spPr>
          <a:xfrm rot="3171053">
            <a:off x="10415700" y="1599512"/>
            <a:ext cx="662555" cy="49114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4" name="椭圆 13"/>
          <p:cNvSpPr/>
          <p:nvPr userDrawn="1">
            <p:custDataLst>
              <p:tags r:id="rId10"/>
            </p:custDataLst>
          </p:nvPr>
        </p:nvSpPr>
        <p:spPr>
          <a:xfrm>
            <a:off x="9038379" y="4617297"/>
            <a:ext cx="246045" cy="24604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任意多边形: 形状 19"/>
          <p:cNvSpPr/>
          <p:nvPr userDrawn="1">
            <p:custDataLst>
              <p:tags r:id="rId11"/>
            </p:custDataLst>
          </p:nvPr>
        </p:nvSpPr>
        <p:spPr>
          <a:xfrm>
            <a:off x="0" y="878721"/>
            <a:ext cx="1225232" cy="3427569"/>
          </a:xfrm>
          <a:custGeom>
            <a:avLst/>
            <a:gdLst>
              <a:gd name="connsiteX0" fmla="*/ 0 w 1225232"/>
              <a:gd name="connsiteY0" fmla="*/ 0 h 3427569"/>
              <a:gd name="connsiteX1" fmla="*/ 216505 w 1225232"/>
              <a:gd name="connsiteY1" fmla="*/ 86833 h 3427569"/>
              <a:gd name="connsiteX2" fmla="*/ 1225232 w 1225232"/>
              <a:gd name="connsiteY2" fmla="*/ 1713784 h 3427569"/>
              <a:gd name="connsiteX3" fmla="*/ 216505 w 1225232"/>
              <a:gd name="connsiteY3" fmla="*/ 3340735 h 3427569"/>
              <a:gd name="connsiteX4" fmla="*/ 0 w 1225232"/>
              <a:gd name="connsiteY4" fmla="*/ 3427569 h 3427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5232" h="3427569">
                <a:moveTo>
                  <a:pt x="0" y="0"/>
                </a:moveTo>
                <a:lnTo>
                  <a:pt x="216505" y="86833"/>
                </a:lnTo>
                <a:cubicBezTo>
                  <a:pt x="814364" y="383935"/>
                  <a:pt x="1225232" y="1000878"/>
                  <a:pt x="1225232" y="1713784"/>
                </a:cubicBezTo>
                <a:cubicBezTo>
                  <a:pt x="1225232" y="2426690"/>
                  <a:pt x="814364" y="3043633"/>
                  <a:pt x="216505" y="3340735"/>
                </a:cubicBezTo>
                <a:lnTo>
                  <a:pt x="0" y="3427569"/>
                </a:lnTo>
                <a:close/>
              </a:path>
            </a:pathLst>
          </a:custGeom>
          <a:noFill/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1" name="任意多边形: 形状 20"/>
          <p:cNvSpPr/>
          <p:nvPr userDrawn="1">
            <p:custDataLst>
              <p:tags r:id="rId12"/>
            </p:custDataLst>
          </p:nvPr>
        </p:nvSpPr>
        <p:spPr>
          <a:xfrm>
            <a:off x="11309552" y="2708555"/>
            <a:ext cx="882448" cy="2816775"/>
          </a:xfrm>
          <a:custGeom>
            <a:avLst/>
            <a:gdLst>
              <a:gd name="connsiteX0" fmla="*/ 882448 w 882448"/>
              <a:gd name="connsiteY0" fmla="*/ 0 h 2816775"/>
              <a:gd name="connsiteX1" fmla="*/ 882448 w 882448"/>
              <a:gd name="connsiteY1" fmla="*/ 2816775 h 2816775"/>
              <a:gd name="connsiteX2" fmla="*/ 756607 w 882448"/>
              <a:gd name="connsiteY2" fmla="*/ 2752353 h 2816775"/>
              <a:gd name="connsiteX3" fmla="*/ 0 w 882448"/>
              <a:gd name="connsiteY3" fmla="*/ 1408387 h 2816775"/>
              <a:gd name="connsiteX4" fmla="*/ 756607 w 882448"/>
              <a:gd name="connsiteY4" fmla="*/ 64422 h 281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2448" h="2816775">
                <a:moveTo>
                  <a:pt x="882448" y="0"/>
                </a:moveTo>
                <a:lnTo>
                  <a:pt x="882448" y="2816775"/>
                </a:lnTo>
                <a:lnTo>
                  <a:pt x="756607" y="2752353"/>
                </a:lnTo>
                <a:cubicBezTo>
                  <a:pt x="303003" y="2476737"/>
                  <a:pt x="0" y="1977947"/>
                  <a:pt x="0" y="1408387"/>
                </a:cubicBezTo>
                <a:cubicBezTo>
                  <a:pt x="0" y="838827"/>
                  <a:pt x="303003" y="340038"/>
                  <a:pt x="756607" y="64422"/>
                </a:cubicBezTo>
                <a:close/>
              </a:path>
            </a:pathLst>
          </a:custGeom>
          <a:noFill/>
          <a:ln w="25400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3"/>
            </p:custDataLst>
          </p:nvPr>
        </p:nvSpPr>
        <p:spPr>
          <a:xfrm>
            <a:off x="2275411" y="2332753"/>
            <a:ext cx="7734300" cy="1255376"/>
          </a:xfrm>
        </p:spPr>
        <p:txBody>
          <a:bodyPr lIns="90170" tIns="46990" rIns="90170" bIns="46990" anchor="b" anchorCtr="0">
            <a:normAutofit/>
          </a:bodyPr>
          <a:lstStyle>
            <a:lvl1pPr algn="ctr">
              <a:defRPr sz="6600" u="none" strike="noStrike" kern="1200" cap="none" spc="600" normalizeH="0">
                <a:solidFill>
                  <a:schemeClr val="tx1">
                    <a:lumMod val="85000"/>
                    <a:lumOff val="15000"/>
                  </a:schemeClr>
                </a:solidFill>
                <a:uFillTx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1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1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6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2" name="文本占位符 21"/>
          <p:cNvSpPr>
            <a:spLocks noGrp="1"/>
          </p:cNvSpPr>
          <p:nvPr>
            <p:ph type="body" sz="quarter" idx="13" hasCustomPrompt="1"/>
            <p:custDataLst>
              <p:tags r:id="rId17"/>
            </p:custDataLst>
          </p:nvPr>
        </p:nvSpPr>
        <p:spPr>
          <a:xfrm>
            <a:off x="4476462" y="4161260"/>
            <a:ext cx="1598858" cy="456037"/>
          </a:xfrm>
        </p:spPr>
        <p:txBody>
          <a:bodyPr lIns="90170" tIns="46990" rIns="90170" bIns="46990"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24" name="文本占位符 23"/>
          <p:cNvSpPr>
            <a:spLocks noGrp="1"/>
          </p:cNvSpPr>
          <p:nvPr>
            <p:ph type="body" sz="quarter" idx="14" hasCustomPrompt="1"/>
            <p:custDataLst>
              <p:tags r:id="rId18"/>
            </p:custDataLst>
          </p:nvPr>
        </p:nvSpPr>
        <p:spPr>
          <a:xfrm>
            <a:off x="6189620" y="4161260"/>
            <a:ext cx="1598858" cy="456037"/>
          </a:xfrm>
        </p:spPr>
        <p:txBody>
          <a:bodyPr lIns="90170" tIns="46990" rIns="90170" bIns="46990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2"/>
            </p:custDataLst>
          </p:nvPr>
        </p:nvGrpSpPr>
        <p:grpSpPr>
          <a:xfrm>
            <a:off x="10167505" y="-513219"/>
            <a:ext cx="2016004" cy="1458712"/>
            <a:chOff x="10167505" y="-513219"/>
            <a:chExt cx="2016004" cy="1458712"/>
          </a:xfrm>
        </p:grpSpPr>
        <p:sp>
          <p:nvSpPr>
            <p:cNvPr id="13" name="任意多边形: 形状 12"/>
            <p:cNvSpPr/>
            <p:nvPr>
              <p:custDataLst>
                <p:tags r:id="rId3"/>
              </p:custDataLst>
            </p:nvPr>
          </p:nvSpPr>
          <p:spPr>
            <a:xfrm rot="18529891" flipV="1">
              <a:off x="10084652" y="-430366"/>
              <a:ext cx="1332892" cy="1167185"/>
            </a:xfrm>
            <a:custGeom>
              <a:avLst/>
              <a:gdLst>
                <a:gd name="connsiteX0" fmla="*/ 393394 w 1332892"/>
                <a:gd name="connsiteY0" fmla="*/ 1167185 h 1167185"/>
                <a:gd name="connsiteX1" fmla="*/ 1332892 w 1332892"/>
                <a:gd name="connsiteY1" fmla="*/ 0 h 1167185"/>
                <a:gd name="connsiteX2" fmla="*/ 603449 w 1332892"/>
                <a:gd name="connsiteY2" fmla="*/ 0 h 1167185"/>
                <a:gd name="connsiteX3" fmla="*/ 0 w 1332892"/>
                <a:gd name="connsiteY3" fmla="*/ 603449 h 1167185"/>
                <a:gd name="connsiteX4" fmla="*/ 368559 w 1332892"/>
                <a:gd name="connsiteY4" fmla="*/ 1159476 h 1167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2892" h="1167185">
                  <a:moveTo>
                    <a:pt x="393394" y="1167185"/>
                  </a:moveTo>
                  <a:lnTo>
                    <a:pt x="1332892" y="0"/>
                  </a:lnTo>
                  <a:lnTo>
                    <a:pt x="603449" y="0"/>
                  </a:lnTo>
                  <a:cubicBezTo>
                    <a:pt x="270173" y="0"/>
                    <a:pt x="0" y="270173"/>
                    <a:pt x="0" y="603449"/>
                  </a:cubicBezTo>
                  <a:cubicBezTo>
                    <a:pt x="0" y="853406"/>
                    <a:pt x="151972" y="1067868"/>
                    <a:pt x="368559" y="1159476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7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4" name="任意多边形: 形状 13"/>
            <p:cNvSpPr/>
            <p:nvPr>
              <p:custDataLst>
                <p:tags r:id="rId4"/>
              </p:custDataLst>
            </p:nvPr>
          </p:nvSpPr>
          <p:spPr>
            <a:xfrm rot="18529891" flipV="1">
              <a:off x="11310905" y="72890"/>
              <a:ext cx="1071483" cy="673724"/>
            </a:xfrm>
            <a:custGeom>
              <a:avLst/>
              <a:gdLst>
                <a:gd name="connsiteX0" fmla="*/ 1071483 w 1071483"/>
                <a:gd name="connsiteY0" fmla="*/ 324761 h 673724"/>
                <a:gd name="connsiteX1" fmla="*/ 668017 w 1071483"/>
                <a:gd name="connsiteY1" fmla="*/ 0 h 673724"/>
                <a:gd name="connsiteX2" fmla="*/ 336862 w 1071483"/>
                <a:gd name="connsiteY2" fmla="*/ 0 h 673724"/>
                <a:gd name="connsiteX3" fmla="*/ 0 w 1071483"/>
                <a:gd name="connsiteY3" fmla="*/ 336862 h 673724"/>
                <a:gd name="connsiteX4" fmla="*/ 336862 w 1071483"/>
                <a:gd name="connsiteY4" fmla="*/ 673724 h 673724"/>
                <a:gd name="connsiteX5" fmla="*/ 790594 w 1071483"/>
                <a:gd name="connsiteY5" fmla="*/ 673723 h 673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71483" h="673724">
                  <a:moveTo>
                    <a:pt x="1071483" y="324761"/>
                  </a:moveTo>
                  <a:lnTo>
                    <a:pt x="668017" y="0"/>
                  </a:lnTo>
                  <a:lnTo>
                    <a:pt x="336862" y="0"/>
                  </a:lnTo>
                  <a:cubicBezTo>
                    <a:pt x="150818" y="0"/>
                    <a:pt x="0" y="150818"/>
                    <a:pt x="0" y="336862"/>
                  </a:cubicBezTo>
                  <a:cubicBezTo>
                    <a:pt x="0" y="522906"/>
                    <a:pt x="150818" y="673724"/>
                    <a:pt x="336862" y="673724"/>
                  </a:cubicBezTo>
                  <a:lnTo>
                    <a:pt x="790594" y="673723"/>
                  </a:lnTo>
                  <a:close/>
                </a:path>
              </a:pathLst>
            </a:cu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 userDrawn="1">
            <p:custDataLst>
              <p:tags r:id="rId2"/>
            </p:custDataLst>
          </p:nvPr>
        </p:nvSpPr>
        <p:spPr>
          <a:xfrm>
            <a:off x="8070353" y="3340361"/>
            <a:ext cx="688329" cy="688329"/>
          </a:xfrm>
          <a:prstGeom prst="ellipse">
            <a:avLst/>
          </a:prstGeom>
          <a:noFill/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任意多边形: 形状 6"/>
          <p:cNvSpPr/>
          <p:nvPr userDrawn="1">
            <p:custDataLst>
              <p:tags r:id="rId3"/>
            </p:custDataLst>
          </p:nvPr>
        </p:nvSpPr>
        <p:spPr>
          <a:xfrm rot="3070109">
            <a:off x="4608873" y="5948670"/>
            <a:ext cx="1756789" cy="1206898"/>
          </a:xfrm>
          <a:custGeom>
            <a:avLst/>
            <a:gdLst>
              <a:gd name="connsiteX0" fmla="*/ 103060 w 1756789"/>
              <a:gd name="connsiteY0" fmla="*/ 266055 h 1206898"/>
              <a:gd name="connsiteX1" fmla="*/ 603449 w 1756789"/>
              <a:gd name="connsiteY1" fmla="*/ 0 h 1206898"/>
              <a:gd name="connsiteX2" fmla="*/ 1756789 w 1756789"/>
              <a:gd name="connsiteY2" fmla="*/ 0 h 1206898"/>
              <a:gd name="connsiteX3" fmla="*/ 785325 w 1756789"/>
              <a:gd name="connsiteY3" fmla="*/ 1206898 h 1206898"/>
              <a:gd name="connsiteX4" fmla="*/ 603449 w 1756789"/>
              <a:gd name="connsiteY4" fmla="*/ 1206898 h 1206898"/>
              <a:gd name="connsiteX5" fmla="*/ 0 w 1756789"/>
              <a:gd name="connsiteY5" fmla="*/ 603449 h 1206898"/>
              <a:gd name="connsiteX6" fmla="*/ 103060 w 1756789"/>
              <a:gd name="connsiteY6" fmla="*/ 266055 h 1206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56789" h="1206898">
                <a:moveTo>
                  <a:pt x="103060" y="266055"/>
                </a:moveTo>
                <a:cubicBezTo>
                  <a:pt x="211504" y="105536"/>
                  <a:pt x="395151" y="0"/>
                  <a:pt x="603449" y="0"/>
                </a:cubicBezTo>
                <a:lnTo>
                  <a:pt x="1756789" y="0"/>
                </a:lnTo>
                <a:lnTo>
                  <a:pt x="785325" y="1206898"/>
                </a:lnTo>
                <a:lnTo>
                  <a:pt x="603449" y="1206898"/>
                </a:lnTo>
                <a:cubicBezTo>
                  <a:pt x="270173" y="1206898"/>
                  <a:pt x="0" y="936725"/>
                  <a:pt x="0" y="603449"/>
                </a:cubicBezTo>
                <a:cubicBezTo>
                  <a:pt x="0" y="478470"/>
                  <a:pt x="37993" y="362366"/>
                  <a:pt x="103060" y="266055"/>
                </a:cubicBezTo>
                <a:close/>
              </a:path>
            </a:pathLst>
          </a:custGeom>
          <a:solidFill>
            <a:schemeClr val="accent1">
              <a:lumMod val="75000"/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任意多边形: 形状 7"/>
          <p:cNvSpPr/>
          <p:nvPr userDrawn="1">
            <p:custDataLst>
              <p:tags r:id="rId4"/>
            </p:custDataLst>
          </p:nvPr>
        </p:nvSpPr>
        <p:spPr>
          <a:xfrm rot="3070109">
            <a:off x="5801844" y="6048098"/>
            <a:ext cx="1756790" cy="673724"/>
          </a:xfrm>
          <a:custGeom>
            <a:avLst/>
            <a:gdLst>
              <a:gd name="connsiteX0" fmla="*/ 57531 w 1756790"/>
              <a:gd name="connsiteY0" fmla="*/ 148519 h 673724"/>
              <a:gd name="connsiteX1" fmla="*/ 336862 w 1756790"/>
              <a:gd name="connsiteY1" fmla="*/ 0 h 673724"/>
              <a:gd name="connsiteX2" fmla="*/ 1756790 w 1756790"/>
              <a:gd name="connsiteY2" fmla="*/ 0 h 673724"/>
              <a:gd name="connsiteX3" fmla="*/ 1214491 w 1756790"/>
              <a:gd name="connsiteY3" fmla="*/ 673724 h 673724"/>
              <a:gd name="connsiteX4" fmla="*/ 336862 w 1756790"/>
              <a:gd name="connsiteY4" fmla="*/ 673724 h 673724"/>
              <a:gd name="connsiteX5" fmla="*/ 0 w 1756790"/>
              <a:gd name="connsiteY5" fmla="*/ 336862 h 673724"/>
              <a:gd name="connsiteX6" fmla="*/ 57531 w 1756790"/>
              <a:gd name="connsiteY6" fmla="*/ 148519 h 673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56790" h="673724">
                <a:moveTo>
                  <a:pt x="57531" y="148519"/>
                </a:moveTo>
                <a:cubicBezTo>
                  <a:pt x="118067" y="58913"/>
                  <a:pt x="220584" y="0"/>
                  <a:pt x="336862" y="0"/>
                </a:cubicBezTo>
                <a:lnTo>
                  <a:pt x="1756790" y="0"/>
                </a:lnTo>
                <a:lnTo>
                  <a:pt x="1214491" y="673724"/>
                </a:lnTo>
                <a:lnTo>
                  <a:pt x="336862" y="673724"/>
                </a:lnTo>
                <a:cubicBezTo>
                  <a:pt x="150818" y="673724"/>
                  <a:pt x="0" y="522906"/>
                  <a:pt x="0" y="336862"/>
                </a:cubicBezTo>
                <a:cubicBezTo>
                  <a:pt x="0" y="267096"/>
                  <a:pt x="21209" y="202283"/>
                  <a:pt x="57531" y="148519"/>
                </a:cubicBezTo>
                <a:close/>
              </a:path>
            </a:pathLst>
          </a:custGeom>
          <a:solidFill>
            <a:schemeClr val="accent1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椭圆 8"/>
          <p:cNvSpPr/>
          <p:nvPr userDrawn="1">
            <p:custDataLst>
              <p:tags r:id="rId5"/>
            </p:custDataLst>
          </p:nvPr>
        </p:nvSpPr>
        <p:spPr>
          <a:xfrm>
            <a:off x="2800817" y="1505869"/>
            <a:ext cx="2522821" cy="2522821"/>
          </a:xfrm>
          <a:prstGeom prst="ellipse">
            <a:avLst/>
          </a:prstGeom>
          <a:noFill/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" name="任意多边形: 形状 9"/>
          <p:cNvSpPr/>
          <p:nvPr userDrawn="1">
            <p:custDataLst>
              <p:tags r:id="rId6"/>
            </p:custDataLst>
          </p:nvPr>
        </p:nvSpPr>
        <p:spPr>
          <a:xfrm rot="3070109">
            <a:off x="5323371" y="-21155"/>
            <a:ext cx="2466454" cy="1206898"/>
          </a:xfrm>
          <a:custGeom>
            <a:avLst/>
            <a:gdLst>
              <a:gd name="connsiteX0" fmla="*/ 0 w 2466454"/>
              <a:gd name="connsiteY0" fmla="*/ 1206898 h 1206898"/>
              <a:gd name="connsiteX1" fmla="*/ 971464 w 2466454"/>
              <a:gd name="connsiteY1" fmla="*/ 0 h 1206898"/>
              <a:gd name="connsiteX2" fmla="*/ 1863005 w 2466454"/>
              <a:gd name="connsiteY2" fmla="*/ 0 h 1206898"/>
              <a:gd name="connsiteX3" fmla="*/ 2466454 w 2466454"/>
              <a:gd name="connsiteY3" fmla="*/ 603449 h 1206898"/>
              <a:gd name="connsiteX4" fmla="*/ 1863005 w 2466454"/>
              <a:gd name="connsiteY4" fmla="*/ 1206898 h 1206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6454" h="1206898">
                <a:moveTo>
                  <a:pt x="0" y="1206898"/>
                </a:moveTo>
                <a:lnTo>
                  <a:pt x="971464" y="0"/>
                </a:lnTo>
                <a:lnTo>
                  <a:pt x="1863005" y="0"/>
                </a:lnTo>
                <a:cubicBezTo>
                  <a:pt x="2196281" y="0"/>
                  <a:pt x="2466454" y="270173"/>
                  <a:pt x="2466454" y="603449"/>
                </a:cubicBezTo>
                <a:cubicBezTo>
                  <a:pt x="2466454" y="936725"/>
                  <a:pt x="2196281" y="1206898"/>
                  <a:pt x="1863005" y="1206898"/>
                </a:cubicBezTo>
                <a:close/>
              </a:path>
            </a:pathLst>
          </a:custGeom>
          <a:solidFill>
            <a:schemeClr val="accent1">
              <a:lumMod val="75000"/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任意多边形: 形状 10"/>
          <p:cNvSpPr/>
          <p:nvPr userDrawn="1">
            <p:custDataLst>
              <p:tags r:id="rId7"/>
            </p:custDataLst>
          </p:nvPr>
        </p:nvSpPr>
        <p:spPr>
          <a:xfrm rot="3070109">
            <a:off x="4246807" y="132622"/>
            <a:ext cx="1747660" cy="673724"/>
          </a:xfrm>
          <a:custGeom>
            <a:avLst/>
            <a:gdLst>
              <a:gd name="connsiteX0" fmla="*/ 0 w 1747660"/>
              <a:gd name="connsiteY0" fmla="*/ 673724 h 673724"/>
              <a:gd name="connsiteX1" fmla="*/ 542299 w 1747660"/>
              <a:gd name="connsiteY1" fmla="*/ 0 h 673724"/>
              <a:gd name="connsiteX2" fmla="*/ 1410798 w 1747660"/>
              <a:gd name="connsiteY2" fmla="*/ 0 h 673724"/>
              <a:gd name="connsiteX3" fmla="*/ 1747660 w 1747660"/>
              <a:gd name="connsiteY3" fmla="*/ 336862 h 673724"/>
              <a:gd name="connsiteX4" fmla="*/ 1410798 w 1747660"/>
              <a:gd name="connsiteY4" fmla="*/ 673724 h 673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47660" h="673724">
                <a:moveTo>
                  <a:pt x="0" y="673724"/>
                </a:moveTo>
                <a:lnTo>
                  <a:pt x="542299" y="0"/>
                </a:lnTo>
                <a:lnTo>
                  <a:pt x="1410798" y="0"/>
                </a:lnTo>
                <a:cubicBezTo>
                  <a:pt x="1596842" y="0"/>
                  <a:pt x="1747660" y="150818"/>
                  <a:pt x="1747660" y="336862"/>
                </a:cubicBezTo>
                <a:cubicBezTo>
                  <a:pt x="1747660" y="522906"/>
                  <a:pt x="1596842" y="673724"/>
                  <a:pt x="1410798" y="673724"/>
                </a:cubicBezTo>
                <a:close/>
              </a:path>
            </a:pathLst>
          </a:custGeom>
          <a:solidFill>
            <a:schemeClr val="accent1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8"/>
            </p:custDataLst>
          </p:nvPr>
        </p:nvSpPr>
        <p:spPr>
          <a:xfrm>
            <a:off x="3272790" y="2365375"/>
            <a:ext cx="6239510" cy="1711325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8800" b="1" i="0" u="none" strike="noStrike" kern="1200" cap="none" spc="6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2"/>
            </p:custDataLst>
          </p:nvPr>
        </p:nvGrpSpPr>
        <p:grpSpPr>
          <a:xfrm>
            <a:off x="10093002" y="5918505"/>
            <a:ext cx="2123325" cy="939524"/>
            <a:chOff x="10093002" y="5918505"/>
            <a:chExt cx="2123325" cy="939524"/>
          </a:xfrm>
        </p:grpSpPr>
        <p:sp>
          <p:nvSpPr>
            <p:cNvPr id="10" name="Freeform 5"/>
            <p:cNvSpPr/>
            <p:nvPr>
              <p:custDataLst>
                <p:tags r:id="rId3"/>
              </p:custDataLst>
            </p:nvPr>
          </p:nvSpPr>
          <p:spPr>
            <a:xfrm>
              <a:off x="10093002" y="6026500"/>
              <a:ext cx="1561485" cy="831411"/>
            </a:xfrm>
            <a:custGeom>
              <a:avLst/>
              <a:gdLst>
                <a:gd name="connsiteX0" fmla="*/ 624912 w 1561485"/>
                <a:gd name="connsiteY0" fmla="*/ 398 h 831411"/>
                <a:gd name="connsiteX1" fmla="*/ 1073442 w 1561485"/>
                <a:gd name="connsiteY1" fmla="*/ 225092 h 831411"/>
                <a:gd name="connsiteX2" fmla="*/ 1561485 w 1561485"/>
                <a:gd name="connsiteY2" fmla="*/ 831411 h 831411"/>
                <a:gd name="connsiteX3" fmla="*/ 47694 w 1561485"/>
                <a:gd name="connsiteY3" fmla="*/ 831351 h 831411"/>
                <a:gd name="connsiteX4" fmla="*/ 23050 w 1561485"/>
                <a:gd name="connsiteY4" fmla="*/ 769062 h 831411"/>
                <a:gd name="connsiteX5" fmla="*/ 225049 w 1561485"/>
                <a:gd name="connsiteY5" fmla="*/ 133364 h 831411"/>
                <a:gd name="connsiteX6" fmla="*/ 552466 w 1561485"/>
                <a:gd name="connsiteY6" fmla="*/ 2110 h 831411"/>
                <a:gd name="connsiteX7" fmla="*/ 624912 w 1561485"/>
                <a:gd name="connsiteY7" fmla="*/ 398 h 831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61485" h="831411">
                  <a:moveTo>
                    <a:pt x="624912" y="398"/>
                  </a:moveTo>
                  <a:cubicBezTo>
                    <a:pt x="793782" y="6503"/>
                    <a:pt x="959160" y="83116"/>
                    <a:pt x="1073442" y="225092"/>
                  </a:cubicBezTo>
                  <a:lnTo>
                    <a:pt x="1561485" y="831411"/>
                  </a:lnTo>
                  <a:lnTo>
                    <a:pt x="47694" y="831351"/>
                  </a:lnTo>
                  <a:lnTo>
                    <a:pt x="23050" y="769062"/>
                  </a:lnTo>
                  <a:cubicBezTo>
                    <a:pt x="-41398" y="542916"/>
                    <a:pt x="30360" y="290077"/>
                    <a:pt x="225049" y="133364"/>
                  </a:cubicBezTo>
                  <a:cubicBezTo>
                    <a:pt x="322396" y="55008"/>
                    <a:pt x="436650" y="11811"/>
                    <a:pt x="552466" y="2110"/>
                  </a:cubicBezTo>
                  <a:cubicBezTo>
                    <a:pt x="576592" y="90"/>
                    <a:pt x="600789" y="-477"/>
                    <a:pt x="624912" y="398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7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1" name="Freeform 6"/>
            <p:cNvSpPr/>
            <p:nvPr>
              <p:custDataLst>
                <p:tags r:id="rId4"/>
              </p:custDataLst>
            </p:nvPr>
          </p:nvSpPr>
          <p:spPr>
            <a:xfrm>
              <a:off x="11384870" y="5918505"/>
              <a:ext cx="831457" cy="939524"/>
            </a:xfrm>
            <a:custGeom>
              <a:avLst/>
              <a:gdLst>
                <a:gd name="connsiteX0" fmla="*/ 308457 w 831457"/>
                <a:gd name="connsiteY0" fmla="*/ 1184 h 939524"/>
                <a:gd name="connsiteX1" fmla="*/ 599262 w 831457"/>
                <a:gd name="connsiteY1" fmla="*/ 125599 h 939524"/>
                <a:gd name="connsiteX2" fmla="*/ 831457 w 831457"/>
                <a:gd name="connsiteY2" fmla="*/ 414067 h 939524"/>
                <a:gd name="connsiteX3" fmla="*/ 831389 w 831457"/>
                <a:gd name="connsiteY3" fmla="*/ 939466 h 939524"/>
                <a:gd name="connsiteX4" fmla="*/ 389533 w 831457"/>
                <a:gd name="connsiteY4" fmla="*/ 939524 h 939524"/>
                <a:gd name="connsiteX5" fmla="*/ 74427 w 831457"/>
                <a:gd name="connsiteY5" fmla="*/ 548052 h 939524"/>
                <a:gd name="connsiteX6" fmla="*/ 125673 w 831457"/>
                <a:gd name="connsiteY6" fmla="*/ 74477 h 939524"/>
                <a:gd name="connsiteX7" fmla="*/ 308457 w 831457"/>
                <a:gd name="connsiteY7" fmla="*/ 1184 h 9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1457" h="939524">
                  <a:moveTo>
                    <a:pt x="308457" y="1184"/>
                  </a:moveTo>
                  <a:cubicBezTo>
                    <a:pt x="416210" y="-7859"/>
                    <a:pt x="526370" y="35043"/>
                    <a:pt x="599262" y="125599"/>
                  </a:cubicBezTo>
                  <a:lnTo>
                    <a:pt x="831457" y="414067"/>
                  </a:lnTo>
                  <a:lnTo>
                    <a:pt x="831389" y="939466"/>
                  </a:lnTo>
                  <a:lnTo>
                    <a:pt x="389533" y="939524"/>
                  </a:lnTo>
                  <a:lnTo>
                    <a:pt x="74427" y="548052"/>
                  </a:lnTo>
                  <a:cubicBezTo>
                    <a:pt x="-42199" y="403162"/>
                    <a:pt x="-19256" y="191135"/>
                    <a:pt x="125673" y="74477"/>
                  </a:cubicBezTo>
                  <a:cubicBezTo>
                    <a:pt x="180021" y="30730"/>
                    <a:pt x="243805" y="6607"/>
                    <a:pt x="308457" y="1184"/>
                  </a:cubicBezTo>
                  <a:close/>
                </a:path>
              </a:pathLst>
            </a:cu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5"/>
            </p:custDataLst>
          </p:nvPr>
        </p:nvSpPr>
        <p:spPr>
          <a:xfrm>
            <a:off x="838200" y="794326"/>
            <a:ext cx="10515600" cy="540484"/>
          </a:xfrm>
        </p:spPr>
        <p:txBody>
          <a:bodyPr>
            <a:normAutofit/>
          </a:bodyPr>
          <a:lstStyle>
            <a:lvl1pPr>
              <a:defRPr sz="2200" b="1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32" name="组合 31"/>
          <p:cNvGrpSpPr/>
          <p:nvPr userDrawn="1">
            <p:custDataLst>
              <p:tags r:id="rId3"/>
            </p:custDataLst>
          </p:nvPr>
        </p:nvGrpSpPr>
        <p:grpSpPr>
          <a:xfrm>
            <a:off x="-312684" y="-182302"/>
            <a:ext cx="13031951" cy="7264323"/>
            <a:chOff x="-312684" y="-182302"/>
            <a:chExt cx="13031951" cy="7264323"/>
          </a:xfrm>
        </p:grpSpPr>
        <p:sp>
          <p:nvSpPr>
            <p:cNvPr id="26" name="任意多边形: 形状 25"/>
            <p:cNvSpPr/>
            <p:nvPr userDrawn="1">
              <p:custDataLst>
                <p:tags r:id="rId4"/>
              </p:custDataLst>
            </p:nvPr>
          </p:nvSpPr>
          <p:spPr>
            <a:xfrm rot="19270109">
              <a:off x="11371935" y="353340"/>
              <a:ext cx="1347332" cy="1206898"/>
            </a:xfrm>
            <a:custGeom>
              <a:avLst/>
              <a:gdLst>
                <a:gd name="connsiteX0" fmla="*/ 1347332 w 1347332"/>
                <a:gd name="connsiteY0" fmla="*/ 0 h 1206898"/>
                <a:gd name="connsiteX1" fmla="*/ 375867 w 1347332"/>
                <a:gd name="connsiteY1" fmla="*/ 1206898 h 1206898"/>
                <a:gd name="connsiteX2" fmla="*/ 0 w 1347332"/>
                <a:gd name="connsiteY2" fmla="*/ 1206898 h 1206898"/>
                <a:gd name="connsiteX3" fmla="*/ 968817 w 1347332"/>
                <a:gd name="connsiteY3" fmla="*/ 3289 h 1206898"/>
                <a:gd name="connsiteX4" fmla="*/ 964731 w 1347332"/>
                <a:gd name="connsiteY4" fmla="*/ 0 h 1206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7332" h="1206898">
                  <a:moveTo>
                    <a:pt x="1347332" y="0"/>
                  </a:moveTo>
                  <a:lnTo>
                    <a:pt x="375867" y="1206898"/>
                  </a:lnTo>
                  <a:lnTo>
                    <a:pt x="0" y="1206898"/>
                  </a:lnTo>
                  <a:lnTo>
                    <a:pt x="968817" y="3289"/>
                  </a:lnTo>
                  <a:lnTo>
                    <a:pt x="964731" y="0"/>
                  </a:lnTo>
                  <a:close/>
                </a:path>
              </a:pathLst>
            </a:custGeom>
            <a:solidFill>
              <a:schemeClr val="accent2"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5" name="任意多边形: 形状 24"/>
            <p:cNvSpPr/>
            <p:nvPr userDrawn="1">
              <p:custDataLst>
                <p:tags r:id="rId5"/>
              </p:custDataLst>
            </p:nvPr>
          </p:nvSpPr>
          <p:spPr>
            <a:xfrm rot="19270109">
              <a:off x="10494555" y="-182302"/>
              <a:ext cx="1314297" cy="673724"/>
            </a:xfrm>
            <a:custGeom>
              <a:avLst/>
              <a:gdLst>
                <a:gd name="connsiteX0" fmla="*/ 485143 w 1314297"/>
                <a:gd name="connsiteY0" fmla="*/ 0 h 673724"/>
                <a:gd name="connsiteX1" fmla="*/ 1314297 w 1314297"/>
                <a:gd name="connsiteY1" fmla="*/ 667408 h 673724"/>
                <a:gd name="connsiteX2" fmla="*/ 1251648 w 1314297"/>
                <a:gd name="connsiteY2" fmla="*/ 673724 h 673724"/>
                <a:gd name="connsiteX3" fmla="*/ 837001 w 1314297"/>
                <a:gd name="connsiteY3" fmla="*/ 673724 h 673724"/>
                <a:gd name="connsiteX4" fmla="*/ 0 w 1314297"/>
                <a:gd name="connsiteY4" fmla="*/ 0 h 673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4297" h="673724">
                  <a:moveTo>
                    <a:pt x="485143" y="0"/>
                  </a:moveTo>
                  <a:lnTo>
                    <a:pt x="1314297" y="667408"/>
                  </a:lnTo>
                  <a:lnTo>
                    <a:pt x="1251648" y="673724"/>
                  </a:lnTo>
                  <a:lnTo>
                    <a:pt x="837001" y="673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1" name="任意多边形: 形状 30"/>
            <p:cNvSpPr/>
            <p:nvPr userDrawn="1">
              <p:custDataLst>
                <p:tags r:id="rId6"/>
              </p:custDataLst>
            </p:nvPr>
          </p:nvSpPr>
          <p:spPr>
            <a:xfrm rot="19270109">
              <a:off x="-169749" y="5780097"/>
              <a:ext cx="1225951" cy="1301924"/>
            </a:xfrm>
            <a:custGeom>
              <a:avLst/>
              <a:gdLst>
                <a:gd name="connsiteX0" fmla="*/ 943850 w 1225951"/>
                <a:gd name="connsiteY0" fmla="*/ 0 h 1301924"/>
                <a:gd name="connsiteX1" fmla="*/ 418834 w 1225951"/>
                <a:gd name="connsiteY1" fmla="*/ 652254 h 1301924"/>
                <a:gd name="connsiteX2" fmla="*/ 1225951 w 1225951"/>
                <a:gd name="connsiteY2" fmla="*/ 1301924 h 1301924"/>
                <a:gd name="connsiteX3" fmla="*/ 740807 w 1225951"/>
                <a:gd name="connsiteY3" fmla="*/ 1301924 h 1301924"/>
                <a:gd name="connsiteX4" fmla="*/ 0 w 1225951"/>
                <a:gd name="connsiteY4" fmla="*/ 705629 h 1301924"/>
                <a:gd name="connsiteX5" fmla="*/ 567980 w 1225951"/>
                <a:gd name="connsiteY5" fmla="*/ 0 h 1301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25951" h="1301924">
                  <a:moveTo>
                    <a:pt x="943850" y="0"/>
                  </a:moveTo>
                  <a:lnTo>
                    <a:pt x="418834" y="652254"/>
                  </a:lnTo>
                  <a:lnTo>
                    <a:pt x="1225951" y="1301924"/>
                  </a:lnTo>
                  <a:lnTo>
                    <a:pt x="740807" y="1301924"/>
                  </a:lnTo>
                  <a:lnTo>
                    <a:pt x="0" y="705629"/>
                  </a:lnTo>
                  <a:lnTo>
                    <a:pt x="56798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7" name="任意多边形: 形状 26"/>
            <p:cNvSpPr/>
            <p:nvPr userDrawn="1">
              <p:custDataLst>
                <p:tags r:id="rId7"/>
              </p:custDataLst>
            </p:nvPr>
          </p:nvSpPr>
          <p:spPr>
            <a:xfrm rot="19270109">
              <a:off x="-312684" y="4896823"/>
              <a:ext cx="918169" cy="673724"/>
            </a:xfrm>
            <a:custGeom>
              <a:avLst/>
              <a:gdLst>
                <a:gd name="connsiteX0" fmla="*/ 918169 w 918169"/>
                <a:gd name="connsiteY0" fmla="*/ 0 h 673724"/>
                <a:gd name="connsiteX1" fmla="*/ 375870 w 918169"/>
                <a:gd name="connsiteY1" fmla="*/ 673724 h 673724"/>
                <a:gd name="connsiteX2" fmla="*/ 0 w 918169"/>
                <a:gd name="connsiteY2" fmla="*/ 673724 h 673724"/>
                <a:gd name="connsiteX3" fmla="*/ 542299 w 918169"/>
                <a:gd name="connsiteY3" fmla="*/ 0 h 673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8169" h="673724">
                  <a:moveTo>
                    <a:pt x="918169" y="0"/>
                  </a:moveTo>
                  <a:lnTo>
                    <a:pt x="375870" y="673724"/>
                  </a:lnTo>
                  <a:lnTo>
                    <a:pt x="0" y="673724"/>
                  </a:lnTo>
                  <a:lnTo>
                    <a:pt x="542299" y="0"/>
                  </a:lnTo>
                  <a:close/>
                </a:path>
              </a:pathLst>
            </a:custGeom>
            <a:solidFill>
              <a:schemeClr val="accent2"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8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>
            <a:normAutofit/>
          </a:bodyPr>
          <a:lstStyle>
            <a:lvl1pPr>
              <a:defRPr sz="3200" b="1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 hasCustomPrompt="1"/>
            <p:custDataLst>
              <p:tags r:id="rId9"/>
            </p:custDataLst>
          </p:nvPr>
        </p:nvSpPr>
        <p:spPr>
          <a:xfrm>
            <a:off x="1281113" y="2163600"/>
            <a:ext cx="9626600" cy="3445200"/>
          </a:xfrm>
        </p:spPr>
        <p:txBody>
          <a:bodyPr>
            <a:normAutofit/>
          </a:bodyPr>
          <a:lstStyle>
            <a:lvl1pPr marL="285750" indent="-285750">
              <a:buFont typeface="Arial" panose="020B0604020202090204" pitchFamily="34" charset="0"/>
              <a:buChar char="•"/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/>
              <a:t>单击此处添加文本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3460" cy="685863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sym typeface="+mn-ea"/>
            </a:endParaRPr>
          </a:p>
        </p:txBody>
      </p:sp>
      <p:grpSp>
        <p:nvGrpSpPr>
          <p:cNvPr id="14" name="组合 13"/>
          <p:cNvGrpSpPr/>
          <p:nvPr userDrawn="1">
            <p:custDataLst>
              <p:tags r:id="rId3"/>
            </p:custDataLst>
          </p:nvPr>
        </p:nvGrpSpPr>
        <p:grpSpPr>
          <a:xfrm>
            <a:off x="-92710" y="5761990"/>
            <a:ext cx="1993900" cy="1541780"/>
            <a:chOff x="-146" y="9074"/>
            <a:chExt cx="3140" cy="2428"/>
          </a:xfrm>
        </p:grpSpPr>
        <p:sp>
          <p:nvSpPr>
            <p:cNvPr id="15" name="任意多边形: 形状 14"/>
            <p:cNvSpPr/>
            <p:nvPr userDrawn="1">
              <p:custDataLst>
                <p:tags r:id="rId4"/>
              </p:custDataLst>
            </p:nvPr>
          </p:nvSpPr>
          <p:spPr>
            <a:xfrm rot="18529891" flipH="1">
              <a:off x="-535" y="9533"/>
              <a:ext cx="1657" cy="879"/>
            </a:xfrm>
            <a:custGeom>
              <a:avLst/>
              <a:gdLst>
                <a:gd name="connsiteX0" fmla="*/ 47639 w 1052248"/>
                <a:gd name="connsiteY0" fmla="*/ 122983 h 557885"/>
                <a:gd name="connsiteX1" fmla="*/ 0 w 1052248"/>
                <a:gd name="connsiteY1" fmla="*/ 278943 h 557885"/>
                <a:gd name="connsiteX2" fmla="*/ 0 w 1052248"/>
                <a:gd name="connsiteY2" fmla="*/ 278942 h 557885"/>
                <a:gd name="connsiteX3" fmla="*/ 278943 w 1052248"/>
                <a:gd name="connsiteY3" fmla="*/ 557885 h 557885"/>
                <a:gd name="connsiteX4" fmla="*/ 976245 w 1052248"/>
                <a:gd name="connsiteY4" fmla="*/ 557885 h 557885"/>
                <a:gd name="connsiteX5" fmla="*/ 1052248 w 1052248"/>
                <a:gd name="connsiteY5" fmla="*/ 463463 h 557885"/>
                <a:gd name="connsiteX6" fmla="*/ 476465 w 1052248"/>
                <a:gd name="connsiteY6" fmla="*/ 0 h 557885"/>
                <a:gd name="connsiteX7" fmla="*/ 278943 w 1052248"/>
                <a:gd name="connsiteY7" fmla="*/ 0 h 557885"/>
                <a:gd name="connsiteX8" fmla="*/ 47639 w 1052248"/>
                <a:gd name="connsiteY8" fmla="*/ 122983 h 557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2248" h="557885">
                  <a:moveTo>
                    <a:pt x="47639" y="122983"/>
                  </a:moveTo>
                  <a:cubicBezTo>
                    <a:pt x="17562" y="167503"/>
                    <a:pt x="0" y="221172"/>
                    <a:pt x="0" y="278943"/>
                  </a:cubicBezTo>
                  <a:lnTo>
                    <a:pt x="0" y="278942"/>
                  </a:lnTo>
                  <a:cubicBezTo>
                    <a:pt x="0" y="432998"/>
                    <a:pt x="124887" y="557885"/>
                    <a:pt x="278943" y="557885"/>
                  </a:cubicBezTo>
                  <a:lnTo>
                    <a:pt x="976245" y="557885"/>
                  </a:lnTo>
                  <a:lnTo>
                    <a:pt x="1052248" y="463463"/>
                  </a:lnTo>
                  <a:lnTo>
                    <a:pt x="476465" y="0"/>
                  </a:lnTo>
                  <a:lnTo>
                    <a:pt x="278943" y="0"/>
                  </a:lnTo>
                  <a:cubicBezTo>
                    <a:pt x="182658" y="0"/>
                    <a:pt x="97767" y="48784"/>
                    <a:pt x="47639" y="122983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6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6" name="任意多边形: 形状 15"/>
            <p:cNvSpPr/>
            <p:nvPr userDrawn="1">
              <p:custDataLst>
                <p:tags r:id="rId5"/>
              </p:custDataLst>
            </p:nvPr>
          </p:nvSpPr>
          <p:spPr>
            <a:xfrm rot="18529891" flipH="1">
              <a:off x="1751" y="10047"/>
              <a:ext cx="1426" cy="1061"/>
            </a:xfrm>
            <a:custGeom>
              <a:avLst/>
              <a:gdLst>
                <a:gd name="connsiteX0" fmla="*/ 57531 w 905808"/>
                <a:gd name="connsiteY0" fmla="*/ 148519 h 673724"/>
                <a:gd name="connsiteX1" fmla="*/ 0 w 905808"/>
                <a:gd name="connsiteY1" fmla="*/ 336862 h 673724"/>
                <a:gd name="connsiteX2" fmla="*/ 336862 w 905808"/>
                <a:gd name="connsiteY2" fmla="*/ 673724 h 673724"/>
                <a:gd name="connsiteX3" fmla="*/ 363509 w 905808"/>
                <a:gd name="connsiteY3" fmla="*/ 673724 h 673724"/>
                <a:gd name="connsiteX4" fmla="*/ 905808 w 905808"/>
                <a:gd name="connsiteY4" fmla="*/ 0 h 673724"/>
                <a:gd name="connsiteX5" fmla="*/ 336862 w 905808"/>
                <a:gd name="connsiteY5" fmla="*/ 0 h 673724"/>
                <a:gd name="connsiteX6" fmla="*/ 57531 w 905808"/>
                <a:gd name="connsiteY6" fmla="*/ 148519 h 673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5808" h="673724">
                  <a:moveTo>
                    <a:pt x="57531" y="148519"/>
                  </a:moveTo>
                  <a:cubicBezTo>
                    <a:pt x="21209" y="202283"/>
                    <a:pt x="0" y="267096"/>
                    <a:pt x="0" y="336862"/>
                  </a:cubicBezTo>
                  <a:cubicBezTo>
                    <a:pt x="0" y="522906"/>
                    <a:pt x="150818" y="673724"/>
                    <a:pt x="336862" y="673724"/>
                  </a:cubicBezTo>
                  <a:lnTo>
                    <a:pt x="363509" y="673724"/>
                  </a:lnTo>
                  <a:lnTo>
                    <a:pt x="905808" y="0"/>
                  </a:lnTo>
                  <a:lnTo>
                    <a:pt x="336862" y="0"/>
                  </a:lnTo>
                  <a:cubicBezTo>
                    <a:pt x="220584" y="0"/>
                    <a:pt x="118067" y="58913"/>
                    <a:pt x="57531" y="148519"/>
                  </a:cubicBezTo>
                  <a:close/>
                </a:path>
              </a:pathLst>
            </a:custGeom>
            <a:solidFill>
              <a:schemeClr val="accent3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7" name="任意多边形: 形状 16"/>
            <p:cNvSpPr/>
            <p:nvPr userDrawn="1">
              <p:custDataLst>
                <p:tags r:id="rId6"/>
              </p:custDataLst>
            </p:nvPr>
          </p:nvSpPr>
          <p:spPr>
            <a:xfrm rot="18529891" flipH="1">
              <a:off x="86" y="9519"/>
              <a:ext cx="2428" cy="1538"/>
            </a:xfrm>
            <a:custGeom>
              <a:avLst/>
              <a:gdLst>
                <a:gd name="connsiteX0" fmla="*/ 83383 w 1541873"/>
                <a:gd name="connsiteY0" fmla="*/ 215259 h 976472"/>
                <a:gd name="connsiteX1" fmla="*/ 0 w 1541873"/>
                <a:gd name="connsiteY1" fmla="*/ 488236 h 976472"/>
                <a:gd name="connsiteX2" fmla="*/ 488236 w 1541873"/>
                <a:gd name="connsiteY2" fmla="*/ 976472 h 976472"/>
                <a:gd name="connsiteX3" fmla="*/ 795628 w 1541873"/>
                <a:gd name="connsiteY3" fmla="*/ 976472 h 976472"/>
                <a:gd name="connsiteX4" fmla="*/ 1541873 w 1541873"/>
                <a:gd name="connsiteY4" fmla="*/ 49376 h 976472"/>
                <a:gd name="connsiteX5" fmla="*/ 1480530 w 1541873"/>
                <a:gd name="connsiteY5" fmla="*/ 0 h 976472"/>
                <a:gd name="connsiteX6" fmla="*/ 488236 w 1541873"/>
                <a:gd name="connsiteY6" fmla="*/ 0 h 976472"/>
                <a:gd name="connsiteX7" fmla="*/ 83383 w 1541873"/>
                <a:gd name="connsiteY7" fmla="*/ 215259 h 976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41873" h="976472">
                  <a:moveTo>
                    <a:pt x="83383" y="215259"/>
                  </a:moveTo>
                  <a:cubicBezTo>
                    <a:pt x="30739" y="293182"/>
                    <a:pt x="0" y="387119"/>
                    <a:pt x="0" y="488236"/>
                  </a:cubicBezTo>
                  <a:cubicBezTo>
                    <a:pt x="0" y="757881"/>
                    <a:pt x="218591" y="976472"/>
                    <a:pt x="488236" y="976472"/>
                  </a:cubicBezTo>
                  <a:lnTo>
                    <a:pt x="795628" y="976472"/>
                  </a:lnTo>
                  <a:lnTo>
                    <a:pt x="1541873" y="49376"/>
                  </a:lnTo>
                  <a:lnTo>
                    <a:pt x="1480530" y="0"/>
                  </a:lnTo>
                  <a:lnTo>
                    <a:pt x="488236" y="0"/>
                  </a:lnTo>
                  <a:cubicBezTo>
                    <a:pt x="319708" y="0"/>
                    <a:pt x="171123" y="85387"/>
                    <a:pt x="83383" y="215259"/>
                  </a:cubicBez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7"/>
            </p:custDataLst>
          </p:nvPr>
        </p:nvSpPr>
        <p:spPr>
          <a:xfrm>
            <a:off x="582930" y="770255"/>
            <a:ext cx="3959860" cy="882015"/>
          </a:xfrm>
        </p:spPr>
        <p:txBody>
          <a:bodyPr anchor="ctr">
            <a:normAutofit/>
          </a:bodyPr>
          <a:lstStyle>
            <a:lvl1pPr>
              <a:defRPr sz="3200" b="1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11"/>
            </p:custDataLst>
          </p:nvPr>
        </p:nvSpPr>
        <p:spPr>
          <a:xfrm>
            <a:off x="586800" y="1764000"/>
            <a:ext cx="3956400" cy="4093200"/>
          </a:xfrm>
        </p:spPr>
        <p:txBody>
          <a:bodyPr>
            <a:normAutofit/>
          </a:bodyPr>
          <a:lstStyle>
            <a:lvl1pPr marL="285750" indent="-285750">
              <a:lnSpc>
                <a:spcPct val="130000"/>
              </a:lnSpc>
              <a:spcAft>
                <a:spcPts val="1000"/>
              </a:spcAft>
              <a:buFont typeface="Arial" panose="020B0604020202090204" pitchFamily="34" charset="0"/>
              <a:buChar char="•"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</a:defRPr>
            </a:lvl1pPr>
            <a:lvl2pPr marL="742950" indent="-285750">
              <a:lnSpc>
                <a:spcPct val="130000"/>
              </a:lnSpc>
              <a:spcAft>
                <a:spcPts val="1000"/>
              </a:spcAft>
              <a:buFont typeface="Arial" panose="020B0604020202090204" pitchFamily="34" charset="0"/>
              <a:buChar char="•"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</a:defRPr>
            </a:lvl2pPr>
            <a:lvl3pPr marL="1200150" indent="-285750">
              <a:lnSpc>
                <a:spcPct val="130000"/>
              </a:lnSpc>
              <a:spcAft>
                <a:spcPts val="1000"/>
              </a:spcAft>
              <a:buFont typeface="Arial" panose="020B0604020202090204" pitchFamily="34" charset="0"/>
              <a:buChar char="•"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</a:defRPr>
            </a:lvl3pPr>
            <a:lvl4pPr marL="1657350" indent="-285750">
              <a:lnSpc>
                <a:spcPct val="130000"/>
              </a:lnSpc>
              <a:spcAft>
                <a:spcPts val="1000"/>
              </a:spcAft>
              <a:buFont typeface="Arial" panose="020B0604020202090204" pitchFamily="34" charset="0"/>
              <a:buChar char="•"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</a:defRPr>
            </a:lvl4pPr>
            <a:lvl5pPr marL="2114550" indent="-285750">
              <a:lnSpc>
                <a:spcPct val="130000"/>
              </a:lnSpc>
              <a:spcAft>
                <a:spcPts val="1000"/>
              </a:spcAft>
              <a:buFont typeface="Arial" panose="020B0604020202090204" pitchFamily="34" charset="0"/>
              <a:buChar char="•"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 userDrawn="1">
            <p:ph sz="quarter" idx="14"/>
            <p:custDataLst>
              <p:tags r:id="rId12"/>
            </p:custDataLst>
          </p:nvPr>
        </p:nvSpPr>
        <p:spPr>
          <a:xfrm>
            <a:off x="5101200" y="769938"/>
            <a:ext cx="6480000" cy="5087937"/>
          </a:xfrm>
        </p:spPr>
        <p:txBody>
          <a:bodyPr>
            <a:normAutofit/>
          </a:bodyPr>
          <a:lstStyle>
            <a:lvl1pPr marL="285750" indent="-285750">
              <a:lnSpc>
                <a:spcPct val="130000"/>
              </a:lnSpc>
              <a:spcAft>
                <a:spcPts val="1000"/>
              </a:spcAft>
              <a:buFont typeface="Arial" panose="020B0604020202090204" pitchFamily="34" charset="0"/>
              <a:buChar char="•"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</a:defRPr>
            </a:lvl1pPr>
            <a:lvl2pPr marL="742950" indent="-285750">
              <a:lnSpc>
                <a:spcPct val="130000"/>
              </a:lnSpc>
              <a:spcAft>
                <a:spcPts val="1000"/>
              </a:spcAft>
              <a:buFont typeface="Arial" panose="020B0604020202090204" pitchFamily="34" charset="0"/>
              <a:buChar char="•"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</a:defRPr>
            </a:lvl2pPr>
            <a:lvl3pPr marL="1200150" indent="-285750">
              <a:lnSpc>
                <a:spcPct val="130000"/>
              </a:lnSpc>
              <a:spcAft>
                <a:spcPts val="1000"/>
              </a:spcAft>
              <a:buFont typeface="Arial" panose="020B0604020202090204" pitchFamily="34" charset="0"/>
              <a:buChar char="•"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</a:defRPr>
            </a:lvl3pPr>
            <a:lvl4pPr marL="1657350" indent="-285750">
              <a:lnSpc>
                <a:spcPct val="130000"/>
              </a:lnSpc>
              <a:spcAft>
                <a:spcPts val="1000"/>
              </a:spcAft>
              <a:buFont typeface="Arial" panose="020B0604020202090204" pitchFamily="34" charset="0"/>
              <a:buChar char="•"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</a:defRPr>
            </a:lvl4pPr>
            <a:lvl5pPr marL="2114550" indent="-285750">
              <a:lnSpc>
                <a:spcPct val="130000"/>
              </a:lnSpc>
              <a:spcAft>
                <a:spcPts val="1000"/>
              </a:spcAft>
              <a:buFont typeface="Arial" panose="020B0604020202090204" pitchFamily="34" charset="0"/>
              <a:buChar char="•"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>
                <a:sym typeface="+mn-ea"/>
              </a:rPr>
              <a:t>第</a:t>
            </a:r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>
                <a:sym typeface="+mn-ea"/>
              </a:rPr>
              <a:t>第</a:t>
            </a:r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>
                <a:sym typeface="+mn-ea"/>
              </a:rPr>
              <a:t>第</a:t>
            </a:r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>
                <a:sym typeface="+mn-ea"/>
              </a:rPr>
              <a:t>第</a:t>
            </a:r>
            <a:r>
              <a:rPr lang="zh-CN" altLang="en-US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  <a:sym typeface="+mn-ea"/>
            </a:endParaRPr>
          </a:p>
        </p:txBody>
      </p:sp>
      <p:grpSp>
        <p:nvGrpSpPr>
          <p:cNvPr id="14" name="组合 13"/>
          <p:cNvGrpSpPr/>
          <p:nvPr userDrawn="1">
            <p:custDataLst>
              <p:tags r:id="rId3"/>
            </p:custDataLst>
          </p:nvPr>
        </p:nvGrpSpPr>
        <p:grpSpPr>
          <a:xfrm>
            <a:off x="10167505" y="-513219"/>
            <a:ext cx="2016004" cy="1458712"/>
            <a:chOff x="10167505" y="-513219"/>
            <a:chExt cx="2016004" cy="1458712"/>
          </a:xfrm>
        </p:grpSpPr>
        <p:sp>
          <p:nvSpPr>
            <p:cNvPr id="15" name="任意多边形: 形状 14"/>
            <p:cNvSpPr/>
            <p:nvPr>
              <p:custDataLst>
                <p:tags r:id="rId4"/>
              </p:custDataLst>
            </p:nvPr>
          </p:nvSpPr>
          <p:spPr>
            <a:xfrm rot="18529891" flipV="1">
              <a:off x="10084652" y="-430366"/>
              <a:ext cx="1332892" cy="1167185"/>
            </a:xfrm>
            <a:custGeom>
              <a:avLst/>
              <a:gdLst>
                <a:gd name="connsiteX0" fmla="*/ 393394 w 1332892"/>
                <a:gd name="connsiteY0" fmla="*/ 1167185 h 1167185"/>
                <a:gd name="connsiteX1" fmla="*/ 1332892 w 1332892"/>
                <a:gd name="connsiteY1" fmla="*/ 0 h 1167185"/>
                <a:gd name="connsiteX2" fmla="*/ 603449 w 1332892"/>
                <a:gd name="connsiteY2" fmla="*/ 0 h 1167185"/>
                <a:gd name="connsiteX3" fmla="*/ 0 w 1332892"/>
                <a:gd name="connsiteY3" fmla="*/ 603449 h 1167185"/>
                <a:gd name="connsiteX4" fmla="*/ 368559 w 1332892"/>
                <a:gd name="connsiteY4" fmla="*/ 1159476 h 1167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2892" h="1167185">
                  <a:moveTo>
                    <a:pt x="393394" y="1167185"/>
                  </a:moveTo>
                  <a:lnTo>
                    <a:pt x="1332892" y="0"/>
                  </a:lnTo>
                  <a:lnTo>
                    <a:pt x="603449" y="0"/>
                  </a:lnTo>
                  <a:cubicBezTo>
                    <a:pt x="270173" y="0"/>
                    <a:pt x="0" y="270173"/>
                    <a:pt x="0" y="603449"/>
                  </a:cubicBezTo>
                  <a:cubicBezTo>
                    <a:pt x="0" y="853406"/>
                    <a:pt x="151972" y="1067868"/>
                    <a:pt x="368559" y="1159476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7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6" name="任意多边形: 形状 15"/>
            <p:cNvSpPr/>
            <p:nvPr>
              <p:custDataLst>
                <p:tags r:id="rId5"/>
              </p:custDataLst>
            </p:nvPr>
          </p:nvSpPr>
          <p:spPr>
            <a:xfrm rot="18529891" flipV="1">
              <a:off x="11310905" y="72890"/>
              <a:ext cx="1071483" cy="673724"/>
            </a:xfrm>
            <a:custGeom>
              <a:avLst/>
              <a:gdLst>
                <a:gd name="connsiteX0" fmla="*/ 1071483 w 1071483"/>
                <a:gd name="connsiteY0" fmla="*/ 324761 h 673724"/>
                <a:gd name="connsiteX1" fmla="*/ 668017 w 1071483"/>
                <a:gd name="connsiteY1" fmla="*/ 0 h 673724"/>
                <a:gd name="connsiteX2" fmla="*/ 336862 w 1071483"/>
                <a:gd name="connsiteY2" fmla="*/ 0 h 673724"/>
                <a:gd name="connsiteX3" fmla="*/ 0 w 1071483"/>
                <a:gd name="connsiteY3" fmla="*/ 336862 h 673724"/>
                <a:gd name="connsiteX4" fmla="*/ 336862 w 1071483"/>
                <a:gd name="connsiteY4" fmla="*/ 673724 h 673724"/>
                <a:gd name="connsiteX5" fmla="*/ 790594 w 1071483"/>
                <a:gd name="connsiteY5" fmla="*/ 673723 h 673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71483" h="673724">
                  <a:moveTo>
                    <a:pt x="1071483" y="324761"/>
                  </a:moveTo>
                  <a:lnTo>
                    <a:pt x="668017" y="0"/>
                  </a:lnTo>
                  <a:lnTo>
                    <a:pt x="336862" y="0"/>
                  </a:lnTo>
                  <a:cubicBezTo>
                    <a:pt x="150818" y="0"/>
                    <a:pt x="0" y="150818"/>
                    <a:pt x="0" y="336862"/>
                  </a:cubicBezTo>
                  <a:cubicBezTo>
                    <a:pt x="0" y="522906"/>
                    <a:pt x="150818" y="673724"/>
                    <a:pt x="336862" y="673724"/>
                  </a:cubicBezTo>
                  <a:lnTo>
                    <a:pt x="790594" y="673723"/>
                  </a:lnTo>
                  <a:close/>
                </a:path>
              </a:pathLst>
            </a:cu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 userDrawn="1">
            <p:ph type="title"/>
            <p:custDataLst>
              <p:tags r:id="rId6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="1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10"/>
            </p:custDataLst>
          </p:nvPr>
        </p:nvSpPr>
        <p:spPr>
          <a:xfrm>
            <a:off x="612000" y="1659600"/>
            <a:ext cx="10975975" cy="828000"/>
          </a:xfrm>
        </p:spPr>
        <p:txBody>
          <a:bodyPr>
            <a:normAutofit/>
          </a:bodyPr>
          <a:lstStyle>
            <a:lvl1pPr marL="285750" indent="-285750" algn="ctr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 userDrawn="1">
            <p:ph sz="quarter" idx="14"/>
            <p:custDataLst>
              <p:tags r:id="rId11"/>
            </p:custDataLst>
          </p:nvPr>
        </p:nvSpPr>
        <p:spPr>
          <a:xfrm>
            <a:off x="612775" y="2808000"/>
            <a:ext cx="10965600" cy="3430800"/>
          </a:xfrm>
        </p:spPr>
        <p:txBody>
          <a:bodyPr>
            <a:normAutofit/>
          </a:bodyPr>
          <a:lstStyle>
            <a:lvl1pPr marL="285750" indent="-285750">
              <a:lnSpc>
                <a:spcPct val="130000"/>
              </a:lnSpc>
              <a:spcAft>
                <a:spcPts val="1000"/>
              </a:spcAft>
              <a:buFont typeface="Arial" panose="020B0604020202090204" pitchFamily="34" charset="0"/>
              <a:buChar char="•"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</a:defRPr>
            </a:lvl1pPr>
            <a:lvl2pPr marL="742950" indent="-285750">
              <a:lnSpc>
                <a:spcPct val="130000"/>
              </a:lnSpc>
              <a:spcAft>
                <a:spcPts val="1000"/>
              </a:spcAft>
              <a:buFont typeface="Arial" panose="020B0604020202090204" pitchFamily="34" charset="0"/>
              <a:buChar char="•"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</a:defRPr>
            </a:lvl2pPr>
            <a:lvl3pPr marL="1200150" indent="-285750">
              <a:lnSpc>
                <a:spcPct val="130000"/>
              </a:lnSpc>
              <a:spcAft>
                <a:spcPts val="1000"/>
              </a:spcAft>
              <a:buFont typeface="Arial" panose="020B0604020202090204" pitchFamily="34" charset="0"/>
              <a:buChar char="•"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</a:defRPr>
            </a:lvl3pPr>
            <a:lvl4pPr marL="1657350" indent="-285750">
              <a:lnSpc>
                <a:spcPct val="130000"/>
              </a:lnSpc>
              <a:spcAft>
                <a:spcPts val="1000"/>
              </a:spcAft>
              <a:buFont typeface="Arial" panose="020B0604020202090204" pitchFamily="34" charset="0"/>
              <a:buChar char="•"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</a:defRPr>
            </a:lvl4pPr>
            <a:lvl5pPr marL="2114550" indent="-285750">
              <a:lnSpc>
                <a:spcPct val="130000"/>
              </a:lnSpc>
              <a:spcAft>
                <a:spcPts val="1000"/>
              </a:spcAft>
              <a:buFont typeface="Arial" panose="020B0604020202090204" pitchFamily="34" charset="0"/>
              <a:buChar char="•"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>
            <p:custDataLst>
              <p:tags r:id="rId2"/>
            </p:custDataLst>
          </p:nvPr>
        </p:nvSpPr>
        <p:spPr>
          <a:xfrm>
            <a:off x="0" y="50419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  <a:sym typeface="+mn-ea"/>
            </a:endParaRPr>
          </a:p>
        </p:txBody>
      </p:sp>
      <p:grpSp>
        <p:nvGrpSpPr>
          <p:cNvPr id="15" name="组合 14"/>
          <p:cNvGrpSpPr/>
          <p:nvPr userDrawn="1">
            <p:custDataLst>
              <p:tags r:id="rId3"/>
            </p:custDataLst>
          </p:nvPr>
        </p:nvGrpSpPr>
        <p:grpSpPr>
          <a:xfrm>
            <a:off x="10167505" y="-513219"/>
            <a:ext cx="2016004" cy="1458712"/>
            <a:chOff x="10167505" y="-513219"/>
            <a:chExt cx="2016004" cy="1458712"/>
          </a:xfrm>
        </p:grpSpPr>
        <p:sp>
          <p:nvSpPr>
            <p:cNvPr id="16" name="任意多边形: 形状 15"/>
            <p:cNvSpPr/>
            <p:nvPr>
              <p:custDataLst>
                <p:tags r:id="rId4"/>
              </p:custDataLst>
            </p:nvPr>
          </p:nvSpPr>
          <p:spPr>
            <a:xfrm rot="18529891" flipV="1">
              <a:off x="10084652" y="-430366"/>
              <a:ext cx="1332892" cy="1167185"/>
            </a:xfrm>
            <a:custGeom>
              <a:avLst/>
              <a:gdLst>
                <a:gd name="connsiteX0" fmla="*/ 393394 w 1332892"/>
                <a:gd name="connsiteY0" fmla="*/ 1167185 h 1167185"/>
                <a:gd name="connsiteX1" fmla="*/ 1332892 w 1332892"/>
                <a:gd name="connsiteY1" fmla="*/ 0 h 1167185"/>
                <a:gd name="connsiteX2" fmla="*/ 603449 w 1332892"/>
                <a:gd name="connsiteY2" fmla="*/ 0 h 1167185"/>
                <a:gd name="connsiteX3" fmla="*/ 0 w 1332892"/>
                <a:gd name="connsiteY3" fmla="*/ 603449 h 1167185"/>
                <a:gd name="connsiteX4" fmla="*/ 368559 w 1332892"/>
                <a:gd name="connsiteY4" fmla="*/ 1159476 h 1167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2892" h="1167185">
                  <a:moveTo>
                    <a:pt x="393394" y="1167185"/>
                  </a:moveTo>
                  <a:lnTo>
                    <a:pt x="1332892" y="0"/>
                  </a:lnTo>
                  <a:lnTo>
                    <a:pt x="603449" y="0"/>
                  </a:lnTo>
                  <a:cubicBezTo>
                    <a:pt x="270173" y="0"/>
                    <a:pt x="0" y="270173"/>
                    <a:pt x="0" y="603449"/>
                  </a:cubicBezTo>
                  <a:cubicBezTo>
                    <a:pt x="0" y="853406"/>
                    <a:pt x="151972" y="1067868"/>
                    <a:pt x="368559" y="1159476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7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7" name="任意多边形: 形状 16"/>
            <p:cNvSpPr/>
            <p:nvPr>
              <p:custDataLst>
                <p:tags r:id="rId5"/>
              </p:custDataLst>
            </p:nvPr>
          </p:nvSpPr>
          <p:spPr>
            <a:xfrm rot="18529891" flipV="1">
              <a:off x="11310905" y="72890"/>
              <a:ext cx="1071483" cy="673724"/>
            </a:xfrm>
            <a:custGeom>
              <a:avLst/>
              <a:gdLst>
                <a:gd name="connsiteX0" fmla="*/ 1071483 w 1071483"/>
                <a:gd name="connsiteY0" fmla="*/ 324761 h 673724"/>
                <a:gd name="connsiteX1" fmla="*/ 668017 w 1071483"/>
                <a:gd name="connsiteY1" fmla="*/ 0 h 673724"/>
                <a:gd name="connsiteX2" fmla="*/ 336862 w 1071483"/>
                <a:gd name="connsiteY2" fmla="*/ 0 h 673724"/>
                <a:gd name="connsiteX3" fmla="*/ 0 w 1071483"/>
                <a:gd name="connsiteY3" fmla="*/ 336862 h 673724"/>
                <a:gd name="connsiteX4" fmla="*/ 336862 w 1071483"/>
                <a:gd name="connsiteY4" fmla="*/ 673724 h 673724"/>
                <a:gd name="connsiteX5" fmla="*/ 790594 w 1071483"/>
                <a:gd name="connsiteY5" fmla="*/ 673723 h 673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71483" h="673724">
                  <a:moveTo>
                    <a:pt x="1071483" y="324761"/>
                  </a:moveTo>
                  <a:lnTo>
                    <a:pt x="668017" y="0"/>
                  </a:lnTo>
                  <a:lnTo>
                    <a:pt x="336862" y="0"/>
                  </a:lnTo>
                  <a:cubicBezTo>
                    <a:pt x="150818" y="0"/>
                    <a:pt x="0" y="150818"/>
                    <a:pt x="0" y="336862"/>
                  </a:cubicBezTo>
                  <a:cubicBezTo>
                    <a:pt x="0" y="522906"/>
                    <a:pt x="150818" y="673724"/>
                    <a:pt x="336862" y="673724"/>
                  </a:cubicBezTo>
                  <a:lnTo>
                    <a:pt x="790594" y="673723"/>
                  </a:lnTo>
                  <a:close/>
                </a:path>
              </a:pathLst>
            </a:cu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 userDrawn="1">
            <p:ph type="title"/>
            <p:custDataLst>
              <p:tags r:id="rId6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3200" b="1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 userDrawn="1">
            <p:ph sz="quarter" idx="13"/>
            <p:custDataLst>
              <p:tags r:id="rId10"/>
            </p:custDataLst>
          </p:nvPr>
        </p:nvSpPr>
        <p:spPr>
          <a:xfrm>
            <a:off x="604837" y="1681200"/>
            <a:ext cx="10990800" cy="3211200"/>
          </a:xfrm>
        </p:spPr>
        <p:txBody>
          <a:bodyPr>
            <a:normAutofit/>
          </a:bodyPr>
          <a:lstStyle>
            <a:lvl1pPr marL="285750" indent="-285750">
              <a:lnSpc>
                <a:spcPct val="130000"/>
              </a:lnSpc>
              <a:spcAft>
                <a:spcPts val="1000"/>
              </a:spcAft>
              <a:buFont typeface="Arial" panose="020B0604020202090204" pitchFamily="34" charset="0"/>
              <a:buChar char="•"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</a:defRPr>
            </a:lvl1pPr>
            <a:lvl2pPr marL="742950" indent="-285750">
              <a:lnSpc>
                <a:spcPct val="130000"/>
              </a:lnSpc>
              <a:spcAft>
                <a:spcPts val="1000"/>
              </a:spcAft>
              <a:buFont typeface="Arial" panose="020B0604020202090204" pitchFamily="34" charset="0"/>
              <a:buChar char="•"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</a:defRPr>
            </a:lvl2pPr>
            <a:lvl3pPr marL="1200150" indent="-285750">
              <a:lnSpc>
                <a:spcPct val="130000"/>
              </a:lnSpc>
              <a:spcAft>
                <a:spcPts val="1000"/>
              </a:spcAft>
              <a:buFont typeface="Arial" panose="020B0604020202090204" pitchFamily="34" charset="0"/>
              <a:buChar char="•"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</a:defRPr>
            </a:lvl3pPr>
            <a:lvl4pPr marL="1657350" indent="-285750">
              <a:lnSpc>
                <a:spcPct val="130000"/>
              </a:lnSpc>
              <a:spcAft>
                <a:spcPts val="1000"/>
              </a:spcAft>
              <a:buFont typeface="Arial" panose="020B0604020202090204" pitchFamily="34" charset="0"/>
              <a:buChar char="•"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</a:defRPr>
            </a:lvl4pPr>
            <a:lvl5pPr marL="2114550" indent="-285750">
              <a:lnSpc>
                <a:spcPct val="130000"/>
              </a:lnSpc>
              <a:spcAft>
                <a:spcPts val="1000"/>
              </a:spcAft>
              <a:buFont typeface="Arial" panose="020B0604020202090204" pitchFamily="34" charset="0"/>
              <a:buChar char="•"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 userDrawn="1">
            <p:ph type="body" sz="quarter" idx="14"/>
            <p:custDataLst>
              <p:tags r:id="rId11"/>
            </p:custDataLst>
          </p:nvPr>
        </p:nvSpPr>
        <p:spPr>
          <a:xfrm>
            <a:off x="593725" y="5180330"/>
            <a:ext cx="11001375" cy="1011555"/>
          </a:xfr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None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>
            <a:off x="10172700" y="5869305"/>
            <a:ext cx="2024380" cy="1510665"/>
            <a:chOff x="16020" y="9243"/>
            <a:chExt cx="3188" cy="2379"/>
          </a:xfrm>
        </p:grpSpPr>
        <p:sp>
          <p:nvSpPr>
            <p:cNvPr id="12" name="任意多边形: 形状 11"/>
            <p:cNvSpPr/>
            <p:nvPr userDrawn="1">
              <p:custDataLst>
                <p:tags r:id="rId3"/>
              </p:custDataLst>
            </p:nvPr>
          </p:nvSpPr>
          <p:spPr>
            <a:xfrm rot="3070109">
              <a:off x="15860" y="9606"/>
              <a:ext cx="2176" cy="1857"/>
            </a:xfrm>
            <a:custGeom>
              <a:avLst/>
              <a:gdLst>
                <a:gd name="connsiteX0" fmla="*/ 103060 w 1381818"/>
                <a:gd name="connsiteY0" fmla="*/ 266055 h 1179337"/>
                <a:gd name="connsiteX1" fmla="*/ 603449 w 1381818"/>
                <a:gd name="connsiteY1" fmla="*/ 1 h 1179337"/>
                <a:gd name="connsiteX2" fmla="*/ 1381818 w 1381818"/>
                <a:gd name="connsiteY2" fmla="*/ 0 h 1179337"/>
                <a:gd name="connsiteX3" fmla="*/ 432539 w 1381818"/>
                <a:gd name="connsiteY3" fmla="*/ 1179337 h 1179337"/>
                <a:gd name="connsiteX4" fmla="*/ 368559 w 1381818"/>
                <a:gd name="connsiteY4" fmla="*/ 1159476 h 1179337"/>
                <a:gd name="connsiteX5" fmla="*/ 0 w 1381818"/>
                <a:gd name="connsiteY5" fmla="*/ 603449 h 1179337"/>
                <a:gd name="connsiteX6" fmla="*/ 103060 w 1381818"/>
                <a:gd name="connsiteY6" fmla="*/ 266055 h 1179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81818" h="1179337">
                  <a:moveTo>
                    <a:pt x="103060" y="266055"/>
                  </a:moveTo>
                  <a:cubicBezTo>
                    <a:pt x="211504" y="105536"/>
                    <a:pt x="395151" y="0"/>
                    <a:pt x="603449" y="1"/>
                  </a:cubicBezTo>
                  <a:lnTo>
                    <a:pt x="1381818" y="0"/>
                  </a:lnTo>
                  <a:lnTo>
                    <a:pt x="432539" y="1179337"/>
                  </a:lnTo>
                  <a:lnTo>
                    <a:pt x="368559" y="1159476"/>
                  </a:lnTo>
                  <a:cubicBezTo>
                    <a:pt x="151972" y="1067868"/>
                    <a:pt x="0" y="853406"/>
                    <a:pt x="0" y="603449"/>
                  </a:cubicBezTo>
                  <a:cubicBezTo>
                    <a:pt x="0" y="478471"/>
                    <a:pt x="37993" y="362366"/>
                    <a:pt x="103060" y="266055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7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4" name="任意多边形: 形状 13"/>
            <p:cNvSpPr/>
            <p:nvPr userDrawn="1">
              <p:custDataLst>
                <p:tags r:id="rId4"/>
              </p:custDataLst>
            </p:nvPr>
          </p:nvSpPr>
          <p:spPr>
            <a:xfrm rot="3070109">
              <a:off x="17799" y="9592"/>
              <a:ext cx="1758" cy="1061"/>
            </a:xfrm>
            <a:custGeom>
              <a:avLst/>
              <a:gdLst>
                <a:gd name="connsiteX0" fmla="*/ 57531 w 1116603"/>
                <a:gd name="connsiteY0" fmla="*/ 148519 h 673724"/>
                <a:gd name="connsiteX1" fmla="*/ 336862 w 1116603"/>
                <a:gd name="connsiteY1" fmla="*/ 0 h 673724"/>
                <a:gd name="connsiteX2" fmla="*/ 707262 w 1116603"/>
                <a:gd name="connsiteY2" fmla="*/ 0 h 673724"/>
                <a:gd name="connsiteX3" fmla="*/ 1116603 w 1116603"/>
                <a:gd name="connsiteY3" fmla="*/ 329490 h 673724"/>
                <a:gd name="connsiteX4" fmla="*/ 839520 w 1116603"/>
                <a:gd name="connsiteY4" fmla="*/ 673724 h 673724"/>
                <a:gd name="connsiteX5" fmla="*/ 336862 w 1116603"/>
                <a:gd name="connsiteY5" fmla="*/ 673724 h 673724"/>
                <a:gd name="connsiteX6" fmla="*/ 0 w 1116603"/>
                <a:gd name="connsiteY6" fmla="*/ 336862 h 673724"/>
                <a:gd name="connsiteX7" fmla="*/ 57531 w 1116603"/>
                <a:gd name="connsiteY7" fmla="*/ 148519 h 673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16603" h="673724">
                  <a:moveTo>
                    <a:pt x="57531" y="148519"/>
                  </a:moveTo>
                  <a:cubicBezTo>
                    <a:pt x="118067" y="58914"/>
                    <a:pt x="220584" y="0"/>
                    <a:pt x="336862" y="0"/>
                  </a:cubicBezTo>
                  <a:lnTo>
                    <a:pt x="707262" y="0"/>
                  </a:lnTo>
                  <a:lnTo>
                    <a:pt x="1116603" y="329490"/>
                  </a:lnTo>
                  <a:lnTo>
                    <a:pt x="839520" y="673724"/>
                  </a:lnTo>
                  <a:lnTo>
                    <a:pt x="336862" y="673724"/>
                  </a:lnTo>
                  <a:cubicBezTo>
                    <a:pt x="150818" y="673724"/>
                    <a:pt x="0" y="522906"/>
                    <a:pt x="0" y="336862"/>
                  </a:cubicBezTo>
                  <a:cubicBezTo>
                    <a:pt x="0" y="267096"/>
                    <a:pt x="21208" y="202283"/>
                    <a:pt x="57531" y="148519"/>
                  </a:cubicBezTo>
                  <a:close/>
                </a:path>
              </a:pathLst>
            </a:cu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15" name="矩形 14"/>
          <p:cNvSpPr/>
          <p:nvPr userDrawn="1">
            <p:custDataLst>
              <p:tags r:id="rId5"/>
            </p:custDataLst>
          </p:nvPr>
        </p:nvSpPr>
        <p:spPr>
          <a:xfrm>
            <a:off x="0" y="0"/>
            <a:ext cx="12192000" cy="91440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  <a:latin typeface="Viner Hand ITC" panose="03070502030502020203" charset="0"/>
              <a:cs typeface="Viner Hand ITC" panose="03070502030502020203" charset="0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579600" y="237600"/>
            <a:ext cx="11037600" cy="441964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1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 marL="285750" indent="-285750">
              <a:lnSpc>
                <a:spcPct val="130000"/>
              </a:lnSpc>
              <a:spcAft>
                <a:spcPts val="1000"/>
              </a:spcAft>
              <a:buFont typeface="Arial" panose="020B0604020202090204" pitchFamily="34" charset="0"/>
              <a:buChar char="•"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</a:defRPr>
            </a:lvl1pPr>
            <a:lvl2pPr marL="742950" indent="-285750">
              <a:lnSpc>
                <a:spcPct val="130000"/>
              </a:lnSpc>
              <a:spcAft>
                <a:spcPts val="1000"/>
              </a:spcAft>
              <a:buFont typeface="Arial" panose="020B0604020202090204" pitchFamily="34" charset="0"/>
              <a:buChar char="•"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</a:defRPr>
            </a:lvl2pPr>
            <a:lvl3pPr marL="1200150" indent="-285750">
              <a:lnSpc>
                <a:spcPct val="130000"/>
              </a:lnSpc>
              <a:spcAft>
                <a:spcPts val="1000"/>
              </a:spcAft>
              <a:buFont typeface="Arial" panose="020B0604020202090204" pitchFamily="34" charset="0"/>
              <a:buChar char="•"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</a:defRPr>
            </a:lvl3pPr>
            <a:lvl4pPr marL="1657350" indent="-285750">
              <a:lnSpc>
                <a:spcPct val="130000"/>
              </a:lnSpc>
              <a:spcAft>
                <a:spcPts val="1000"/>
              </a:spcAft>
              <a:buFont typeface="Arial" panose="020B0604020202090204" pitchFamily="34" charset="0"/>
              <a:buChar char="•"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</a:defRPr>
            </a:lvl4pPr>
            <a:lvl5pPr marL="2114550" indent="-285750">
              <a:lnSpc>
                <a:spcPct val="130000"/>
              </a:lnSpc>
              <a:spcAft>
                <a:spcPts val="1000"/>
              </a:spcAft>
              <a:buFont typeface="Arial" panose="020B0604020202090204" pitchFamily="34" charset="0"/>
              <a:buChar char="•"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6242400" y="1663200"/>
            <a:ext cx="5367600" cy="2894400"/>
          </a:xfrm>
        </p:spPr>
        <p:txBody>
          <a:bodyPr>
            <a:normAutofit/>
          </a:bodyPr>
          <a:lstStyle>
            <a:lvl1pPr marL="285750" indent="-285750">
              <a:lnSpc>
                <a:spcPct val="130000"/>
              </a:lnSpc>
              <a:spcAft>
                <a:spcPts val="1000"/>
              </a:spcAft>
              <a:buFont typeface="Arial" panose="020B0604020202090204" pitchFamily="34" charset="0"/>
              <a:buChar char="•"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</a:defRPr>
            </a:lvl1pPr>
            <a:lvl2pPr marL="742950" indent="-285750">
              <a:lnSpc>
                <a:spcPct val="130000"/>
              </a:lnSpc>
              <a:spcAft>
                <a:spcPts val="1000"/>
              </a:spcAft>
              <a:buFont typeface="Arial" panose="020B0604020202090204" pitchFamily="34" charset="0"/>
              <a:buChar char="•"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</a:defRPr>
            </a:lvl2pPr>
            <a:lvl3pPr marL="1200150" indent="-285750">
              <a:lnSpc>
                <a:spcPct val="130000"/>
              </a:lnSpc>
              <a:spcAft>
                <a:spcPts val="1000"/>
              </a:spcAft>
              <a:buFont typeface="Arial" panose="020B0604020202090204" pitchFamily="34" charset="0"/>
              <a:buChar char="•"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</a:defRPr>
            </a:lvl3pPr>
            <a:lvl4pPr marL="1657350" indent="-285750">
              <a:lnSpc>
                <a:spcPct val="130000"/>
              </a:lnSpc>
              <a:spcAft>
                <a:spcPts val="1000"/>
              </a:spcAft>
              <a:buFont typeface="Arial" panose="020B0604020202090204" pitchFamily="34" charset="0"/>
              <a:buChar char="•"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</a:defRPr>
            </a:lvl4pPr>
            <a:lvl5pPr marL="2114550" indent="-285750">
              <a:lnSpc>
                <a:spcPct val="130000"/>
              </a:lnSpc>
              <a:spcAft>
                <a:spcPts val="1000"/>
              </a:spcAft>
              <a:buFont typeface="Arial" panose="020B0604020202090204" pitchFamily="34" charset="0"/>
              <a:buChar char="•"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2"/>
            </p:custDataLst>
          </p:nvPr>
        </p:nvSpPr>
        <p:spPr>
          <a:xfrm>
            <a:off x="572400" y="4816800"/>
            <a:ext cx="5342400" cy="781200"/>
          </a:xfr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None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3"/>
            </p:custDataLst>
          </p:nvPr>
        </p:nvSpPr>
        <p:spPr>
          <a:xfrm>
            <a:off x="6253200" y="4813200"/>
            <a:ext cx="5367600" cy="781200"/>
          </a:xfr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None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>
            <p:custDataLst>
              <p:tags r:id="rId2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  <a:sym typeface="+mn-ea"/>
            </a:endParaRPr>
          </a:p>
        </p:txBody>
      </p:sp>
      <p:grpSp>
        <p:nvGrpSpPr>
          <p:cNvPr id="31" name="组合 30"/>
          <p:cNvGrpSpPr/>
          <p:nvPr userDrawn="1">
            <p:custDataLst>
              <p:tags r:id="rId3"/>
            </p:custDataLst>
          </p:nvPr>
        </p:nvGrpSpPr>
        <p:grpSpPr>
          <a:xfrm>
            <a:off x="-246679" y="-280266"/>
            <a:ext cx="12691526" cy="7413751"/>
            <a:chOff x="-246679" y="-267566"/>
            <a:chExt cx="12691526" cy="7413751"/>
          </a:xfrm>
        </p:grpSpPr>
        <p:sp>
          <p:nvSpPr>
            <p:cNvPr id="23" name="任意多边形: 形状 22"/>
            <p:cNvSpPr/>
            <p:nvPr>
              <p:custDataLst>
                <p:tags r:id="rId4"/>
              </p:custDataLst>
            </p:nvPr>
          </p:nvSpPr>
          <p:spPr>
            <a:xfrm rot="18529891" flipV="1">
              <a:off x="10132681" y="403500"/>
              <a:ext cx="2549029" cy="1206898"/>
            </a:xfrm>
            <a:custGeom>
              <a:avLst/>
              <a:gdLst>
                <a:gd name="connsiteX0" fmla="*/ 2081412 w 2549029"/>
                <a:gd name="connsiteY0" fmla="*/ 1206898 h 1206898"/>
                <a:gd name="connsiteX1" fmla="*/ 2549029 w 2549029"/>
                <a:gd name="connsiteY1" fmla="*/ 625954 h 1206898"/>
                <a:gd name="connsiteX2" fmla="*/ 1771376 w 2549029"/>
                <a:gd name="connsiteY2" fmla="*/ 0 h 1206898"/>
                <a:gd name="connsiteX3" fmla="*/ 603449 w 2549029"/>
                <a:gd name="connsiteY3" fmla="*/ 0 h 1206898"/>
                <a:gd name="connsiteX4" fmla="*/ 0 w 2549029"/>
                <a:gd name="connsiteY4" fmla="*/ 603449 h 1206898"/>
                <a:gd name="connsiteX5" fmla="*/ 603449 w 2549029"/>
                <a:gd name="connsiteY5" fmla="*/ 1206898 h 1206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49029" h="1206898">
                  <a:moveTo>
                    <a:pt x="2081412" y="1206898"/>
                  </a:moveTo>
                  <a:lnTo>
                    <a:pt x="2549029" y="625954"/>
                  </a:lnTo>
                  <a:lnTo>
                    <a:pt x="1771376" y="0"/>
                  </a:lnTo>
                  <a:lnTo>
                    <a:pt x="603449" y="0"/>
                  </a:lnTo>
                  <a:cubicBezTo>
                    <a:pt x="270173" y="0"/>
                    <a:pt x="0" y="270173"/>
                    <a:pt x="0" y="603449"/>
                  </a:cubicBezTo>
                  <a:cubicBezTo>
                    <a:pt x="0" y="936725"/>
                    <a:pt x="270173" y="1206898"/>
                    <a:pt x="603449" y="1206898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7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/>
            </a:bodyPr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5" name="任意多边形: 形状 24"/>
            <p:cNvSpPr/>
            <p:nvPr>
              <p:custDataLst>
                <p:tags r:id="rId5"/>
              </p:custDataLst>
            </p:nvPr>
          </p:nvSpPr>
          <p:spPr>
            <a:xfrm rot="18529891" flipV="1">
              <a:off x="11599679" y="1429977"/>
              <a:ext cx="1037002" cy="653334"/>
            </a:xfrm>
            <a:custGeom>
              <a:avLst/>
              <a:gdLst>
                <a:gd name="connsiteX0" fmla="*/ 1037002 w 1037002"/>
                <a:gd name="connsiteY0" fmla="*/ 653334 h 653334"/>
                <a:gd name="connsiteX1" fmla="*/ 225334 w 1037002"/>
                <a:gd name="connsiteY1" fmla="*/ 0 h 653334"/>
                <a:gd name="connsiteX2" fmla="*/ 205740 w 1037002"/>
                <a:gd name="connsiteY2" fmla="*/ 6082 h 653334"/>
                <a:gd name="connsiteX3" fmla="*/ 0 w 1037002"/>
                <a:gd name="connsiteY3" fmla="*/ 316472 h 653334"/>
                <a:gd name="connsiteX4" fmla="*/ 336862 w 1037002"/>
                <a:gd name="connsiteY4" fmla="*/ 653334 h 653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7002" h="653334">
                  <a:moveTo>
                    <a:pt x="1037002" y="653334"/>
                  </a:moveTo>
                  <a:lnTo>
                    <a:pt x="225334" y="0"/>
                  </a:lnTo>
                  <a:lnTo>
                    <a:pt x="205740" y="6082"/>
                  </a:lnTo>
                  <a:cubicBezTo>
                    <a:pt x="84835" y="57221"/>
                    <a:pt x="0" y="176939"/>
                    <a:pt x="0" y="316472"/>
                  </a:cubicBezTo>
                  <a:cubicBezTo>
                    <a:pt x="0" y="502516"/>
                    <a:pt x="150818" y="653334"/>
                    <a:pt x="336862" y="653334"/>
                  </a:cubicBezTo>
                  <a:close/>
                </a:path>
              </a:pathLst>
            </a:cu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/>
            </a:bodyPr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8" name="任意多边形: 形状 27"/>
            <p:cNvSpPr/>
            <p:nvPr>
              <p:custDataLst>
                <p:tags r:id="rId6"/>
              </p:custDataLst>
            </p:nvPr>
          </p:nvSpPr>
          <p:spPr>
            <a:xfrm rot="18529891" flipH="1">
              <a:off x="-488512" y="5240313"/>
              <a:ext cx="2604846" cy="1206898"/>
            </a:xfrm>
            <a:custGeom>
              <a:avLst/>
              <a:gdLst>
                <a:gd name="connsiteX0" fmla="*/ 103060 w 2604846"/>
                <a:gd name="connsiteY0" fmla="*/ 266055 h 1206898"/>
                <a:gd name="connsiteX1" fmla="*/ 0 w 2604846"/>
                <a:gd name="connsiteY1" fmla="*/ 603449 h 1206898"/>
                <a:gd name="connsiteX2" fmla="*/ 603449 w 2604846"/>
                <a:gd name="connsiteY2" fmla="*/ 1206898 h 1206898"/>
                <a:gd name="connsiteX3" fmla="*/ 2118677 w 2604846"/>
                <a:gd name="connsiteY3" fmla="*/ 1206898 h 1206898"/>
                <a:gd name="connsiteX4" fmla="*/ 2604846 w 2604846"/>
                <a:gd name="connsiteY4" fmla="*/ 602906 h 1206898"/>
                <a:gd name="connsiteX5" fmla="*/ 1855827 w 2604846"/>
                <a:gd name="connsiteY5" fmla="*/ 0 h 1206898"/>
                <a:gd name="connsiteX6" fmla="*/ 603449 w 2604846"/>
                <a:gd name="connsiteY6" fmla="*/ 0 h 1206898"/>
                <a:gd name="connsiteX7" fmla="*/ 103060 w 2604846"/>
                <a:gd name="connsiteY7" fmla="*/ 266055 h 1206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04846" h="1206898">
                  <a:moveTo>
                    <a:pt x="103060" y="266055"/>
                  </a:moveTo>
                  <a:cubicBezTo>
                    <a:pt x="37993" y="362366"/>
                    <a:pt x="0" y="478470"/>
                    <a:pt x="0" y="603449"/>
                  </a:cubicBezTo>
                  <a:cubicBezTo>
                    <a:pt x="0" y="936725"/>
                    <a:pt x="270173" y="1206898"/>
                    <a:pt x="603449" y="1206898"/>
                  </a:cubicBezTo>
                  <a:lnTo>
                    <a:pt x="2118677" y="1206898"/>
                  </a:lnTo>
                  <a:lnTo>
                    <a:pt x="2604846" y="602906"/>
                  </a:lnTo>
                  <a:lnTo>
                    <a:pt x="1855827" y="0"/>
                  </a:lnTo>
                  <a:lnTo>
                    <a:pt x="603449" y="0"/>
                  </a:lnTo>
                  <a:cubicBezTo>
                    <a:pt x="395151" y="0"/>
                    <a:pt x="211504" y="105537"/>
                    <a:pt x="103060" y="266055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7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/>
            </a:bodyPr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0" name="任意多边形: 形状 29"/>
            <p:cNvSpPr/>
            <p:nvPr>
              <p:custDataLst>
                <p:tags r:id="rId7"/>
              </p:custDataLst>
            </p:nvPr>
          </p:nvSpPr>
          <p:spPr>
            <a:xfrm rot="18529891" flipH="1">
              <a:off x="-472891" y="4765786"/>
              <a:ext cx="1121454" cy="669029"/>
            </a:xfrm>
            <a:custGeom>
              <a:avLst/>
              <a:gdLst>
                <a:gd name="connsiteX0" fmla="*/ 57530 w 1121454"/>
                <a:gd name="connsiteY0" fmla="*/ 143824 h 669029"/>
                <a:gd name="connsiteX1" fmla="*/ 0 w 1121454"/>
                <a:gd name="connsiteY1" fmla="*/ 332167 h 669029"/>
                <a:gd name="connsiteX2" fmla="*/ 336862 w 1121454"/>
                <a:gd name="connsiteY2" fmla="*/ 669029 h 669029"/>
                <a:gd name="connsiteX3" fmla="*/ 1121454 w 1121454"/>
                <a:gd name="connsiteY3" fmla="*/ 669029 h 669029"/>
                <a:gd name="connsiteX4" fmla="*/ 290286 w 1121454"/>
                <a:gd name="connsiteY4" fmla="*/ 0 h 669029"/>
                <a:gd name="connsiteX5" fmla="*/ 268972 w 1121454"/>
                <a:gd name="connsiteY5" fmla="*/ 2149 h 669029"/>
                <a:gd name="connsiteX6" fmla="*/ 57530 w 1121454"/>
                <a:gd name="connsiteY6" fmla="*/ 143824 h 669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1454" h="669029">
                  <a:moveTo>
                    <a:pt x="57530" y="143824"/>
                  </a:moveTo>
                  <a:cubicBezTo>
                    <a:pt x="21209" y="197588"/>
                    <a:pt x="0" y="262401"/>
                    <a:pt x="0" y="332167"/>
                  </a:cubicBezTo>
                  <a:cubicBezTo>
                    <a:pt x="0" y="518211"/>
                    <a:pt x="150818" y="669029"/>
                    <a:pt x="336862" y="669029"/>
                  </a:cubicBezTo>
                  <a:lnTo>
                    <a:pt x="1121454" y="669029"/>
                  </a:lnTo>
                  <a:lnTo>
                    <a:pt x="290286" y="0"/>
                  </a:lnTo>
                  <a:lnTo>
                    <a:pt x="268972" y="2149"/>
                  </a:lnTo>
                  <a:cubicBezTo>
                    <a:pt x="181257" y="20098"/>
                    <a:pt x="105960" y="72139"/>
                    <a:pt x="57530" y="143824"/>
                  </a:cubicBezTo>
                  <a:close/>
                </a:path>
              </a:pathLst>
            </a:cu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/>
            </a:bodyPr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8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>
            <a:normAutofit/>
          </a:bodyPr>
          <a:lstStyle>
            <a:lvl1pPr algn="ctr">
              <a:defRPr sz="6000" b="1" strike="noStrike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12"/>
            </p:custDataLst>
          </p:nvPr>
        </p:nvSpPr>
        <p:spPr>
          <a:xfrm>
            <a:off x="1522413" y="3862800"/>
            <a:ext cx="9144000" cy="1656000"/>
          </a:xfrm>
        </p:spPr>
        <p:txBody>
          <a:bodyPr>
            <a:normAutofit/>
          </a:bodyPr>
          <a:lstStyle>
            <a:lvl1pPr marL="285750" indent="-285750" algn="ctr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>
            <p:custDataLst>
              <p:tags r:id="rId2"/>
            </p:custDataLst>
          </p:nvPr>
        </p:nvGrpSpPr>
        <p:grpSpPr>
          <a:xfrm>
            <a:off x="10167505" y="-513219"/>
            <a:ext cx="2016004" cy="1458712"/>
            <a:chOff x="10167505" y="-513219"/>
            <a:chExt cx="2016004" cy="1458712"/>
          </a:xfrm>
        </p:grpSpPr>
        <p:sp>
          <p:nvSpPr>
            <p:cNvPr id="12" name="任意多边形: 形状 11"/>
            <p:cNvSpPr/>
            <p:nvPr>
              <p:custDataLst>
                <p:tags r:id="rId3"/>
              </p:custDataLst>
            </p:nvPr>
          </p:nvSpPr>
          <p:spPr>
            <a:xfrm rot="18529891" flipV="1">
              <a:off x="10084652" y="-430366"/>
              <a:ext cx="1332892" cy="1167185"/>
            </a:xfrm>
            <a:custGeom>
              <a:avLst/>
              <a:gdLst>
                <a:gd name="connsiteX0" fmla="*/ 393394 w 1332892"/>
                <a:gd name="connsiteY0" fmla="*/ 1167185 h 1167185"/>
                <a:gd name="connsiteX1" fmla="*/ 1332892 w 1332892"/>
                <a:gd name="connsiteY1" fmla="*/ 0 h 1167185"/>
                <a:gd name="connsiteX2" fmla="*/ 603449 w 1332892"/>
                <a:gd name="connsiteY2" fmla="*/ 0 h 1167185"/>
                <a:gd name="connsiteX3" fmla="*/ 0 w 1332892"/>
                <a:gd name="connsiteY3" fmla="*/ 603449 h 1167185"/>
                <a:gd name="connsiteX4" fmla="*/ 368559 w 1332892"/>
                <a:gd name="connsiteY4" fmla="*/ 1159476 h 1167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2892" h="1167185">
                  <a:moveTo>
                    <a:pt x="393394" y="1167185"/>
                  </a:moveTo>
                  <a:lnTo>
                    <a:pt x="1332892" y="0"/>
                  </a:lnTo>
                  <a:lnTo>
                    <a:pt x="603449" y="0"/>
                  </a:lnTo>
                  <a:cubicBezTo>
                    <a:pt x="270173" y="0"/>
                    <a:pt x="0" y="270173"/>
                    <a:pt x="0" y="603449"/>
                  </a:cubicBezTo>
                  <a:cubicBezTo>
                    <a:pt x="0" y="853406"/>
                    <a:pt x="151972" y="1067868"/>
                    <a:pt x="368559" y="1159476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7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4" name="任意多边形: 形状 13"/>
            <p:cNvSpPr/>
            <p:nvPr>
              <p:custDataLst>
                <p:tags r:id="rId4"/>
              </p:custDataLst>
            </p:nvPr>
          </p:nvSpPr>
          <p:spPr>
            <a:xfrm rot="18529891" flipV="1">
              <a:off x="11310905" y="72890"/>
              <a:ext cx="1071483" cy="673724"/>
            </a:xfrm>
            <a:custGeom>
              <a:avLst/>
              <a:gdLst>
                <a:gd name="connsiteX0" fmla="*/ 1071483 w 1071483"/>
                <a:gd name="connsiteY0" fmla="*/ 324761 h 673724"/>
                <a:gd name="connsiteX1" fmla="*/ 668017 w 1071483"/>
                <a:gd name="connsiteY1" fmla="*/ 0 h 673724"/>
                <a:gd name="connsiteX2" fmla="*/ 336862 w 1071483"/>
                <a:gd name="connsiteY2" fmla="*/ 0 h 673724"/>
                <a:gd name="connsiteX3" fmla="*/ 0 w 1071483"/>
                <a:gd name="connsiteY3" fmla="*/ 336862 h 673724"/>
                <a:gd name="connsiteX4" fmla="*/ 336862 w 1071483"/>
                <a:gd name="connsiteY4" fmla="*/ 673724 h 673724"/>
                <a:gd name="connsiteX5" fmla="*/ 790594 w 1071483"/>
                <a:gd name="connsiteY5" fmla="*/ 673723 h 673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71483" h="673724">
                  <a:moveTo>
                    <a:pt x="1071483" y="324761"/>
                  </a:moveTo>
                  <a:lnTo>
                    <a:pt x="668017" y="0"/>
                  </a:lnTo>
                  <a:lnTo>
                    <a:pt x="336862" y="0"/>
                  </a:lnTo>
                  <a:cubicBezTo>
                    <a:pt x="150818" y="0"/>
                    <a:pt x="0" y="150818"/>
                    <a:pt x="0" y="336862"/>
                  </a:cubicBezTo>
                  <a:cubicBezTo>
                    <a:pt x="0" y="522906"/>
                    <a:pt x="150818" y="673724"/>
                    <a:pt x="336862" y="673724"/>
                  </a:cubicBezTo>
                  <a:lnTo>
                    <a:pt x="790594" y="673723"/>
                  </a:lnTo>
                  <a:close/>
                </a:path>
              </a:pathLst>
            </a:cu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 userDrawn="1">
            <p:ph type="title"/>
            <p:custDataLst>
              <p:tags r:id="rId5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 userDrawn="1">
            <p:ph idx="1"/>
            <p:custDataLst>
              <p:tags r:id="rId6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 userDrawn="1"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 userDrawn="1"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 userDrawn="1"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 userDrawn="1">
            <p:custDataLst>
              <p:tags r:id="rId2"/>
            </p:custDataLst>
          </p:nvPr>
        </p:nvSpPr>
        <p:spPr>
          <a:xfrm>
            <a:off x="2477640" y="3001102"/>
            <a:ext cx="824709" cy="824709"/>
          </a:xfrm>
          <a:prstGeom prst="ellipse">
            <a:avLst/>
          </a:prstGeom>
          <a:solidFill>
            <a:schemeClr val="accent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椭圆 7"/>
          <p:cNvSpPr/>
          <p:nvPr userDrawn="1">
            <p:custDataLst>
              <p:tags r:id="rId3"/>
            </p:custDataLst>
          </p:nvPr>
        </p:nvSpPr>
        <p:spPr>
          <a:xfrm>
            <a:off x="4297412" y="2632122"/>
            <a:ext cx="311028" cy="31102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椭圆 8"/>
          <p:cNvSpPr/>
          <p:nvPr userDrawn="1">
            <p:custDataLst>
              <p:tags r:id="rId4"/>
            </p:custDataLst>
          </p:nvPr>
        </p:nvSpPr>
        <p:spPr>
          <a:xfrm>
            <a:off x="3510563" y="3267453"/>
            <a:ext cx="1325417" cy="1325417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5017519" y="3314040"/>
            <a:ext cx="5193281" cy="824710"/>
          </a:xfrm>
        </p:spPr>
        <p:txBody>
          <a:bodyPr lIns="90170" tIns="46990" rIns="90170" bIns="46990" anchor="b" anchorCtr="0">
            <a:normAutofit/>
          </a:bodyPr>
          <a:lstStyle>
            <a:lvl1pPr>
              <a:defRPr sz="4400" u="none" strike="noStrike" kern="1200" cap="none" spc="300" normalizeH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 userDrawn="1">
            <p:custDataLst>
              <p:tags r:id="rId2"/>
            </p:custDataLst>
          </p:nvPr>
        </p:nvGrpSpPr>
        <p:grpSpPr>
          <a:xfrm>
            <a:off x="10167505" y="-513219"/>
            <a:ext cx="2016004" cy="1458712"/>
            <a:chOff x="10167505" y="-513219"/>
            <a:chExt cx="2016004" cy="1458712"/>
          </a:xfrm>
        </p:grpSpPr>
        <p:sp>
          <p:nvSpPr>
            <p:cNvPr id="13" name="任意多边形: 形状 12"/>
            <p:cNvSpPr/>
            <p:nvPr>
              <p:custDataLst>
                <p:tags r:id="rId3"/>
              </p:custDataLst>
            </p:nvPr>
          </p:nvSpPr>
          <p:spPr>
            <a:xfrm rot="18529891" flipV="1">
              <a:off x="10084652" y="-430366"/>
              <a:ext cx="1332892" cy="1167185"/>
            </a:xfrm>
            <a:custGeom>
              <a:avLst/>
              <a:gdLst>
                <a:gd name="connsiteX0" fmla="*/ 393394 w 1332892"/>
                <a:gd name="connsiteY0" fmla="*/ 1167185 h 1167185"/>
                <a:gd name="connsiteX1" fmla="*/ 1332892 w 1332892"/>
                <a:gd name="connsiteY1" fmla="*/ 0 h 1167185"/>
                <a:gd name="connsiteX2" fmla="*/ 603449 w 1332892"/>
                <a:gd name="connsiteY2" fmla="*/ 0 h 1167185"/>
                <a:gd name="connsiteX3" fmla="*/ 0 w 1332892"/>
                <a:gd name="connsiteY3" fmla="*/ 603449 h 1167185"/>
                <a:gd name="connsiteX4" fmla="*/ 368559 w 1332892"/>
                <a:gd name="connsiteY4" fmla="*/ 1159476 h 1167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2892" h="1167185">
                  <a:moveTo>
                    <a:pt x="393394" y="1167185"/>
                  </a:moveTo>
                  <a:lnTo>
                    <a:pt x="1332892" y="0"/>
                  </a:lnTo>
                  <a:lnTo>
                    <a:pt x="603449" y="0"/>
                  </a:lnTo>
                  <a:cubicBezTo>
                    <a:pt x="270173" y="0"/>
                    <a:pt x="0" y="270173"/>
                    <a:pt x="0" y="603449"/>
                  </a:cubicBezTo>
                  <a:cubicBezTo>
                    <a:pt x="0" y="853406"/>
                    <a:pt x="151972" y="1067868"/>
                    <a:pt x="368559" y="1159476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7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5" name="任意多边形: 形状 14"/>
            <p:cNvSpPr/>
            <p:nvPr>
              <p:custDataLst>
                <p:tags r:id="rId4"/>
              </p:custDataLst>
            </p:nvPr>
          </p:nvSpPr>
          <p:spPr>
            <a:xfrm rot="18529891" flipV="1">
              <a:off x="11310905" y="72890"/>
              <a:ext cx="1071483" cy="673724"/>
            </a:xfrm>
            <a:custGeom>
              <a:avLst/>
              <a:gdLst>
                <a:gd name="connsiteX0" fmla="*/ 1071483 w 1071483"/>
                <a:gd name="connsiteY0" fmla="*/ 324761 h 673724"/>
                <a:gd name="connsiteX1" fmla="*/ 668017 w 1071483"/>
                <a:gd name="connsiteY1" fmla="*/ 0 h 673724"/>
                <a:gd name="connsiteX2" fmla="*/ 336862 w 1071483"/>
                <a:gd name="connsiteY2" fmla="*/ 0 h 673724"/>
                <a:gd name="connsiteX3" fmla="*/ 0 w 1071483"/>
                <a:gd name="connsiteY3" fmla="*/ 336862 h 673724"/>
                <a:gd name="connsiteX4" fmla="*/ 336862 w 1071483"/>
                <a:gd name="connsiteY4" fmla="*/ 673724 h 673724"/>
                <a:gd name="connsiteX5" fmla="*/ 790594 w 1071483"/>
                <a:gd name="connsiteY5" fmla="*/ 673723 h 673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71483" h="673724">
                  <a:moveTo>
                    <a:pt x="1071483" y="324761"/>
                  </a:moveTo>
                  <a:lnTo>
                    <a:pt x="668017" y="0"/>
                  </a:lnTo>
                  <a:lnTo>
                    <a:pt x="336862" y="0"/>
                  </a:lnTo>
                  <a:cubicBezTo>
                    <a:pt x="150818" y="0"/>
                    <a:pt x="0" y="150818"/>
                    <a:pt x="0" y="336862"/>
                  </a:cubicBezTo>
                  <a:cubicBezTo>
                    <a:pt x="0" y="522906"/>
                    <a:pt x="150818" y="673724"/>
                    <a:pt x="336862" y="673724"/>
                  </a:cubicBezTo>
                  <a:lnTo>
                    <a:pt x="790594" y="673723"/>
                  </a:lnTo>
                  <a:close/>
                </a:path>
              </a:pathLst>
            </a:cu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6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7"/>
            </p:custDataLst>
          </p:nvPr>
        </p:nvSpPr>
        <p:spPr>
          <a:xfrm>
            <a:off x="6238877" y="952508"/>
            <a:ext cx="5283242" cy="5388907"/>
          </a:xfrm>
        </p:spPr>
        <p:txBody>
          <a:bodyPr lIns="90170" tIns="46990" rIns="90170" bIns="46990">
            <a:normAutofit/>
          </a:bodyPr>
          <a:lstStyle>
            <a:lvl1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</a:defRPr>
            </a:lvl1pPr>
            <a:lvl2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</a:defRPr>
            </a:lvl2pPr>
            <a:lvl3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</a:defRPr>
            </a:lvl3pPr>
            <a:lvl4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</a:defRPr>
            </a:lvl4pPr>
            <a:lvl5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 userDrawn="1">
            <p:custDataLst>
              <p:tags r:id="rId2"/>
            </p:custDataLst>
          </p:nvPr>
        </p:nvGrpSpPr>
        <p:grpSpPr>
          <a:xfrm>
            <a:off x="10167505" y="-513219"/>
            <a:ext cx="2016004" cy="1458712"/>
            <a:chOff x="10167505" y="-513219"/>
            <a:chExt cx="2016004" cy="1458712"/>
          </a:xfrm>
        </p:grpSpPr>
        <p:sp>
          <p:nvSpPr>
            <p:cNvPr id="15" name="任意多边形: 形状 14"/>
            <p:cNvSpPr/>
            <p:nvPr>
              <p:custDataLst>
                <p:tags r:id="rId3"/>
              </p:custDataLst>
            </p:nvPr>
          </p:nvSpPr>
          <p:spPr>
            <a:xfrm rot="18529891" flipV="1">
              <a:off x="10084652" y="-430366"/>
              <a:ext cx="1332892" cy="1167185"/>
            </a:xfrm>
            <a:custGeom>
              <a:avLst/>
              <a:gdLst>
                <a:gd name="connsiteX0" fmla="*/ 393394 w 1332892"/>
                <a:gd name="connsiteY0" fmla="*/ 1167185 h 1167185"/>
                <a:gd name="connsiteX1" fmla="*/ 1332892 w 1332892"/>
                <a:gd name="connsiteY1" fmla="*/ 0 h 1167185"/>
                <a:gd name="connsiteX2" fmla="*/ 603449 w 1332892"/>
                <a:gd name="connsiteY2" fmla="*/ 0 h 1167185"/>
                <a:gd name="connsiteX3" fmla="*/ 0 w 1332892"/>
                <a:gd name="connsiteY3" fmla="*/ 603449 h 1167185"/>
                <a:gd name="connsiteX4" fmla="*/ 368559 w 1332892"/>
                <a:gd name="connsiteY4" fmla="*/ 1159476 h 1167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2892" h="1167185">
                  <a:moveTo>
                    <a:pt x="393394" y="1167185"/>
                  </a:moveTo>
                  <a:lnTo>
                    <a:pt x="1332892" y="0"/>
                  </a:lnTo>
                  <a:lnTo>
                    <a:pt x="603449" y="0"/>
                  </a:lnTo>
                  <a:cubicBezTo>
                    <a:pt x="270173" y="0"/>
                    <a:pt x="0" y="270173"/>
                    <a:pt x="0" y="603449"/>
                  </a:cubicBezTo>
                  <a:cubicBezTo>
                    <a:pt x="0" y="853406"/>
                    <a:pt x="151972" y="1067868"/>
                    <a:pt x="368559" y="1159476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7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6" name="任意多边形: 形状 15"/>
            <p:cNvSpPr/>
            <p:nvPr>
              <p:custDataLst>
                <p:tags r:id="rId4"/>
              </p:custDataLst>
            </p:nvPr>
          </p:nvSpPr>
          <p:spPr>
            <a:xfrm rot="18529891" flipV="1">
              <a:off x="11310905" y="72890"/>
              <a:ext cx="1071483" cy="673724"/>
            </a:xfrm>
            <a:custGeom>
              <a:avLst/>
              <a:gdLst>
                <a:gd name="connsiteX0" fmla="*/ 1071483 w 1071483"/>
                <a:gd name="connsiteY0" fmla="*/ 324761 h 673724"/>
                <a:gd name="connsiteX1" fmla="*/ 668017 w 1071483"/>
                <a:gd name="connsiteY1" fmla="*/ 0 h 673724"/>
                <a:gd name="connsiteX2" fmla="*/ 336862 w 1071483"/>
                <a:gd name="connsiteY2" fmla="*/ 0 h 673724"/>
                <a:gd name="connsiteX3" fmla="*/ 0 w 1071483"/>
                <a:gd name="connsiteY3" fmla="*/ 336862 h 673724"/>
                <a:gd name="connsiteX4" fmla="*/ 336862 w 1071483"/>
                <a:gd name="connsiteY4" fmla="*/ 673724 h 673724"/>
                <a:gd name="connsiteX5" fmla="*/ 790594 w 1071483"/>
                <a:gd name="connsiteY5" fmla="*/ 673723 h 673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71483" h="673724">
                  <a:moveTo>
                    <a:pt x="1071483" y="324761"/>
                  </a:moveTo>
                  <a:lnTo>
                    <a:pt x="668017" y="0"/>
                  </a:lnTo>
                  <a:lnTo>
                    <a:pt x="336862" y="0"/>
                  </a:lnTo>
                  <a:cubicBezTo>
                    <a:pt x="150818" y="0"/>
                    <a:pt x="0" y="150818"/>
                    <a:pt x="0" y="336862"/>
                  </a:cubicBezTo>
                  <a:cubicBezTo>
                    <a:pt x="0" y="522906"/>
                    <a:pt x="150818" y="673724"/>
                    <a:pt x="336862" y="673724"/>
                  </a:cubicBezTo>
                  <a:lnTo>
                    <a:pt x="790594" y="673723"/>
                  </a:lnTo>
                  <a:close/>
                </a:path>
              </a:pathLst>
            </a:cu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6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7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8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9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0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 userDrawn="1">
            <p:custDataLst>
              <p:tags r:id="rId2"/>
            </p:custDataLst>
          </p:nvPr>
        </p:nvGrpSpPr>
        <p:grpSpPr>
          <a:xfrm>
            <a:off x="10167505" y="-513219"/>
            <a:ext cx="2016004" cy="1458712"/>
            <a:chOff x="10167505" y="-513219"/>
            <a:chExt cx="2016004" cy="1458712"/>
          </a:xfrm>
        </p:grpSpPr>
        <p:sp>
          <p:nvSpPr>
            <p:cNvPr id="13" name="任意多边形: 形状 12"/>
            <p:cNvSpPr/>
            <p:nvPr>
              <p:custDataLst>
                <p:tags r:id="rId3"/>
              </p:custDataLst>
            </p:nvPr>
          </p:nvSpPr>
          <p:spPr>
            <a:xfrm rot="18529891" flipV="1">
              <a:off x="10084652" y="-430366"/>
              <a:ext cx="1332892" cy="1167185"/>
            </a:xfrm>
            <a:custGeom>
              <a:avLst/>
              <a:gdLst>
                <a:gd name="connsiteX0" fmla="*/ 393394 w 1332892"/>
                <a:gd name="connsiteY0" fmla="*/ 1167185 h 1167185"/>
                <a:gd name="connsiteX1" fmla="*/ 1332892 w 1332892"/>
                <a:gd name="connsiteY1" fmla="*/ 0 h 1167185"/>
                <a:gd name="connsiteX2" fmla="*/ 603449 w 1332892"/>
                <a:gd name="connsiteY2" fmla="*/ 0 h 1167185"/>
                <a:gd name="connsiteX3" fmla="*/ 0 w 1332892"/>
                <a:gd name="connsiteY3" fmla="*/ 603449 h 1167185"/>
                <a:gd name="connsiteX4" fmla="*/ 368559 w 1332892"/>
                <a:gd name="connsiteY4" fmla="*/ 1159476 h 1167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2892" h="1167185">
                  <a:moveTo>
                    <a:pt x="393394" y="1167185"/>
                  </a:moveTo>
                  <a:lnTo>
                    <a:pt x="1332892" y="0"/>
                  </a:lnTo>
                  <a:lnTo>
                    <a:pt x="603449" y="0"/>
                  </a:lnTo>
                  <a:cubicBezTo>
                    <a:pt x="270173" y="0"/>
                    <a:pt x="0" y="270173"/>
                    <a:pt x="0" y="603449"/>
                  </a:cubicBezTo>
                  <a:cubicBezTo>
                    <a:pt x="0" y="853406"/>
                    <a:pt x="151972" y="1067868"/>
                    <a:pt x="368559" y="1159476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7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5" name="任意多边形: 形状 14"/>
            <p:cNvSpPr/>
            <p:nvPr>
              <p:custDataLst>
                <p:tags r:id="rId4"/>
              </p:custDataLst>
            </p:nvPr>
          </p:nvSpPr>
          <p:spPr>
            <a:xfrm rot="18529891" flipV="1">
              <a:off x="11310905" y="72890"/>
              <a:ext cx="1071483" cy="673724"/>
            </a:xfrm>
            <a:custGeom>
              <a:avLst/>
              <a:gdLst>
                <a:gd name="connsiteX0" fmla="*/ 1071483 w 1071483"/>
                <a:gd name="connsiteY0" fmla="*/ 324761 h 673724"/>
                <a:gd name="connsiteX1" fmla="*/ 668017 w 1071483"/>
                <a:gd name="connsiteY1" fmla="*/ 0 h 673724"/>
                <a:gd name="connsiteX2" fmla="*/ 336862 w 1071483"/>
                <a:gd name="connsiteY2" fmla="*/ 0 h 673724"/>
                <a:gd name="connsiteX3" fmla="*/ 0 w 1071483"/>
                <a:gd name="connsiteY3" fmla="*/ 336862 h 673724"/>
                <a:gd name="connsiteX4" fmla="*/ 336862 w 1071483"/>
                <a:gd name="connsiteY4" fmla="*/ 673724 h 673724"/>
                <a:gd name="connsiteX5" fmla="*/ 790594 w 1071483"/>
                <a:gd name="connsiteY5" fmla="*/ 673723 h 673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71483" h="673724">
                  <a:moveTo>
                    <a:pt x="1071483" y="324761"/>
                  </a:moveTo>
                  <a:lnTo>
                    <a:pt x="668017" y="0"/>
                  </a:lnTo>
                  <a:lnTo>
                    <a:pt x="336862" y="0"/>
                  </a:lnTo>
                  <a:cubicBezTo>
                    <a:pt x="150818" y="0"/>
                    <a:pt x="0" y="150818"/>
                    <a:pt x="0" y="336862"/>
                  </a:cubicBezTo>
                  <a:cubicBezTo>
                    <a:pt x="0" y="522906"/>
                    <a:pt x="150818" y="673724"/>
                    <a:pt x="336862" y="673724"/>
                  </a:cubicBezTo>
                  <a:lnTo>
                    <a:pt x="790594" y="673723"/>
                  </a:lnTo>
                  <a:close/>
                </a:path>
              </a:pathLst>
            </a:cu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6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7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>
            <p:custDataLst>
              <p:tags r:id="rId2"/>
            </p:custDataLst>
          </p:nvPr>
        </p:nvGrpSpPr>
        <p:grpSpPr>
          <a:xfrm>
            <a:off x="-92710" y="5761990"/>
            <a:ext cx="1993900" cy="1541780"/>
            <a:chOff x="-146" y="9074"/>
            <a:chExt cx="3140" cy="2428"/>
          </a:xfrm>
        </p:grpSpPr>
        <p:sp>
          <p:nvSpPr>
            <p:cNvPr id="20" name="任意多边形: 形状 19"/>
            <p:cNvSpPr/>
            <p:nvPr userDrawn="1">
              <p:custDataLst>
                <p:tags r:id="rId3"/>
              </p:custDataLst>
            </p:nvPr>
          </p:nvSpPr>
          <p:spPr>
            <a:xfrm rot="18529891" flipH="1">
              <a:off x="-535" y="9533"/>
              <a:ext cx="1657" cy="879"/>
            </a:xfrm>
            <a:custGeom>
              <a:avLst/>
              <a:gdLst>
                <a:gd name="connsiteX0" fmla="*/ 47639 w 1052248"/>
                <a:gd name="connsiteY0" fmla="*/ 122983 h 557885"/>
                <a:gd name="connsiteX1" fmla="*/ 0 w 1052248"/>
                <a:gd name="connsiteY1" fmla="*/ 278943 h 557885"/>
                <a:gd name="connsiteX2" fmla="*/ 0 w 1052248"/>
                <a:gd name="connsiteY2" fmla="*/ 278942 h 557885"/>
                <a:gd name="connsiteX3" fmla="*/ 278943 w 1052248"/>
                <a:gd name="connsiteY3" fmla="*/ 557885 h 557885"/>
                <a:gd name="connsiteX4" fmla="*/ 976245 w 1052248"/>
                <a:gd name="connsiteY4" fmla="*/ 557885 h 557885"/>
                <a:gd name="connsiteX5" fmla="*/ 1052248 w 1052248"/>
                <a:gd name="connsiteY5" fmla="*/ 463463 h 557885"/>
                <a:gd name="connsiteX6" fmla="*/ 476465 w 1052248"/>
                <a:gd name="connsiteY6" fmla="*/ 0 h 557885"/>
                <a:gd name="connsiteX7" fmla="*/ 278943 w 1052248"/>
                <a:gd name="connsiteY7" fmla="*/ 0 h 557885"/>
                <a:gd name="connsiteX8" fmla="*/ 47639 w 1052248"/>
                <a:gd name="connsiteY8" fmla="*/ 122983 h 557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2248" h="557885">
                  <a:moveTo>
                    <a:pt x="47639" y="122983"/>
                  </a:moveTo>
                  <a:cubicBezTo>
                    <a:pt x="17562" y="167503"/>
                    <a:pt x="0" y="221172"/>
                    <a:pt x="0" y="278943"/>
                  </a:cubicBezTo>
                  <a:lnTo>
                    <a:pt x="0" y="278942"/>
                  </a:lnTo>
                  <a:cubicBezTo>
                    <a:pt x="0" y="432998"/>
                    <a:pt x="124887" y="557885"/>
                    <a:pt x="278943" y="557885"/>
                  </a:cubicBezTo>
                  <a:lnTo>
                    <a:pt x="976245" y="557885"/>
                  </a:lnTo>
                  <a:lnTo>
                    <a:pt x="1052248" y="463463"/>
                  </a:lnTo>
                  <a:lnTo>
                    <a:pt x="476465" y="0"/>
                  </a:lnTo>
                  <a:lnTo>
                    <a:pt x="278943" y="0"/>
                  </a:lnTo>
                  <a:cubicBezTo>
                    <a:pt x="182658" y="0"/>
                    <a:pt x="97767" y="48784"/>
                    <a:pt x="47639" y="122983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6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4" name="任意多边形: 形状 23"/>
            <p:cNvSpPr/>
            <p:nvPr userDrawn="1">
              <p:custDataLst>
                <p:tags r:id="rId4"/>
              </p:custDataLst>
            </p:nvPr>
          </p:nvSpPr>
          <p:spPr>
            <a:xfrm rot="18529891" flipH="1">
              <a:off x="1751" y="10047"/>
              <a:ext cx="1426" cy="1061"/>
            </a:xfrm>
            <a:custGeom>
              <a:avLst/>
              <a:gdLst>
                <a:gd name="connsiteX0" fmla="*/ 57531 w 905808"/>
                <a:gd name="connsiteY0" fmla="*/ 148519 h 673724"/>
                <a:gd name="connsiteX1" fmla="*/ 0 w 905808"/>
                <a:gd name="connsiteY1" fmla="*/ 336862 h 673724"/>
                <a:gd name="connsiteX2" fmla="*/ 336862 w 905808"/>
                <a:gd name="connsiteY2" fmla="*/ 673724 h 673724"/>
                <a:gd name="connsiteX3" fmla="*/ 363509 w 905808"/>
                <a:gd name="connsiteY3" fmla="*/ 673724 h 673724"/>
                <a:gd name="connsiteX4" fmla="*/ 905808 w 905808"/>
                <a:gd name="connsiteY4" fmla="*/ 0 h 673724"/>
                <a:gd name="connsiteX5" fmla="*/ 336862 w 905808"/>
                <a:gd name="connsiteY5" fmla="*/ 0 h 673724"/>
                <a:gd name="connsiteX6" fmla="*/ 57531 w 905808"/>
                <a:gd name="connsiteY6" fmla="*/ 148519 h 673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5808" h="673724">
                  <a:moveTo>
                    <a:pt x="57531" y="148519"/>
                  </a:moveTo>
                  <a:cubicBezTo>
                    <a:pt x="21209" y="202283"/>
                    <a:pt x="0" y="267096"/>
                    <a:pt x="0" y="336862"/>
                  </a:cubicBezTo>
                  <a:cubicBezTo>
                    <a:pt x="0" y="522906"/>
                    <a:pt x="150818" y="673724"/>
                    <a:pt x="336862" y="673724"/>
                  </a:cubicBezTo>
                  <a:lnTo>
                    <a:pt x="363509" y="673724"/>
                  </a:lnTo>
                  <a:lnTo>
                    <a:pt x="905808" y="0"/>
                  </a:lnTo>
                  <a:lnTo>
                    <a:pt x="336862" y="0"/>
                  </a:lnTo>
                  <a:cubicBezTo>
                    <a:pt x="220584" y="0"/>
                    <a:pt x="118067" y="58913"/>
                    <a:pt x="57531" y="148519"/>
                  </a:cubicBezTo>
                  <a:close/>
                </a:path>
              </a:pathLst>
            </a:custGeom>
            <a:solidFill>
              <a:schemeClr val="accent3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2" name="任意多边形: 形状 21"/>
            <p:cNvSpPr/>
            <p:nvPr userDrawn="1">
              <p:custDataLst>
                <p:tags r:id="rId5"/>
              </p:custDataLst>
            </p:nvPr>
          </p:nvSpPr>
          <p:spPr>
            <a:xfrm rot="18529891" flipH="1">
              <a:off x="86" y="9519"/>
              <a:ext cx="2428" cy="1538"/>
            </a:xfrm>
            <a:custGeom>
              <a:avLst/>
              <a:gdLst>
                <a:gd name="connsiteX0" fmla="*/ 83383 w 1541873"/>
                <a:gd name="connsiteY0" fmla="*/ 215259 h 976472"/>
                <a:gd name="connsiteX1" fmla="*/ 0 w 1541873"/>
                <a:gd name="connsiteY1" fmla="*/ 488236 h 976472"/>
                <a:gd name="connsiteX2" fmla="*/ 488236 w 1541873"/>
                <a:gd name="connsiteY2" fmla="*/ 976472 h 976472"/>
                <a:gd name="connsiteX3" fmla="*/ 795628 w 1541873"/>
                <a:gd name="connsiteY3" fmla="*/ 976472 h 976472"/>
                <a:gd name="connsiteX4" fmla="*/ 1541873 w 1541873"/>
                <a:gd name="connsiteY4" fmla="*/ 49376 h 976472"/>
                <a:gd name="connsiteX5" fmla="*/ 1480530 w 1541873"/>
                <a:gd name="connsiteY5" fmla="*/ 0 h 976472"/>
                <a:gd name="connsiteX6" fmla="*/ 488236 w 1541873"/>
                <a:gd name="connsiteY6" fmla="*/ 0 h 976472"/>
                <a:gd name="connsiteX7" fmla="*/ 83383 w 1541873"/>
                <a:gd name="connsiteY7" fmla="*/ 215259 h 976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41873" h="976472">
                  <a:moveTo>
                    <a:pt x="83383" y="215259"/>
                  </a:moveTo>
                  <a:cubicBezTo>
                    <a:pt x="30739" y="293182"/>
                    <a:pt x="0" y="387119"/>
                    <a:pt x="0" y="488236"/>
                  </a:cubicBezTo>
                  <a:cubicBezTo>
                    <a:pt x="0" y="757881"/>
                    <a:pt x="218591" y="976472"/>
                    <a:pt x="488236" y="976472"/>
                  </a:cubicBezTo>
                  <a:lnTo>
                    <a:pt x="795628" y="976472"/>
                  </a:lnTo>
                  <a:lnTo>
                    <a:pt x="1541873" y="49376"/>
                  </a:lnTo>
                  <a:lnTo>
                    <a:pt x="1480530" y="0"/>
                  </a:lnTo>
                  <a:lnTo>
                    <a:pt x="488236" y="0"/>
                  </a:lnTo>
                  <a:cubicBezTo>
                    <a:pt x="319708" y="0"/>
                    <a:pt x="171123" y="85387"/>
                    <a:pt x="83383" y="215259"/>
                  </a:cubicBez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6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7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6" Type="http://schemas.openxmlformats.org/officeDocument/2006/relationships/theme" Target="../theme/theme1.xml"/><Relationship Id="rId25" Type="http://schemas.openxmlformats.org/officeDocument/2006/relationships/image" Target="../media/image1.png"/><Relationship Id="rId24" Type="http://schemas.openxmlformats.org/officeDocument/2006/relationships/tags" Target="../tags/tag172.xml"/><Relationship Id="rId23" Type="http://schemas.openxmlformats.org/officeDocument/2006/relationships/tags" Target="../tags/tag171.xml"/><Relationship Id="rId22" Type="http://schemas.openxmlformats.org/officeDocument/2006/relationships/tags" Target="../tags/tag170.xml"/><Relationship Id="rId21" Type="http://schemas.openxmlformats.org/officeDocument/2006/relationships/tags" Target="../tags/tag169.xml"/><Relationship Id="rId20" Type="http://schemas.openxmlformats.org/officeDocument/2006/relationships/tags" Target="../tags/tag168.xml"/><Relationship Id="rId2" Type="http://schemas.openxmlformats.org/officeDocument/2006/relationships/slideLayout" Target="../slideLayouts/slideLayout2.xml"/><Relationship Id="rId19" Type="http://schemas.openxmlformats.org/officeDocument/2006/relationships/tags" Target="../tags/tag167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4012" y="35732"/>
            <a:ext cx="1938762" cy="42851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9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9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9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9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9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9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3.xml"/><Relationship Id="rId2" Type="http://schemas.openxmlformats.org/officeDocument/2006/relationships/tags" Target="../tags/tag174.xml"/><Relationship Id="rId1" Type="http://schemas.openxmlformats.org/officeDocument/2006/relationships/tags" Target="../tags/tag17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0.xml"/><Relationship Id="rId7" Type="http://schemas.openxmlformats.org/officeDocument/2006/relationships/slideLayout" Target="../slideLayouts/slideLayout7.xml"/><Relationship Id="rId6" Type="http://schemas.openxmlformats.org/officeDocument/2006/relationships/tags" Target="../tags/tag225.xml"/><Relationship Id="rId5" Type="http://schemas.openxmlformats.org/officeDocument/2006/relationships/tags" Target="../tags/tag224.xml"/><Relationship Id="rId4" Type="http://schemas.openxmlformats.org/officeDocument/2006/relationships/tags" Target="../tags/tag223.xml"/><Relationship Id="rId3" Type="http://schemas.openxmlformats.org/officeDocument/2006/relationships/tags" Target="../tags/tag222.xml"/><Relationship Id="rId2" Type="http://schemas.openxmlformats.org/officeDocument/2006/relationships/tags" Target="../tags/tag221.xml"/><Relationship Id="rId1" Type="http://schemas.openxmlformats.org/officeDocument/2006/relationships/tags" Target="../tags/tag220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1.xml"/><Relationship Id="rId8" Type="http://schemas.openxmlformats.org/officeDocument/2006/relationships/slideLayout" Target="../slideLayouts/slideLayout7.xml"/><Relationship Id="rId7" Type="http://schemas.openxmlformats.org/officeDocument/2006/relationships/tags" Target="../tags/tag231.xml"/><Relationship Id="rId6" Type="http://schemas.openxmlformats.org/officeDocument/2006/relationships/image" Target="../media/image16.png"/><Relationship Id="rId5" Type="http://schemas.openxmlformats.org/officeDocument/2006/relationships/tags" Target="../tags/tag230.xml"/><Relationship Id="rId4" Type="http://schemas.openxmlformats.org/officeDocument/2006/relationships/tags" Target="../tags/tag229.xml"/><Relationship Id="rId3" Type="http://schemas.openxmlformats.org/officeDocument/2006/relationships/tags" Target="../tags/tag228.xml"/><Relationship Id="rId2" Type="http://schemas.openxmlformats.org/officeDocument/2006/relationships/tags" Target="../tags/tag227.xml"/><Relationship Id="rId1" Type="http://schemas.openxmlformats.org/officeDocument/2006/relationships/tags" Target="../tags/tag226.xml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2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236.xml"/><Relationship Id="rId4" Type="http://schemas.openxmlformats.org/officeDocument/2006/relationships/tags" Target="../tags/tag235.xml"/><Relationship Id="rId3" Type="http://schemas.openxmlformats.org/officeDocument/2006/relationships/tags" Target="../tags/tag234.xml"/><Relationship Id="rId2" Type="http://schemas.openxmlformats.org/officeDocument/2006/relationships/tags" Target="../tags/tag233.xml"/><Relationship Id="rId1" Type="http://schemas.openxmlformats.org/officeDocument/2006/relationships/tags" Target="../tags/tag232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3.xml"/><Relationship Id="rId2" Type="http://schemas.openxmlformats.org/officeDocument/2006/relationships/tags" Target="../tags/tag238.xml"/><Relationship Id="rId1" Type="http://schemas.openxmlformats.org/officeDocument/2006/relationships/tags" Target="../tags/tag237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4.xml"/><Relationship Id="rId8" Type="http://schemas.openxmlformats.org/officeDocument/2006/relationships/slideLayout" Target="../slideLayouts/slideLayout7.xml"/><Relationship Id="rId7" Type="http://schemas.openxmlformats.org/officeDocument/2006/relationships/tags" Target="../tags/tag244.xml"/><Relationship Id="rId6" Type="http://schemas.openxmlformats.org/officeDocument/2006/relationships/image" Target="../media/image17.png"/><Relationship Id="rId5" Type="http://schemas.openxmlformats.org/officeDocument/2006/relationships/tags" Target="../tags/tag243.xml"/><Relationship Id="rId4" Type="http://schemas.openxmlformats.org/officeDocument/2006/relationships/tags" Target="../tags/tag242.xml"/><Relationship Id="rId3" Type="http://schemas.openxmlformats.org/officeDocument/2006/relationships/tags" Target="../tags/tag241.xml"/><Relationship Id="rId2" Type="http://schemas.openxmlformats.org/officeDocument/2006/relationships/tags" Target="../tags/tag240.xml"/><Relationship Id="rId1" Type="http://schemas.openxmlformats.org/officeDocument/2006/relationships/tags" Target="../tags/tag239.xml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5.xml"/><Relationship Id="rId8" Type="http://schemas.openxmlformats.org/officeDocument/2006/relationships/slideLayout" Target="../slideLayouts/slideLayout7.xml"/><Relationship Id="rId7" Type="http://schemas.openxmlformats.org/officeDocument/2006/relationships/tags" Target="../tags/tag250.xml"/><Relationship Id="rId6" Type="http://schemas.openxmlformats.org/officeDocument/2006/relationships/image" Target="../media/image18.png"/><Relationship Id="rId5" Type="http://schemas.openxmlformats.org/officeDocument/2006/relationships/tags" Target="../tags/tag249.xml"/><Relationship Id="rId4" Type="http://schemas.openxmlformats.org/officeDocument/2006/relationships/tags" Target="../tags/tag248.xml"/><Relationship Id="rId3" Type="http://schemas.openxmlformats.org/officeDocument/2006/relationships/tags" Target="../tags/tag247.xml"/><Relationship Id="rId2" Type="http://schemas.openxmlformats.org/officeDocument/2006/relationships/tags" Target="../tags/tag246.xml"/><Relationship Id="rId1" Type="http://schemas.openxmlformats.org/officeDocument/2006/relationships/tags" Target="../tags/tag245.xml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6.xml"/><Relationship Id="rId8" Type="http://schemas.openxmlformats.org/officeDocument/2006/relationships/slideLayout" Target="../slideLayouts/slideLayout7.xml"/><Relationship Id="rId7" Type="http://schemas.openxmlformats.org/officeDocument/2006/relationships/tags" Target="../tags/tag256.xml"/><Relationship Id="rId6" Type="http://schemas.openxmlformats.org/officeDocument/2006/relationships/image" Target="../media/image19.png"/><Relationship Id="rId5" Type="http://schemas.openxmlformats.org/officeDocument/2006/relationships/tags" Target="../tags/tag255.xml"/><Relationship Id="rId4" Type="http://schemas.openxmlformats.org/officeDocument/2006/relationships/tags" Target="../tags/tag254.xml"/><Relationship Id="rId3" Type="http://schemas.openxmlformats.org/officeDocument/2006/relationships/tags" Target="../tags/tag253.xml"/><Relationship Id="rId2" Type="http://schemas.openxmlformats.org/officeDocument/2006/relationships/tags" Target="../tags/tag252.xml"/><Relationship Id="rId1" Type="http://schemas.openxmlformats.org/officeDocument/2006/relationships/tags" Target="../tags/tag251.xml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7.xml"/><Relationship Id="rId8" Type="http://schemas.openxmlformats.org/officeDocument/2006/relationships/slideLayout" Target="../slideLayouts/slideLayout7.xml"/><Relationship Id="rId7" Type="http://schemas.openxmlformats.org/officeDocument/2006/relationships/tags" Target="../tags/tag262.xml"/><Relationship Id="rId6" Type="http://schemas.openxmlformats.org/officeDocument/2006/relationships/image" Target="../media/image20.png"/><Relationship Id="rId5" Type="http://schemas.openxmlformats.org/officeDocument/2006/relationships/tags" Target="../tags/tag261.xml"/><Relationship Id="rId4" Type="http://schemas.openxmlformats.org/officeDocument/2006/relationships/tags" Target="../tags/tag260.xml"/><Relationship Id="rId3" Type="http://schemas.openxmlformats.org/officeDocument/2006/relationships/tags" Target="../tags/tag259.xml"/><Relationship Id="rId2" Type="http://schemas.openxmlformats.org/officeDocument/2006/relationships/tags" Target="../tags/tag258.xml"/><Relationship Id="rId1" Type="http://schemas.openxmlformats.org/officeDocument/2006/relationships/tags" Target="../tags/tag257.xml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8.xml"/><Relationship Id="rId8" Type="http://schemas.openxmlformats.org/officeDocument/2006/relationships/slideLayout" Target="../slideLayouts/slideLayout7.xml"/><Relationship Id="rId7" Type="http://schemas.openxmlformats.org/officeDocument/2006/relationships/tags" Target="../tags/tag268.xml"/><Relationship Id="rId6" Type="http://schemas.openxmlformats.org/officeDocument/2006/relationships/image" Target="../media/image21.png"/><Relationship Id="rId5" Type="http://schemas.openxmlformats.org/officeDocument/2006/relationships/tags" Target="../tags/tag267.xml"/><Relationship Id="rId4" Type="http://schemas.openxmlformats.org/officeDocument/2006/relationships/tags" Target="../tags/tag266.xml"/><Relationship Id="rId3" Type="http://schemas.openxmlformats.org/officeDocument/2006/relationships/tags" Target="../tags/tag265.xml"/><Relationship Id="rId2" Type="http://schemas.openxmlformats.org/officeDocument/2006/relationships/tags" Target="../tags/tag264.xml"/><Relationship Id="rId1" Type="http://schemas.openxmlformats.org/officeDocument/2006/relationships/tags" Target="../tags/tag263.xml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9.xml"/><Relationship Id="rId8" Type="http://schemas.openxmlformats.org/officeDocument/2006/relationships/slideLayout" Target="../slideLayouts/slideLayout7.xml"/><Relationship Id="rId7" Type="http://schemas.openxmlformats.org/officeDocument/2006/relationships/tags" Target="../tags/tag274.xml"/><Relationship Id="rId6" Type="http://schemas.openxmlformats.org/officeDocument/2006/relationships/image" Target="../media/image22.png"/><Relationship Id="rId5" Type="http://schemas.openxmlformats.org/officeDocument/2006/relationships/tags" Target="../tags/tag273.xml"/><Relationship Id="rId4" Type="http://schemas.openxmlformats.org/officeDocument/2006/relationships/tags" Target="../tags/tag272.xml"/><Relationship Id="rId3" Type="http://schemas.openxmlformats.org/officeDocument/2006/relationships/tags" Target="../tags/tag271.xml"/><Relationship Id="rId2" Type="http://schemas.openxmlformats.org/officeDocument/2006/relationships/tags" Target="../tags/tag270.xml"/><Relationship Id="rId1" Type="http://schemas.openxmlformats.org/officeDocument/2006/relationships/tags" Target="../tags/tag269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.xml"/><Relationship Id="rId7" Type="http://schemas.openxmlformats.org/officeDocument/2006/relationships/slideLayout" Target="../slideLayouts/slideLayout7.xml"/><Relationship Id="rId6" Type="http://schemas.openxmlformats.org/officeDocument/2006/relationships/tags" Target="../tags/tag180.xml"/><Relationship Id="rId5" Type="http://schemas.openxmlformats.org/officeDocument/2006/relationships/tags" Target="../tags/tag179.xml"/><Relationship Id="rId4" Type="http://schemas.openxmlformats.org/officeDocument/2006/relationships/tags" Target="../tags/tag178.xml"/><Relationship Id="rId3" Type="http://schemas.openxmlformats.org/officeDocument/2006/relationships/tags" Target="../tags/tag177.xml"/><Relationship Id="rId2" Type="http://schemas.openxmlformats.org/officeDocument/2006/relationships/tags" Target="../tags/tag176.xml"/><Relationship Id="rId1" Type="http://schemas.openxmlformats.org/officeDocument/2006/relationships/tags" Target="../tags/tag175.xml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20.xml"/><Relationship Id="rId8" Type="http://schemas.openxmlformats.org/officeDocument/2006/relationships/slideLayout" Target="../slideLayouts/slideLayout7.xml"/><Relationship Id="rId7" Type="http://schemas.openxmlformats.org/officeDocument/2006/relationships/tags" Target="../tags/tag280.xml"/><Relationship Id="rId6" Type="http://schemas.openxmlformats.org/officeDocument/2006/relationships/image" Target="../media/image23.png"/><Relationship Id="rId5" Type="http://schemas.openxmlformats.org/officeDocument/2006/relationships/tags" Target="../tags/tag279.xml"/><Relationship Id="rId4" Type="http://schemas.openxmlformats.org/officeDocument/2006/relationships/tags" Target="../tags/tag278.xml"/><Relationship Id="rId3" Type="http://schemas.openxmlformats.org/officeDocument/2006/relationships/tags" Target="../tags/tag277.xml"/><Relationship Id="rId2" Type="http://schemas.openxmlformats.org/officeDocument/2006/relationships/tags" Target="../tags/tag276.xml"/><Relationship Id="rId1" Type="http://schemas.openxmlformats.org/officeDocument/2006/relationships/tags" Target="../tags/tag275.xml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21.xml"/><Relationship Id="rId8" Type="http://schemas.openxmlformats.org/officeDocument/2006/relationships/slideLayout" Target="../slideLayouts/slideLayout7.xml"/><Relationship Id="rId7" Type="http://schemas.openxmlformats.org/officeDocument/2006/relationships/tags" Target="../tags/tag286.xml"/><Relationship Id="rId6" Type="http://schemas.openxmlformats.org/officeDocument/2006/relationships/image" Target="../media/image24.png"/><Relationship Id="rId5" Type="http://schemas.openxmlformats.org/officeDocument/2006/relationships/tags" Target="../tags/tag285.xml"/><Relationship Id="rId4" Type="http://schemas.openxmlformats.org/officeDocument/2006/relationships/tags" Target="../tags/tag284.xml"/><Relationship Id="rId3" Type="http://schemas.openxmlformats.org/officeDocument/2006/relationships/tags" Target="../tags/tag283.xml"/><Relationship Id="rId2" Type="http://schemas.openxmlformats.org/officeDocument/2006/relationships/tags" Target="../tags/tag282.xml"/><Relationship Id="rId1" Type="http://schemas.openxmlformats.org/officeDocument/2006/relationships/tags" Target="../tags/tag281.xml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2.xml"/><Relationship Id="rId3" Type="http://schemas.openxmlformats.org/officeDocument/2006/relationships/slideLayout" Target="../slideLayouts/slideLayout3.xml"/><Relationship Id="rId2" Type="http://schemas.openxmlformats.org/officeDocument/2006/relationships/tags" Target="../tags/tag288.xml"/><Relationship Id="rId1" Type="http://schemas.openxmlformats.org/officeDocument/2006/relationships/tags" Target="../tags/tag287.xml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tags" Target="../tags/tag294.xml"/><Relationship Id="rId7" Type="http://schemas.openxmlformats.org/officeDocument/2006/relationships/image" Target="../media/image26.png"/><Relationship Id="rId6" Type="http://schemas.openxmlformats.org/officeDocument/2006/relationships/image" Target="../media/image25.png"/><Relationship Id="rId5" Type="http://schemas.openxmlformats.org/officeDocument/2006/relationships/tags" Target="../tags/tag293.xml"/><Relationship Id="rId4" Type="http://schemas.openxmlformats.org/officeDocument/2006/relationships/tags" Target="../tags/tag292.xml"/><Relationship Id="rId3" Type="http://schemas.openxmlformats.org/officeDocument/2006/relationships/tags" Target="../tags/tag291.xml"/><Relationship Id="rId2" Type="http://schemas.openxmlformats.org/officeDocument/2006/relationships/tags" Target="../tags/tag290.xml"/><Relationship Id="rId10" Type="http://schemas.openxmlformats.org/officeDocument/2006/relationships/notesSlide" Target="../notesSlides/notesSlide23.xml"/><Relationship Id="rId1" Type="http://schemas.openxmlformats.org/officeDocument/2006/relationships/tags" Target="../tags/tag289.xml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tags" Target="../tags/tag300.xml"/><Relationship Id="rId7" Type="http://schemas.openxmlformats.org/officeDocument/2006/relationships/image" Target="../media/image28.png"/><Relationship Id="rId6" Type="http://schemas.openxmlformats.org/officeDocument/2006/relationships/image" Target="../media/image27.png"/><Relationship Id="rId5" Type="http://schemas.openxmlformats.org/officeDocument/2006/relationships/tags" Target="../tags/tag299.xml"/><Relationship Id="rId4" Type="http://schemas.openxmlformats.org/officeDocument/2006/relationships/tags" Target="../tags/tag298.xml"/><Relationship Id="rId3" Type="http://schemas.openxmlformats.org/officeDocument/2006/relationships/tags" Target="../tags/tag297.xml"/><Relationship Id="rId2" Type="http://schemas.openxmlformats.org/officeDocument/2006/relationships/tags" Target="../tags/tag296.xml"/><Relationship Id="rId10" Type="http://schemas.openxmlformats.org/officeDocument/2006/relationships/notesSlide" Target="../notesSlides/notesSlide24.xml"/><Relationship Id="rId1" Type="http://schemas.openxmlformats.org/officeDocument/2006/relationships/tags" Target="../tags/tag295.xml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tags" Target="../tags/tag306.xml"/><Relationship Id="rId7" Type="http://schemas.openxmlformats.org/officeDocument/2006/relationships/image" Target="../media/image30.png"/><Relationship Id="rId6" Type="http://schemas.openxmlformats.org/officeDocument/2006/relationships/image" Target="../media/image29.png"/><Relationship Id="rId5" Type="http://schemas.openxmlformats.org/officeDocument/2006/relationships/tags" Target="../tags/tag305.xml"/><Relationship Id="rId4" Type="http://schemas.openxmlformats.org/officeDocument/2006/relationships/tags" Target="../tags/tag304.xml"/><Relationship Id="rId3" Type="http://schemas.openxmlformats.org/officeDocument/2006/relationships/tags" Target="../tags/tag303.xml"/><Relationship Id="rId2" Type="http://schemas.openxmlformats.org/officeDocument/2006/relationships/tags" Target="../tags/tag302.xml"/><Relationship Id="rId10" Type="http://schemas.openxmlformats.org/officeDocument/2006/relationships/notesSlide" Target="../notesSlides/notesSlide25.xml"/><Relationship Id="rId1" Type="http://schemas.openxmlformats.org/officeDocument/2006/relationships/tags" Target="../tags/tag301.xml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26.xml"/><Relationship Id="rId8" Type="http://schemas.openxmlformats.org/officeDocument/2006/relationships/slideLayout" Target="../slideLayouts/slideLayout7.xml"/><Relationship Id="rId7" Type="http://schemas.openxmlformats.org/officeDocument/2006/relationships/tags" Target="../tags/tag312.xml"/><Relationship Id="rId6" Type="http://schemas.openxmlformats.org/officeDocument/2006/relationships/image" Target="../media/image31.png"/><Relationship Id="rId5" Type="http://schemas.openxmlformats.org/officeDocument/2006/relationships/tags" Target="../tags/tag311.xml"/><Relationship Id="rId4" Type="http://schemas.openxmlformats.org/officeDocument/2006/relationships/tags" Target="../tags/tag310.xml"/><Relationship Id="rId3" Type="http://schemas.openxmlformats.org/officeDocument/2006/relationships/tags" Target="../tags/tag309.xml"/><Relationship Id="rId2" Type="http://schemas.openxmlformats.org/officeDocument/2006/relationships/tags" Target="../tags/tag308.xml"/><Relationship Id="rId1" Type="http://schemas.openxmlformats.org/officeDocument/2006/relationships/tags" Target="../tags/tag307.xml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27.xml"/><Relationship Id="rId8" Type="http://schemas.openxmlformats.org/officeDocument/2006/relationships/slideLayout" Target="../slideLayouts/slideLayout7.xml"/><Relationship Id="rId7" Type="http://schemas.openxmlformats.org/officeDocument/2006/relationships/tags" Target="../tags/tag318.xml"/><Relationship Id="rId6" Type="http://schemas.openxmlformats.org/officeDocument/2006/relationships/image" Target="../media/image32.png"/><Relationship Id="rId5" Type="http://schemas.openxmlformats.org/officeDocument/2006/relationships/tags" Target="../tags/tag317.xml"/><Relationship Id="rId4" Type="http://schemas.openxmlformats.org/officeDocument/2006/relationships/tags" Target="../tags/tag316.xml"/><Relationship Id="rId3" Type="http://schemas.openxmlformats.org/officeDocument/2006/relationships/tags" Target="../tags/tag315.xml"/><Relationship Id="rId2" Type="http://schemas.openxmlformats.org/officeDocument/2006/relationships/tags" Target="../tags/tag314.xml"/><Relationship Id="rId1" Type="http://schemas.openxmlformats.org/officeDocument/2006/relationships/tags" Target="../tags/tag313.xml"/></Relationships>
</file>

<file path=ppt/slides/_rels/slide28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28.xml"/><Relationship Id="rId8" Type="http://schemas.openxmlformats.org/officeDocument/2006/relationships/slideLayout" Target="../slideLayouts/slideLayout7.xml"/><Relationship Id="rId7" Type="http://schemas.openxmlformats.org/officeDocument/2006/relationships/tags" Target="../tags/tag324.xml"/><Relationship Id="rId6" Type="http://schemas.openxmlformats.org/officeDocument/2006/relationships/image" Target="../media/image33.png"/><Relationship Id="rId5" Type="http://schemas.openxmlformats.org/officeDocument/2006/relationships/tags" Target="../tags/tag323.xml"/><Relationship Id="rId4" Type="http://schemas.openxmlformats.org/officeDocument/2006/relationships/tags" Target="../tags/tag322.xml"/><Relationship Id="rId3" Type="http://schemas.openxmlformats.org/officeDocument/2006/relationships/tags" Target="../tags/tag321.xml"/><Relationship Id="rId2" Type="http://schemas.openxmlformats.org/officeDocument/2006/relationships/tags" Target="../tags/tag320.xml"/><Relationship Id="rId1" Type="http://schemas.openxmlformats.org/officeDocument/2006/relationships/tags" Target="../tags/tag319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9.xml"/><Relationship Id="rId7" Type="http://schemas.openxmlformats.org/officeDocument/2006/relationships/slideLayout" Target="../slideLayouts/slideLayout7.xml"/><Relationship Id="rId6" Type="http://schemas.openxmlformats.org/officeDocument/2006/relationships/tags" Target="../tags/tag330.xml"/><Relationship Id="rId5" Type="http://schemas.openxmlformats.org/officeDocument/2006/relationships/tags" Target="../tags/tag329.xml"/><Relationship Id="rId4" Type="http://schemas.openxmlformats.org/officeDocument/2006/relationships/tags" Target="../tags/tag328.xml"/><Relationship Id="rId3" Type="http://schemas.openxmlformats.org/officeDocument/2006/relationships/tags" Target="../tags/tag327.xml"/><Relationship Id="rId2" Type="http://schemas.openxmlformats.org/officeDocument/2006/relationships/tags" Target="../tags/tag326.xml"/><Relationship Id="rId1" Type="http://schemas.openxmlformats.org/officeDocument/2006/relationships/tags" Target="../tags/tag32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.xml"/><Relationship Id="rId7" Type="http://schemas.openxmlformats.org/officeDocument/2006/relationships/slideLayout" Target="../slideLayouts/slideLayout7.xml"/><Relationship Id="rId6" Type="http://schemas.openxmlformats.org/officeDocument/2006/relationships/tags" Target="../tags/tag185.xml"/><Relationship Id="rId5" Type="http://schemas.openxmlformats.org/officeDocument/2006/relationships/image" Target="../media/image2.png"/><Relationship Id="rId4" Type="http://schemas.openxmlformats.org/officeDocument/2006/relationships/tags" Target="../tags/tag184.xml"/><Relationship Id="rId3" Type="http://schemas.openxmlformats.org/officeDocument/2006/relationships/tags" Target="../tags/tag183.xml"/><Relationship Id="rId2" Type="http://schemas.openxmlformats.org/officeDocument/2006/relationships/tags" Target="../tags/tag182.xml"/><Relationship Id="rId1" Type="http://schemas.openxmlformats.org/officeDocument/2006/relationships/tags" Target="../tags/tag181.xml"/></Relationships>
</file>

<file path=ppt/slides/_rels/slide30.xml.rels><?xml version="1.0" encoding="UTF-8" standalone="yes"?>
<Relationships xmlns="http://schemas.openxmlformats.org/package/2006/relationships"><Relationship Id="rId9" Type="http://schemas.openxmlformats.org/officeDocument/2006/relationships/image" Target="../media/image38.png"/><Relationship Id="rId8" Type="http://schemas.openxmlformats.org/officeDocument/2006/relationships/image" Target="../media/image37.png"/><Relationship Id="rId7" Type="http://schemas.openxmlformats.org/officeDocument/2006/relationships/image" Target="../media/image36.png"/><Relationship Id="rId6" Type="http://schemas.openxmlformats.org/officeDocument/2006/relationships/image" Target="../media/image35.png"/><Relationship Id="rId5" Type="http://schemas.openxmlformats.org/officeDocument/2006/relationships/image" Target="../media/image34.GIF"/><Relationship Id="rId4" Type="http://schemas.openxmlformats.org/officeDocument/2006/relationships/tags" Target="../tags/tag334.xml"/><Relationship Id="rId3" Type="http://schemas.openxmlformats.org/officeDocument/2006/relationships/tags" Target="../tags/tag333.xml"/><Relationship Id="rId2" Type="http://schemas.openxmlformats.org/officeDocument/2006/relationships/tags" Target="../tags/tag332.xml"/><Relationship Id="rId13" Type="http://schemas.openxmlformats.org/officeDocument/2006/relationships/notesSlide" Target="../notesSlides/notesSlide30.xml"/><Relationship Id="rId12" Type="http://schemas.openxmlformats.org/officeDocument/2006/relationships/slideLayout" Target="../slideLayouts/slideLayout7.xml"/><Relationship Id="rId11" Type="http://schemas.openxmlformats.org/officeDocument/2006/relationships/tags" Target="../tags/tag335.xml"/><Relationship Id="rId10" Type="http://schemas.openxmlformats.org/officeDocument/2006/relationships/image" Target="../media/image39.png"/><Relationship Id="rId1" Type="http://schemas.openxmlformats.org/officeDocument/2006/relationships/tags" Target="../tags/tag331.xml"/></Relationships>
</file>

<file path=ppt/slides/_rels/slide31.xml.rels><?xml version="1.0" encoding="UTF-8" standalone="yes"?>
<Relationships xmlns="http://schemas.openxmlformats.org/package/2006/relationships"><Relationship Id="rId9" Type="http://schemas.openxmlformats.org/officeDocument/2006/relationships/image" Target="../media/image44.png"/><Relationship Id="rId8" Type="http://schemas.openxmlformats.org/officeDocument/2006/relationships/image" Target="../media/image43.png"/><Relationship Id="rId7" Type="http://schemas.openxmlformats.org/officeDocument/2006/relationships/image" Target="../media/image42.png"/><Relationship Id="rId6" Type="http://schemas.openxmlformats.org/officeDocument/2006/relationships/image" Target="../media/image41.GIF"/><Relationship Id="rId5" Type="http://schemas.openxmlformats.org/officeDocument/2006/relationships/image" Target="../media/image40.png"/><Relationship Id="rId4" Type="http://schemas.openxmlformats.org/officeDocument/2006/relationships/tags" Target="../tags/tag339.xml"/><Relationship Id="rId3" Type="http://schemas.openxmlformats.org/officeDocument/2006/relationships/tags" Target="../tags/tag338.xml"/><Relationship Id="rId2" Type="http://schemas.openxmlformats.org/officeDocument/2006/relationships/tags" Target="../tags/tag337.xml"/><Relationship Id="rId14" Type="http://schemas.openxmlformats.org/officeDocument/2006/relationships/notesSlide" Target="../notesSlides/notesSlide31.xml"/><Relationship Id="rId13" Type="http://schemas.openxmlformats.org/officeDocument/2006/relationships/slideLayout" Target="../slideLayouts/slideLayout7.xml"/><Relationship Id="rId12" Type="http://schemas.openxmlformats.org/officeDocument/2006/relationships/tags" Target="../tags/tag340.xml"/><Relationship Id="rId11" Type="http://schemas.openxmlformats.org/officeDocument/2006/relationships/image" Target="../media/image46.png"/><Relationship Id="rId10" Type="http://schemas.openxmlformats.org/officeDocument/2006/relationships/image" Target="../media/image45.png"/><Relationship Id="rId1" Type="http://schemas.openxmlformats.org/officeDocument/2006/relationships/tags" Target="../tags/tag336.xml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2.xml"/><Relationship Id="rId3" Type="http://schemas.openxmlformats.org/officeDocument/2006/relationships/slideLayout" Target="../slideLayouts/slideLayout3.xml"/><Relationship Id="rId2" Type="http://schemas.openxmlformats.org/officeDocument/2006/relationships/tags" Target="../tags/tag342.xml"/><Relationship Id="rId1" Type="http://schemas.openxmlformats.org/officeDocument/2006/relationships/tags" Target="../tags/tag341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3.xml"/><Relationship Id="rId7" Type="http://schemas.openxmlformats.org/officeDocument/2006/relationships/slideLayout" Target="../slideLayouts/slideLayout7.xml"/><Relationship Id="rId6" Type="http://schemas.openxmlformats.org/officeDocument/2006/relationships/tags" Target="../tags/tag348.xml"/><Relationship Id="rId5" Type="http://schemas.openxmlformats.org/officeDocument/2006/relationships/tags" Target="../tags/tag347.xml"/><Relationship Id="rId4" Type="http://schemas.openxmlformats.org/officeDocument/2006/relationships/tags" Target="../tags/tag346.xml"/><Relationship Id="rId3" Type="http://schemas.openxmlformats.org/officeDocument/2006/relationships/tags" Target="../tags/tag345.xml"/><Relationship Id="rId2" Type="http://schemas.openxmlformats.org/officeDocument/2006/relationships/tags" Target="../tags/tag344.xml"/><Relationship Id="rId1" Type="http://schemas.openxmlformats.org/officeDocument/2006/relationships/tags" Target="../tags/tag343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4.xml"/><Relationship Id="rId7" Type="http://schemas.openxmlformats.org/officeDocument/2006/relationships/slideLayout" Target="../slideLayouts/slideLayout7.xml"/><Relationship Id="rId6" Type="http://schemas.openxmlformats.org/officeDocument/2006/relationships/tags" Target="../tags/tag354.xml"/><Relationship Id="rId5" Type="http://schemas.openxmlformats.org/officeDocument/2006/relationships/tags" Target="../tags/tag353.xml"/><Relationship Id="rId4" Type="http://schemas.openxmlformats.org/officeDocument/2006/relationships/tags" Target="../tags/tag352.xml"/><Relationship Id="rId3" Type="http://schemas.openxmlformats.org/officeDocument/2006/relationships/tags" Target="../tags/tag351.xml"/><Relationship Id="rId2" Type="http://schemas.openxmlformats.org/officeDocument/2006/relationships/tags" Target="../tags/tag350.xml"/><Relationship Id="rId1" Type="http://schemas.openxmlformats.org/officeDocument/2006/relationships/tags" Target="../tags/tag349.xml"/></Relationships>
</file>

<file path=ppt/slides/_rels/slide35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35.xml"/><Relationship Id="rId8" Type="http://schemas.openxmlformats.org/officeDocument/2006/relationships/slideLayout" Target="../slideLayouts/slideLayout7.xml"/><Relationship Id="rId7" Type="http://schemas.openxmlformats.org/officeDocument/2006/relationships/tags" Target="../tags/tag359.xml"/><Relationship Id="rId6" Type="http://schemas.openxmlformats.org/officeDocument/2006/relationships/image" Target="../media/image48.GIF"/><Relationship Id="rId5" Type="http://schemas.openxmlformats.org/officeDocument/2006/relationships/image" Target="../media/image47.png"/><Relationship Id="rId4" Type="http://schemas.openxmlformats.org/officeDocument/2006/relationships/tags" Target="../tags/tag358.xml"/><Relationship Id="rId3" Type="http://schemas.openxmlformats.org/officeDocument/2006/relationships/tags" Target="../tags/tag357.xml"/><Relationship Id="rId2" Type="http://schemas.openxmlformats.org/officeDocument/2006/relationships/tags" Target="../tags/tag356.xml"/><Relationship Id="rId1" Type="http://schemas.openxmlformats.org/officeDocument/2006/relationships/tags" Target="../tags/tag355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6.xml"/><Relationship Id="rId7" Type="http://schemas.openxmlformats.org/officeDocument/2006/relationships/slideLayout" Target="../slideLayouts/slideLayout7.xml"/><Relationship Id="rId6" Type="http://schemas.openxmlformats.org/officeDocument/2006/relationships/tags" Target="../tags/tag364.xml"/><Relationship Id="rId5" Type="http://schemas.openxmlformats.org/officeDocument/2006/relationships/image" Target="../media/image49.png"/><Relationship Id="rId4" Type="http://schemas.openxmlformats.org/officeDocument/2006/relationships/tags" Target="../tags/tag363.xml"/><Relationship Id="rId3" Type="http://schemas.openxmlformats.org/officeDocument/2006/relationships/tags" Target="../tags/tag362.xml"/><Relationship Id="rId2" Type="http://schemas.openxmlformats.org/officeDocument/2006/relationships/tags" Target="../tags/tag361.xml"/><Relationship Id="rId1" Type="http://schemas.openxmlformats.org/officeDocument/2006/relationships/tags" Target="../tags/tag360.xml"/></Relationships>
</file>

<file path=ppt/slides/_rels/slide37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37.xml"/><Relationship Id="rId8" Type="http://schemas.openxmlformats.org/officeDocument/2006/relationships/slideLayout" Target="../slideLayouts/slideLayout7.xml"/><Relationship Id="rId7" Type="http://schemas.openxmlformats.org/officeDocument/2006/relationships/tags" Target="../tags/tag369.xml"/><Relationship Id="rId6" Type="http://schemas.openxmlformats.org/officeDocument/2006/relationships/image" Target="../media/image51.GIF"/><Relationship Id="rId5" Type="http://schemas.openxmlformats.org/officeDocument/2006/relationships/image" Target="../media/image50.png"/><Relationship Id="rId4" Type="http://schemas.openxmlformats.org/officeDocument/2006/relationships/tags" Target="../tags/tag368.xml"/><Relationship Id="rId3" Type="http://schemas.openxmlformats.org/officeDocument/2006/relationships/tags" Target="../tags/tag367.xml"/><Relationship Id="rId2" Type="http://schemas.openxmlformats.org/officeDocument/2006/relationships/tags" Target="../tags/tag366.xml"/><Relationship Id="rId1" Type="http://schemas.openxmlformats.org/officeDocument/2006/relationships/tags" Target="../tags/tag365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8.xml"/><Relationship Id="rId7" Type="http://schemas.openxmlformats.org/officeDocument/2006/relationships/slideLayout" Target="../slideLayouts/slideLayout7.xml"/><Relationship Id="rId6" Type="http://schemas.openxmlformats.org/officeDocument/2006/relationships/tags" Target="../tags/tag375.xml"/><Relationship Id="rId5" Type="http://schemas.openxmlformats.org/officeDocument/2006/relationships/tags" Target="../tags/tag374.xml"/><Relationship Id="rId4" Type="http://schemas.openxmlformats.org/officeDocument/2006/relationships/tags" Target="../tags/tag373.xml"/><Relationship Id="rId3" Type="http://schemas.openxmlformats.org/officeDocument/2006/relationships/tags" Target="../tags/tag372.xml"/><Relationship Id="rId2" Type="http://schemas.openxmlformats.org/officeDocument/2006/relationships/tags" Target="../tags/tag371.xml"/><Relationship Id="rId1" Type="http://schemas.openxmlformats.org/officeDocument/2006/relationships/tags" Target="../tags/tag370.xml"/></Relationships>
</file>

<file path=ppt/slides/_rels/slide39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39.xml"/><Relationship Id="rId8" Type="http://schemas.openxmlformats.org/officeDocument/2006/relationships/slideLayout" Target="../slideLayouts/slideLayout7.xml"/><Relationship Id="rId7" Type="http://schemas.openxmlformats.org/officeDocument/2006/relationships/tags" Target="../tags/tag380.xml"/><Relationship Id="rId6" Type="http://schemas.openxmlformats.org/officeDocument/2006/relationships/image" Target="../media/image53.GIF"/><Relationship Id="rId5" Type="http://schemas.openxmlformats.org/officeDocument/2006/relationships/image" Target="../media/image52.png"/><Relationship Id="rId4" Type="http://schemas.openxmlformats.org/officeDocument/2006/relationships/tags" Target="../tags/tag379.xml"/><Relationship Id="rId3" Type="http://schemas.openxmlformats.org/officeDocument/2006/relationships/tags" Target="../tags/tag378.xml"/><Relationship Id="rId2" Type="http://schemas.openxmlformats.org/officeDocument/2006/relationships/tags" Target="../tags/tag377.xml"/><Relationship Id="rId1" Type="http://schemas.openxmlformats.org/officeDocument/2006/relationships/tags" Target="../tags/tag376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6.png"/><Relationship Id="rId8" Type="http://schemas.openxmlformats.org/officeDocument/2006/relationships/image" Target="../media/image5.png"/><Relationship Id="rId7" Type="http://schemas.openxmlformats.org/officeDocument/2006/relationships/image" Target="../media/image4.png"/><Relationship Id="rId6" Type="http://schemas.openxmlformats.org/officeDocument/2006/relationships/image" Target="../media/image3.GIF"/><Relationship Id="rId5" Type="http://schemas.openxmlformats.org/officeDocument/2006/relationships/tags" Target="../tags/tag190.xml"/><Relationship Id="rId4" Type="http://schemas.openxmlformats.org/officeDocument/2006/relationships/tags" Target="../tags/tag189.xml"/><Relationship Id="rId3" Type="http://schemas.openxmlformats.org/officeDocument/2006/relationships/tags" Target="../tags/tag188.xml"/><Relationship Id="rId2" Type="http://schemas.openxmlformats.org/officeDocument/2006/relationships/tags" Target="../tags/tag187.xml"/><Relationship Id="rId15" Type="http://schemas.openxmlformats.org/officeDocument/2006/relationships/notesSlide" Target="../notesSlides/notesSlide4.xml"/><Relationship Id="rId14" Type="http://schemas.openxmlformats.org/officeDocument/2006/relationships/slideLayout" Target="../slideLayouts/slideLayout7.xml"/><Relationship Id="rId13" Type="http://schemas.openxmlformats.org/officeDocument/2006/relationships/tags" Target="../tags/tag191.xml"/><Relationship Id="rId12" Type="http://schemas.openxmlformats.org/officeDocument/2006/relationships/image" Target="../media/image9.png"/><Relationship Id="rId11" Type="http://schemas.openxmlformats.org/officeDocument/2006/relationships/image" Target="../media/image8.png"/><Relationship Id="rId10" Type="http://schemas.openxmlformats.org/officeDocument/2006/relationships/image" Target="../media/image7.png"/><Relationship Id="rId1" Type="http://schemas.openxmlformats.org/officeDocument/2006/relationships/tags" Target="../tags/tag186.xml"/></Relationships>
</file>

<file path=ppt/slides/_rels/slide40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40.xml"/><Relationship Id="rId8" Type="http://schemas.openxmlformats.org/officeDocument/2006/relationships/slideLayout" Target="../slideLayouts/slideLayout7.xml"/><Relationship Id="rId7" Type="http://schemas.openxmlformats.org/officeDocument/2006/relationships/tags" Target="../tags/tag385.xml"/><Relationship Id="rId6" Type="http://schemas.openxmlformats.org/officeDocument/2006/relationships/image" Target="../media/image55.GIF"/><Relationship Id="rId5" Type="http://schemas.openxmlformats.org/officeDocument/2006/relationships/image" Target="../media/image54.png"/><Relationship Id="rId4" Type="http://schemas.openxmlformats.org/officeDocument/2006/relationships/tags" Target="../tags/tag384.xml"/><Relationship Id="rId3" Type="http://schemas.openxmlformats.org/officeDocument/2006/relationships/tags" Target="../tags/tag383.xml"/><Relationship Id="rId2" Type="http://schemas.openxmlformats.org/officeDocument/2006/relationships/tags" Target="../tags/tag382.xml"/><Relationship Id="rId1" Type="http://schemas.openxmlformats.org/officeDocument/2006/relationships/tags" Target="../tags/tag381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1.xml"/><Relationship Id="rId7" Type="http://schemas.openxmlformats.org/officeDocument/2006/relationships/slideLayout" Target="../slideLayouts/slideLayout7.xml"/><Relationship Id="rId6" Type="http://schemas.openxmlformats.org/officeDocument/2006/relationships/tags" Target="../tags/tag391.xml"/><Relationship Id="rId5" Type="http://schemas.openxmlformats.org/officeDocument/2006/relationships/tags" Target="../tags/tag390.xml"/><Relationship Id="rId4" Type="http://schemas.openxmlformats.org/officeDocument/2006/relationships/tags" Target="../tags/tag389.xml"/><Relationship Id="rId3" Type="http://schemas.openxmlformats.org/officeDocument/2006/relationships/tags" Target="../tags/tag388.xml"/><Relationship Id="rId2" Type="http://schemas.openxmlformats.org/officeDocument/2006/relationships/tags" Target="../tags/tag387.xml"/><Relationship Id="rId1" Type="http://schemas.openxmlformats.org/officeDocument/2006/relationships/tags" Target="../tags/tag386.xml"/></Relationships>
</file>

<file path=ppt/slides/_rels/slide42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42.xml"/><Relationship Id="rId8" Type="http://schemas.openxmlformats.org/officeDocument/2006/relationships/slideLayout" Target="../slideLayouts/slideLayout7.xml"/><Relationship Id="rId7" Type="http://schemas.openxmlformats.org/officeDocument/2006/relationships/tags" Target="../tags/tag396.xml"/><Relationship Id="rId6" Type="http://schemas.openxmlformats.org/officeDocument/2006/relationships/image" Target="../media/image57.GIF"/><Relationship Id="rId5" Type="http://schemas.openxmlformats.org/officeDocument/2006/relationships/image" Target="../media/image56.png"/><Relationship Id="rId4" Type="http://schemas.openxmlformats.org/officeDocument/2006/relationships/tags" Target="../tags/tag395.xml"/><Relationship Id="rId3" Type="http://schemas.openxmlformats.org/officeDocument/2006/relationships/tags" Target="../tags/tag394.xml"/><Relationship Id="rId2" Type="http://schemas.openxmlformats.org/officeDocument/2006/relationships/tags" Target="../tags/tag393.xml"/><Relationship Id="rId1" Type="http://schemas.openxmlformats.org/officeDocument/2006/relationships/tags" Target="../tags/tag392.xml"/></Relationships>
</file>

<file path=ppt/slides/_rels/slide43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43.xml"/><Relationship Id="rId8" Type="http://schemas.openxmlformats.org/officeDocument/2006/relationships/slideLayout" Target="../slideLayouts/slideLayout7.xml"/><Relationship Id="rId7" Type="http://schemas.openxmlformats.org/officeDocument/2006/relationships/tags" Target="../tags/tag401.xml"/><Relationship Id="rId6" Type="http://schemas.openxmlformats.org/officeDocument/2006/relationships/image" Target="../media/image59.GIF"/><Relationship Id="rId5" Type="http://schemas.openxmlformats.org/officeDocument/2006/relationships/image" Target="../media/image58.png"/><Relationship Id="rId4" Type="http://schemas.openxmlformats.org/officeDocument/2006/relationships/tags" Target="../tags/tag400.xml"/><Relationship Id="rId3" Type="http://schemas.openxmlformats.org/officeDocument/2006/relationships/tags" Target="../tags/tag399.xml"/><Relationship Id="rId2" Type="http://schemas.openxmlformats.org/officeDocument/2006/relationships/tags" Target="../tags/tag398.xml"/><Relationship Id="rId1" Type="http://schemas.openxmlformats.org/officeDocument/2006/relationships/tags" Target="../tags/tag397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4.xml"/><Relationship Id="rId7" Type="http://schemas.openxmlformats.org/officeDocument/2006/relationships/slideLayout" Target="../slideLayouts/slideLayout7.xml"/><Relationship Id="rId6" Type="http://schemas.openxmlformats.org/officeDocument/2006/relationships/tags" Target="../tags/tag407.xml"/><Relationship Id="rId5" Type="http://schemas.openxmlformats.org/officeDocument/2006/relationships/tags" Target="../tags/tag406.xml"/><Relationship Id="rId4" Type="http://schemas.openxmlformats.org/officeDocument/2006/relationships/tags" Target="../tags/tag405.xml"/><Relationship Id="rId3" Type="http://schemas.openxmlformats.org/officeDocument/2006/relationships/tags" Target="../tags/tag404.xml"/><Relationship Id="rId2" Type="http://schemas.openxmlformats.org/officeDocument/2006/relationships/tags" Target="../tags/tag403.xml"/><Relationship Id="rId1" Type="http://schemas.openxmlformats.org/officeDocument/2006/relationships/tags" Target="../tags/tag402.xml"/></Relationships>
</file>

<file path=ppt/slides/_rels/slide45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45.xml"/><Relationship Id="rId8" Type="http://schemas.openxmlformats.org/officeDocument/2006/relationships/slideLayout" Target="../slideLayouts/slideLayout7.xml"/><Relationship Id="rId7" Type="http://schemas.openxmlformats.org/officeDocument/2006/relationships/tags" Target="../tags/tag412.xml"/><Relationship Id="rId6" Type="http://schemas.openxmlformats.org/officeDocument/2006/relationships/image" Target="../media/image61.GIF"/><Relationship Id="rId5" Type="http://schemas.openxmlformats.org/officeDocument/2006/relationships/image" Target="../media/image60.png"/><Relationship Id="rId4" Type="http://schemas.openxmlformats.org/officeDocument/2006/relationships/tags" Target="../tags/tag411.xml"/><Relationship Id="rId3" Type="http://schemas.openxmlformats.org/officeDocument/2006/relationships/tags" Target="../tags/tag410.xml"/><Relationship Id="rId2" Type="http://schemas.openxmlformats.org/officeDocument/2006/relationships/tags" Target="../tags/tag409.xml"/><Relationship Id="rId1" Type="http://schemas.openxmlformats.org/officeDocument/2006/relationships/tags" Target="../tags/tag408.xml"/></Relationships>
</file>

<file path=ppt/slides/_rels/slide46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46.xml"/><Relationship Id="rId8" Type="http://schemas.openxmlformats.org/officeDocument/2006/relationships/slideLayout" Target="../slideLayouts/slideLayout7.xml"/><Relationship Id="rId7" Type="http://schemas.openxmlformats.org/officeDocument/2006/relationships/tags" Target="../tags/tag417.xml"/><Relationship Id="rId6" Type="http://schemas.openxmlformats.org/officeDocument/2006/relationships/image" Target="../media/image63.GIF"/><Relationship Id="rId5" Type="http://schemas.openxmlformats.org/officeDocument/2006/relationships/image" Target="../media/image62.png"/><Relationship Id="rId4" Type="http://schemas.openxmlformats.org/officeDocument/2006/relationships/tags" Target="../tags/tag416.xml"/><Relationship Id="rId3" Type="http://schemas.openxmlformats.org/officeDocument/2006/relationships/tags" Target="../tags/tag415.xml"/><Relationship Id="rId2" Type="http://schemas.openxmlformats.org/officeDocument/2006/relationships/tags" Target="../tags/tag414.xml"/><Relationship Id="rId1" Type="http://schemas.openxmlformats.org/officeDocument/2006/relationships/tags" Target="../tags/tag41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419.xml"/><Relationship Id="rId1" Type="http://schemas.openxmlformats.org/officeDocument/2006/relationships/tags" Target="../tags/tag418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7.xml"/><Relationship Id="rId7" Type="http://schemas.openxmlformats.org/officeDocument/2006/relationships/slideLayout" Target="../slideLayouts/slideLayout7.xml"/><Relationship Id="rId6" Type="http://schemas.openxmlformats.org/officeDocument/2006/relationships/tags" Target="../tags/tag424.xml"/><Relationship Id="rId5" Type="http://schemas.openxmlformats.org/officeDocument/2006/relationships/image" Target="../media/image64.png"/><Relationship Id="rId4" Type="http://schemas.openxmlformats.org/officeDocument/2006/relationships/tags" Target="../tags/tag423.xml"/><Relationship Id="rId3" Type="http://schemas.openxmlformats.org/officeDocument/2006/relationships/tags" Target="../tags/tag422.xml"/><Relationship Id="rId2" Type="http://schemas.openxmlformats.org/officeDocument/2006/relationships/tags" Target="../tags/tag421.xml"/><Relationship Id="rId1" Type="http://schemas.openxmlformats.org/officeDocument/2006/relationships/tags" Target="../tags/tag420.xml"/></Relationships>
</file>

<file path=ppt/slides/_rels/slide49.xml.rels><?xml version="1.0" encoding="UTF-8" standalone="yes"?>
<Relationships xmlns="http://schemas.openxmlformats.org/package/2006/relationships"><Relationship Id="rId9" Type="http://schemas.openxmlformats.org/officeDocument/2006/relationships/tags" Target="../tags/tag431.xml"/><Relationship Id="rId8" Type="http://schemas.openxmlformats.org/officeDocument/2006/relationships/image" Target="../media/image66.png"/><Relationship Id="rId7" Type="http://schemas.openxmlformats.org/officeDocument/2006/relationships/tags" Target="../tags/tag430.xml"/><Relationship Id="rId6" Type="http://schemas.openxmlformats.org/officeDocument/2006/relationships/image" Target="../media/image65.png"/><Relationship Id="rId5" Type="http://schemas.openxmlformats.org/officeDocument/2006/relationships/tags" Target="../tags/tag429.xml"/><Relationship Id="rId4" Type="http://schemas.openxmlformats.org/officeDocument/2006/relationships/tags" Target="../tags/tag428.xml"/><Relationship Id="rId3" Type="http://schemas.openxmlformats.org/officeDocument/2006/relationships/tags" Target="../tags/tag427.xml"/><Relationship Id="rId2" Type="http://schemas.openxmlformats.org/officeDocument/2006/relationships/tags" Target="../tags/tag426.xml"/><Relationship Id="rId11" Type="http://schemas.openxmlformats.org/officeDocument/2006/relationships/notesSlide" Target="../notesSlides/notesSlide48.xml"/><Relationship Id="rId10" Type="http://schemas.openxmlformats.org/officeDocument/2006/relationships/slideLayout" Target="../slideLayouts/slideLayout7.xml"/><Relationship Id="rId1" Type="http://schemas.openxmlformats.org/officeDocument/2006/relationships/tags" Target="../tags/tag425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14.png"/><Relationship Id="rId8" Type="http://schemas.openxmlformats.org/officeDocument/2006/relationships/image" Target="../media/image13.png"/><Relationship Id="rId7" Type="http://schemas.openxmlformats.org/officeDocument/2006/relationships/image" Target="../media/image12.png"/><Relationship Id="rId6" Type="http://schemas.openxmlformats.org/officeDocument/2006/relationships/image" Target="../media/image11.png"/><Relationship Id="rId5" Type="http://schemas.openxmlformats.org/officeDocument/2006/relationships/image" Target="../media/image10.GIF"/><Relationship Id="rId4" Type="http://schemas.openxmlformats.org/officeDocument/2006/relationships/tags" Target="../tags/tag195.xml"/><Relationship Id="rId3" Type="http://schemas.openxmlformats.org/officeDocument/2006/relationships/tags" Target="../tags/tag194.xml"/><Relationship Id="rId2" Type="http://schemas.openxmlformats.org/officeDocument/2006/relationships/tags" Target="../tags/tag193.xml"/><Relationship Id="rId13" Type="http://schemas.openxmlformats.org/officeDocument/2006/relationships/notesSlide" Target="../notesSlides/notesSlide5.xml"/><Relationship Id="rId12" Type="http://schemas.openxmlformats.org/officeDocument/2006/relationships/slideLayout" Target="../slideLayouts/slideLayout7.xml"/><Relationship Id="rId11" Type="http://schemas.openxmlformats.org/officeDocument/2006/relationships/tags" Target="../tags/tag196.xml"/><Relationship Id="rId10" Type="http://schemas.openxmlformats.org/officeDocument/2006/relationships/image" Target="../media/image15.png"/><Relationship Id="rId1" Type="http://schemas.openxmlformats.org/officeDocument/2006/relationships/tags" Target="../tags/tag192.xml"/></Relationships>
</file>

<file path=ppt/slides/_rels/slide5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tags" Target="../tags/tag437.xml"/><Relationship Id="rId7" Type="http://schemas.openxmlformats.org/officeDocument/2006/relationships/tags" Target="../tags/tag436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tags" Target="../tags/tag435.xml"/><Relationship Id="rId3" Type="http://schemas.openxmlformats.org/officeDocument/2006/relationships/tags" Target="../tags/tag434.xml"/><Relationship Id="rId2" Type="http://schemas.openxmlformats.org/officeDocument/2006/relationships/tags" Target="../tags/tag433.xml"/><Relationship Id="rId10" Type="http://schemas.openxmlformats.org/officeDocument/2006/relationships/notesSlide" Target="../notesSlides/notesSlide49.xml"/><Relationship Id="rId1" Type="http://schemas.openxmlformats.org/officeDocument/2006/relationships/tags" Target="../tags/tag432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50.xml"/><Relationship Id="rId7" Type="http://schemas.openxmlformats.org/officeDocument/2006/relationships/slideLayout" Target="../slideLayouts/slideLayout7.xml"/><Relationship Id="rId6" Type="http://schemas.openxmlformats.org/officeDocument/2006/relationships/tags" Target="../tags/tag442.xml"/><Relationship Id="rId5" Type="http://schemas.openxmlformats.org/officeDocument/2006/relationships/image" Target="../media/image69.png"/><Relationship Id="rId4" Type="http://schemas.openxmlformats.org/officeDocument/2006/relationships/tags" Target="../tags/tag441.xml"/><Relationship Id="rId3" Type="http://schemas.openxmlformats.org/officeDocument/2006/relationships/tags" Target="../tags/tag440.xml"/><Relationship Id="rId2" Type="http://schemas.openxmlformats.org/officeDocument/2006/relationships/tags" Target="../tags/tag439.xml"/><Relationship Id="rId1" Type="http://schemas.openxmlformats.org/officeDocument/2006/relationships/tags" Target="../tags/tag438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444.xml"/><Relationship Id="rId1" Type="http://schemas.openxmlformats.org/officeDocument/2006/relationships/tags" Target="../tags/tag443.xml"/></Relationships>
</file>

<file path=ppt/slides/_rels/slide53.xml.rels><?xml version="1.0" encoding="UTF-8" standalone="yes"?>
<Relationships xmlns="http://schemas.openxmlformats.org/package/2006/relationships"><Relationship Id="rId9" Type="http://schemas.openxmlformats.org/officeDocument/2006/relationships/tags" Target="../tags/tag450.xml"/><Relationship Id="rId8" Type="http://schemas.openxmlformats.org/officeDocument/2006/relationships/image" Target="../media/image70.png"/><Relationship Id="rId7" Type="http://schemas.microsoft.com/office/2007/relationships/media" Target="../media/media1.mp4"/><Relationship Id="rId6" Type="http://schemas.openxmlformats.org/officeDocument/2006/relationships/video" Target="../media/media1.mp4"/><Relationship Id="rId5" Type="http://schemas.openxmlformats.org/officeDocument/2006/relationships/tags" Target="../tags/tag449.xml"/><Relationship Id="rId4" Type="http://schemas.openxmlformats.org/officeDocument/2006/relationships/tags" Target="../tags/tag448.xml"/><Relationship Id="rId3" Type="http://schemas.openxmlformats.org/officeDocument/2006/relationships/tags" Target="../tags/tag447.xml"/><Relationship Id="rId2" Type="http://schemas.openxmlformats.org/officeDocument/2006/relationships/tags" Target="../tags/tag446.xml"/><Relationship Id="rId11" Type="http://schemas.openxmlformats.org/officeDocument/2006/relationships/notesSlide" Target="../notesSlides/notesSlide51.xml"/><Relationship Id="rId10" Type="http://schemas.openxmlformats.org/officeDocument/2006/relationships/slideLayout" Target="../slideLayouts/slideLayout7.xml"/><Relationship Id="rId1" Type="http://schemas.openxmlformats.org/officeDocument/2006/relationships/tags" Target="../tags/tag445.xml"/></Relationships>
</file>

<file path=ppt/slides/_rels/slide54.xml.rels><?xml version="1.0" encoding="UTF-8" standalone="yes"?>
<Relationships xmlns="http://schemas.openxmlformats.org/package/2006/relationships"><Relationship Id="rId9" Type="http://schemas.openxmlformats.org/officeDocument/2006/relationships/tags" Target="../tags/tag456.xml"/><Relationship Id="rId8" Type="http://schemas.openxmlformats.org/officeDocument/2006/relationships/image" Target="../media/image71.png"/><Relationship Id="rId7" Type="http://schemas.microsoft.com/office/2007/relationships/media" Target="../media/media2.mp4"/><Relationship Id="rId6" Type="http://schemas.openxmlformats.org/officeDocument/2006/relationships/video" Target="../media/media2.mp4"/><Relationship Id="rId5" Type="http://schemas.openxmlformats.org/officeDocument/2006/relationships/tags" Target="../tags/tag455.xml"/><Relationship Id="rId4" Type="http://schemas.openxmlformats.org/officeDocument/2006/relationships/tags" Target="../tags/tag454.xml"/><Relationship Id="rId3" Type="http://schemas.openxmlformats.org/officeDocument/2006/relationships/tags" Target="../tags/tag453.xml"/><Relationship Id="rId2" Type="http://schemas.openxmlformats.org/officeDocument/2006/relationships/tags" Target="../tags/tag452.xml"/><Relationship Id="rId11" Type="http://schemas.openxmlformats.org/officeDocument/2006/relationships/notesSlide" Target="../notesSlides/notesSlide52.xml"/><Relationship Id="rId10" Type="http://schemas.openxmlformats.org/officeDocument/2006/relationships/slideLayout" Target="../slideLayouts/slideLayout7.xml"/><Relationship Id="rId1" Type="http://schemas.openxmlformats.org/officeDocument/2006/relationships/tags" Target="../tags/tag451.xml"/></Relationships>
</file>

<file path=ppt/slides/_rels/slide5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3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461.xml"/><Relationship Id="rId4" Type="http://schemas.openxmlformats.org/officeDocument/2006/relationships/tags" Target="../tags/tag460.xml"/><Relationship Id="rId3" Type="http://schemas.openxmlformats.org/officeDocument/2006/relationships/tags" Target="../tags/tag459.xml"/><Relationship Id="rId2" Type="http://schemas.openxmlformats.org/officeDocument/2006/relationships/tags" Target="../tags/tag458.xml"/><Relationship Id="rId1" Type="http://schemas.openxmlformats.org/officeDocument/2006/relationships/tags" Target="../tags/tag45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6.xml"/><Relationship Id="rId7" Type="http://schemas.openxmlformats.org/officeDocument/2006/relationships/slideLayout" Target="../slideLayouts/slideLayout7.xml"/><Relationship Id="rId6" Type="http://schemas.openxmlformats.org/officeDocument/2006/relationships/tags" Target="../tags/tag202.xml"/><Relationship Id="rId5" Type="http://schemas.openxmlformats.org/officeDocument/2006/relationships/tags" Target="../tags/tag201.xml"/><Relationship Id="rId4" Type="http://schemas.openxmlformats.org/officeDocument/2006/relationships/tags" Target="../tags/tag200.xml"/><Relationship Id="rId3" Type="http://schemas.openxmlformats.org/officeDocument/2006/relationships/tags" Target="../tags/tag199.xml"/><Relationship Id="rId2" Type="http://schemas.openxmlformats.org/officeDocument/2006/relationships/tags" Target="../tags/tag198.xml"/><Relationship Id="rId1" Type="http://schemas.openxmlformats.org/officeDocument/2006/relationships/tags" Target="../tags/tag19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7.xml"/><Relationship Id="rId7" Type="http://schemas.openxmlformats.org/officeDocument/2006/relationships/slideLayout" Target="../slideLayouts/slideLayout7.xml"/><Relationship Id="rId6" Type="http://schemas.openxmlformats.org/officeDocument/2006/relationships/tags" Target="../tags/tag208.xml"/><Relationship Id="rId5" Type="http://schemas.openxmlformats.org/officeDocument/2006/relationships/tags" Target="../tags/tag207.xml"/><Relationship Id="rId4" Type="http://schemas.openxmlformats.org/officeDocument/2006/relationships/tags" Target="../tags/tag206.xml"/><Relationship Id="rId3" Type="http://schemas.openxmlformats.org/officeDocument/2006/relationships/tags" Target="../tags/tag205.xml"/><Relationship Id="rId2" Type="http://schemas.openxmlformats.org/officeDocument/2006/relationships/tags" Target="../tags/tag204.xml"/><Relationship Id="rId1" Type="http://schemas.openxmlformats.org/officeDocument/2006/relationships/tags" Target="../tags/tag203.xml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213.xml"/><Relationship Id="rId4" Type="http://schemas.openxmlformats.org/officeDocument/2006/relationships/tags" Target="../tags/tag212.xml"/><Relationship Id="rId3" Type="http://schemas.openxmlformats.org/officeDocument/2006/relationships/tags" Target="../tags/tag211.xml"/><Relationship Id="rId2" Type="http://schemas.openxmlformats.org/officeDocument/2006/relationships/tags" Target="../tags/tag210.xml"/><Relationship Id="rId1" Type="http://schemas.openxmlformats.org/officeDocument/2006/relationships/tags" Target="../tags/tag209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9.xml"/><Relationship Id="rId7" Type="http://schemas.openxmlformats.org/officeDocument/2006/relationships/slideLayout" Target="../slideLayouts/slideLayout7.xml"/><Relationship Id="rId6" Type="http://schemas.openxmlformats.org/officeDocument/2006/relationships/tags" Target="../tags/tag219.xml"/><Relationship Id="rId5" Type="http://schemas.openxmlformats.org/officeDocument/2006/relationships/tags" Target="../tags/tag218.xml"/><Relationship Id="rId4" Type="http://schemas.openxmlformats.org/officeDocument/2006/relationships/tags" Target="../tags/tag217.xml"/><Relationship Id="rId3" Type="http://schemas.openxmlformats.org/officeDocument/2006/relationships/tags" Target="../tags/tag216.xml"/><Relationship Id="rId2" Type="http://schemas.openxmlformats.org/officeDocument/2006/relationships/tags" Target="../tags/tag215.xml"/><Relationship Id="rId1" Type="http://schemas.openxmlformats.org/officeDocument/2006/relationships/tags" Target="../tags/tag2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4400"/>
              <a:t>正则表达式</a:t>
            </a:r>
            <a:endParaRPr lang="zh-CN" altLang="en-US" sz="4400"/>
          </a:p>
        </p:txBody>
      </p:sp>
      <p:sp>
        <p:nvSpPr>
          <p:cNvPr id="3" name="文本框 2"/>
          <p:cNvSpPr txBox="1"/>
          <p:nvPr/>
        </p:nvSpPr>
        <p:spPr>
          <a:xfrm>
            <a:off x="5291455" y="4138930"/>
            <a:ext cx="257556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一种对字符串操作的逻辑公式</a:t>
            </a:r>
            <a:endParaRPr lang="zh-CN" altLang="en-US" sz="1400"/>
          </a:p>
        </p:txBody>
      </p:sp>
    </p:spTree>
    <p:custDataLst>
      <p:tags r:id="rId2"/>
    </p:custData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 userDrawn="1">
            <p:custDataLst>
              <p:tags r:id="rId1"/>
            </p:custDataLst>
          </p:nvPr>
        </p:nvGrpSpPr>
        <p:grpSpPr>
          <a:xfrm>
            <a:off x="10093002" y="5918505"/>
            <a:ext cx="2123325" cy="939524"/>
            <a:chOff x="10093002" y="5918505"/>
            <a:chExt cx="2123325" cy="939524"/>
          </a:xfrm>
        </p:grpSpPr>
        <p:sp>
          <p:nvSpPr>
            <p:cNvPr id="10" name="Freeform 5"/>
            <p:cNvSpPr/>
            <p:nvPr>
              <p:custDataLst>
                <p:tags r:id="rId2"/>
              </p:custDataLst>
            </p:nvPr>
          </p:nvSpPr>
          <p:spPr>
            <a:xfrm>
              <a:off x="10093002" y="6026500"/>
              <a:ext cx="1561485" cy="831411"/>
            </a:xfrm>
            <a:custGeom>
              <a:avLst/>
              <a:gdLst>
                <a:gd name="connsiteX0" fmla="*/ 624912 w 1561485"/>
                <a:gd name="connsiteY0" fmla="*/ 398 h 831411"/>
                <a:gd name="connsiteX1" fmla="*/ 1073442 w 1561485"/>
                <a:gd name="connsiteY1" fmla="*/ 225092 h 831411"/>
                <a:gd name="connsiteX2" fmla="*/ 1561485 w 1561485"/>
                <a:gd name="connsiteY2" fmla="*/ 831411 h 831411"/>
                <a:gd name="connsiteX3" fmla="*/ 47694 w 1561485"/>
                <a:gd name="connsiteY3" fmla="*/ 831351 h 831411"/>
                <a:gd name="connsiteX4" fmla="*/ 23050 w 1561485"/>
                <a:gd name="connsiteY4" fmla="*/ 769062 h 831411"/>
                <a:gd name="connsiteX5" fmla="*/ 225049 w 1561485"/>
                <a:gd name="connsiteY5" fmla="*/ 133364 h 831411"/>
                <a:gd name="connsiteX6" fmla="*/ 552466 w 1561485"/>
                <a:gd name="connsiteY6" fmla="*/ 2110 h 831411"/>
                <a:gd name="connsiteX7" fmla="*/ 624912 w 1561485"/>
                <a:gd name="connsiteY7" fmla="*/ 398 h 831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61485" h="831411">
                  <a:moveTo>
                    <a:pt x="624912" y="398"/>
                  </a:moveTo>
                  <a:cubicBezTo>
                    <a:pt x="793782" y="6503"/>
                    <a:pt x="959160" y="83116"/>
                    <a:pt x="1073442" y="225092"/>
                  </a:cubicBezTo>
                  <a:lnTo>
                    <a:pt x="1561485" y="831411"/>
                  </a:lnTo>
                  <a:lnTo>
                    <a:pt x="47694" y="831351"/>
                  </a:lnTo>
                  <a:lnTo>
                    <a:pt x="23050" y="769062"/>
                  </a:lnTo>
                  <a:cubicBezTo>
                    <a:pt x="-41398" y="542916"/>
                    <a:pt x="30360" y="290077"/>
                    <a:pt x="225049" y="133364"/>
                  </a:cubicBezTo>
                  <a:cubicBezTo>
                    <a:pt x="322396" y="55008"/>
                    <a:pt x="436650" y="11811"/>
                    <a:pt x="552466" y="2110"/>
                  </a:cubicBezTo>
                  <a:cubicBezTo>
                    <a:pt x="576592" y="90"/>
                    <a:pt x="600789" y="-477"/>
                    <a:pt x="624912" y="398"/>
                  </a:cubicBezTo>
                  <a:close/>
                </a:path>
              </a:pathLst>
            </a:custGeom>
            <a:solidFill>
              <a:srgbClr val="FCD605">
                <a:alpha val="7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Freeform 6"/>
            <p:cNvSpPr/>
            <p:nvPr>
              <p:custDataLst>
                <p:tags r:id="rId3"/>
              </p:custDataLst>
            </p:nvPr>
          </p:nvSpPr>
          <p:spPr>
            <a:xfrm>
              <a:off x="11384870" y="5918505"/>
              <a:ext cx="831457" cy="939524"/>
            </a:xfrm>
            <a:custGeom>
              <a:avLst/>
              <a:gdLst>
                <a:gd name="connsiteX0" fmla="*/ 308457 w 831457"/>
                <a:gd name="connsiteY0" fmla="*/ 1184 h 939524"/>
                <a:gd name="connsiteX1" fmla="*/ 599262 w 831457"/>
                <a:gd name="connsiteY1" fmla="*/ 125599 h 939524"/>
                <a:gd name="connsiteX2" fmla="*/ 831457 w 831457"/>
                <a:gd name="connsiteY2" fmla="*/ 414067 h 939524"/>
                <a:gd name="connsiteX3" fmla="*/ 831389 w 831457"/>
                <a:gd name="connsiteY3" fmla="*/ 939466 h 939524"/>
                <a:gd name="connsiteX4" fmla="*/ 389533 w 831457"/>
                <a:gd name="connsiteY4" fmla="*/ 939524 h 939524"/>
                <a:gd name="connsiteX5" fmla="*/ 74427 w 831457"/>
                <a:gd name="connsiteY5" fmla="*/ 548052 h 939524"/>
                <a:gd name="connsiteX6" fmla="*/ 125673 w 831457"/>
                <a:gd name="connsiteY6" fmla="*/ 74477 h 939524"/>
                <a:gd name="connsiteX7" fmla="*/ 308457 w 831457"/>
                <a:gd name="connsiteY7" fmla="*/ 1184 h 9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1457" h="939524">
                  <a:moveTo>
                    <a:pt x="308457" y="1184"/>
                  </a:moveTo>
                  <a:cubicBezTo>
                    <a:pt x="416210" y="-7859"/>
                    <a:pt x="526370" y="35043"/>
                    <a:pt x="599262" y="125599"/>
                  </a:cubicBezTo>
                  <a:lnTo>
                    <a:pt x="831457" y="414067"/>
                  </a:lnTo>
                  <a:lnTo>
                    <a:pt x="831389" y="939466"/>
                  </a:lnTo>
                  <a:lnTo>
                    <a:pt x="389533" y="939524"/>
                  </a:lnTo>
                  <a:lnTo>
                    <a:pt x="74427" y="548052"/>
                  </a:lnTo>
                  <a:cubicBezTo>
                    <a:pt x="-42199" y="403162"/>
                    <a:pt x="-19256" y="191135"/>
                    <a:pt x="125673" y="74477"/>
                  </a:cubicBezTo>
                  <a:cubicBezTo>
                    <a:pt x="180021" y="30730"/>
                    <a:pt x="243805" y="6607"/>
                    <a:pt x="308457" y="1184"/>
                  </a:cubicBezTo>
                  <a:close/>
                </a:path>
              </a:pathLst>
            </a:custGeom>
            <a:solidFill>
              <a:srgbClr val="FDE45A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9" name="标题 2"/>
          <p:cNvSpPr>
            <a:spLocks noGrp="1"/>
          </p:cNvSpPr>
          <p:nvPr>
            <p:ph type="title" idx="4294967295"/>
            <p:custDataLst>
              <p:tags r:id="rId4"/>
            </p:custDataLst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简洁</a:t>
            </a:r>
            <a:endParaRPr lang="zh-CN" altLang="en-US" sz="3400">
              <a:solidFill>
                <a:srgbClr val="A99002"/>
              </a:solidFill>
              <a:latin typeface="汉仪旗黑-85S" panose="00020600040101010101" pitchFamily="18" charset="-122"/>
              <a:ea typeface="汉仪旗黑-85S" panose="00020600040101010101" pitchFamily="18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4294967295"/>
            <p:custDataLst>
              <p:tags r:id="rId5"/>
            </p:custDataLst>
          </p:nvPr>
        </p:nvSpPr>
        <p:spPr>
          <a:xfrm>
            <a:off x="838200" y="1525905"/>
            <a:ext cx="10515600" cy="3661410"/>
          </a:xfrm>
        </p:spPr>
        <p:txBody>
          <a:bodyPr>
            <a:normAutofit/>
          </a:bodyPr>
          <a:lstStyle/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20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表单输入限制</a:t>
            </a:r>
            <a:endParaRPr lang="zh-CN" altLang="en-US" sz="2200">
              <a:solidFill>
                <a:srgbClr val="404040"/>
              </a:solidFill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20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表单值验证</a:t>
            </a:r>
            <a:endParaRPr lang="en-US" altLang="zh-CN" sz="2200">
              <a:solidFill>
                <a:srgbClr val="404040"/>
              </a:solidFill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20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上传文件后缀名限制</a:t>
            </a:r>
            <a:endParaRPr lang="zh-CN" altLang="en-US" sz="2200">
              <a:solidFill>
                <a:srgbClr val="404040"/>
              </a:solidFill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lvl="0" indent="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None/>
            </a:pPr>
            <a:endParaRPr lang="zh-CN" altLang="en-US" sz="2200">
              <a:solidFill>
                <a:srgbClr val="262626"/>
              </a:solidFill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6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 userDrawn="1">
            <p:custDataLst>
              <p:tags r:id="rId1"/>
            </p:custDataLst>
          </p:nvPr>
        </p:nvGrpSpPr>
        <p:grpSpPr>
          <a:xfrm>
            <a:off x="10093002" y="5918505"/>
            <a:ext cx="2123325" cy="939524"/>
            <a:chOff x="10093002" y="5918505"/>
            <a:chExt cx="2123325" cy="939524"/>
          </a:xfrm>
        </p:grpSpPr>
        <p:sp>
          <p:nvSpPr>
            <p:cNvPr id="10" name="Freeform 5"/>
            <p:cNvSpPr/>
            <p:nvPr>
              <p:custDataLst>
                <p:tags r:id="rId2"/>
              </p:custDataLst>
            </p:nvPr>
          </p:nvSpPr>
          <p:spPr>
            <a:xfrm>
              <a:off x="10093002" y="6026500"/>
              <a:ext cx="1561485" cy="831411"/>
            </a:xfrm>
            <a:custGeom>
              <a:avLst/>
              <a:gdLst>
                <a:gd name="connsiteX0" fmla="*/ 624912 w 1561485"/>
                <a:gd name="connsiteY0" fmla="*/ 398 h 831411"/>
                <a:gd name="connsiteX1" fmla="*/ 1073442 w 1561485"/>
                <a:gd name="connsiteY1" fmla="*/ 225092 h 831411"/>
                <a:gd name="connsiteX2" fmla="*/ 1561485 w 1561485"/>
                <a:gd name="connsiteY2" fmla="*/ 831411 h 831411"/>
                <a:gd name="connsiteX3" fmla="*/ 47694 w 1561485"/>
                <a:gd name="connsiteY3" fmla="*/ 831351 h 831411"/>
                <a:gd name="connsiteX4" fmla="*/ 23050 w 1561485"/>
                <a:gd name="connsiteY4" fmla="*/ 769062 h 831411"/>
                <a:gd name="connsiteX5" fmla="*/ 225049 w 1561485"/>
                <a:gd name="connsiteY5" fmla="*/ 133364 h 831411"/>
                <a:gd name="connsiteX6" fmla="*/ 552466 w 1561485"/>
                <a:gd name="connsiteY6" fmla="*/ 2110 h 831411"/>
                <a:gd name="connsiteX7" fmla="*/ 624912 w 1561485"/>
                <a:gd name="connsiteY7" fmla="*/ 398 h 831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61485" h="831411">
                  <a:moveTo>
                    <a:pt x="624912" y="398"/>
                  </a:moveTo>
                  <a:cubicBezTo>
                    <a:pt x="793782" y="6503"/>
                    <a:pt x="959160" y="83116"/>
                    <a:pt x="1073442" y="225092"/>
                  </a:cubicBezTo>
                  <a:lnTo>
                    <a:pt x="1561485" y="831411"/>
                  </a:lnTo>
                  <a:lnTo>
                    <a:pt x="47694" y="831351"/>
                  </a:lnTo>
                  <a:lnTo>
                    <a:pt x="23050" y="769062"/>
                  </a:lnTo>
                  <a:cubicBezTo>
                    <a:pt x="-41398" y="542916"/>
                    <a:pt x="30360" y="290077"/>
                    <a:pt x="225049" y="133364"/>
                  </a:cubicBezTo>
                  <a:cubicBezTo>
                    <a:pt x="322396" y="55008"/>
                    <a:pt x="436650" y="11811"/>
                    <a:pt x="552466" y="2110"/>
                  </a:cubicBezTo>
                  <a:cubicBezTo>
                    <a:pt x="576592" y="90"/>
                    <a:pt x="600789" y="-477"/>
                    <a:pt x="624912" y="398"/>
                  </a:cubicBezTo>
                  <a:close/>
                </a:path>
              </a:pathLst>
            </a:custGeom>
            <a:solidFill>
              <a:srgbClr val="FCD605">
                <a:alpha val="7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Freeform 6"/>
            <p:cNvSpPr/>
            <p:nvPr>
              <p:custDataLst>
                <p:tags r:id="rId3"/>
              </p:custDataLst>
            </p:nvPr>
          </p:nvSpPr>
          <p:spPr>
            <a:xfrm>
              <a:off x="11384870" y="5918505"/>
              <a:ext cx="831457" cy="939524"/>
            </a:xfrm>
            <a:custGeom>
              <a:avLst/>
              <a:gdLst>
                <a:gd name="connsiteX0" fmla="*/ 308457 w 831457"/>
                <a:gd name="connsiteY0" fmla="*/ 1184 h 939524"/>
                <a:gd name="connsiteX1" fmla="*/ 599262 w 831457"/>
                <a:gd name="connsiteY1" fmla="*/ 125599 h 939524"/>
                <a:gd name="connsiteX2" fmla="*/ 831457 w 831457"/>
                <a:gd name="connsiteY2" fmla="*/ 414067 h 939524"/>
                <a:gd name="connsiteX3" fmla="*/ 831389 w 831457"/>
                <a:gd name="connsiteY3" fmla="*/ 939466 h 939524"/>
                <a:gd name="connsiteX4" fmla="*/ 389533 w 831457"/>
                <a:gd name="connsiteY4" fmla="*/ 939524 h 939524"/>
                <a:gd name="connsiteX5" fmla="*/ 74427 w 831457"/>
                <a:gd name="connsiteY5" fmla="*/ 548052 h 939524"/>
                <a:gd name="connsiteX6" fmla="*/ 125673 w 831457"/>
                <a:gd name="connsiteY6" fmla="*/ 74477 h 939524"/>
                <a:gd name="connsiteX7" fmla="*/ 308457 w 831457"/>
                <a:gd name="connsiteY7" fmla="*/ 1184 h 9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1457" h="939524">
                  <a:moveTo>
                    <a:pt x="308457" y="1184"/>
                  </a:moveTo>
                  <a:cubicBezTo>
                    <a:pt x="416210" y="-7859"/>
                    <a:pt x="526370" y="35043"/>
                    <a:pt x="599262" y="125599"/>
                  </a:cubicBezTo>
                  <a:lnTo>
                    <a:pt x="831457" y="414067"/>
                  </a:lnTo>
                  <a:lnTo>
                    <a:pt x="831389" y="939466"/>
                  </a:lnTo>
                  <a:lnTo>
                    <a:pt x="389533" y="939524"/>
                  </a:lnTo>
                  <a:lnTo>
                    <a:pt x="74427" y="548052"/>
                  </a:lnTo>
                  <a:cubicBezTo>
                    <a:pt x="-42199" y="403162"/>
                    <a:pt x="-19256" y="191135"/>
                    <a:pt x="125673" y="74477"/>
                  </a:cubicBezTo>
                  <a:cubicBezTo>
                    <a:pt x="180021" y="30730"/>
                    <a:pt x="243805" y="6607"/>
                    <a:pt x="308457" y="1184"/>
                  </a:cubicBezTo>
                  <a:close/>
                </a:path>
              </a:pathLst>
            </a:custGeom>
            <a:solidFill>
              <a:srgbClr val="FDE45A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9" name="标题 2"/>
          <p:cNvSpPr>
            <a:spLocks noGrp="1"/>
          </p:cNvSpPr>
          <p:nvPr>
            <p:ph type="title" idx="4294967295"/>
            <p:custDataLst>
              <p:tags r:id="rId4"/>
            </p:custDataLst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兼容多种场景</a:t>
            </a:r>
            <a:endParaRPr lang="zh-CN" altLang="en-US" sz="3400">
              <a:solidFill>
                <a:srgbClr val="A99002"/>
              </a:solidFill>
              <a:latin typeface="汉仪旗黑-85S" panose="00020600040101010101" pitchFamily="18" charset="-122"/>
              <a:ea typeface="汉仪旗黑-85S" panose="00020600040101010101" pitchFamily="18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4294967295"/>
            <p:custDataLst>
              <p:tags r:id="rId5"/>
            </p:custDataLst>
          </p:nvPr>
        </p:nvSpPr>
        <p:spPr>
          <a:xfrm>
            <a:off x="838200" y="1525905"/>
            <a:ext cx="10515600" cy="565785"/>
          </a:xfrm>
        </p:spPr>
        <p:txBody>
          <a:bodyPr>
            <a:normAutofit/>
          </a:bodyPr>
          <a:lstStyle/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20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日期字符串</a:t>
            </a:r>
            <a:endParaRPr lang="en-US" altLang="zh-CN" sz="2200">
              <a:solidFill>
                <a:srgbClr val="404040"/>
              </a:solidFill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lvl="0" indent="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None/>
            </a:pPr>
            <a:endParaRPr lang="zh-CN" altLang="en-US" sz="2200">
              <a:solidFill>
                <a:srgbClr val="262626"/>
              </a:solidFill>
              <a:latin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6" name="图片 5" descr="1594792751(1)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2660" y="2210435"/>
            <a:ext cx="9229725" cy="1362075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 userDrawn="1">
            <p:custDataLst>
              <p:tags r:id="rId1"/>
            </p:custDataLst>
          </p:nvPr>
        </p:nvGrpSpPr>
        <p:grpSpPr>
          <a:xfrm>
            <a:off x="10093002" y="5918505"/>
            <a:ext cx="2123325" cy="939524"/>
            <a:chOff x="10093002" y="5918505"/>
            <a:chExt cx="2123325" cy="939524"/>
          </a:xfrm>
        </p:grpSpPr>
        <p:sp>
          <p:nvSpPr>
            <p:cNvPr id="10" name="Freeform 5"/>
            <p:cNvSpPr/>
            <p:nvPr>
              <p:custDataLst>
                <p:tags r:id="rId2"/>
              </p:custDataLst>
            </p:nvPr>
          </p:nvSpPr>
          <p:spPr>
            <a:xfrm>
              <a:off x="10093002" y="6026500"/>
              <a:ext cx="1561485" cy="831411"/>
            </a:xfrm>
            <a:custGeom>
              <a:avLst/>
              <a:gdLst>
                <a:gd name="connsiteX0" fmla="*/ 624912 w 1561485"/>
                <a:gd name="connsiteY0" fmla="*/ 398 h 831411"/>
                <a:gd name="connsiteX1" fmla="*/ 1073442 w 1561485"/>
                <a:gd name="connsiteY1" fmla="*/ 225092 h 831411"/>
                <a:gd name="connsiteX2" fmla="*/ 1561485 w 1561485"/>
                <a:gd name="connsiteY2" fmla="*/ 831411 h 831411"/>
                <a:gd name="connsiteX3" fmla="*/ 47694 w 1561485"/>
                <a:gd name="connsiteY3" fmla="*/ 831351 h 831411"/>
                <a:gd name="connsiteX4" fmla="*/ 23050 w 1561485"/>
                <a:gd name="connsiteY4" fmla="*/ 769062 h 831411"/>
                <a:gd name="connsiteX5" fmla="*/ 225049 w 1561485"/>
                <a:gd name="connsiteY5" fmla="*/ 133364 h 831411"/>
                <a:gd name="connsiteX6" fmla="*/ 552466 w 1561485"/>
                <a:gd name="connsiteY6" fmla="*/ 2110 h 831411"/>
                <a:gd name="connsiteX7" fmla="*/ 624912 w 1561485"/>
                <a:gd name="connsiteY7" fmla="*/ 398 h 831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61485" h="831411">
                  <a:moveTo>
                    <a:pt x="624912" y="398"/>
                  </a:moveTo>
                  <a:cubicBezTo>
                    <a:pt x="793782" y="6503"/>
                    <a:pt x="959160" y="83116"/>
                    <a:pt x="1073442" y="225092"/>
                  </a:cubicBezTo>
                  <a:lnTo>
                    <a:pt x="1561485" y="831411"/>
                  </a:lnTo>
                  <a:lnTo>
                    <a:pt x="47694" y="831351"/>
                  </a:lnTo>
                  <a:lnTo>
                    <a:pt x="23050" y="769062"/>
                  </a:lnTo>
                  <a:cubicBezTo>
                    <a:pt x="-41398" y="542916"/>
                    <a:pt x="30360" y="290077"/>
                    <a:pt x="225049" y="133364"/>
                  </a:cubicBezTo>
                  <a:cubicBezTo>
                    <a:pt x="322396" y="55008"/>
                    <a:pt x="436650" y="11811"/>
                    <a:pt x="552466" y="2110"/>
                  </a:cubicBezTo>
                  <a:cubicBezTo>
                    <a:pt x="576592" y="90"/>
                    <a:pt x="600789" y="-477"/>
                    <a:pt x="624912" y="398"/>
                  </a:cubicBezTo>
                  <a:close/>
                </a:path>
              </a:pathLst>
            </a:custGeom>
            <a:solidFill>
              <a:srgbClr val="FCD605">
                <a:alpha val="7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Freeform 6"/>
            <p:cNvSpPr/>
            <p:nvPr>
              <p:custDataLst>
                <p:tags r:id="rId3"/>
              </p:custDataLst>
            </p:nvPr>
          </p:nvSpPr>
          <p:spPr>
            <a:xfrm>
              <a:off x="11384870" y="5918505"/>
              <a:ext cx="831457" cy="939524"/>
            </a:xfrm>
            <a:custGeom>
              <a:avLst/>
              <a:gdLst>
                <a:gd name="connsiteX0" fmla="*/ 308457 w 831457"/>
                <a:gd name="connsiteY0" fmla="*/ 1184 h 939524"/>
                <a:gd name="connsiteX1" fmla="*/ 599262 w 831457"/>
                <a:gd name="connsiteY1" fmla="*/ 125599 h 939524"/>
                <a:gd name="connsiteX2" fmla="*/ 831457 w 831457"/>
                <a:gd name="connsiteY2" fmla="*/ 414067 h 939524"/>
                <a:gd name="connsiteX3" fmla="*/ 831389 w 831457"/>
                <a:gd name="connsiteY3" fmla="*/ 939466 h 939524"/>
                <a:gd name="connsiteX4" fmla="*/ 389533 w 831457"/>
                <a:gd name="connsiteY4" fmla="*/ 939524 h 939524"/>
                <a:gd name="connsiteX5" fmla="*/ 74427 w 831457"/>
                <a:gd name="connsiteY5" fmla="*/ 548052 h 939524"/>
                <a:gd name="connsiteX6" fmla="*/ 125673 w 831457"/>
                <a:gd name="connsiteY6" fmla="*/ 74477 h 939524"/>
                <a:gd name="connsiteX7" fmla="*/ 308457 w 831457"/>
                <a:gd name="connsiteY7" fmla="*/ 1184 h 9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1457" h="939524">
                  <a:moveTo>
                    <a:pt x="308457" y="1184"/>
                  </a:moveTo>
                  <a:cubicBezTo>
                    <a:pt x="416210" y="-7859"/>
                    <a:pt x="526370" y="35043"/>
                    <a:pt x="599262" y="125599"/>
                  </a:cubicBezTo>
                  <a:lnTo>
                    <a:pt x="831457" y="414067"/>
                  </a:lnTo>
                  <a:lnTo>
                    <a:pt x="831389" y="939466"/>
                  </a:lnTo>
                  <a:lnTo>
                    <a:pt x="389533" y="939524"/>
                  </a:lnTo>
                  <a:lnTo>
                    <a:pt x="74427" y="548052"/>
                  </a:lnTo>
                  <a:cubicBezTo>
                    <a:pt x="-42199" y="403162"/>
                    <a:pt x="-19256" y="191135"/>
                    <a:pt x="125673" y="74477"/>
                  </a:cubicBezTo>
                  <a:cubicBezTo>
                    <a:pt x="180021" y="30730"/>
                    <a:pt x="243805" y="6607"/>
                    <a:pt x="308457" y="1184"/>
                  </a:cubicBezTo>
                  <a:close/>
                </a:path>
              </a:pathLst>
            </a:custGeom>
            <a:solidFill>
              <a:srgbClr val="FDE45A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4" name="内容占位符 3"/>
          <p:cNvSpPr>
            <a:spLocks noGrp="1"/>
          </p:cNvSpPr>
          <p:nvPr>
            <p:ph sz="quarter" idx="4294967295"/>
            <p:custDataLst>
              <p:tags r:id="rId4"/>
            </p:custDataLst>
          </p:nvPr>
        </p:nvSpPr>
        <p:spPr>
          <a:xfrm>
            <a:off x="869315" y="2625090"/>
            <a:ext cx="10515600" cy="1214120"/>
          </a:xfrm>
        </p:spPr>
        <p:txBody>
          <a:bodyPr>
            <a:normAutofit/>
          </a:bodyPr>
          <a:lstStyle/>
          <a:p>
            <a:pPr marL="0" lvl="0" indent="0" algn="ctr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None/>
            </a:pPr>
            <a:r>
              <a:rPr lang="zh-CN" altLang="en-US" sz="2200" spc="15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存在即为合理</a:t>
            </a:r>
            <a:endParaRPr lang="zh-CN" altLang="en-US" sz="2200" spc="15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lvl="0" indent="0" algn="ctr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None/>
            </a:pPr>
            <a:r>
              <a:rPr lang="zh-CN" altLang="en-US" sz="2200" spc="15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扬</a:t>
            </a:r>
            <a:r>
              <a:rPr lang="zh-CN" altLang="en-US" sz="2200" spc="15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长</a:t>
            </a:r>
            <a:r>
              <a:rPr lang="zh-CN" altLang="en-US" sz="2200" spc="15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避短</a:t>
            </a:r>
            <a:endParaRPr lang="zh-CN" altLang="en-US" sz="2200" spc="15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lvl="0" indent="0" algn="ctr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None/>
            </a:pPr>
            <a:endParaRPr lang="zh-CN" altLang="en-US" sz="2200">
              <a:solidFill>
                <a:srgbClr val="262626"/>
              </a:solidFill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5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zh-CN" sz="4400"/>
              <a:t>常用语法</a:t>
            </a:r>
            <a:endParaRPr lang="zh-CN" altLang="zh-CN" sz="4400"/>
          </a:p>
        </p:txBody>
      </p:sp>
    </p:spTree>
    <p:custDataLst>
      <p:tags r:id="rId2"/>
    </p:custData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 userDrawn="1">
            <p:custDataLst>
              <p:tags r:id="rId1"/>
            </p:custDataLst>
          </p:nvPr>
        </p:nvGrpSpPr>
        <p:grpSpPr>
          <a:xfrm>
            <a:off x="10093002" y="5918505"/>
            <a:ext cx="2123325" cy="939524"/>
            <a:chOff x="10093002" y="5918505"/>
            <a:chExt cx="2123325" cy="939524"/>
          </a:xfrm>
        </p:grpSpPr>
        <p:sp>
          <p:nvSpPr>
            <p:cNvPr id="10" name="Freeform 5"/>
            <p:cNvSpPr/>
            <p:nvPr>
              <p:custDataLst>
                <p:tags r:id="rId2"/>
              </p:custDataLst>
            </p:nvPr>
          </p:nvSpPr>
          <p:spPr>
            <a:xfrm>
              <a:off x="10093002" y="6026500"/>
              <a:ext cx="1561485" cy="831411"/>
            </a:xfrm>
            <a:custGeom>
              <a:avLst/>
              <a:gdLst>
                <a:gd name="connsiteX0" fmla="*/ 624912 w 1561485"/>
                <a:gd name="connsiteY0" fmla="*/ 398 h 831411"/>
                <a:gd name="connsiteX1" fmla="*/ 1073442 w 1561485"/>
                <a:gd name="connsiteY1" fmla="*/ 225092 h 831411"/>
                <a:gd name="connsiteX2" fmla="*/ 1561485 w 1561485"/>
                <a:gd name="connsiteY2" fmla="*/ 831411 h 831411"/>
                <a:gd name="connsiteX3" fmla="*/ 47694 w 1561485"/>
                <a:gd name="connsiteY3" fmla="*/ 831351 h 831411"/>
                <a:gd name="connsiteX4" fmla="*/ 23050 w 1561485"/>
                <a:gd name="connsiteY4" fmla="*/ 769062 h 831411"/>
                <a:gd name="connsiteX5" fmla="*/ 225049 w 1561485"/>
                <a:gd name="connsiteY5" fmla="*/ 133364 h 831411"/>
                <a:gd name="connsiteX6" fmla="*/ 552466 w 1561485"/>
                <a:gd name="connsiteY6" fmla="*/ 2110 h 831411"/>
                <a:gd name="connsiteX7" fmla="*/ 624912 w 1561485"/>
                <a:gd name="connsiteY7" fmla="*/ 398 h 831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61485" h="831411">
                  <a:moveTo>
                    <a:pt x="624912" y="398"/>
                  </a:moveTo>
                  <a:cubicBezTo>
                    <a:pt x="793782" y="6503"/>
                    <a:pt x="959160" y="83116"/>
                    <a:pt x="1073442" y="225092"/>
                  </a:cubicBezTo>
                  <a:lnTo>
                    <a:pt x="1561485" y="831411"/>
                  </a:lnTo>
                  <a:lnTo>
                    <a:pt x="47694" y="831351"/>
                  </a:lnTo>
                  <a:lnTo>
                    <a:pt x="23050" y="769062"/>
                  </a:lnTo>
                  <a:cubicBezTo>
                    <a:pt x="-41398" y="542916"/>
                    <a:pt x="30360" y="290077"/>
                    <a:pt x="225049" y="133364"/>
                  </a:cubicBezTo>
                  <a:cubicBezTo>
                    <a:pt x="322396" y="55008"/>
                    <a:pt x="436650" y="11811"/>
                    <a:pt x="552466" y="2110"/>
                  </a:cubicBezTo>
                  <a:cubicBezTo>
                    <a:pt x="576592" y="90"/>
                    <a:pt x="600789" y="-477"/>
                    <a:pt x="624912" y="398"/>
                  </a:cubicBezTo>
                  <a:close/>
                </a:path>
              </a:pathLst>
            </a:custGeom>
            <a:solidFill>
              <a:srgbClr val="FCD605">
                <a:alpha val="7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Freeform 6"/>
            <p:cNvSpPr/>
            <p:nvPr>
              <p:custDataLst>
                <p:tags r:id="rId3"/>
              </p:custDataLst>
            </p:nvPr>
          </p:nvSpPr>
          <p:spPr>
            <a:xfrm>
              <a:off x="11384870" y="5918505"/>
              <a:ext cx="831457" cy="939524"/>
            </a:xfrm>
            <a:custGeom>
              <a:avLst/>
              <a:gdLst>
                <a:gd name="connsiteX0" fmla="*/ 308457 w 831457"/>
                <a:gd name="connsiteY0" fmla="*/ 1184 h 939524"/>
                <a:gd name="connsiteX1" fmla="*/ 599262 w 831457"/>
                <a:gd name="connsiteY1" fmla="*/ 125599 h 939524"/>
                <a:gd name="connsiteX2" fmla="*/ 831457 w 831457"/>
                <a:gd name="connsiteY2" fmla="*/ 414067 h 939524"/>
                <a:gd name="connsiteX3" fmla="*/ 831389 w 831457"/>
                <a:gd name="connsiteY3" fmla="*/ 939466 h 939524"/>
                <a:gd name="connsiteX4" fmla="*/ 389533 w 831457"/>
                <a:gd name="connsiteY4" fmla="*/ 939524 h 939524"/>
                <a:gd name="connsiteX5" fmla="*/ 74427 w 831457"/>
                <a:gd name="connsiteY5" fmla="*/ 548052 h 939524"/>
                <a:gd name="connsiteX6" fmla="*/ 125673 w 831457"/>
                <a:gd name="connsiteY6" fmla="*/ 74477 h 939524"/>
                <a:gd name="connsiteX7" fmla="*/ 308457 w 831457"/>
                <a:gd name="connsiteY7" fmla="*/ 1184 h 9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1457" h="939524">
                  <a:moveTo>
                    <a:pt x="308457" y="1184"/>
                  </a:moveTo>
                  <a:cubicBezTo>
                    <a:pt x="416210" y="-7859"/>
                    <a:pt x="526370" y="35043"/>
                    <a:pt x="599262" y="125599"/>
                  </a:cubicBezTo>
                  <a:lnTo>
                    <a:pt x="831457" y="414067"/>
                  </a:lnTo>
                  <a:lnTo>
                    <a:pt x="831389" y="939466"/>
                  </a:lnTo>
                  <a:lnTo>
                    <a:pt x="389533" y="939524"/>
                  </a:lnTo>
                  <a:lnTo>
                    <a:pt x="74427" y="548052"/>
                  </a:lnTo>
                  <a:cubicBezTo>
                    <a:pt x="-42199" y="403162"/>
                    <a:pt x="-19256" y="191135"/>
                    <a:pt x="125673" y="74477"/>
                  </a:cubicBezTo>
                  <a:cubicBezTo>
                    <a:pt x="180021" y="30730"/>
                    <a:pt x="243805" y="6607"/>
                    <a:pt x="308457" y="1184"/>
                  </a:cubicBezTo>
                  <a:close/>
                </a:path>
              </a:pathLst>
            </a:custGeom>
            <a:solidFill>
              <a:srgbClr val="FDE45A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9" name="标题 2"/>
          <p:cNvSpPr>
            <a:spLocks noGrp="1"/>
          </p:cNvSpPr>
          <p:nvPr>
            <p:ph type="title" idx="4294967295"/>
            <p:custDataLst>
              <p:tags r:id="rId4"/>
            </p:custDataLst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\d</a:t>
            </a:r>
            <a:endParaRPr lang="en-US" altLang="zh-CN" sz="3400">
              <a:solidFill>
                <a:srgbClr val="A99002"/>
              </a:solidFill>
              <a:latin typeface="汉仪旗黑-85S" panose="00020600040101010101" pitchFamily="18" charset="-122"/>
              <a:ea typeface="汉仪旗黑-85S" panose="00020600040101010101" pitchFamily="18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4294967295"/>
            <p:custDataLst>
              <p:tags r:id="rId5"/>
            </p:custDataLst>
          </p:nvPr>
        </p:nvSpPr>
        <p:spPr>
          <a:xfrm>
            <a:off x="838200" y="1125220"/>
            <a:ext cx="10515600" cy="565785"/>
          </a:xfrm>
        </p:spPr>
        <p:txBody>
          <a:bodyPr>
            <a:normAutofit/>
          </a:bodyPr>
          <a:lstStyle/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20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匹配数字</a:t>
            </a:r>
            <a:r>
              <a:rPr lang="en-US" altLang="zh-CN" sz="220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0-9</a:t>
            </a:r>
            <a:endParaRPr lang="en-US" altLang="zh-CN" sz="2200">
              <a:solidFill>
                <a:srgbClr val="404040"/>
              </a:solidFill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lvl="0" indent="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None/>
            </a:pPr>
            <a:endParaRPr lang="zh-CN" altLang="en-US" sz="2200">
              <a:solidFill>
                <a:srgbClr val="262626"/>
              </a:solidFill>
              <a:latin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6305" y="1691005"/>
            <a:ext cx="8168640" cy="4771390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 userDrawn="1">
            <p:custDataLst>
              <p:tags r:id="rId1"/>
            </p:custDataLst>
          </p:nvPr>
        </p:nvGrpSpPr>
        <p:grpSpPr>
          <a:xfrm>
            <a:off x="10093002" y="5918505"/>
            <a:ext cx="2123325" cy="939524"/>
            <a:chOff x="10093002" y="5918505"/>
            <a:chExt cx="2123325" cy="939524"/>
          </a:xfrm>
        </p:grpSpPr>
        <p:sp>
          <p:nvSpPr>
            <p:cNvPr id="10" name="Freeform 5"/>
            <p:cNvSpPr/>
            <p:nvPr>
              <p:custDataLst>
                <p:tags r:id="rId2"/>
              </p:custDataLst>
            </p:nvPr>
          </p:nvSpPr>
          <p:spPr>
            <a:xfrm>
              <a:off x="10093002" y="6026500"/>
              <a:ext cx="1561485" cy="831411"/>
            </a:xfrm>
            <a:custGeom>
              <a:avLst/>
              <a:gdLst>
                <a:gd name="connsiteX0" fmla="*/ 624912 w 1561485"/>
                <a:gd name="connsiteY0" fmla="*/ 398 h 831411"/>
                <a:gd name="connsiteX1" fmla="*/ 1073442 w 1561485"/>
                <a:gd name="connsiteY1" fmla="*/ 225092 h 831411"/>
                <a:gd name="connsiteX2" fmla="*/ 1561485 w 1561485"/>
                <a:gd name="connsiteY2" fmla="*/ 831411 h 831411"/>
                <a:gd name="connsiteX3" fmla="*/ 47694 w 1561485"/>
                <a:gd name="connsiteY3" fmla="*/ 831351 h 831411"/>
                <a:gd name="connsiteX4" fmla="*/ 23050 w 1561485"/>
                <a:gd name="connsiteY4" fmla="*/ 769062 h 831411"/>
                <a:gd name="connsiteX5" fmla="*/ 225049 w 1561485"/>
                <a:gd name="connsiteY5" fmla="*/ 133364 h 831411"/>
                <a:gd name="connsiteX6" fmla="*/ 552466 w 1561485"/>
                <a:gd name="connsiteY6" fmla="*/ 2110 h 831411"/>
                <a:gd name="connsiteX7" fmla="*/ 624912 w 1561485"/>
                <a:gd name="connsiteY7" fmla="*/ 398 h 831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61485" h="831411">
                  <a:moveTo>
                    <a:pt x="624912" y="398"/>
                  </a:moveTo>
                  <a:cubicBezTo>
                    <a:pt x="793782" y="6503"/>
                    <a:pt x="959160" y="83116"/>
                    <a:pt x="1073442" y="225092"/>
                  </a:cubicBezTo>
                  <a:lnTo>
                    <a:pt x="1561485" y="831411"/>
                  </a:lnTo>
                  <a:lnTo>
                    <a:pt x="47694" y="831351"/>
                  </a:lnTo>
                  <a:lnTo>
                    <a:pt x="23050" y="769062"/>
                  </a:lnTo>
                  <a:cubicBezTo>
                    <a:pt x="-41398" y="542916"/>
                    <a:pt x="30360" y="290077"/>
                    <a:pt x="225049" y="133364"/>
                  </a:cubicBezTo>
                  <a:cubicBezTo>
                    <a:pt x="322396" y="55008"/>
                    <a:pt x="436650" y="11811"/>
                    <a:pt x="552466" y="2110"/>
                  </a:cubicBezTo>
                  <a:cubicBezTo>
                    <a:pt x="576592" y="90"/>
                    <a:pt x="600789" y="-477"/>
                    <a:pt x="624912" y="398"/>
                  </a:cubicBezTo>
                  <a:close/>
                </a:path>
              </a:pathLst>
            </a:custGeom>
            <a:solidFill>
              <a:srgbClr val="FCD605">
                <a:alpha val="7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Freeform 6"/>
            <p:cNvSpPr/>
            <p:nvPr>
              <p:custDataLst>
                <p:tags r:id="rId3"/>
              </p:custDataLst>
            </p:nvPr>
          </p:nvSpPr>
          <p:spPr>
            <a:xfrm>
              <a:off x="11384870" y="5918505"/>
              <a:ext cx="831457" cy="939524"/>
            </a:xfrm>
            <a:custGeom>
              <a:avLst/>
              <a:gdLst>
                <a:gd name="connsiteX0" fmla="*/ 308457 w 831457"/>
                <a:gd name="connsiteY0" fmla="*/ 1184 h 939524"/>
                <a:gd name="connsiteX1" fmla="*/ 599262 w 831457"/>
                <a:gd name="connsiteY1" fmla="*/ 125599 h 939524"/>
                <a:gd name="connsiteX2" fmla="*/ 831457 w 831457"/>
                <a:gd name="connsiteY2" fmla="*/ 414067 h 939524"/>
                <a:gd name="connsiteX3" fmla="*/ 831389 w 831457"/>
                <a:gd name="connsiteY3" fmla="*/ 939466 h 939524"/>
                <a:gd name="connsiteX4" fmla="*/ 389533 w 831457"/>
                <a:gd name="connsiteY4" fmla="*/ 939524 h 939524"/>
                <a:gd name="connsiteX5" fmla="*/ 74427 w 831457"/>
                <a:gd name="connsiteY5" fmla="*/ 548052 h 939524"/>
                <a:gd name="connsiteX6" fmla="*/ 125673 w 831457"/>
                <a:gd name="connsiteY6" fmla="*/ 74477 h 939524"/>
                <a:gd name="connsiteX7" fmla="*/ 308457 w 831457"/>
                <a:gd name="connsiteY7" fmla="*/ 1184 h 9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1457" h="939524">
                  <a:moveTo>
                    <a:pt x="308457" y="1184"/>
                  </a:moveTo>
                  <a:cubicBezTo>
                    <a:pt x="416210" y="-7859"/>
                    <a:pt x="526370" y="35043"/>
                    <a:pt x="599262" y="125599"/>
                  </a:cubicBezTo>
                  <a:lnTo>
                    <a:pt x="831457" y="414067"/>
                  </a:lnTo>
                  <a:lnTo>
                    <a:pt x="831389" y="939466"/>
                  </a:lnTo>
                  <a:lnTo>
                    <a:pt x="389533" y="939524"/>
                  </a:lnTo>
                  <a:lnTo>
                    <a:pt x="74427" y="548052"/>
                  </a:lnTo>
                  <a:cubicBezTo>
                    <a:pt x="-42199" y="403162"/>
                    <a:pt x="-19256" y="191135"/>
                    <a:pt x="125673" y="74477"/>
                  </a:cubicBezTo>
                  <a:cubicBezTo>
                    <a:pt x="180021" y="30730"/>
                    <a:pt x="243805" y="6607"/>
                    <a:pt x="308457" y="1184"/>
                  </a:cubicBezTo>
                  <a:close/>
                </a:path>
              </a:pathLst>
            </a:custGeom>
            <a:solidFill>
              <a:srgbClr val="FDE45A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9" name="标题 2"/>
          <p:cNvSpPr>
            <a:spLocks noGrp="1"/>
          </p:cNvSpPr>
          <p:nvPr>
            <p:ph type="title" idx="4294967295"/>
            <p:custDataLst>
              <p:tags r:id="rId4"/>
            </p:custDataLst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\s</a:t>
            </a:r>
            <a:endParaRPr lang="en-US" altLang="zh-CN" sz="3400">
              <a:solidFill>
                <a:srgbClr val="A99002"/>
              </a:solidFill>
              <a:latin typeface="汉仪旗黑-85S" panose="00020600040101010101" pitchFamily="18" charset="-122"/>
              <a:ea typeface="汉仪旗黑-85S" panose="00020600040101010101" pitchFamily="18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4294967295"/>
            <p:custDataLst>
              <p:tags r:id="rId5"/>
            </p:custDataLst>
          </p:nvPr>
        </p:nvSpPr>
        <p:spPr>
          <a:xfrm>
            <a:off x="838200" y="1276350"/>
            <a:ext cx="10515600" cy="2471420"/>
          </a:xfrm>
        </p:spPr>
        <p:txBody>
          <a:bodyPr>
            <a:normAutofit fontScale="92500" lnSpcReduction="10000"/>
          </a:bodyPr>
          <a:lstStyle/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20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空白符</a:t>
            </a:r>
            <a:endParaRPr lang="zh-CN" altLang="en-US" sz="2200">
              <a:solidFill>
                <a:srgbClr val="404040"/>
              </a:solidFill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20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制表符</a:t>
            </a:r>
            <a:r>
              <a:rPr lang="en-US" altLang="zh-CN" sz="220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:\t</a:t>
            </a:r>
            <a:endParaRPr lang="en-US" altLang="zh-CN" sz="2200">
              <a:solidFill>
                <a:srgbClr val="404040"/>
              </a:solidFill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20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回车</a:t>
            </a:r>
            <a:r>
              <a:rPr lang="en-US" altLang="zh-CN" sz="220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:\r</a:t>
            </a:r>
            <a:endParaRPr lang="en-US" altLang="zh-CN" sz="2200">
              <a:solidFill>
                <a:srgbClr val="404040"/>
              </a:solidFill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20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换行</a:t>
            </a:r>
            <a:r>
              <a:rPr lang="en-US" altLang="zh-CN" sz="220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:\n</a:t>
            </a:r>
            <a:endParaRPr lang="en-US" altLang="zh-CN" sz="2200">
              <a:solidFill>
                <a:srgbClr val="404040"/>
              </a:solidFill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20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换页符</a:t>
            </a:r>
            <a:r>
              <a:rPr lang="en-US" altLang="zh-CN" sz="220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:\f</a:t>
            </a:r>
            <a:endParaRPr lang="en-US" altLang="zh-CN" sz="2200">
              <a:solidFill>
                <a:srgbClr val="404040"/>
              </a:solidFill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endParaRPr lang="en-US" altLang="zh-CN" sz="2200">
              <a:solidFill>
                <a:srgbClr val="404040"/>
              </a:solidFill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lvl="0" indent="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None/>
            </a:pPr>
            <a:endParaRPr lang="zh-CN" altLang="en-US" sz="2200">
              <a:solidFill>
                <a:srgbClr val="262626"/>
              </a:solidFill>
              <a:latin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6315" y="3747770"/>
            <a:ext cx="9001125" cy="2381250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 userDrawn="1">
            <p:custDataLst>
              <p:tags r:id="rId1"/>
            </p:custDataLst>
          </p:nvPr>
        </p:nvGrpSpPr>
        <p:grpSpPr>
          <a:xfrm>
            <a:off x="10093002" y="5918505"/>
            <a:ext cx="2123325" cy="939524"/>
            <a:chOff x="10093002" y="5918505"/>
            <a:chExt cx="2123325" cy="939524"/>
          </a:xfrm>
        </p:grpSpPr>
        <p:sp>
          <p:nvSpPr>
            <p:cNvPr id="10" name="Freeform 5"/>
            <p:cNvSpPr/>
            <p:nvPr>
              <p:custDataLst>
                <p:tags r:id="rId2"/>
              </p:custDataLst>
            </p:nvPr>
          </p:nvSpPr>
          <p:spPr>
            <a:xfrm>
              <a:off x="10093002" y="6026500"/>
              <a:ext cx="1561485" cy="831411"/>
            </a:xfrm>
            <a:custGeom>
              <a:avLst/>
              <a:gdLst>
                <a:gd name="connsiteX0" fmla="*/ 624912 w 1561485"/>
                <a:gd name="connsiteY0" fmla="*/ 398 h 831411"/>
                <a:gd name="connsiteX1" fmla="*/ 1073442 w 1561485"/>
                <a:gd name="connsiteY1" fmla="*/ 225092 h 831411"/>
                <a:gd name="connsiteX2" fmla="*/ 1561485 w 1561485"/>
                <a:gd name="connsiteY2" fmla="*/ 831411 h 831411"/>
                <a:gd name="connsiteX3" fmla="*/ 47694 w 1561485"/>
                <a:gd name="connsiteY3" fmla="*/ 831351 h 831411"/>
                <a:gd name="connsiteX4" fmla="*/ 23050 w 1561485"/>
                <a:gd name="connsiteY4" fmla="*/ 769062 h 831411"/>
                <a:gd name="connsiteX5" fmla="*/ 225049 w 1561485"/>
                <a:gd name="connsiteY5" fmla="*/ 133364 h 831411"/>
                <a:gd name="connsiteX6" fmla="*/ 552466 w 1561485"/>
                <a:gd name="connsiteY6" fmla="*/ 2110 h 831411"/>
                <a:gd name="connsiteX7" fmla="*/ 624912 w 1561485"/>
                <a:gd name="connsiteY7" fmla="*/ 398 h 831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61485" h="831411">
                  <a:moveTo>
                    <a:pt x="624912" y="398"/>
                  </a:moveTo>
                  <a:cubicBezTo>
                    <a:pt x="793782" y="6503"/>
                    <a:pt x="959160" y="83116"/>
                    <a:pt x="1073442" y="225092"/>
                  </a:cubicBezTo>
                  <a:lnTo>
                    <a:pt x="1561485" y="831411"/>
                  </a:lnTo>
                  <a:lnTo>
                    <a:pt x="47694" y="831351"/>
                  </a:lnTo>
                  <a:lnTo>
                    <a:pt x="23050" y="769062"/>
                  </a:lnTo>
                  <a:cubicBezTo>
                    <a:pt x="-41398" y="542916"/>
                    <a:pt x="30360" y="290077"/>
                    <a:pt x="225049" y="133364"/>
                  </a:cubicBezTo>
                  <a:cubicBezTo>
                    <a:pt x="322396" y="55008"/>
                    <a:pt x="436650" y="11811"/>
                    <a:pt x="552466" y="2110"/>
                  </a:cubicBezTo>
                  <a:cubicBezTo>
                    <a:pt x="576592" y="90"/>
                    <a:pt x="600789" y="-477"/>
                    <a:pt x="624912" y="398"/>
                  </a:cubicBezTo>
                  <a:close/>
                </a:path>
              </a:pathLst>
            </a:custGeom>
            <a:solidFill>
              <a:srgbClr val="FCD605">
                <a:alpha val="7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Freeform 6"/>
            <p:cNvSpPr/>
            <p:nvPr>
              <p:custDataLst>
                <p:tags r:id="rId3"/>
              </p:custDataLst>
            </p:nvPr>
          </p:nvSpPr>
          <p:spPr>
            <a:xfrm>
              <a:off x="11384870" y="5918505"/>
              <a:ext cx="831457" cy="939524"/>
            </a:xfrm>
            <a:custGeom>
              <a:avLst/>
              <a:gdLst>
                <a:gd name="connsiteX0" fmla="*/ 308457 w 831457"/>
                <a:gd name="connsiteY0" fmla="*/ 1184 h 939524"/>
                <a:gd name="connsiteX1" fmla="*/ 599262 w 831457"/>
                <a:gd name="connsiteY1" fmla="*/ 125599 h 939524"/>
                <a:gd name="connsiteX2" fmla="*/ 831457 w 831457"/>
                <a:gd name="connsiteY2" fmla="*/ 414067 h 939524"/>
                <a:gd name="connsiteX3" fmla="*/ 831389 w 831457"/>
                <a:gd name="connsiteY3" fmla="*/ 939466 h 939524"/>
                <a:gd name="connsiteX4" fmla="*/ 389533 w 831457"/>
                <a:gd name="connsiteY4" fmla="*/ 939524 h 939524"/>
                <a:gd name="connsiteX5" fmla="*/ 74427 w 831457"/>
                <a:gd name="connsiteY5" fmla="*/ 548052 h 939524"/>
                <a:gd name="connsiteX6" fmla="*/ 125673 w 831457"/>
                <a:gd name="connsiteY6" fmla="*/ 74477 h 939524"/>
                <a:gd name="connsiteX7" fmla="*/ 308457 w 831457"/>
                <a:gd name="connsiteY7" fmla="*/ 1184 h 9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1457" h="939524">
                  <a:moveTo>
                    <a:pt x="308457" y="1184"/>
                  </a:moveTo>
                  <a:cubicBezTo>
                    <a:pt x="416210" y="-7859"/>
                    <a:pt x="526370" y="35043"/>
                    <a:pt x="599262" y="125599"/>
                  </a:cubicBezTo>
                  <a:lnTo>
                    <a:pt x="831457" y="414067"/>
                  </a:lnTo>
                  <a:lnTo>
                    <a:pt x="831389" y="939466"/>
                  </a:lnTo>
                  <a:lnTo>
                    <a:pt x="389533" y="939524"/>
                  </a:lnTo>
                  <a:lnTo>
                    <a:pt x="74427" y="548052"/>
                  </a:lnTo>
                  <a:cubicBezTo>
                    <a:pt x="-42199" y="403162"/>
                    <a:pt x="-19256" y="191135"/>
                    <a:pt x="125673" y="74477"/>
                  </a:cubicBezTo>
                  <a:cubicBezTo>
                    <a:pt x="180021" y="30730"/>
                    <a:pt x="243805" y="6607"/>
                    <a:pt x="308457" y="1184"/>
                  </a:cubicBezTo>
                  <a:close/>
                </a:path>
              </a:pathLst>
            </a:custGeom>
            <a:solidFill>
              <a:srgbClr val="FDE45A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9" name="标题 2"/>
          <p:cNvSpPr>
            <a:spLocks noGrp="1"/>
          </p:cNvSpPr>
          <p:nvPr>
            <p:ph type="title" idx="4294967295"/>
            <p:custDataLst>
              <p:tags r:id="rId4"/>
            </p:custDataLst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\w</a:t>
            </a:r>
            <a:endParaRPr lang="en-US" altLang="zh-CN" sz="3400">
              <a:solidFill>
                <a:srgbClr val="A99002"/>
              </a:solidFill>
              <a:latin typeface="汉仪旗黑-85S" panose="00020600040101010101" pitchFamily="18" charset="-122"/>
              <a:ea typeface="汉仪旗黑-85S" panose="00020600040101010101" pitchFamily="18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4294967295"/>
            <p:custDataLst>
              <p:tags r:id="rId5"/>
            </p:custDataLst>
          </p:nvPr>
        </p:nvSpPr>
        <p:spPr>
          <a:xfrm>
            <a:off x="838200" y="1525905"/>
            <a:ext cx="10515600" cy="1772920"/>
          </a:xfrm>
        </p:spPr>
        <p:txBody>
          <a:bodyPr>
            <a:normAutofit fontScale="90000" lnSpcReduction="20000"/>
          </a:bodyPr>
          <a:lstStyle/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20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小写字母</a:t>
            </a:r>
            <a:r>
              <a:rPr lang="en-US" altLang="zh-CN" sz="220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a-z</a:t>
            </a:r>
            <a:endParaRPr lang="en-US" altLang="zh-CN" sz="2200">
              <a:solidFill>
                <a:srgbClr val="404040"/>
              </a:solidFill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20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大写字母</a:t>
            </a:r>
            <a:r>
              <a:rPr lang="en-US" altLang="zh-CN" sz="220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A-Z</a:t>
            </a:r>
            <a:endParaRPr lang="en-US" altLang="zh-CN" sz="2200">
              <a:solidFill>
                <a:srgbClr val="404040"/>
              </a:solidFill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20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数字</a:t>
            </a:r>
            <a:r>
              <a:rPr lang="en-US" altLang="zh-CN" sz="220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0-9</a:t>
            </a:r>
            <a:endParaRPr lang="en-US" altLang="zh-CN" sz="2200">
              <a:solidFill>
                <a:srgbClr val="404040"/>
              </a:solidFill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20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下划线</a:t>
            </a:r>
            <a:r>
              <a:rPr lang="en-US" altLang="zh-CN" sz="220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_</a:t>
            </a:r>
            <a:endParaRPr lang="en-US" altLang="zh-CN" sz="2200">
              <a:solidFill>
                <a:srgbClr val="404040"/>
              </a:solidFill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lvl="0" indent="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None/>
            </a:pPr>
            <a:endParaRPr lang="zh-CN" altLang="en-US" sz="2200">
              <a:solidFill>
                <a:srgbClr val="262626"/>
              </a:solidFill>
              <a:latin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47210" y="1503045"/>
            <a:ext cx="6604000" cy="4415155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 userDrawn="1">
            <p:custDataLst>
              <p:tags r:id="rId1"/>
            </p:custDataLst>
          </p:nvPr>
        </p:nvGrpSpPr>
        <p:grpSpPr>
          <a:xfrm>
            <a:off x="10093002" y="5918505"/>
            <a:ext cx="2123325" cy="939524"/>
            <a:chOff x="10093002" y="5918505"/>
            <a:chExt cx="2123325" cy="939524"/>
          </a:xfrm>
        </p:grpSpPr>
        <p:sp>
          <p:nvSpPr>
            <p:cNvPr id="10" name="Freeform 5"/>
            <p:cNvSpPr/>
            <p:nvPr>
              <p:custDataLst>
                <p:tags r:id="rId2"/>
              </p:custDataLst>
            </p:nvPr>
          </p:nvSpPr>
          <p:spPr>
            <a:xfrm>
              <a:off x="10093002" y="6026500"/>
              <a:ext cx="1561485" cy="831411"/>
            </a:xfrm>
            <a:custGeom>
              <a:avLst/>
              <a:gdLst>
                <a:gd name="connsiteX0" fmla="*/ 624912 w 1561485"/>
                <a:gd name="connsiteY0" fmla="*/ 398 h 831411"/>
                <a:gd name="connsiteX1" fmla="*/ 1073442 w 1561485"/>
                <a:gd name="connsiteY1" fmla="*/ 225092 h 831411"/>
                <a:gd name="connsiteX2" fmla="*/ 1561485 w 1561485"/>
                <a:gd name="connsiteY2" fmla="*/ 831411 h 831411"/>
                <a:gd name="connsiteX3" fmla="*/ 47694 w 1561485"/>
                <a:gd name="connsiteY3" fmla="*/ 831351 h 831411"/>
                <a:gd name="connsiteX4" fmla="*/ 23050 w 1561485"/>
                <a:gd name="connsiteY4" fmla="*/ 769062 h 831411"/>
                <a:gd name="connsiteX5" fmla="*/ 225049 w 1561485"/>
                <a:gd name="connsiteY5" fmla="*/ 133364 h 831411"/>
                <a:gd name="connsiteX6" fmla="*/ 552466 w 1561485"/>
                <a:gd name="connsiteY6" fmla="*/ 2110 h 831411"/>
                <a:gd name="connsiteX7" fmla="*/ 624912 w 1561485"/>
                <a:gd name="connsiteY7" fmla="*/ 398 h 831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61485" h="831411">
                  <a:moveTo>
                    <a:pt x="624912" y="398"/>
                  </a:moveTo>
                  <a:cubicBezTo>
                    <a:pt x="793782" y="6503"/>
                    <a:pt x="959160" y="83116"/>
                    <a:pt x="1073442" y="225092"/>
                  </a:cubicBezTo>
                  <a:lnTo>
                    <a:pt x="1561485" y="831411"/>
                  </a:lnTo>
                  <a:lnTo>
                    <a:pt x="47694" y="831351"/>
                  </a:lnTo>
                  <a:lnTo>
                    <a:pt x="23050" y="769062"/>
                  </a:lnTo>
                  <a:cubicBezTo>
                    <a:pt x="-41398" y="542916"/>
                    <a:pt x="30360" y="290077"/>
                    <a:pt x="225049" y="133364"/>
                  </a:cubicBezTo>
                  <a:cubicBezTo>
                    <a:pt x="322396" y="55008"/>
                    <a:pt x="436650" y="11811"/>
                    <a:pt x="552466" y="2110"/>
                  </a:cubicBezTo>
                  <a:cubicBezTo>
                    <a:pt x="576592" y="90"/>
                    <a:pt x="600789" y="-477"/>
                    <a:pt x="624912" y="398"/>
                  </a:cubicBezTo>
                  <a:close/>
                </a:path>
              </a:pathLst>
            </a:custGeom>
            <a:solidFill>
              <a:srgbClr val="FCD605">
                <a:alpha val="7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Freeform 6"/>
            <p:cNvSpPr/>
            <p:nvPr>
              <p:custDataLst>
                <p:tags r:id="rId3"/>
              </p:custDataLst>
            </p:nvPr>
          </p:nvSpPr>
          <p:spPr>
            <a:xfrm>
              <a:off x="11384870" y="5918505"/>
              <a:ext cx="831457" cy="939524"/>
            </a:xfrm>
            <a:custGeom>
              <a:avLst/>
              <a:gdLst>
                <a:gd name="connsiteX0" fmla="*/ 308457 w 831457"/>
                <a:gd name="connsiteY0" fmla="*/ 1184 h 939524"/>
                <a:gd name="connsiteX1" fmla="*/ 599262 w 831457"/>
                <a:gd name="connsiteY1" fmla="*/ 125599 h 939524"/>
                <a:gd name="connsiteX2" fmla="*/ 831457 w 831457"/>
                <a:gd name="connsiteY2" fmla="*/ 414067 h 939524"/>
                <a:gd name="connsiteX3" fmla="*/ 831389 w 831457"/>
                <a:gd name="connsiteY3" fmla="*/ 939466 h 939524"/>
                <a:gd name="connsiteX4" fmla="*/ 389533 w 831457"/>
                <a:gd name="connsiteY4" fmla="*/ 939524 h 939524"/>
                <a:gd name="connsiteX5" fmla="*/ 74427 w 831457"/>
                <a:gd name="connsiteY5" fmla="*/ 548052 h 939524"/>
                <a:gd name="connsiteX6" fmla="*/ 125673 w 831457"/>
                <a:gd name="connsiteY6" fmla="*/ 74477 h 939524"/>
                <a:gd name="connsiteX7" fmla="*/ 308457 w 831457"/>
                <a:gd name="connsiteY7" fmla="*/ 1184 h 9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1457" h="939524">
                  <a:moveTo>
                    <a:pt x="308457" y="1184"/>
                  </a:moveTo>
                  <a:cubicBezTo>
                    <a:pt x="416210" y="-7859"/>
                    <a:pt x="526370" y="35043"/>
                    <a:pt x="599262" y="125599"/>
                  </a:cubicBezTo>
                  <a:lnTo>
                    <a:pt x="831457" y="414067"/>
                  </a:lnTo>
                  <a:lnTo>
                    <a:pt x="831389" y="939466"/>
                  </a:lnTo>
                  <a:lnTo>
                    <a:pt x="389533" y="939524"/>
                  </a:lnTo>
                  <a:lnTo>
                    <a:pt x="74427" y="548052"/>
                  </a:lnTo>
                  <a:cubicBezTo>
                    <a:pt x="-42199" y="403162"/>
                    <a:pt x="-19256" y="191135"/>
                    <a:pt x="125673" y="74477"/>
                  </a:cubicBezTo>
                  <a:cubicBezTo>
                    <a:pt x="180021" y="30730"/>
                    <a:pt x="243805" y="6607"/>
                    <a:pt x="308457" y="1184"/>
                  </a:cubicBezTo>
                  <a:close/>
                </a:path>
              </a:pathLst>
            </a:custGeom>
            <a:solidFill>
              <a:srgbClr val="FDE45A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9" name="标题 2"/>
          <p:cNvSpPr>
            <a:spLocks noGrp="1"/>
          </p:cNvSpPr>
          <p:nvPr>
            <p:ph type="title" idx="4294967295"/>
            <p:custDataLst>
              <p:tags r:id="rId4"/>
            </p:custDataLst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开始符和结束符</a:t>
            </a:r>
            <a:endParaRPr lang="zh-CN" altLang="en-US" sz="3400">
              <a:solidFill>
                <a:srgbClr val="A99002"/>
              </a:solidFill>
              <a:latin typeface="汉仪旗黑-85S" panose="00020600040101010101" pitchFamily="18" charset="-122"/>
              <a:ea typeface="汉仪旗黑-85S" panose="00020600040101010101" pitchFamily="18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4294967295"/>
            <p:custDataLst>
              <p:tags r:id="rId5"/>
            </p:custDataLst>
          </p:nvPr>
        </p:nvSpPr>
        <p:spPr>
          <a:xfrm>
            <a:off x="838200" y="1525905"/>
            <a:ext cx="10515600" cy="1772920"/>
          </a:xfrm>
        </p:spPr>
        <p:txBody>
          <a:bodyPr>
            <a:normAutofit/>
          </a:bodyPr>
          <a:lstStyle/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开始</a:t>
            </a:r>
            <a:r>
              <a:rPr lang="en-US" altLang="zh-CN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:^</a:t>
            </a:r>
            <a:endParaRPr lang="en-US" altLang="zh-CN" sz="2200">
              <a:solidFill>
                <a:srgbClr val="262626"/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结束</a:t>
            </a:r>
            <a:r>
              <a:rPr lang="en-US" altLang="zh-CN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: $</a:t>
            </a:r>
            <a:endParaRPr lang="en-US" altLang="zh-CN" sz="2200">
              <a:solidFill>
                <a:srgbClr val="262626"/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零宽字符</a:t>
            </a:r>
            <a:endParaRPr lang="zh-CN" altLang="en-US" sz="2200">
              <a:solidFill>
                <a:srgbClr val="262626"/>
              </a:solidFill>
              <a:latin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0280" y="3450590"/>
            <a:ext cx="8982075" cy="1733550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 userDrawn="1">
            <p:custDataLst>
              <p:tags r:id="rId1"/>
            </p:custDataLst>
          </p:nvPr>
        </p:nvGrpSpPr>
        <p:grpSpPr>
          <a:xfrm>
            <a:off x="10093002" y="5918505"/>
            <a:ext cx="2123325" cy="939524"/>
            <a:chOff x="10093002" y="5918505"/>
            <a:chExt cx="2123325" cy="939524"/>
          </a:xfrm>
        </p:grpSpPr>
        <p:sp>
          <p:nvSpPr>
            <p:cNvPr id="10" name="Freeform 5"/>
            <p:cNvSpPr/>
            <p:nvPr>
              <p:custDataLst>
                <p:tags r:id="rId2"/>
              </p:custDataLst>
            </p:nvPr>
          </p:nvSpPr>
          <p:spPr>
            <a:xfrm>
              <a:off x="10093002" y="6026500"/>
              <a:ext cx="1561485" cy="831411"/>
            </a:xfrm>
            <a:custGeom>
              <a:avLst/>
              <a:gdLst>
                <a:gd name="connsiteX0" fmla="*/ 624912 w 1561485"/>
                <a:gd name="connsiteY0" fmla="*/ 398 h 831411"/>
                <a:gd name="connsiteX1" fmla="*/ 1073442 w 1561485"/>
                <a:gd name="connsiteY1" fmla="*/ 225092 h 831411"/>
                <a:gd name="connsiteX2" fmla="*/ 1561485 w 1561485"/>
                <a:gd name="connsiteY2" fmla="*/ 831411 h 831411"/>
                <a:gd name="connsiteX3" fmla="*/ 47694 w 1561485"/>
                <a:gd name="connsiteY3" fmla="*/ 831351 h 831411"/>
                <a:gd name="connsiteX4" fmla="*/ 23050 w 1561485"/>
                <a:gd name="connsiteY4" fmla="*/ 769062 h 831411"/>
                <a:gd name="connsiteX5" fmla="*/ 225049 w 1561485"/>
                <a:gd name="connsiteY5" fmla="*/ 133364 h 831411"/>
                <a:gd name="connsiteX6" fmla="*/ 552466 w 1561485"/>
                <a:gd name="connsiteY6" fmla="*/ 2110 h 831411"/>
                <a:gd name="connsiteX7" fmla="*/ 624912 w 1561485"/>
                <a:gd name="connsiteY7" fmla="*/ 398 h 831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61485" h="831411">
                  <a:moveTo>
                    <a:pt x="624912" y="398"/>
                  </a:moveTo>
                  <a:cubicBezTo>
                    <a:pt x="793782" y="6503"/>
                    <a:pt x="959160" y="83116"/>
                    <a:pt x="1073442" y="225092"/>
                  </a:cubicBezTo>
                  <a:lnTo>
                    <a:pt x="1561485" y="831411"/>
                  </a:lnTo>
                  <a:lnTo>
                    <a:pt x="47694" y="831351"/>
                  </a:lnTo>
                  <a:lnTo>
                    <a:pt x="23050" y="769062"/>
                  </a:lnTo>
                  <a:cubicBezTo>
                    <a:pt x="-41398" y="542916"/>
                    <a:pt x="30360" y="290077"/>
                    <a:pt x="225049" y="133364"/>
                  </a:cubicBezTo>
                  <a:cubicBezTo>
                    <a:pt x="322396" y="55008"/>
                    <a:pt x="436650" y="11811"/>
                    <a:pt x="552466" y="2110"/>
                  </a:cubicBezTo>
                  <a:cubicBezTo>
                    <a:pt x="576592" y="90"/>
                    <a:pt x="600789" y="-477"/>
                    <a:pt x="624912" y="398"/>
                  </a:cubicBezTo>
                  <a:close/>
                </a:path>
              </a:pathLst>
            </a:custGeom>
            <a:solidFill>
              <a:srgbClr val="FCD605">
                <a:alpha val="7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Freeform 6"/>
            <p:cNvSpPr/>
            <p:nvPr>
              <p:custDataLst>
                <p:tags r:id="rId3"/>
              </p:custDataLst>
            </p:nvPr>
          </p:nvSpPr>
          <p:spPr>
            <a:xfrm>
              <a:off x="11384870" y="5918505"/>
              <a:ext cx="831457" cy="939524"/>
            </a:xfrm>
            <a:custGeom>
              <a:avLst/>
              <a:gdLst>
                <a:gd name="connsiteX0" fmla="*/ 308457 w 831457"/>
                <a:gd name="connsiteY0" fmla="*/ 1184 h 939524"/>
                <a:gd name="connsiteX1" fmla="*/ 599262 w 831457"/>
                <a:gd name="connsiteY1" fmla="*/ 125599 h 939524"/>
                <a:gd name="connsiteX2" fmla="*/ 831457 w 831457"/>
                <a:gd name="connsiteY2" fmla="*/ 414067 h 939524"/>
                <a:gd name="connsiteX3" fmla="*/ 831389 w 831457"/>
                <a:gd name="connsiteY3" fmla="*/ 939466 h 939524"/>
                <a:gd name="connsiteX4" fmla="*/ 389533 w 831457"/>
                <a:gd name="connsiteY4" fmla="*/ 939524 h 939524"/>
                <a:gd name="connsiteX5" fmla="*/ 74427 w 831457"/>
                <a:gd name="connsiteY5" fmla="*/ 548052 h 939524"/>
                <a:gd name="connsiteX6" fmla="*/ 125673 w 831457"/>
                <a:gd name="connsiteY6" fmla="*/ 74477 h 939524"/>
                <a:gd name="connsiteX7" fmla="*/ 308457 w 831457"/>
                <a:gd name="connsiteY7" fmla="*/ 1184 h 9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1457" h="939524">
                  <a:moveTo>
                    <a:pt x="308457" y="1184"/>
                  </a:moveTo>
                  <a:cubicBezTo>
                    <a:pt x="416210" y="-7859"/>
                    <a:pt x="526370" y="35043"/>
                    <a:pt x="599262" y="125599"/>
                  </a:cubicBezTo>
                  <a:lnTo>
                    <a:pt x="831457" y="414067"/>
                  </a:lnTo>
                  <a:lnTo>
                    <a:pt x="831389" y="939466"/>
                  </a:lnTo>
                  <a:lnTo>
                    <a:pt x="389533" y="939524"/>
                  </a:lnTo>
                  <a:lnTo>
                    <a:pt x="74427" y="548052"/>
                  </a:lnTo>
                  <a:cubicBezTo>
                    <a:pt x="-42199" y="403162"/>
                    <a:pt x="-19256" y="191135"/>
                    <a:pt x="125673" y="74477"/>
                  </a:cubicBezTo>
                  <a:cubicBezTo>
                    <a:pt x="180021" y="30730"/>
                    <a:pt x="243805" y="6607"/>
                    <a:pt x="308457" y="1184"/>
                  </a:cubicBezTo>
                  <a:close/>
                </a:path>
              </a:pathLst>
            </a:custGeom>
            <a:solidFill>
              <a:srgbClr val="FDE45A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9" name="标题 2"/>
          <p:cNvSpPr>
            <a:spLocks noGrp="1"/>
          </p:cNvSpPr>
          <p:nvPr>
            <p:ph type="title" idx="4294967295"/>
            <p:custDataLst>
              <p:tags r:id="rId4"/>
            </p:custDataLst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反义字符</a:t>
            </a:r>
            <a:endParaRPr lang="zh-CN" altLang="en-US" sz="3400">
              <a:solidFill>
                <a:srgbClr val="A99002"/>
              </a:solidFill>
              <a:latin typeface="汉仪旗黑-85S" panose="00020600040101010101" pitchFamily="18" charset="-122"/>
              <a:ea typeface="汉仪旗黑-85S" panose="00020600040101010101" pitchFamily="18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4294967295"/>
            <p:custDataLst>
              <p:tags r:id="rId5"/>
            </p:custDataLst>
          </p:nvPr>
        </p:nvSpPr>
        <p:spPr>
          <a:xfrm>
            <a:off x="838200" y="1525905"/>
            <a:ext cx="10515600" cy="1772920"/>
          </a:xfrm>
        </p:spPr>
        <p:txBody>
          <a:bodyPr>
            <a:normAutofit/>
          </a:bodyPr>
          <a:lstStyle/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en-US" altLang="zh-CN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\W: </a:t>
            </a:r>
            <a:r>
              <a:rPr lang="zh-CN" altLang="en-US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非数字、字母、</a:t>
            </a:r>
            <a:r>
              <a:rPr lang="en-US" altLang="zh-CN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_</a:t>
            </a:r>
            <a:endParaRPr lang="en-US" altLang="zh-CN" sz="2200">
              <a:solidFill>
                <a:srgbClr val="262626"/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en-US" altLang="zh-CN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\D: </a:t>
            </a:r>
            <a:r>
              <a:rPr lang="zh-CN" altLang="en-US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非数字</a:t>
            </a:r>
            <a:endParaRPr lang="en-US" altLang="zh-CN" sz="2200">
              <a:solidFill>
                <a:srgbClr val="262626"/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en-US" altLang="zh-CN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\S: </a:t>
            </a:r>
            <a:r>
              <a:rPr lang="zh-CN" altLang="en-US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非空白符</a:t>
            </a:r>
            <a:endParaRPr lang="zh-CN" altLang="en-US" sz="2200">
              <a:solidFill>
                <a:srgbClr val="262626"/>
              </a:solidFill>
              <a:latin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75075" y="2184400"/>
            <a:ext cx="7697470" cy="3077845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 userDrawn="1">
            <p:custDataLst>
              <p:tags r:id="rId1"/>
            </p:custDataLst>
          </p:nvPr>
        </p:nvGrpSpPr>
        <p:grpSpPr>
          <a:xfrm>
            <a:off x="10093002" y="5918505"/>
            <a:ext cx="2123325" cy="939524"/>
            <a:chOff x="10093002" y="5918505"/>
            <a:chExt cx="2123325" cy="939524"/>
          </a:xfrm>
        </p:grpSpPr>
        <p:sp>
          <p:nvSpPr>
            <p:cNvPr id="10" name="Freeform 5"/>
            <p:cNvSpPr/>
            <p:nvPr>
              <p:custDataLst>
                <p:tags r:id="rId2"/>
              </p:custDataLst>
            </p:nvPr>
          </p:nvSpPr>
          <p:spPr>
            <a:xfrm>
              <a:off x="10093002" y="6026500"/>
              <a:ext cx="1561485" cy="831411"/>
            </a:xfrm>
            <a:custGeom>
              <a:avLst/>
              <a:gdLst>
                <a:gd name="connsiteX0" fmla="*/ 624912 w 1561485"/>
                <a:gd name="connsiteY0" fmla="*/ 398 h 831411"/>
                <a:gd name="connsiteX1" fmla="*/ 1073442 w 1561485"/>
                <a:gd name="connsiteY1" fmla="*/ 225092 h 831411"/>
                <a:gd name="connsiteX2" fmla="*/ 1561485 w 1561485"/>
                <a:gd name="connsiteY2" fmla="*/ 831411 h 831411"/>
                <a:gd name="connsiteX3" fmla="*/ 47694 w 1561485"/>
                <a:gd name="connsiteY3" fmla="*/ 831351 h 831411"/>
                <a:gd name="connsiteX4" fmla="*/ 23050 w 1561485"/>
                <a:gd name="connsiteY4" fmla="*/ 769062 h 831411"/>
                <a:gd name="connsiteX5" fmla="*/ 225049 w 1561485"/>
                <a:gd name="connsiteY5" fmla="*/ 133364 h 831411"/>
                <a:gd name="connsiteX6" fmla="*/ 552466 w 1561485"/>
                <a:gd name="connsiteY6" fmla="*/ 2110 h 831411"/>
                <a:gd name="connsiteX7" fmla="*/ 624912 w 1561485"/>
                <a:gd name="connsiteY7" fmla="*/ 398 h 831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61485" h="831411">
                  <a:moveTo>
                    <a:pt x="624912" y="398"/>
                  </a:moveTo>
                  <a:cubicBezTo>
                    <a:pt x="793782" y="6503"/>
                    <a:pt x="959160" y="83116"/>
                    <a:pt x="1073442" y="225092"/>
                  </a:cubicBezTo>
                  <a:lnTo>
                    <a:pt x="1561485" y="831411"/>
                  </a:lnTo>
                  <a:lnTo>
                    <a:pt x="47694" y="831351"/>
                  </a:lnTo>
                  <a:lnTo>
                    <a:pt x="23050" y="769062"/>
                  </a:lnTo>
                  <a:cubicBezTo>
                    <a:pt x="-41398" y="542916"/>
                    <a:pt x="30360" y="290077"/>
                    <a:pt x="225049" y="133364"/>
                  </a:cubicBezTo>
                  <a:cubicBezTo>
                    <a:pt x="322396" y="55008"/>
                    <a:pt x="436650" y="11811"/>
                    <a:pt x="552466" y="2110"/>
                  </a:cubicBezTo>
                  <a:cubicBezTo>
                    <a:pt x="576592" y="90"/>
                    <a:pt x="600789" y="-477"/>
                    <a:pt x="624912" y="398"/>
                  </a:cubicBezTo>
                  <a:close/>
                </a:path>
              </a:pathLst>
            </a:custGeom>
            <a:solidFill>
              <a:srgbClr val="FCD605">
                <a:alpha val="7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Freeform 6"/>
            <p:cNvSpPr/>
            <p:nvPr>
              <p:custDataLst>
                <p:tags r:id="rId3"/>
              </p:custDataLst>
            </p:nvPr>
          </p:nvSpPr>
          <p:spPr>
            <a:xfrm>
              <a:off x="11384870" y="5918505"/>
              <a:ext cx="831457" cy="939524"/>
            </a:xfrm>
            <a:custGeom>
              <a:avLst/>
              <a:gdLst>
                <a:gd name="connsiteX0" fmla="*/ 308457 w 831457"/>
                <a:gd name="connsiteY0" fmla="*/ 1184 h 939524"/>
                <a:gd name="connsiteX1" fmla="*/ 599262 w 831457"/>
                <a:gd name="connsiteY1" fmla="*/ 125599 h 939524"/>
                <a:gd name="connsiteX2" fmla="*/ 831457 w 831457"/>
                <a:gd name="connsiteY2" fmla="*/ 414067 h 939524"/>
                <a:gd name="connsiteX3" fmla="*/ 831389 w 831457"/>
                <a:gd name="connsiteY3" fmla="*/ 939466 h 939524"/>
                <a:gd name="connsiteX4" fmla="*/ 389533 w 831457"/>
                <a:gd name="connsiteY4" fmla="*/ 939524 h 939524"/>
                <a:gd name="connsiteX5" fmla="*/ 74427 w 831457"/>
                <a:gd name="connsiteY5" fmla="*/ 548052 h 939524"/>
                <a:gd name="connsiteX6" fmla="*/ 125673 w 831457"/>
                <a:gd name="connsiteY6" fmla="*/ 74477 h 939524"/>
                <a:gd name="connsiteX7" fmla="*/ 308457 w 831457"/>
                <a:gd name="connsiteY7" fmla="*/ 1184 h 9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1457" h="939524">
                  <a:moveTo>
                    <a:pt x="308457" y="1184"/>
                  </a:moveTo>
                  <a:cubicBezTo>
                    <a:pt x="416210" y="-7859"/>
                    <a:pt x="526370" y="35043"/>
                    <a:pt x="599262" y="125599"/>
                  </a:cubicBezTo>
                  <a:lnTo>
                    <a:pt x="831457" y="414067"/>
                  </a:lnTo>
                  <a:lnTo>
                    <a:pt x="831389" y="939466"/>
                  </a:lnTo>
                  <a:lnTo>
                    <a:pt x="389533" y="939524"/>
                  </a:lnTo>
                  <a:lnTo>
                    <a:pt x="74427" y="548052"/>
                  </a:lnTo>
                  <a:cubicBezTo>
                    <a:pt x="-42199" y="403162"/>
                    <a:pt x="-19256" y="191135"/>
                    <a:pt x="125673" y="74477"/>
                  </a:cubicBezTo>
                  <a:cubicBezTo>
                    <a:pt x="180021" y="30730"/>
                    <a:pt x="243805" y="6607"/>
                    <a:pt x="308457" y="1184"/>
                  </a:cubicBezTo>
                  <a:close/>
                </a:path>
              </a:pathLst>
            </a:custGeom>
            <a:solidFill>
              <a:srgbClr val="FDE45A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9" name="标题 2"/>
          <p:cNvSpPr>
            <a:spLocks noGrp="1"/>
          </p:cNvSpPr>
          <p:nvPr>
            <p:ph type="title" idx="4294967295"/>
            <p:custDataLst>
              <p:tags r:id="rId4"/>
            </p:custDataLst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集合</a:t>
            </a:r>
            <a:r>
              <a:rPr lang="en-US" altLang="zh-CN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[]</a:t>
            </a:r>
            <a:endParaRPr lang="en-US" altLang="zh-CN" sz="3400">
              <a:solidFill>
                <a:srgbClr val="A99002"/>
              </a:solidFill>
              <a:latin typeface="汉仪旗黑-85S" panose="00020600040101010101" pitchFamily="18" charset="-122"/>
              <a:ea typeface="汉仪旗黑-85S" panose="00020600040101010101" pitchFamily="18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4294967295"/>
            <p:custDataLst>
              <p:tags r:id="rId5"/>
            </p:custDataLst>
          </p:nvPr>
        </p:nvSpPr>
        <p:spPr>
          <a:xfrm>
            <a:off x="838200" y="1525905"/>
            <a:ext cx="10515600" cy="1772920"/>
          </a:xfrm>
        </p:spPr>
        <p:txBody>
          <a:bodyPr>
            <a:normAutofit/>
          </a:bodyPr>
          <a:lstStyle/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集合中的单个字符</a:t>
            </a:r>
            <a:endParaRPr lang="en-US" altLang="zh-CN" sz="2200">
              <a:solidFill>
                <a:srgbClr val="262626"/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endParaRPr lang="zh-CN" altLang="en-US" sz="2200">
              <a:solidFill>
                <a:srgbClr val="262626"/>
              </a:solidFill>
              <a:latin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2040" y="2327910"/>
            <a:ext cx="9010650" cy="2362200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 userDrawn="1">
            <p:custDataLst>
              <p:tags r:id="rId1"/>
            </p:custDataLst>
          </p:nvPr>
        </p:nvGrpSpPr>
        <p:grpSpPr>
          <a:xfrm>
            <a:off x="10093002" y="5918505"/>
            <a:ext cx="2123325" cy="939524"/>
            <a:chOff x="10093002" y="5918505"/>
            <a:chExt cx="2123325" cy="939524"/>
          </a:xfrm>
        </p:grpSpPr>
        <p:sp>
          <p:nvSpPr>
            <p:cNvPr id="10" name="Freeform 5"/>
            <p:cNvSpPr/>
            <p:nvPr>
              <p:custDataLst>
                <p:tags r:id="rId2"/>
              </p:custDataLst>
            </p:nvPr>
          </p:nvSpPr>
          <p:spPr>
            <a:xfrm>
              <a:off x="10093002" y="6026500"/>
              <a:ext cx="1561485" cy="831411"/>
            </a:xfrm>
            <a:custGeom>
              <a:avLst/>
              <a:gdLst>
                <a:gd name="connsiteX0" fmla="*/ 624912 w 1561485"/>
                <a:gd name="connsiteY0" fmla="*/ 398 h 831411"/>
                <a:gd name="connsiteX1" fmla="*/ 1073442 w 1561485"/>
                <a:gd name="connsiteY1" fmla="*/ 225092 h 831411"/>
                <a:gd name="connsiteX2" fmla="*/ 1561485 w 1561485"/>
                <a:gd name="connsiteY2" fmla="*/ 831411 h 831411"/>
                <a:gd name="connsiteX3" fmla="*/ 47694 w 1561485"/>
                <a:gd name="connsiteY3" fmla="*/ 831351 h 831411"/>
                <a:gd name="connsiteX4" fmla="*/ 23050 w 1561485"/>
                <a:gd name="connsiteY4" fmla="*/ 769062 h 831411"/>
                <a:gd name="connsiteX5" fmla="*/ 225049 w 1561485"/>
                <a:gd name="connsiteY5" fmla="*/ 133364 h 831411"/>
                <a:gd name="connsiteX6" fmla="*/ 552466 w 1561485"/>
                <a:gd name="connsiteY6" fmla="*/ 2110 h 831411"/>
                <a:gd name="connsiteX7" fmla="*/ 624912 w 1561485"/>
                <a:gd name="connsiteY7" fmla="*/ 398 h 831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61485" h="831411">
                  <a:moveTo>
                    <a:pt x="624912" y="398"/>
                  </a:moveTo>
                  <a:cubicBezTo>
                    <a:pt x="793782" y="6503"/>
                    <a:pt x="959160" y="83116"/>
                    <a:pt x="1073442" y="225092"/>
                  </a:cubicBezTo>
                  <a:lnTo>
                    <a:pt x="1561485" y="831411"/>
                  </a:lnTo>
                  <a:lnTo>
                    <a:pt x="47694" y="831351"/>
                  </a:lnTo>
                  <a:lnTo>
                    <a:pt x="23050" y="769062"/>
                  </a:lnTo>
                  <a:cubicBezTo>
                    <a:pt x="-41398" y="542916"/>
                    <a:pt x="30360" y="290077"/>
                    <a:pt x="225049" y="133364"/>
                  </a:cubicBezTo>
                  <a:cubicBezTo>
                    <a:pt x="322396" y="55008"/>
                    <a:pt x="436650" y="11811"/>
                    <a:pt x="552466" y="2110"/>
                  </a:cubicBezTo>
                  <a:cubicBezTo>
                    <a:pt x="576592" y="90"/>
                    <a:pt x="600789" y="-477"/>
                    <a:pt x="624912" y="398"/>
                  </a:cubicBezTo>
                  <a:close/>
                </a:path>
              </a:pathLst>
            </a:custGeom>
            <a:solidFill>
              <a:srgbClr val="FCD605">
                <a:alpha val="7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Freeform 6"/>
            <p:cNvSpPr/>
            <p:nvPr>
              <p:custDataLst>
                <p:tags r:id="rId3"/>
              </p:custDataLst>
            </p:nvPr>
          </p:nvSpPr>
          <p:spPr>
            <a:xfrm>
              <a:off x="11384870" y="5918505"/>
              <a:ext cx="831457" cy="939524"/>
            </a:xfrm>
            <a:custGeom>
              <a:avLst/>
              <a:gdLst>
                <a:gd name="connsiteX0" fmla="*/ 308457 w 831457"/>
                <a:gd name="connsiteY0" fmla="*/ 1184 h 939524"/>
                <a:gd name="connsiteX1" fmla="*/ 599262 w 831457"/>
                <a:gd name="connsiteY1" fmla="*/ 125599 h 939524"/>
                <a:gd name="connsiteX2" fmla="*/ 831457 w 831457"/>
                <a:gd name="connsiteY2" fmla="*/ 414067 h 939524"/>
                <a:gd name="connsiteX3" fmla="*/ 831389 w 831457"/>
                <a:gd name="connsiteY3" fmla="*/ 939466 h 939524"/>
                <a:gd name="connsiteX4" fmla="*/ 389533 w 831457"/>
                <a:gd name="connsiteY4" fmla="*/ 939524 h 939524"/>
                <a:gd name="connsiteX5" fmla="*/ 74427 w 831457"/>
                <a:gd name="connsiteY5" fmla="*/ 548052 h 939524"/>
                <a:gd name="connsiteX6" fmla="*/ 125673 w 831457"/>
                <a:gd name="connsiteY6" fmla="*/ 74477 h 939524"/>
                <a:gd name="connsiteX7" fmla="*/ 308457 w 831457"/>
                <a:gd name="connsiteY7" fmla="*/ 1184 h 9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1457" h="939524">
                  <a:moveTo>
                    <a:pt x="308457" y="1184"/>
                  </a:moveTo>
                  <a:cubicBezTo>
                    <a:pt x="416210" y="-7859"/>
                    <a:pt x="526370" y="35043"/>
                    <a:pt x="599262" y="125599"/>
                  </a:cubicBezTo>
                  <a:lnTo>
                    <a:pt x="831457" y="414067"/>
                  </a:lnTo>
                  <a:lnTo>
                    <a:pt x="831389" y="939466"/>
                  </a:lnTo>
                  <a:lnTo>
                    <a:pt x="389533" y="939524"/>
                  </a:lnTo>
                  <a:lnTo>
                    <a:pt x="74427" y="548052"/>
                  </a:lnTo>
                  <a:cubicBezTo>
                    <a:pt x="-42199" y="403162"/>
                    <a:pt x="-19256" y="191135"/>
                    <a:pt x="125673" y="74477"/>
                  </a:cubicBezTo>
                  <a:cubicBezTo>
                    <a:pt x="180021" y="30730"/>
                    <a:pt x="243805" y="6607"/>
                    <a:pt x="308457" y="1184"/>
                  </a:cubicBezTo>
                  <a:close/>
                </a:path>
              </a:pathLst>
            </a:custGeom>
            <a:solidFill>
              <a:srgbClr val="FDE45A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9" name="标题 2"/>
          <p:cNvSpPr>
            <a:spLocks noGrp="1"/>
          </p:cNvSpPr>
          <p:nvPr>
            <p:ph type="title" idx="4294967295"/>
            <p:custDataLst>
              <p:tags r:id="rId4"/>
            </p:custDataLst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性能</a:t>
            </a:r>
            <a:endParaRPr lang="zh-CN" altLang="en-US" sz="3400">
              <a:solidFill>
                <a:srgbClr val="A99002"/>
              </a:solidFill>
              <a:latin typeface="汉仪旗黑-85S" panose="00020600040101010101" pitchFamily="18" charset="-122"/>
              <a:ea typeface="汉仪旗黑-85S" panose="00020600040101010101" pitchFamily="18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4294967295"/>
            <p:custDataLst>
              <p:tags r:id="rId5"/>
            </p:custDataLst>
          </p:nvPr>
        </p:nvSpPr>
        <p:spPr>
          <a:xfrm>
            <a:off x="838200" y="1076325"/>
            <a:ext cx="10515600" cy="2403475"/>
          </a:xfrm>
        </p:spPr>
        <p:txBody>
          <a:bodyPr>
            <a:normAutofit/>
          </a:bodyPr>
          <a:lstStyle/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20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</a:rPr>
              <a:t>回溯：从问题的某一种状态（初始状态）出发，搜索从这种状态出发所能达到的所有“状态”，当一条路走到“尽头”的时候（不能再前进），再后退一步或若干步，从另一种可能“状态”出发，继续搜索，直到所有的“路径”（状态）都试探过。这种不断“前进”、不断</a:t>
            </a:r>
            <a:r>
              <a:rPr lang="en-US" altLang="zh-CN" sz="220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</a:rPr>
              <a:t>“</a:t>
            </a:r>
            <a:r>
              <a:rPr lang="zh-CN" altLang="en-US" sz="220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</a:rPr>
              <a:t>后退</a:t>
            </a:r>
            <a:r>
              <a:rPr lang="en-US" altLang="zh-CN" sz="220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</a:rPr>
              <a:t>”</a:t>
            </a:r>
            <a:r>
              <a:rPr lang="zh-CN" altLang="en-US" sz="220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</a:rPr>
              <a:t>的过程，就称作“回溯”</a:t>
            </a:r>
            <a:endParaRPr lang="zh-CN" altLang="en-US" sz="2200">
              <a:solidFill>
                <a:schemeClr val="tx1"/>
              </a:solidFill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6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 userDrawn="1">
            <p:custDataLst>
              <p:tags r:id="rId1"/>
            </p:custDataLst>
          </p:nvPr>
        </p:nvGrpSpPr>
        <p:grpSpPr>
          <a:xfrm>
            <a:off x="10093002" y="5918505"/>
            <a:ext cx="2123325" cy="939524"/>
            <a:chOff x="10093002" y="5918505"/>
            <a:chExt cx="2123325" cy="939524"/>
          </a:xfrm>
        </p:grpSpPr>
        <p:sp>
          <p:nvSpPr>
            <p:cNvPr id="10" name="Freeform 5"/>
            <p:cNvSpPr/>
            <p:nvPr>
              <p:custDataLst>
                <p:tags r:id="rId2"/>
              </p:custDataLst>
            </p:nvPr>
          </p:nvSpPr>
          <p:spPr>
            <a:xfrm>
              <a:off x="10093002" y="6026500"/>
              <a:ext cx="1561485" cy="831411"/>
            </a:xfrm>
            <a:custGeom>
              <a:avLst/>
              <a:gdLst>
                <a:gd name="connsiteX0" fmla="*/ 624912 w 1561485"/>
                <a:gd name="connsiteY0" fmla="*/ 398 h 831411"/>
                <a:gd name="connsiteX1" fmla="*/ 1073442 w 1561485"/>
                <a:gd name="connsiteY1" fmla="*/ 225092 h 831411"/>
                <a:gd name="connsiteX2" fmla="*/ 1561485 w 1561485"/>
                <a:gd name="connsiteY2" fmla="*/ 831411 h 831411"/>
                <a:gd name="connsiteX3" fmla="*/ 47694 w 1561485"/>
                <a:gd name="connsiteY3" fmla="*/ 831351 h 831411"/>
                <a:gd name="connsiteX4" fmla="*/ 23050 w 1561485"/>
                <a:gd name="connsiteY4" fmla="*/ 769062 h 831411"/>
                <a:gd name="connsiteX5" fmla="*/ 225049 w 1561485"/>
                <a:gd name="connsiteY5" fmla="*/ 133364 h 831411"/>
                <a:gd name="connsiteX6" fmla="*/ 552466 w 1561485"/>
                <a:gd name="connsiteY6" fmla="*/ 2110 h 831411"/>
                <a:gd name="connsiteX7" fmla="*/ 624912 w 1561485"/>
                <a:gd name="connsiteY7" fmla="*/ 398 h 831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61485" h="831411">
                  <a:moveTo>
                    <a:pt x="624912" y="398"/>
                  </a:moveTo>
                  <a:cubicBezTo>
                    <a:pt x="793782" y="6503"/>
                    <a:pt x="959160" y="83116"/>
                    <a:pt x="1073442" y="225092"/>
                  </a:cubicBezTo>
                  <a:lnTo>
                    <a:pt x="1561485" y="831411"/>
                  </a:lnTo>
                  <a:lnTo>
                    <a:pt x="47694" y="831351"/>
                  </a:lnTo>
                  <a:lnTo>
                    <a:pt x="23050" y="769062"/>
                  </a:lnTo>
                  <a:cubicBezTo>
                    <a:pt x="-41398" y="542916"/>
                    <a:pt x="30360" y="290077"/>
                    <a:pt x="225049" y="133364"/>
                  </a:cubicBezTo>
                  <a:cubicBezTo>
                    <a:pt x="322396" y="55008"/>
                    <a:pt x="436650" y="11811"/>
                    <a:pt x="552466" y="2110"/>
                  </a:cubicBezTo>
                  <a:cubicBezTo>
                    <a:pt x="576592" y="90"/>
                    <a:pt x="600789" y="-477"/>
                    <a:pt x="624912" y="398"/>
                  </a:cubicBezTo>
                  <a:close/>
                </a:path>
              </a:pathLst>
            </a:custGeom>
            <a:solidFill>
              <a:srgbClr val="FCD605">
                <a:alpha val="7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Freeform 6"/>
            <p:cNvSpPr/>
            <p:nvPr>
              <p:custDataLst>
                <p:tags r:id="rId3"/>
              </p:custDataLst>
            </p:nvPr>
          </p:nvSpPr>
          <p:spPr>
            <a:xfrm>
              <a:off x="11384870" y="5918505"/>
              <a:ext cx="831457" cy="939524"/>
            </a:xfrm>
            <a:custGeom>
              <a:avLst/>
              <a:gdLst>
                <a:gd name="connsiteX0" fmla="*/ 308457 w 831457"/>
                <a:gd name="connsiteY0" fmla="*/ 1184 h 939524"/>
                <a:gd name="connsiteX1" fmla="*/ 599262 w 831457"/>
                <a:gd name="connsiteY1" fmla="*/ 125599 h 939524"/>
                <a:gd name="connsiteX2" fmla="*/ 831457 w 831457"/>
                <a:gd name="connsiteY2" fmla="*/ 414067 h 939524"/>
                <a:gd name="connsiteX3" fmla="*/ 831389 w 831457"/>
                <a:gd name="connsiteY3" fmla="*/ 939466 h 939524"/>
                <a:gd name="connsiteX4" fmla="*/ 389533 w 831457"/>
                <a:gd name="connsiteY4" fmla="*/ 939524 h 939524"/>
                <a:gd name="connsiteX5" fmla="*/ 74427 w 831457"/>
                <a:gd name="connsiteY5" fmla="*/ 548052 h 939524"/>
                <a:gd name="connsiteX6" fmla="*/ 125673 w 831457"/>
                <a:gd name="connsiteY6" fmla="*/ 74477 h 939524"/>
                <a:gd name="connsiteX7" fmla="*/ 308457 w 831457"/>
                <a:gd name="connsiteY7" fmla="*/ 1184 h 9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1457" h="939524">
                  <a:moveTo>
                    <a:pt x="308457" y="1184"/>
                  </a:moveTo>
                  <a:cubicBezTo>
                    <a:pt x="416210" y="-7859"/>
                    <a:pt x="526370" y="35043"/>
                    <a:pt x="599262" y="125599"/>
                  </a:cubicBezTo>
                  <a:lnTo>
                    <a:pt x="831457" y="414067"/>
                  </a:lnTo>
                  <a:lnTo>
                    <a:pt x="831389" y="939466"/>
                  </a:lnTo>
                  <a:lnTo>
                    <a:pt x="389533" y="939524"/>
                  </a:lnTo>
                  <a:lnTo>
                    <a:pt x="74427" y="548052"/>
                  </a:lnTo>
                  <a:cubicBezTo>
                    <a:pt x="-42199" y="403162"/>
                    <a:pt x="-19256" y="191135"/>
                    <a:pt x="125673" y="74477"/>
                  </a:cubicBezTo>
                  <a:cubicBezTo>
                    <a:pt x="180021" y="30730"/>
                    <a:pt x="243805" y="6607"/>
                    <a:pt x="308457" y="1184"/>
                  </a:cubicBezTo>
                  <a:close/>
                </a:path>
              </a:pathLst>
            </a:custGeom>
            <a:solidFill>
              <a:srgbClr val="FDE45A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9" name="标题 2"/>
          <p:cNvSpPr>
            <a:spLocks noGrp="1"/>
          </p:cNvSpPr>
          <p:nvPr>
            <p:ph type="title" idx="4294967295"/>
            <p:custDataLst>
              <p:tags r:id="rId4"/>
            </p:custDataLst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限定符</a:t>
            </a:r>
            <a:r>
              <a:rPr lang="en-US" altLang="zh-CN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+</a:t>
            </a:r>
            <a:endParaRPr lang="en-US" altLang="zh-CN" sz="3400">
              <a:solidFill>
                <a:srgbClr val="A99002"/>
              </a:solidFill>
              <a:latin typeface="汉仪旗黑-85S" panose="00020600040101010101" pitchFamily="18" charset="-122"/>
              <a:ea typeface="汉仪旗黑-85S" panose="00020600040101010101" pitchFamily="18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4294967295"/>
            <p:custDataLst>
              <p:tags r:id="rId5"/>
            </p:custDataLst>
          </p:nvPr>
        </p:nvSpPr>
        <p:spPr>
          <a:xfrm>
            <a:off x="838200" y="1525905"/>
            <a:ext cx="10515600" cy="1772920"/>
          </a:xfrm>
        </p:spPr>
        <p:txBody>
          <a:bodyPr>
            <a:normAutofit/>
          </a:bodyPr>
          <a:lstStyle/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匹配</a:t>
            </a:r>
            <a:r>
              <a:rPr lang="en-US" altLang="zh-CN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{1,n}</a:t>
            </a:r>
            <a:r>
              <a:rPr lang="zh-CN" altLang="en-US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个字符</a:t>
            </a:r>
            <a:endParaRPr lang="zh-CN" altLang="en-US" sz="2200">
              <a:solidFill>
                <a:srgbClr val="262626"/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连续的，尽可能多的</a:t>
            </a:r>
            <a:endParaRPr lang="zh-CN" altLang="en-US" sz="2200">
              <a:solidFill>
                <a:srgbClr val="262626"/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贪婪模式</a:t>
            </a:r>
            <a:endParaRPr lang="en-US" altLang="zh-CN" sz="2200">
              <a:solidFill>
                <a:srgbClr val="262626"/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endParaRPr lang="zh-CN" altLang="en-US" sz="2200">
              <a:solidFill>
                <a:srgbClr val="262626"/>
              </a:solidFill>
              <a:latin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1565" y="3298825"/>
            <a:ext cx="9001125" cy="1724025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 userDrawn="1">
            <p:custDataLst>
              <p:tags r:id="rId1"/>
            </p:custDataLst>
          </p:nvPr>
        </p:nvGrpSpPr>
        <p:grpSpPr>
          <a:xfrm>
            <a:off x="10093002" y="5918505"/>
            <a:ext cx="2123325" cy="939524"/>
            <a:chOff x="10093002" y="5918505"/>
            <a:chExt cx="2123325" cy="939524"/>
          </a:xfrm>
        </p:grpSpPr>
        <p:sp>
          <p:nvSpPr>
            <p:cNvPr id="10" name="Freeform 5"/>
            <p:cNvSpPr/>
            <p:nvPr>
              <p:custDataLst>
                <p:tags r:id="rId2"/>
              </p:custDataLst>
            </p:nvPr>
          </p:nvSpPr>
          <p:spPr>
            <a:xfrm>
              <a:off x="10093002" y="6026500"/>
              <a:ext cx="1561485" cy="831411"/>
            </a:xfrm>
            <a:custGeom>
              <a:avLst/>
              <a:gdLst>
                <a:gd name="connsiteX0" fmla="*/ 624912 w 1561485"/>
                <a:gd name="connsiteY0" fmla="*/ 398 h 831411"/>
                <a:gd name="connsiteX1" fmla="*/ 1073442 w 1561485"/>
                <a:gd name="connsiteY1" fmla="*/ 225092 h 831411"/>
                <a:gd name="connsiteX2" fmla="*/ 1561485 w 1561485"/>
                <a:gd name="connsiteY2" fmla="*/ 831411 h 831411"/>
                <a:gd name="connsiteX3" fmla="*/ 47694 w 1561485"/>
                <a:gd name="connsiteY3" fmla="*/ 831351 h 831411"/>
                <a:gd name="connsiteX4" fmla="*/ 23050 w 1561485"/>
                <a:gd name="connsiteY4" fmla="*/ 769062 h 831411"/>
                <a:gd name="connsiteX5" fmla="*/ 225049 w 1561485"/>
                <a:gd name="connsiteY5" fmla="*/ 133364 h 831411"/>
                <a:gd name="connsiteX6" fmla="*/ 552466 w 1561485"/>
                <a:gd name="connsiteY6" fmla="*/ 2110 h 831411"/>
                <a:gd name="connsiteX7" fmla="*/ 624912 w 1561485"/>
                <a:gd name="connsiteY7" fmla="*/ 398 h 831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61485" h="831411">
                  <a:moveTo>
                    <a:pt x="624912" y="398"/>
                  </a:moveTo>
                  <a:cubicBezTo>
                    <a:pt x="793782" y="6503"/>
                    <a:pt x="959160" y="83116"/>
                    <a:pt x="1073442" y="225092"/>
                  </a:cubicBezTo>
                  <a:lnTo>
                    <a:pt x="1561485" y="831411"/>
                  </a:lnTo>
                  <a:lnTo>
                    <a:pt x="47694" y="831351"/>
                  </a:lnTo>
                  <a:lnTo>
                    <a:pt x="23050" y="769062"/>
                  </a:lnTo>
                  <a:cubicBezTo>
                    <a:pt x="-41398" y="542916"/>
                    <a:pt x="30360" y="290077"/>
                    <a:pt x="225049" y="133364"/>
                  </a:cubicBezTo>
                  <a:cubicBezTo>
                    <a:pt x="322396" y="55008"/>
                    <a:pt x="436650" y="11811"/>
                    <a:pt x="552466" y="2110"/>
                  </a:cubicBezTo>
                  <a:cubicBezTo>
                    <a:pt x="576592" y="90"/>
                    <a:pt x="600789" y="-477"/>
                    <a:pt x="624912" y="398"/>
                  </a:cubicBezTo>
                  <a:close/>
                </a:path>
              </a:pathLst>
            </a:custGeom>
            <a:solidFill>
              <a:srgbClr val="FCD605">
                <a:alpha val="7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Freeform 6"/>
            <p:cNvSpPr/>
            <p:nvPr>
              <p:custDataLst>
                <p:tags r:id="rId3"/>
              </p:custDataLst>
            </p:nvPr>
          </p:nvSpPr>
          <p:spPr>
            <a:xfrm>
              <a:off x="11384870" y="5918505"/>
              <a:ext cx="831457" cy="939524"/>
            </a:xfrm>
            <a:custGeom>
              <a:avLst/>
              <a:gdLst>
                <a:gd name="connsiteX0" fmla="*/ 308457 w 831457"/>
                <a:gd name="connsiteY0" fmla="*/ 1184 h 939524"/>
                <a:gd name="connsiteX1" fmla="*/ 599262 w 831457"/>
                <a:gd name="connsiteY1" fmla="*/ 125599 h 939524"/>
                <a:gd name="connsiteX2" fmla="*/ 831457 w 831457"/>
                <a:gd name="connsiteY2" fmla="*/ 414067 h 939524"/>
                <a:gd name="connsiteX3" fmla="*/ 831389 w 831457"/>
                <a:gd name="connsiteY3" fmla="*/ 939466 h 939524"/>
                <a:gd name="connsiteX4" fmla="*/ 389533 w 831457"/>
                <a:gd name="connsiteY4" fmla="*/ 939524 h 939524"/>
                <a:gd name="connsiteX5" fmla="*/ 74427 w 831457"/>
                <a:gd name="connsiteY5" fmla="*/ 548052 h 939524"/>
                <a:gd name="connsiteX6" fmla="*/ 125673 w 831457"/>
                <a:gd name="connsiteY6" fmla="*/ 74477 h 939524"/>
                <a:gd name="connsiteX7" fmla="*/ 308457 w 831457"/>
                <a:gd name="connsiteY7" fmla="*/ 1184 h 9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1457" h="939524">
                  <a:moveTo>
                    <a:pt x="308457" y="1184"/>
                  </a:moveTo>
                  <a:cubicBezTo>
                    <a:pt x="416210" y="-7859"/>
                    <a:pt x="526370" y="35043"/>
                    <a:pt x="599262" y="125599"/>
                  </a:cubicBezTo>
                  <a:lnTo>
                    <a:pt x="831457" y="414067"/>
                  </a:lnTo>
                  <a:lnTo>
                    <a:pt x="831389" y="939466"/>
                  </a:lnTo>
                  <a:lnTo>
                    <a:pt x="389533" y="939524"/>
                  </a:lnTo>
                  <a:lnTo>
                    <a:pt x="74427" y="548052"/>
                  </a:lnTo>
                  <a:cubicBezTo>
                    <a:pt x="-42199" y="403162"/>
                    <a:pt x="-19256" y="191135"/>
                    <a:pt x="125673" y="74477"/>
                  </a:cubicBezTo>
                  <a:cubicBezTo>
                    <a:pt x="180021" y="30730"/>
                    <a:pt x="243805" y="6607"/>
                    <a:pt x="308457" y="1184"/>
                  </a:cubicBezTo>
                  <a:close/>
                </a:path>
              </a:pathLst>
            </a:custGeom>
            <a:solidFill>
              <a:srgbClr val="FDE45A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9" name="标题 2"/>
          <p:cNvSpPr>
            <a:spLocks noGrp="1"/>
          </p:cNvSpPr>
          <p:nvPr>
            <p:ph type="title" idx="4294967295"/>
            <p:custDataLst>
              <p:tags r:id="rId4"/>
            </p:custDataLst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惰性模式</a:t>
            </a:r>
            <a:endParaRPr lang="zh-CN" altLang="en-US" sz="3400">
              <a:solidFill>
                <a:srgbClr val="A99002"/>
              </a:solidFill>
              <a:latin typeface="汉仪旗黑-85S" panose="00020600040101010101" pitchFamily="18" charset="-122"/>
              <a:ea typeface="汉仪旗黑-85S" panose="00020600040101010101" pitchFamily="18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4294967295"/>
            <p:custDataLst>
              <p:tags r:id="rId5"/>
            </p:custDataLst>
          </p:nvPr>
        </p:nvSpPr>
        <p:spPr>
          <a:xfrm>
            <a:off x="838200" y="1525905"/>
            <a:ext cx="10515600" cy="1772920"/>
          </a:xfrm>
        </p:spPr>
        <p:txBody>
          <a:bodyPr>
            <a:normAutofit/>
          </a:bodyPr>
          <a:lstStyle/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语法</a:t>
            </a:r>
            <a:r>
              <a:rPr lang="en-US" altLang="zh-CN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: +?</a:t>
            </a:r>
            <a:endParaRPr lang="zh-CN" altLang="en-US" sz="2200">
              <a:solidFill>
                <a:srgbClr val="262626"/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连续的，尽可能少的</a:t>
            </a:r>
            <a:endParaRPr lang="en-US" altLang="zh-CN" sz="2200">
              <a:solidFill>
                <a:srgbClr val="262626"/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endParaRPr lang="zh-CN" altLang="en-US" sz="2200">
              <a:solidFill>
                <a:srgbClr val="262626"/>
              </a:solidFill>
              <a:latin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7895" y="2755900"/>
            <a:ext cx="8943975" cy="1704975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zh-CN" sz="4400"/>
              <a:t>分组</a:t>
            </a:r>
            <a:endParaRPr lang="zh-CN" altLang="zh-CN" sz="4400"/>
          </a:p>
        </p:txBody>
      </p:sp>
    </p:spTree>
    <p:custDataLst>
      <p:tags r:id="rId2"/>
    </p:custData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 userDrawn="1">
            <p:custDataLst>
              <p:tags r:id="rId1"/>
            </p:custDataLst>
          </p:nvPr>
        </p:nvGrpSpPr>
        <p:grpSpPr>
          <a:xfrm>
            <a:off x="10093002" y="5918505"/>
            <a:ext cx="2123325" cy="939524"/>
            <a:chOff x="10093002" y="5918505"/>
            <a:chExt cx="2123325" cy="939524"/>
          </a:xfrm>
        </p:grpSpPr>
        <p:sp>
          <p:nvSpPr>
            <p:cNvPr id="10" name="Freeform 5"/>
            <p:cNvSpPr/>
            <p:nvPr>
              <p:custDataLst>
                <p:tags r:id="rId2"/>
              </p:custDataLst>
            </p:nvPr>
          </p:nvSpPr>
          <p:spPr>
            <a:xfrm>
              <a:off x="10093002" y="6026500"/>
              <a:ext cx="1561485" cy="831411"/>
            </a:xfrm>
            <a:custGeom>
              <a:avLst/>
              <a:gdLst>
                <a:gd name="connsiteX0" fmla="*/ 624912 w 1561485"/>
                <a:gd name="connsiteY0" fmla="*/ 398 h 831411"/>
                <a:gd name="connsiteX1" fmla="*/ 1073442 w 1561485"/>
                <a:gd name="connsiteY1" fmla="*/ 225092 h 831411"/>
                <a:gd name="connsiteX2" fmla="*/ 1561485 w 1561485"/>
                <a:gd name="connsiteY2" fmla="*/ 831411 h 831411"/>
                <a:gd name="connsiteX3" fmla="*/ 47694 w 1561485"/>
                <a:gd name="connsiteY3" fmla="*/ 831351 h 831411"/>
                <a:gd name="connsiteX4" fmla="*/ 23050 w 1561485"/>
                <a:gd name="connsiteY4" fmla="*/ 769062 h 831411"/>
                <a:gd name="connsiteX5" fmla="*/ 225049 w 1561485"/>
                <a:gd name="connsiteY5" fmla="*/ 133364 h 831411"/>
                <a:gd name="connsiteX6" fmla="*/ 552466 w 1561485"/>
                <a:gd name="connsiteY6" fmla="*/ 2110 h 831411"/>
                <a:gd name="connsiteX7" fmla="*/ 624912 w 1561485"/>
                <a:gd name="connsiteY7" fmla="*/ 398 h 831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61485" h="831411">
                  <a:moveTo>
                    <a:pt x="624912" y="398"/>
                  </a:moveTo>
                  <a:cubicBezTo>
                    <a:pt x="793782" y="6503"/>
                    <a:pt x="959160" y="83116"/>
                    <a:pt x="1073442" y="225092"/>
                  </a:cubicBezTo>
                  <a:lnTo>
                    <a:pt x="1561485" y="831411"/>
                  </a:lnTo>
                  <a:lnTo>
                    <a:pt x="47694" y="831351"/>
                  </a:lnTo>
                  <a:lnTo>
                    <a:pt x="23050" y="769062"/>
                  </a:lnTo>
                  <a:cubicBezTo>
                    <a:pt x="-41398" y="542916"/>
                    <a:pt x="30360" y="290077"/>
                    <a:pt x="225049" y="133364"/>
                  </a:cubicBezTo>
                  <a:cubicBezTo>
                    <a:pt x="322396" y="55008"/>
                    <a:pt x="436650" y="11811"/>
                    <a:pt x="552466" y="2110"/>
                  </a:cubicBezTo>
                  <a:cubicBezTo>
                    <a:pt x="576592" y="90"/>
                    <a:pt x="600789" y="-477"/>
                    <a:pt x="624912" y="398"/>
                  </a:cubicBezTo>
                  <a:close/>
                </a:path>
              </a:pathLst>
            </a:custGeom>
            <a:solidFill>
              <a:srgbClr val="FCD605">
                <a:alpha val="7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Freeform 6"/>
            <p:cNvSpPr/>
            <p:nvPr>
              <p:custDataLst>
                <p:tags r:id="rId3"/>
              </p:custDataLst>
            </p:nvPr>
          </p:nvSpPr>
          <p:spPr>
            <a:xfrm>
              <a:off x="11384870" y="5918505"/>
              <a:ext cx="831457" cy="939524"/>
            </a:xfrm>
            <a:custGeom>
              <a:avLst/>
              <a:gdLst>
                <a:gd name="connsiteX0" fmla="*/ 308457 w 831457"/>
                <a:gd name="connsiteY0" fmla="*/ 1184 h 939524"/>
                <a:gd name="connsiteX1" fmla="*/ 599262 w 831457"/>
                <a:gd name="connsiteY1" fmla="*/ 125599 h 939524"/>
                <a:gd name="connsiteX2" fmla="*/ 831457 w 831457"/>
                <a:gd name="connsiteY2" fmla="*/ 414067 h 939524"/>
                <a:gd name="connsiteX3" fmla="*/ 831389 w 831457"/>
                <a:gd name="connsiteY3" fmla="*/ 939466 h 939524"/>
                <a:gd name="connsiteX4" fmla="*/ 389533 w 831457"/>
                <a:gd name="connsiteY4" fmla="*/ 939524 h 939524"/>
                <a:gd name="connsiteX5" fmla="*/ 74427 w 831457"/>
                <a:gd name="connsiteY5" fmla="*/ 548052 h 939524"/>
                <a:gd name="connsiteX6" fmla="*/ 125673 w 831457"/>
                <a:gd name="connsiteY6" fmla="*/ 74477 h 939524"/>
                <a:gd name="connsiteX7" fmla="*/ 308457 w 831457"/>
                <a:gd name="connsiteY7" fmla="*/ 1184 h 9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1457" h="939524">
                  <a:moveTo>
                    <a:pt x="308457" y="1184"/>
                  </a:moveTo>
                  <a:cubicBezTo>
                    <a:pt x="416210" y="-7859"/>
                    <a:pt x="526370" y="35043"/>
                    <a:pt x="599262" y="125599"/>
                  </a:cubicBezTo>
                  <a:lnTo>
                    <a:pt x="831457" y="414067"/>
                  </a:lnTo>
                  <a:lnTo>
                    <a:pt x="831389" y="939466"/>
                  </a:lnTo>
                  <a:lnTo>
                    <a:pt x="389533" y="939524"/>
                  </a:lnTo>
                  <a:lnTo>
                    <a:pt x="74427" y="548052"/>
                  </a:lnTo>
                  <a:cubicBezTo>
                    <a:pt x="-42199" y="403162"/>
                    <a:pt x="-19256" y="191135"/>
                    <a:pt x="125673" y="74477"/>
                  </a:cubicBezTo>
                  <a:cubicBezTo>
                    <a:pt x="180021" y="30730"/>
                    <a:pt x="243805" y="6607"/>
                    <a:pt x="308457" y="1184"/>
                  </a:cubicBezTo>
                  <a:close/>
                </a:path>
              </a:pathLst>
            </a:custGeom>
            <a:solidFill>
              <a:srgbClr val="FDE45A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9" name="标题 2"/>
          <p:cNvSpPr>
            <a:spLocks noGrp="1"/>
          </p:cNvSpPr>
          <p:nvPr>
            <p:ph type="title" idx="4294967295"/>
            <p:custDataLst>
              <p:tags r:id="rId4"/>
            </p:custDataLst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分组</a:t>
            </a:r>
            <a:endParaRPr lang="zh-CN" altLang="en-US" sz="3400">
              <a:solidFill>
                <a:srgbClr val="A99002"/>
              </a:solidFill>
              <a:latin typeface="汉仪旗黑-85S" panose="00020600040101010101" pitchFamily="18" charset="-122"/>
              <a:ea typeface="汉仪旗黑-85S" panose="00020600040101010101" pitchFamily="18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4294967295"/>
            <p:custDataLst>
              <p:tags r:id="rId5"/>
            </p:custDataLst>
          </p:nvPr>
        </p:nvSpPr>
        <p:spPr>
          <a:xfrm>
            <a:off x="838200" y="1156335"/>
            <a:ext cx="10515600" cy="1772920"/>
          </a:xfrm>
        </p:spPr>
        <p:txBody>
          <a:bodyPr>
            <a:normAutofit/>
          </a:bodyPr>
          <a:lstStyle/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语法：</a:t>
            </a:r>
            <a:r>
              <a:rPr lang="en-US" altLang="zh-CN" sz="220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(expression)</a:t>
            </a:r>
            <a:endParaRPr lang="en-US" altLang="zh-CN" sz="2200">
              <a:solidFill>
                <a:srgbClr val="262626"/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endParaRPr lang="zh-CN" altLang="en-US" sz="2200">
              <a:solidFill>
                <a:srgbClr val="262626"/>
              </a:solidFill>
              <a:latin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1691005"/>
            <a:ext cx="9010650" cy="22764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8200" y="4064635"/>
            <a:ext cx="5953125" cy="1962150"/>
          </a:xfrm>
          <a:prstGeom prst="rect">
            <a:avLst/>
          </a:prstGeom>
        </p:spPr>
      </p:pic>
    </p:spTree>
    <p:custDataLst>
      <p:tags r:id="rId8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 userDrawn="1">
            <p:custDataLst>
              <p:tags r:id="rId1"/>
            </p:custDataLst>
          </p:nvPr>
        </p:nvGrpSpPr>
        <p:grpSpPr>
          <a:xfrm>
            <a:off x="10093002" y="5918505"/>
            <a:ext cx="2123325" cy="939524"/>
            <a:chOff x="10093002" y="5918505"/>
            <a:chExt cx="2123325" cy="939524"/>
          </a:xfrm>
        </p:grpSpPr>
        <p:sp>
          <p:nvSpPr>
            <p:cNvPr id="10" name="Freeform 5"/>
            <p:cNvSpPr/>
            <p:nvPr>
              <p:custDataLst>
                <p:tags r:id="rId2"/>
              </p:custDataLst>
            </p:nvPr>
          </p:nvSpPr>
          <p:spPr>
            <a:xfrm>
              <a:off x="10093002" y="6026500"/>
              <a:ext cx="1561485" cy="831411"/>
            </a:xfrm>
            <a:custGeom>
              <a:avLst/>
              <a:gdLst>
                <a:gd name="connsiteX0" fmla="*/ 624912 w 1561485"/>
                <a:gd name="connsiteY0" fmla="*/ 398 h 831411"/>
                <a:gd name="connsiteX1" fmla="*/ 1073442 w 1561485"/>
                <a:gd name="connsiteY1" fmla="*/ 225092 h 831411"/>
                <a:gd name="connsiteX2" fmla="*/ 1561485 w 1561485"/>
                <a:gd name="connsiteY2" fmla="*/ 831411 h 831411"/>
                <a:gd name="connsiteX3" fmla="*/ 47694 w 1561485"/>
                <a:gd name="connsiteY3" fmla="*/ 831351 h 831411"/>
                <a:gd name="connsiteX4" fmla="*/ 23050 w 1561485"/>
                <a:gd name="connsiteY4" fmla="*/ 769062 h 831411"/>
                <a:gd name="connsiteX5" fmla="*/ 225049 w 1561485"/>
                <a:gd name="connsiteY5" fmla="*/ 133364 h 831411"/>
                <a:gd name="connsiteX6" fmla="*/ 552466 w 1561485"/>
                <a:gd name="connsiteY6" fmla="*/ 2110 h 831411"/>
                <a:gd name="connsiteX7" fmla="*/ 624912 w 1561485"/>
                <a:gd name="connsiteY7" fmla="*/ 398 h 831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61485" h="831411">
                  <a:moveTo>
                    <a:pt x="624912" y="398"/>
                  </a:moveTo>
                  <a:cubicBezTo>
                    <a:pt x="793782" y="6503"/>
                    <a:pt x="959160" y="83116"/>
                    <a:pt x="1073442" y="225092"/>
                  </a:cubicBezTo>
                  <a:lnTo>
                    <a:pt x="1561485" y="831411"/>
                  </a:lnTo>
                  <a:lnTo>
                    <a:pt x="47694" y="831351"/>
                  </a:lnTo>
                  <a:lnTo>
                    <a:pt x="23050" y="769062"/>
                  </a:lnTo>
                  <a:cubicBezTo>
                    <a:pt x="-41398" y="542916"/>
                    <a:pt x="30360" y="290077"/>
                    <a:pt x="225049" y="133364"/>
                  </a:cubicBezTo>
                  <a:cubicBezTo>
                    <a:pt x="322396" y="55008"/>
                    <a:pt x="436650" y="11811"/>
                    <a:pt x="552466" y="2110"/>
                  </a:cubicBezTo>
                  <a:cubicBezTo>
                    <a:pt x="576592" y="90"/>
                    <a:pt x="600789" y="-477"/>
                    <a:pt x="624912" y="398"/>
                  </a:cubicBezTo>
                  <a:close/>
                </a:path>
              </a:pathLst>
            </a:custGeom>
            <a:solidFill>
              <a:srgbClr val="FCD605">
                <a:alpha val="7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Freeform 6"/>
            <p:cNvSpPr/>
            <p:nvPr>
              <p:custDataLst>
                <p:tags r:id="rId3"/>
              </p:custDataLst>
            </p:nvPr>
          </p:nvSpPr>
          <p:spPr>
            <a:xfrm>
              <a:off x="11384870" y="5918505"/>
              <a:ext cx="831457" cy="939524"/>
            </a:xfrm>
            <a:custGeom>
              <a:avLst/>
              <a:gdLst>
                <a:gd name="connsiteX0" fmla="*/ 308457 w 831457"/>
                <a:gd name="connsiteY0" fmla="*/ 1184 h 939524"/>
                <a:gd name="connsiteX1" fmla="*/ 599262 w 831457"/>
                <a:gd name="connsiteY1" fmla="*/ 125599 h 939524"/>
                <a:gd name="connsiteX2" fmla="*/ 831457 w 831457"/>
                <a:gd name="connsiteY2" fmla="*/ 414067 h 939524"/>
                <a:gd name="connsiteX3" fmla="*/ 831389 w 831457"/>
                <a:gd name="connsiteY3" fmla="*/ 939466 h 939524"/>
                <a:gd name="connsiteX4" fmla="*/ 389533 w 831457"/>
                <a:gd name="connsiteY4" fmla="*/ 939524 h 939524"/>
                <a:gd name="connsiteX5" fmla="*/ 74427 w 831457"/>
                <a:gd name="connsiteY5" fmla="*/ 548052 h 939524"/>
                <a:gd name="connsiteX6" fmla="*/ 125673 w 831457"/>
                <a:gd name="connsiteY6" fmla="*/ 74477 h 939524"/>
                <a:gd name="connsiteX7" fmla="*/ 308457 w 831457"/>
                <a:gd name="connsiteY7" fmla="*/ 1184 h 9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1457" h="939524">
                  <a:moveTo>
                    <a:pt x="308457" y="1184"/>
                  </a:moveTo>
                  <a:cubicBezTo>
                    <a:pt x="416210" y="-7859"/>
                    <a:pt x="526370" y="35043"/>
                    <a:pt x="599262" y="125599"/>
                  </a:cubicBezTo>
                  <a:lnTo>
                    <a:pt x="831457" y="414067"/>
                  </a:lnTo>
                  <a:lnTo>
                    <a:pt x="831389" y="939466"/>
                  </a:lnTo>
                  <a:lnTo>
                    <a:pt x="389533" y="939524"/>
                  </a:lnTo>
                  <a:lnTo>
                    <a:pt x="74427" y="548052"/>
                  </a:lnTo>
                  <a:cubicBezTo>
                    <a:pt x="-42199" y="403162"/>
                    <a:pt x="-19256" y="191135"/>
                    <a:pt x="125673" y="74477"/>
                  </a:cubicBezTo>
                  <a:cubicBezTo>
                    <a:pt x="180021" y="30730"/>
                    <a:pt x="243805" y="6607"/>
                    <a:pt x="308457" y="1184"/>
                  </a:cubicBezTo>
                  <a:close/>
                </a:path>
              </a:pathLst>
            </a:custGeom>
            <a:solidFill>
              <a:srgbClr val="FDE45A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9" name="标题 2"/>
          <p:cNvSpPr>
            <a:spLocks noGrp="1"/>
          </p:cNvSpPr>
          <p:nvPr>
            <p:ph type="title" idx="4294967295"/>
            <p:custDataLst>
              <p:tags r:id="rId4"/>
            </p:custDataLst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命名分组</a:t>
            </a:r>
            <a:endParaRPr lang="zh-CN" altLang="en-US" sz="3400">
              <a:solidFill>
                <a:srgbClr val="A99002"/>
              </a:solidFill>
              <a:latin typeface="汉仪旗黑-85S" panose="00020600040101010101" pitchFamily="18" charset="-122"/>
              <a:ea typeface="汉仪旗黑-85S" panose="00020600040101010101" pitchFamily="18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4294967295"/>
            <p:custDataLst>
              <p:tags r:id="rId5"/>
            </p:custDataLst>
          </p:nvPr>
        </p:nvSpPr>
        <p:spPr>
          <a:xfrm>
            <a:off x="838200" y="1156335"/>
            <a:ext cx="10515600" cy="1772920"/>
          </a:xfrm>
        </p:spPr>
        <p:txBody>
          <a:bodyPr>
            <a:normAutofit/>
          </a:bodyPr>
          <a:lstStyle/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语法：</a:t>
            </a:r>
            <a:r>
              <a:rPr lang="en-US" altLang="zh-CN" sz="220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(?&lt;name&gt;expression)</a:t>
            </a:r>
            <a:endParaRPr lang="en-US" altLang="zh-CN" sz="2200">
              <a:solidFill>
                <a:srgbClr val="262626"/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endParaRPr lang="zh-CN" altLang="en-US" sz="2200">
              <a:solidFill>
                <a:srgbClr val="262626"/>
              </a:solidFill>
              <a:latin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4735" y="1835785"/>
            <a:ext cx="8877300" cy="22288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4735" y="4146550"/>
            <a:ext cx="6010275" cy="1771650"/>
          </a:xfrm>
          <a:prstGeom prst="rect">
            <a:avLst/>
          </a:prstGeom>
        </p:spPr>
      </p:pic>
    </p:spTree>
    <p:custDataLst>
      <p:tags r:id="rId8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 userDrawn="1">
            <p:custDataLst>
              <p:tags r:id="rId1"/>
            </p:custDataLst>
          </p:nvPr>
        </p:nvGrpSpPr>
        <p:grpSpPr>
          <a:xfrm>
            <a:off x="10093002" y="5918505"/>
            <a:ext cx="2123325" cy="939524"/>
            <a:chOff x="10093002" y="5918505"/>
            <a:chExt cx="2123325" cy="939524"/>
          </a:xfrm>
        </p:grpSpPr>
        <p:sp>
          <p:nvSpPr>
            <p:cNvPr id="10" name="Freeform 5"/>
            <p:cNvSpPr/>
            <p:nvPr>
              <p:custDataLst>
                <p:tags r:id="rId2"/>
              </p:custDataLst>
            </p:nvPr>
          </p:nvSpPr>
          <p:spPr>
            <a:xfrm>
              <a:off x="10093002" y="6026500"/>
              <a:ext cx="1561485" cy="831411"/>
            </a:xfrm>
            <a:custGeom>
              <a:avLst/>
              <a:gdLst>
                <a:gd name="connsiteX0" fmla="*/ 624912 w 1561485"/>
                <a:gd name="connsiteY0" fmla="*/ 398 h 831411"/>
                <a:gd name="connsiteX1" fmla="*/ 1073442 w 1561485"/>
                <a:gd name="connsiteY1" fmla="*/ 225092 h 831411"/>
                <a:gd name="connsiteX2" fmla="*/ 1561485 w 1561485"/>
                <a:gd name="connsiteY2" fmla="*/ 831411 h 831411"/>
                <a:gd name="connsiteX3" fmla="*/ 47694 w 1561485"/>
                <a:gd name="connsiteY3" fmla="*/ 831351 h 831411"/>
                <a:gd name="connsiteX4" fmla="*/ 23050 w 1561485"/>
                <a:gd name="connsiteY4" fmla="*/ 769062 h 831411"/>
                <a:gd name="connsiteX5" fmla="*/ 225049 w 1561485"/>
                <a:gd name="connsiteY5" fmla="*/ 133364 h 831411"/>
                <a:gd name="connsiteX6" fmla="*/ 552466 w 1561485"/>
                <a:gd name="connsiteY6" fmla="*/ 2110 h 831411"/>
                <a:gd name="connsiteX7" fmla="*/ 624912 w 1561485"/>
                <a:gd name="connsiteY7" fmla="*/ 398 h 831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61485" h="831411">
                  <a:moveTo>
                    <a:pt x="624912" y="398"/>
                  </a:moveTo>
                  <a:cubicBezTo>
                    <a:pt x="793782" y="6503"/>
                    <a:pt x="959160" y="83116"/>
                    <a:pt x="1073442" y="225092"/>
                  </a:cubicBezTo>
                  <a:lnTo>
                    <a:pt x="1561485" y="831411"/>
                  </a:lnTo>
                  <a:lnTo>
                    <a:pt x="47694" y="831351"/>
                  </a:lnTo>
                  <a:lnTo>
                    <a:pt x="23050" y="769062"/>
                  </a:lnTo>
                  <a:cubicBezTo>
                    <a:pt x="-41398" y="542916"/>
                    <a:pt x="30360" y="290077"/>
                    <a:pt x="225049" y="133364"/>
                  </a:cubicBezTo>
                  <a:cubicBezTo>
                    <a:pt x="322396" y="55008"/>
                    <a:pt x="436650" y="11811"/>
                    <a:pt x="552466" y="2110"/>
                  </a:cubicBezTo>
                  <a:cubicBezTo>
                    <a:pt x="576592" y="90"/>
                    <a:pt x="600789" y="-477"/>
                    <a:pt x="624912" y="398"/>
                  </a:cubicBezTo>
                  <a:close/>
                </a:path>
              </a:pathLst>
            </a:custGeom>
            <a:solidFill>
              <a:srgbClr val="FCD605">
                <a:alpha val="7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Freeform 6"/>
            <p:cNvSpPr/>
            <p:nvPr>
              <p:custDataLst>
                <p:tags r:id="rId3"/>
              </p:custDataLst>
            </p:nvPr>
          </p:nvSpPr>
          <p:spPr>
            <a:xfrm>
              <a:off x="11384870" y="5918505"/>
              <a:ext cx="831457" cy="939524"/>
            </a:xfrm>
            <a:custGeom>
              <a:avLst/>
              <a:gdLst>
                <a:gd name="connsiteX0" fmla="*/ 308457 w 831457"/>
                <a:gd name="connsiteY0" fmla="*/ 1184 h 939524"/>
                <a:gd name="connsiteX1" fmla="*/ 599262 w 831457"/>
                <a:gd name="connsiteY1" fmla="*/ 125599 h 939524"/>
                <a:gd name="connsiteX2" fmla="*/ 831457 w 831457"/>
                <a:gd name="connsiteY2" fmla="*/ 414067 h 939524"/>
                <a:gd name="connsiteX3" fmla="*/ 831389 w 831457"/>
                <a:gd name="connsiteY3" fmla="*/ 939466 h 939524"/>
                <a:gd name="connsiteX4" fmla="*/ 389533 w 831457"/>
                <a:gd name="connsiteY4" fmla="*/ 939524 h 939524"/>
                <a:gd name="connsiteX5" fmla="*/ 74427 w 831457"/>
                <a:gd name="connsiteY5" fmla="*/ 548052 h 939524"/>
                <a:gd name="connsiteX6" fmla="*/ 125673 w 831457"/>
                <a:gd name="connsiteY6" fmla="*/ 74477 h 939524"/>
                <a:gd name="connsiteX7" fmla="*/ 308457 w 831457"/>
                <a:gd name="connsiteY7" fmla="*/ 1184 h 9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1457" h="939524">
                  <a:moveTo>
                    <a:pt x="308457" y="1184"/>
                  </a:moveTo>
                  <a:cubicBezTo>
                    <a:pt x="416210" y="-7859"/>
                    <a:pt x="526370" y="35043"/>
                    <a:pt x="599262" y="125599"/>
                  </a:cubicBezTo>
                  <a:lnTo>
                    <a:pt x="831457" y="414067"/>
                  </a:lnTo>
                  <a:lnTo>
                    <a:pt x="831389" y="939466"/>
                  </a:lnTo>
                  <a:lnTo>
                    <a:pt x="389533" y="939524"/>
                  </a:lnTo>
                  <a:lnTo>
                    <a:pt x="74427" y="548052"/>
                  </a:lnTo>
                  <a:cubicBezTo>
                    <a:pt x="-42199" y="403162"/>
                    <a:pt x="-19256" y="191135"/>
                    <a:pt x="125673" y="74477"/>
                  </a:cubicBezTo>
                  <a:cubicBezTo>
                    <a:pt x="180021" y="30730"/>
                    <a:pt x="243805" y="6607"/>
                    <a:pt x="308457" y="1184"/>
                  </a:cubicBezTo>
                  <a:close/>
                </a:path>
              </a:pathLst>
            </a:custGeom>
            <a:solidFill>
              <a:srgbClr val="FDE45A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9" name="标题 2"/>
          <p:cNvSpPr>
            <a:spLocks noGrp="1"/>
          </p:cNvSpPr>
          <p:nvPr>
            <p:ph type="title" idx="4294967295"/>
            <p:custDataLst>
              <p:tags r:id="rId4"/>
            </p:custDataLst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分组非捕获</a:t>
            </a:r>
            <a:endParaRPr lang="en-US" altLang="zh-CN" sz="3400">
              <a:solidFill>
                <a:srgbClr val="A99002"/>
              </a:solidFill>
              <a:latin typeface="汉仪旗黑-85S" panose="00020600040101010101" pitchFamily="18" charset="-122"/>
              <a:ea typeface="汉仪旗黑-85S" panose="00020600040101010101" pitchFamily="18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4294967295"/>
            <p:custDataLst>
              <p:tags r:id="rId5"/>
            </p:custDataLst>
          </p:nvPr>
        </p:nvSpPr>
        <p:spPr>
          <a:xfrm>
            <a:off x="838200" y="1156335"/>
            <a:ext cx="10515600" cy="1772920"/>
          </a:xfrm>
        </p:spPr>
        <p:txBody>
          <a:bodyPr>
            <a:normAutofit/>
          </a:bodyPr>
          <a:lstStyle/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语法：</a:t>
            </a:r>
            <a:r>
              <a:rPr lang="en-US" altLang="zh-CN" sz="220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(?:expression)</a:t>
            </a:r>
            <a:endParaRPr lang="en-US" altLang="zh-CN" sz="2200">
              <a:solidFill>
                <a:srgbClr val="262626"/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endParaRPr lang="zh-CN" altLang="en-US" sz="2200">
              <a:solidFill>
                <a:srgbClr val="262626"/>
              </a:solidFill>
              <a:latin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1800860"/>
            <a:ext cx="8963025" cy="19335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8200" y="3938905"/>
            <a:ext cx="4257675" cy="1476375"/>
          </a:xfrm>
          <a:prstGeom prst="rect">
            <a:avLst/>
          </a:prstGeom>
        </p:spPr>
      </p:pic>
    </p:spTree>
    <p:custDataLst>
      <p:tags r:id="rId8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 userDrawn="1">
            <p:custDataLst>
              <p:tags r:id="rId1"/>
            </p:custDataLst>
          </p:nvPr>
        </p:nvGrpSpPr>
        <p:grpSpPr>
          <a:xfrm>
            <a:off x="10093002" y="5918505"/>
            <a:ext cx="2123325" cy="939524"/>
            <a:chOff x="10093002" y="5918505"/>
            <a:chExt cx="2123325" cy="939524"/>
          </a:xfrm>
        </p:grpSpPr>
        <p:sp>
          <p:nvSpPr>
            <p:cNvPr id="10" name="Freeform 5"/>
            <p:cNvSpPr/>
            <p:nvPr>
              <p:custDataLst>
                <p:tags r:id="rId2"/>
              </p:custDataLst>
            </p:nvPr>
          </p:nvSpPr>
          <p:spPr>
            <a:xfrm>
              <a:off x="10093002" y="6026500"/>
              <a:ext cx="1561485" cy="831411"/>
            </a:xfrm>
            <a:custGeom>
              <a:avLst/>
              <a:gdLst>
                <a:gd name="connsiteX0" fmla="*/ 624912 w 1561485"/>
                <a:gd name="connsiteY0" fmla="*/ 398 h 831411"/>
                <a:gd name="connsiteX1" fmla="*/ 1073442 w 1561485"/>
                <a:gd name="connsiteY1" fmla="*/ 225092 h 831411"/>
                <a:gd name="connsiteX2" fmla="*/ 1561485 w 1561485"/>
                <a:gd name="connsiteY2" fmla="*/ 831411 h 831411"/>
                <a:gd name="connsiteX3" fmla="*/ 47694 w 1561485"/>
                <a:gd name="connsiteY3" fmla="*/ 831351 h 831411"/>
                <a:gd name="connsiteX4" fmla="*/ 23050 w 1561485"/>
                <a:gd name="connsiteY4" fmla="*/ 769062 h 831411"/>
                <a:gd name="connsiteX5" fmla="*/ 225049 w 1561485"/>
                <a:gd name="connsiteY5" fmla="*/ 133364 h 831411"/>
                <a:gd name="connsiteX6" fmla="*/ 552466 w 1561485"/>
                <a:gd name="connsiteY6" fmla="*/ 2110 h 831411"/>
                <a:gd name="connsiteX7" fmla="*/ 624912 w 1561485"/>
                <a:gd name="connsiteY7" fmla="*/ 398 h 831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61485" h="831411">
                  <a:moveTo>
                    <a:pt x="624912" y="398"/>
                  </a:moveTo>
                  <a:cubicBezTo>
                    <a:pt x="793782" y="6503"/>
                    <a:pt x="959160" y="83116"/>
                    <a:pt x="1073442" y="225092"/>
                  </a:cubicBezTo>
                  <a:lnTo>
                    <a:pt x="1561485" y="831411"/>
                  </a:lnTo>
                  <a:lnTo>
                    <a:pt x="47694" y="831351"/>
                  </a:lnTo>
                  <a:lnTo>
                    <a:pt x="23050" y="769062"/>
                  </a:lnTo>
                  <a:cubicBezTo>
                    <a:pt x="-41398" y="542916"/>
                    <a:pt x="30360" y="290077"/>
                    <a:pt x="225049" y="133364"/>
                  </a:cubicBezTo>
                  <a:cubicBezTo>
                    <a:pt x="322396" y="55008"/>
                    <a:pt x="436650" y="11811"/>
                    <a:pt x="552466" y="2110"/>
                  </a:cubicBezTo>
                  <a:cubicBezTo>
                    <a:pt x="576592" y="90"/>
                    <a:pt x="600789" y="-477"/>
                    <a:pt x="624912" y="398"/>
                  </a:cubicBezTo>
                  <a:close/>
                </a:path>
              </a:pathLst>
            </a:custGeom>
            <a:solidFill>
              <a:srgbClr val="FCD605">
                <a:alpha val="7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Freeform 6"/>
            <p:cNvSpPr/>
            <p:nvPr>
              <p:custDataLst>
                <p:tags r:id="rId3"/>
              </p:custDataLst>
            </p:nvPr>
          </p:nvSpPr>
          <p:spPr>
            <a:xfrm>
              <a:off x="11384870" y="5918505"/>
              <a:ext cx="831457" cy="939524"/>
            </a:xfrm>
            <a:custGeom>
              <a:avLst/>
              <a:gdLst>
                <a:gd name="connsiteX0" fmla="*/ 308457 w 831457"/>
                <a:gd name="connsiteY0" fmla="*/ 1184 h 939524"/>
                <a:gd name="connsiteX1" fmla="*/ 599262 w 831457"/>
                <a:gd name="connsiteY1" fmla="*/ 125599 h 939524"/>
                <a:gd name="connsiteX2" fmla="*/ 831457 w 831457"/>
                <a:gd name="connsiteY2" fmla="*/ 414067 h 939524"/>
                <a:gd name="connsiteX3" fmla="*/ 831389 w 831457"/>
                <a:gd name="connsiteY3" fmla="*/ 939466 h 939524"/>
                <a:gd name="connsiteX4" fmla="*/ 389533 w 831457"/>
                <a:gd name="connsiteY4" fmla="*/ 939524 h 939524"/>
                <a:gd name="connsiteX5" fmla="*/ 74427 w 831457"/>
                <a:gd name="connsiteY5" fmla="*/ 548052 h 939524"/>
                <a:gd name="connsiteX6" fmla="*/ 125673 w 831457"/>
                <a:gd name="connsiteY6" fmla="*/ 74477 h 939524"/>
                <a:gd name="connsiteX7" fmla="*/ 308457 w 831457"/>
                <a:gd name="connsiteY7" fmla="*/ 1184 h 9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1457" h="939524">
                  <a:moveTo>
                    <a:pt x="308457" y="1184"/>
                  </a:moveTo>
                  <a:cubicBezTo>
                    <a:pt x="416210" y="-7859"/>
                    <a:pt x="526370" y="35043"/>
                    <a:pt x="599262" y="125599"/>
                  </a:cubicBezTo>
                  <a:lnTo>
                    <a:pt x="831457" y="414067"/>
                  </a:lnTo>
                  <a:lnTo>
                    <a:pt x="831389" y="939466"/>
                  </a:lnTo>
                  <a:lnTo>
                    <a:pt x="389533" y="939524"/>
                  </a:lnTo>
                  <a:lnTo>
                    <a:pt x="74427" y="548052"/>
                  </a:lnTo>
                  <a:cubicBezTo>
                    <a:pt x="-42199" y="403162"/>
                    <a:pt x="-19256" y="191135"/>
                    <a:pt x="125673" y="74477"/>
                  </a:cubicBezTo>
                  <a:cubicBezTo>
                    <a:pt x="180021" y="30730"/>
                    <a:pt x="243805" y="6607"/>
                    <a:pt x="308457" y="1184"/>
                  </a:cubicBezTo>
                  <a:close/>
                </a:path>
              </a:pathLst>
            </a:custGeom>
            <a:solidFill>
              <a:srgbClr val="FDE45A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9" name="标题 2"/>
          <p:cNvSpPr>
            <a:spLocks noGrp="1"/>
          </p:cNvSpPr>
          <p:nvPr>
            <p:ph type="title" idx="4294967295"/>
            <p:custDataLst>
              <p:tags r:id="rId4"/>
            </p:custDataLst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后向引用</a:t>
            </a:r>
            <a:endParaRPr lang="zh-CN" altLang="en-US" sz="3400">
              <a:solidFill>
                <a:srgbClr val="A99002"/>
              </a:solidFill>
              <a:latin typeface="汉仪旗黑-85S" panose="00020600040101010101" pitchFamily="18" charset="-122"/>
              <a:ea typeface="汉仪旗黑-85S" panose="00020600040101010101" pitchFamily="18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4294967295"/>
            <p:custDataLst>
              <p:tags r:id="rId5"/>
            </p:custDataLst>
          </p:nvPr>
        </p:nvSpPr>
        <p:spPr>
          <a:xfrm>
            <a:off x="838200" y="1156335"/>
            <a:ext cx="10515600" cy="1772920"/>
          </a:xfrm>
        </p:spPr>
        <p:txBody>
          <a:bodyPr>
            <a:normAutofit fontScale="90000" lnSpcReduction="20000"/>
          </a:bodyPr>
          <a:lstStyle/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语法：</a:t>
            </a:r>
            <a:r>
              <a:rPr lang="en-US" altLang="zh-CN" sz="220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(expression)\1(expression)\2</a:t>
            </a:r>
            <a:endParaRPr lang="en-US" altLang="zh-CN" sz="2200">
              <a:solidFill>
                <a:srgbClr val="FF0000"/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范围：</a:t>
            </a:r>
            <a:r>
              <a:rPr lang="en-US" altLang="zh-CN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\1-\9</a:t>
            </a:r>
            <a:endParaRPr lang="en-US" altLang="zh-CN" sz="2200">
              <a:solidFill>
                <a:srgbClr val="262626"/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匹配的 </a:t>
            </a:r>
            <a:r>
              <a:rPr lang="zh-CN" altLang="en-US" sz="220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值 </a:t>
            </a:r>
            <a:r>
              <a:rPr lang="zh-CN" altLang="en-US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一样</a:t>
            </a:r>
            <a:endParaRPr lang="zh-CN" altLang="en-US" sz="2200">
              <a:solidFill>
                <a:srgbClr val="262626"/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不捕获分组</a:t>
            </a:r>
            <a:endParaRPr lang="en-US" altLang="zh-CN" sz="2200">
              <a:solidFill>
                <a:srgbClr val="262626"/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endParaRPr lang="zh-CN" altLang="en-US" sz="2200">
              <a:solidFill>
                <a:srgbClr val="262626"/>
              </a:solidFill>
              <a:latin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3019425"/>
            <a:ext cx="8934450" cy="2809875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 userDrawn="1">
            <p:custDataLst>
              <p:tags r:id="rId1"/>
            </p:custDataLst>
          </p:nvPr>
        </p:nvGrpSpPr>
        <p:grpSpPr>
          <a:xfrm>
            <a:off x="10093002" y="5918505"/>
            <a:ext cx="2123325" cy="939524"/>
            <a:chOff x="10093002" y="5918505"/>
            <a:chExt cx="2123325" cy="939524"/>
          </a:xfrm>
        </p:grpSpPr>
        <p:sp>
          <p:nvSpPr>
            <p:cNvPr id="10" name="Freeform 5"/>
            <p:cNvSpPr/>
            <p:nvPr>
              <p:custDataLst>
                <p:tags r:id="rId2"/>
              </p:custDataLst>
            </p:nvPr>
          </p:nvSpPr>
          <p:spPr>
            <a:xfrm>
              <a:off x="10093002" y="6026500"/>
              <a:ext cx="1561485" cy="831411"/>
            </a:xfrm>
            <a:custGeom>
              <a:avLst/>
              <a:gdLst>
                <a:gd name="connsiteX0" fmla="*/ 624912 w 1561485"/>
                <a:gd name="connsiteY0" fmla="*/ 398 h 831411"/>
                <a:gd name="connsiteX1" fmla="*/ 1073442 w 1561485"/>
                <a:gd name="connsiteY1" fmla="*/ 225092 h 831411"/>
                <a:gd name="connsiteX2" fmla="*/ 1561485 w 1561485"/>
                <a:gd name="connsiteY2" fmla="*/ 831411 h 831411"/>
                <a:gd name="connsiteX3" fmla="*/ 47694 w 1561485"/>
                <a:gd name="connsiteY3" fmla="*/ 831351 h 831411"/>
                <a:gd name="connsiteX4" fmla="*/ 23050 w 1561485"/>
                <a:gd name="connsiteY4" fmla="*/ 769062 h 831411"/>
                <a:gd name="connsiteX5" fmla="*/ 225049 w 1561485"/>
                <a:gd name="connsiteY5" fmla="*/ 133364 h 831411"/>
                <a:gd name="connsiteX6" fmla="*/ 552466 w 1561485"/>
                <a:gd name="connsiteY6" fmla="*/ 2110 h 831411"/>
                <a:gd name="connsiteX7" fmla="*/ 624912 w 1561485"/>
                <a:gd name="connsiteY7" fmla="*/ 398 h 831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61485" h="831411">
                  <a:moveTo>
                    <a:pt x="624912" y="398"/>
                  </a:moveTo>
                  <a:cubicBezTo>
                    <a:pt x="793782" y="6503"/>
                    <a:pt x="959160" y="83116"/>
                    <a:pt x="1073442" y="225092"/>
                  </a:cubicBezTo>
                  <a:lnTo>
                    <a:pt x="1561485" y="831411"/>
                  </a:lnTo>
                  <a:lnTo>
                    <a:pt x="47694" y="831351"/>
                  </a:lnTo>
                  <a:lnTo>
                    <a:pt x="23050" y="769062"/>
                  </a:lnTo>
                  <a:cubicBezTo>
                    <a:pt x="-41398" y="542916"/>
                    <a:pt x="30360" y="290077"/>
                    <a:pt x="225049" y="133364"/>
                  </a:cubicBezTo>
                  <a:cubicBezTo>
                    <a:pt x="322396" y="55008"/>
                    <a:pt x="436650" y="11811"/>
                    <a:pt x="552466" y="2110"/>
                  </a:cubicBezTo>
                  <a:cubicBezTo>
                    <a:pt x="576592" y="90"/>
                    <a:pt x="600789" y="-477"/>
                    <a:pt x="624912" y="398"/>
                  </a:cubicBezTo>
                  <a:close/>
                </a:path>
              </a:pathLst>
            </a:custGeom>
            <a:solidFill>
              <a:srgbClr val="FCD605">
                <a:alpha val="7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Freeform 6"/>
            <p:cNvSpPr/>
            <p:nvPr>
              <p:custDataLst>
                <p:tags r:id="rId3"/>
              </p:custDataLst>
            </p:nvPr>
          </p:nvSpPr>
          <p:spPr>
            <a:xfrm>
              <a:off x="11384870" y="5918505"/>
              <a:ext cx="831457" cy="939524"/>
            </a:xfrm>
            <a:custGeom>
              <a:avLst/>
              <a:gdLst>
                <a:gd name="connsiteX0" fmla="*/ 308457 w 831457"/>
                <a:gd name="connsiteY0" fmla="*/ 1184 h 939524"/>
                <a:gd name="connsiteX1" fmla="*/ 599262 w 831457"/>
                <a:gd name="connsiteY1" fmla="*/ 125599 h 939524"/>
                <a:gd name="connsiteX2" fmla="*/ 831457 w 831457"/>
                <a:gd name="connsiteY2" fmla="*/ 414067 h 939524"/>
                <a:gd name="connsiteX3" fmla="*/ 831389 w 831457"/>
                <a:gd name="connsiteY3" fmla="*/ 939466 h 939524"/>
                <a:gd name="connsiteX4" fmla="*/ 389533 w 831457"/>
                <a:gd name="connsiteY4" fmla="*/ 939524 h 939524"/>
                <a:gd name="connsiteX5" fmla="*/ 74427 w 831457"/>
                <a:gd name="connsiteY5" fmla="*/ 548052 h 939524"/>
                <a:gd name="connsiteX6" fmla="*/ 125673 w 831457"/>
                <a:gd name="connsiteY6" fmla="*/ 74477 h 939524"/>
                <a:gd name="connsiteX7" fmla="*/ 308457 w 831457"/>
                <a:gd name="connsiteY7" fmla="*/ 1184 h 9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1457" h="939524">
                  <a:moveTo>
                    <a:pt x="308457" y="1184"/>
                  </a:moveTo>
                  <a:cubicBezTo>
                    <a:pt x="416210" y="-7859"/>
                    <a:pt x="526370" y="35043"/>
                    <a:pt x="599262" y="125599"/>
                  </a:cubicBezTo>
                  <a:lnTo>
                    <a:pt x="831457" y="414067"/>
                  </a:lnTo>
                  <a:lnTo>
                    <a:pt x="831389" y="939466"/>
                  </a:lnTo>
                  <a:lnTo>
                    <a:pt x="389533" y="939524"/>
                  </a:lnTo>
                  <a:lnTo>
                    <a:pt x="74427" y="548052"/>
                  </a:lnTo>
                  <a:cubicBezTo>
                    <a:pt x="-42199" y="403162"/>
                    <a:pt x="-19256" y="191135"/>
                    <a:pt x="125673" y="74477"/>
                  </a:cubicBezTo>
                  <a:cubicBezTo>
                    <a:pt x="180021" y="30730"/>
                    <a:pt x="243805" y="6607"/>
                    <a:pt x="308457" y="1184"/>
                  </a:cubicBezTo>
                  <a:close/>
                </a:path>
              </a:pathLst>
            </a:custGeom>
            <a:solidFill>
              <a:srgbClr val="FDE45A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9" name="标题 2"/>
          <p:cNvSpPr>
            <a:spLocks noGrp="1"/>
          </p:cNvSpPr>
          <p:nvPr>
            <p:ph type="title" idx="4294967295"/>
            <p:custDataLst>
              <p:tags r:id="rId4"/>
            </p:custDataLst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分支条件</a:t>
            </a:r>
            <a:endParaRPr lang="en-US" altLang="zh-CN" sz="3400">
              <a:solidFill>
                <a:srgbClr val="A99002"/>
              </a:solidFill>
              <a:latin typeface="汉仪旗黑-85S" panose="00020600040101010101" pitchFamily="18" charset="-122"/>
              <a:ea typeface="汉仪旗黑-85S" panose="00020600040101010101" pitchFamily="18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4294967295"/>
            <p:custDataLst>
              <p:tags r:id="rId5"/>
            </p:custDataLst>
          </p:nvPr>
        </p:nvSpPr>
        <p:spPr>
          <a:xfrm>
            <a:off x="838200" y="1156335"/>
            <a:ext cx="10515600" cy="1772920"/>
          </a:xfrm>
        </p:spPr>
        <p:txBody>
          <a:bodyPr>
            <a:normAutofit/>
          </a:bodyPr>
          <a:lstStyle/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语法：</a:t>
            </a:r>
            <a:r>
              <a:rPr lang="en-US" altLang="zh-CN" sz="220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(expression|expression|expression)</a:t>
            </a:r>
            <a:endParaRPr lang="en-US" altLang="zh-CN" sz="2200">
              <a:solidFill>
                <a:srgbClr val="FF0000"/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第一个</a:t>
            </a:r>
            <a:r>
              <a:rPr lang="en-US" altLang="zh-CN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expression</a:t>
            </a:r>
            <a:r>
              <a:rPr lang="zh-CN" altLang="en-US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为</a:t>
            </a:r>
            <a:r>
              <a:rPr lang="en-US" altLang="zh-CN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true</a:t>
            </a:r>
            <a:r>
              <a:rPr lang="zh-CN" altLang="en-US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之后，就会忽略后面的</a:t>
            </a:r>
            <a:r>
              <a:rPr lang="en-US" altLang="zh-CN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expression</a:t>
            </a:r>
            <a:endParaRPr lang="en-US" altLang="zh-CN" sz="2200">
              <a:solidFill>
                <a:srgbClr val="262626"/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endParaRPr lang="zh-CN" altLang="en-US" sz="2200">
              <a:solidFill>
                <a:srgbClr val="262626"/>
              </a:solidFill>
              <a:latin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2602230"/>
            <a:ext cx="9077325" cy="1971675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 userDrawn="1">
            <p:custDataLst>
              <p:tags r:id="rId1"/>
            </p:custDataLst>
          </p:nvPr>
        </p:nvGrpSpPr>
        <p:grpSpPr>
          <a:xfrm>
            <a:off x="10093002" y="5918505"/>
            <a:ext cx="2123325" cy="939524"/>
            <a:chOff x="10093002" y="5918505"/>
            <a:chExt cx="2123325" cy="939524"/>
          </a:xfrm>
        </p:grpSpPr>
        <p:sp>
          <p:nvSpPr>
            <p:cNvPr id="10" name="Freeform 5"/>
            <p:cNvSpPr/>
            <p:nvPr>
              <p:custDataLst>
                <p:tags r:id="rId2"/>
              </p:custDataLst>
            </p:nvPr>
          </p:nvSpPr>
          <p:spPr>
            <a:xfrm>
              <a:off x="10093002" y="6026500"/>
              <a:ext cx="1561485" cy="831411"/>
            </a:xfrm>
            <a:custGeom>
              <a:avLst/>
              <a:gdLst>
                <a:gd name="connsiteX0" fmla="*/ 624912 w 1561485"/>
                <a:gd name="connsiteY0" fmla="*/ 398 h 831411"/>
                <a:gd name="connsiteX1" fmla="*/ 1073442 w 1561485"/>
                <a:gd name="connsiteY1" fmla="*/ 225092 h 831411"/>
                <a:gd name="connsiteX2" fmla="*/ 1561485 w 1561485"/>
                <a:gd name="connsiteY2" fmla="*/ 831411 h 831411"/>
                <a:gd name="connsiteX3" fmla="*/ 47694 w 1561485"/>
                <a:gd name="connsiteY3" fmla="*/ 831351 h 831411"/>
                <a:gd name="connsiteX4" fmla="*/ 23050 w 1561485"/>
                <a:gd name="connsiteY4" fmla="*/ 769062 h 831411"/>
                <a:gd name="connsiteX5" fmla="*/ 225049 w 1561485"/>
                <a:gd name="connsiteY5" fmla="*/ 133364 h 831411"/>
                <a:gd name="connsiteX6" fmla="*/ 552466 w 1561485"/>
                <a:gd name="connsiteY6" fmla="*/ 2110 h 831411"/>
                <a:gd name="connsiteX7" fmla="*/ 624912 w 1561485"/>
                <a:gd name="connsiteY7" fmla="*/ 398 h 831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61485" h="831411">
                  <a:moveTo>
                    <a:pt x="624912" y="398"/>
                  </a:moveTo>
                  <a:cubicBezTo>
                    <a:pt x="793782" y="6503"/>
                    <a:pt x="959160" y="83116"/>
                    <a:pt x="1073442" y="225092"/>
                  </a:cubicBezTo>
                  <a:lnTo>
                    <a:pt x="1561485" y="831411"/>
                  </a:lnTo>
                  <a:lnTo>
                    <a:pt x="47694" y="831351"/>
                  </a:lnTo>
                  <a:lnTo>
                    <a:pt x="23050" y="769062"/>
                  </a:lnTo>
                  <a:cubicBezTo>
                    <a:pt x="-41398" y="542916"/>
                    <a:pt x="30360" y="290077"/>
                    <a:pt x="225049" y="133364"/>
                  </a:cubicBezTo>
                  <a:cubicBezTo>
                    <a:pt x="322396" y="55008"/>
                    <a:pt x="436650" y="11811"/>
                    <a:pt x="552466" y="2110"/>
                  </a:cubicBezTo>
                  <a:cubicBezTo>
                    <a:pt x="576592" y="90"/>
                    <a:pt x="600789" y="-477"/>
                    <a:pt x="624912" y="398"/>
                  </a:cubicBezTo>
                  <a:close/>
                </a:path>
              </a:pathLst>
            </a:custGeom>
            <a:solidFill>
              <a:srgbClr val="FCD605">
                <a:alpha val="7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Freeform 6"/>
            <p:cNvSpPr/>
            <p:nvPr>
              <p:custDataLst>
                <p:tags r:id="rId3"/>
              </p:custDataLst>
            </p:nvPr>
          </p:nvSpPr>
          <p:spPr>
            <a:xfrm>
              <a:off x="11384870" y="5918505"/>
              <a:ext cx="831457" cy="939524"/>
            </a:xfrm>
            <a:custGeom>
              <a:avLst/>
              <a:gdLst>
                <a:gd name="connsiteX0" fmla="*/ 308457 w 831457"/>
                <a:gd name="connsiteY0" fmla="*/ 1184 h 939524"/>
                <a:gd name="connsiteX1" fmla="*/ 599262 w 831457"/>
                <a:gd name="connsiteY1" fmla="*/ 125599 h 939524"/>
                <a:gd name="connsiteX2" fmla="*/ 831457 w 831457"/>
                <a:gd name="connsiteY2" fmla="*/ 414067 h 939524"/>
                <a:gd name="connsiteX3" fmla="*/ 831389 w 831457"/>
                <a:gd name="connsiteY3" fmla="*/ 939466 h 939524"/>
                <a:gd name="connsiteX4" fmla="*/ 389533 w 831457"/>
                <a:gd name="connsiteY4" fmla="*/ 939524 h 939524"/>
                <a:gd name="connsiteX5" fmla="*/ 74427 w 831457"/>
                <a:gd name="connsiteY5" fmla="*/ 548052 h 939524"/>
                <a:gd name="connsiteX6" fmla="*/ 125673 w 831457"/>
                <a:gd name="connsiteY6" fmla="*/ 74477 h 939524"/>
                <a:gd name="connsiteX7" fmla="*/ 308457 w 831457"/>
                <a:gd name="connsiteY7" fmla="*/ 1184 h 9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1457" h="939524">
                  <a:moveTo>
                    <a:pt x="308457" y="1184"/>
                  </a:moveTo>
                  <a:cubicBezTo>
                    <a:pt x="416210" y="-7859"/>
                    <a:pt x="526370" y="35043"/>
                    <a:pt x="599262" y="125599"/>
                  </a:cubicBezTo>
                  <a:lnTo>
                    <a:pt x="831457" y="414067"/>
                  </a:lnTo>
                  <a:lnTo>
                    <a:pt x="831389" y="939466"/>
                  </a:lnTo>
                  <a:lnTo>
                    <a:pt x="389533" y="939524"/>
                  </a:lnTo>
                  <a:lnTo>
                    <a:pt x="74427" y="548052"/>
                  </a:lnTo>
                  <a:cubicBezTo>
                    <a:pt x="-42199" y="403162"/>
                    <a:pt x="-19256" y="191135"/>
                    <a:pt x="125673" y="74477"/>
                  </a:cubicBezTo>
                  <a:cubicBezTo>
                    <a:pt x="180021" y="30730"/>
                    <a:pt x="243805" y="6607"/>
                    <a:pt x="308457" y="1184"/>
                  </a:cubicBezTo>
                  <a:close/>
                </a:path>
              </a:pathLst>
            </a:custGeom>
            <a:solidFill>
              <a:srgbClr val="FDE45A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9" name="标题 2"/>
          <p:cNvSpPr>
            <a:spLocks noGrp="1"/>
          </p:cNvSpPr>
          <p:nvPr>
            <p:ph type="title" idx="4294967295"/>
            <p:custDataLst>
              <p:tags r:id="rId4"/>
            </p:custDataLst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举例</a:t>
            </a:r>
            <a:endParaRPr lang="zh-CN" altLang="en-US" sz="3400">
              <a:solidFill>
                <a:srgbClr val="A99002"/>
              </a:solidFill>
              <a:latin typeface="汉仪旗黑-85S" panose="00020600040101010101" pitchFamily="18" charset="-122"/>
              <a:ea typeface="汉仪旗黑-85S" panose="00020600040101010101" pitchFamily="18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4294967295"/>
            <p:custDataLst>
              <p:tags r:id="rId5"/>
            </p:custDataLst>
          </p:nvPr>
        </p:nvSpPr>
        <p:spPr>
          <a:xfrm>
            <a:off x="838200" y="1156335"/>
            <a:ext cx="10515600" cy="1772920"/>
          </a:xfrm>
        </p:spPr>
        <p:txBody>
          <a:bodyPr>
            <a:normAutofit/>
          </a:bodyPr>
          <a:lstStyle/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匹配</a:t>
            </a:r>
            <a:r>
              <a:rPr lang="zh-CN" altLang="en-US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2010/1/</a:t>
            </a:r>
            <a:r>
              <a:rPr lang="en-US" altLang="zh-CN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0</a:t>
            </a:r>
            <a:r>
              <a:rPr lang="zh-CN" altLang="en-US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2中的</a:t>
            </a:r>
            <a:r>
              <a:rPr lang="zh-CN" altLang="en-US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年月日</a:t>
            </a:r>
            <a:endParaRPr lang="zh-CN" altLang="en-US" sz="2200">
              <a:solidFill>
                <a:srgbClr val="262626"/>
              </a:solidFill>
              <a:latin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1691005"/>
            <a:ext cx="8924925" cy="4924425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 userDrawn="1">
            <p:custDataLst>
              <p:tags r:id="rId1"/>
            </p:custDataLst>
          </p:nvPr>
        </p:nvGrpSpPr>
        <p:grpSpPr>
          <a:xfrm>
            <a:off x="10093002" y="5918505"/>
            <a:ext cx="2123325" cy="939524"/>
            <a:chOff x="10093002" y="5918505"/>
            <a:chExt cx="2123325" cy="939524"/>
          </a:xfrm>
        </p:grpSpPr>
        <p:sp>
          <p:nvSpPr>
            <p:cNvPr id="10" name="Freeform 5"/>
            <p:cNvSpPr/>
            <p:nvPr>
              <p:custDataLst>
                <p:tags r:id="rId2"/>
              </p:custDataLst>
            </p:nvPr>
          </p:nvSpPr>
          <p:spPr>
            <a:xfrm>
              <a:off x="10093002" y="6026500"/>
              <a:ext cx="1561485" cy="831411"/>
            </a:xfrm>
            <a:custGeom>
              <a:avLst/>
              <a:gdLst>
                <a:gd name="connsiteX0" fmla="*/ 624912 w 1561485"/>
                <a:gd name="connsiteY0" fmla="*/ 398 h 831411"/>
                <a:gd name="connsiteX1" fmla="*/ 1073442 w 1561485"/>
                <a:gd name="connsiteY1" fmla="*/ 225092 h 831411"/>
                <a:gd name="connsiteX2" fmla="*/ 1561485 w 1561485"/>
                <a:gd name="connsiteY2" fmla="*/ 831411 h 831411"/>
                <a:gd name="connsiteX3" fmla="*/ 47694 w 1561485"/>
                <a:gd name="connsiteY3" fmla="*/ 831351 h 831411"/>
                <a:gd name="connsiteX4" fmla="*/ 23050 w 1561485"/>
                <a:gd name="connsiteY4" fmla="*/ 769062 h 831411"/>
                <a:gd name="connsiteX5" fmla="*/ 225049 w 1561485"/>
                <a:gd name="connsiteY5" fmla="*/ 133364 h 831411"/>
                <a:gd name="connsiteX6" fmla="*/ 552466 w 1561485"/>
                <a:gd name="connsiteY6" fmla="*/ 2110 h 831411"/>
                <a:gd name="connsiteX7" fmla="*/ 624912 w 1561485"/>
                <a:gd name="connsiteY7" fmla="*/ 398 h 831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61485" h="831411">
                  <a:moveTo>
                    <a:pt x="624912" y="398"/>
                  </a:moveTo>
                  <a:cubicBezTo>
                    <a:pt x="793782" y="6503"/>
                    <a:pt x="959160" y="83116"/>
                    <a:pt x="1073442" y="225092"/>
                  </a:cubicBezTo>
                  <a:lnTo>
                    <a:pt x="1561485" y="831411"/>
                  </a:lnTo>
                  <a:lnTo>
                    <a:pt x="47694" y="831351"/>
                  </a:lnTo>
                  <a:lnTo>
                    <a:pt x="23050" y="769062"/>
                  </a:lnTo>
                  <a:cubicBezTo>
                    <a:pt x="-41398" y="542916"/>
                    <a:pt x="30360" y="290077"/>
                    <a:pt x="225049" y="133364"/>
                  </a:cubicBezTo>
                  <a:cubicBezTo>
                    <a:pt x="322396" y="55008"/>
                    <a:pt x="436650" y="11811"/>
                    <a:pt x="552466" y="2110"/>
                  </a:cubicBezTo>
                  <a:cubicBezTo>
                    <a:pt x="576592" y="90"/>
                    <a:pt x="600789" y="-477"/>
                    <a:pt x="624912" y="398"/>
                  </a:cubicBezTo>
                  <a:close/>
                </a:path>
              </a:pathLst>
            </a:custGeom>
            <a:solidFill>
              <a:srgbClr val="FCD605">
                <a:alpha val="7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Freeform 6"/>
            <p:cNvSpPr/>
            <p:nvPr>
              <p:custDataLst>
                <p:tags r:id="rId3"/>
              </p:custDataLst>
            </p:nvPr>
          </p:nvSpPr>
          <p:spPr>
            <a:xfrm>
              <a:off x="11384870" y="5918505"/>
              <a:ext cx="831457" cy="939524"/>
            </a:xfrm>
            <a:custGeom>
              <a:avLst/>
              <a:gdLst>
                <a:gd name="connsiteX0" fmla="*/ 308457 w 831457"/>
                <a:gd name="connsiteY0" fmla="*/ 1184 h 939524"/>
                <a:gd name="connsiteX1" fmla="*/ 599262 w 831457"/>
                <a:gd name="connsiteY1" fmla="*/ 125599 h 939524"/>
                <a:gd name="connsiteX2" fmla="*/ 831457 w 831457"/>
                <a:gd name="connsiteY2" fmla="*/ 414067 h 939524"/>
                <a:gd name="connsiteX3" fmla="*/ 831389 w 831457"/>
                <a:gd name="connsiteY3" fmla="*/ 939466 h 939524"/>
                <a:gd name="connsiteX4" fmla="*/ 389533 w 831457"/>
                <a:gd name="connsiteY4" fmla="*/ 939524 h 939524"/>
                <a:gd name="connsiteX5" fmla="*/ 74427 w 831457"/>
                <a:gd name="connsiteY5" fmla="*/ 548052 h 939524"/>
                <a:gd name="connsiteX6" fmla="*/ 125673 w 831457"/>
                <a:gd name="connsiteY6" fmla="*/ 74477 h 939524"/>
                <a:gd name="connsiteX7" fmla="*/ 308457 w 831457"/>
                <a:gd name="connsiteY7" fmla="*/ 1184 h 9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1457" h="939524">
                  <a:moveTo>
                    <a:pt x="308457" y="1184"/>
                  </a:moveTo>
                  <a:cubicBezTo>
                    <a:pt x="416210" y="-7859"/>
                    <a:pt x="526370" y="35043"/>
                    <a:pt x="599262" y="125599"/>
                  </a:cubicBezTo>
                  <a:lnTo>
                    <a:pt x="831457" y="414067"/>
                  </a:lnTo>
                  <a:lnTo>
                    <a:pt x="831389" y="939466"/>
                  </a:lnTo>
                  <a:lnTo>
                    <a:pt x="389533" y="939524"/>
                  </a:lnTo>
                  <a:lnTo>
                    <a:pt x="74427" y="548052"/>
                  </a:lnTo>
                  <a:cubicBezTo>
                    <a:pt x="-42199" y="403162"/>
                    <a:pt x="-19256" y="191135"/>
                    <a:pt x="125673" y="74477"/>
                  </a:cubicBezTo>
                  <a:cubicBezTo>
                    <a:pt x="180021" y="30730"/>
                    <a:pt x="243805" y="6607"/>
                    <a:pt x="308457" y="1184"/>
                  </a:cubicBezTo>
                  <a:close/>
                </a:path>
              </a:pathLst>
            </a:custGeom>
            <a:solidFill>
              <a:srgbClr val="FDE45A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9" name="标题 2"/>
          <p:cNvSpPr>
            <a:spLocks noGrp="1"/>
          </p:cNvSpPr>
          <p:nvPr>
            <p:ph type="title" idx="4294967295"/>
            <p:custDataLst>
              <p:tags r:id="rId4"/>
            </p:custDataLst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匹配过程</a:t>
            </a:r>
            <a:endParaRPr lang="zh-CN" altLang="en-US" sz="3400">
              <a:solidFill>
                <a:srgbClr val="A99002"/>
              </a:solidFill>
              <a:latin typeface="汉仪旗黑-85S" panose="00020600040101010101" pitchFamily="18" charset="-122"/>
              <a:ea typeface="汉仪旗黑-85S" panose="00020600040101010101" pitchFamily="18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4294967295"/>
            <p:custDataLst>
              <p:tags r:id="rId5"/>
            </p:custDataLst>
          </p:nvPr>
        </p:nvSpPr>
        <p:spPr>
          <a:xfrm>
            <a:off x="838200" y="1156335"/>
            <a:ext cx="10515600" cy="1772920"/>
          </a:xfrm>
        </p:spPr>
        <p:txBody>
          <a:bodyPr>
            <a:normAutofit/>
          </a:bodyPr>
          <a:lstStyle/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从左往右</a:t>
            </a:r>
            <a:endParaRPr lang="zh-CN" altLang="en-US" sz="2200">
              <a:solidFill>
                <a:srgbClr val="262626"/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逐项匹配</a:t>
            </a:r>
            <a:endParaRPr lang="zh-CN" altLang="en-US" sz="2200">
              <a:solidFill>
                <a:srgbClr val="262626"/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消耗字符？</a:t>
            </a:r>
            <a:endParaRPr lang="zh-CN" altLang="en-US" sz="2200">
              <a:solidFill>
                <a:srgbClr val="262626"/>
              </a:solidFill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6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 userDrawn="1">
            <p:custDataLst>
              <p:tags r:id="rId1"/>
            </p:custDataLst>
          </p:nvPr>
        </p:nvGrpSpPr>
        <p:grpSpPr>
          <a:xfrm>
            <a:off x="10093002" y="5918505"/>
            <a:ext cx="2123325" cy="939524"/>
            <a:chOff x="10093002" y="5918505"/>
            <a:chExt cx="2123325" cy="939524"/>
          </a:xfrm>
        </p:grpSpPr>
        <p:sp>
          <p:nvSpPr>
            <p:cNvPr id="10" name="Freeform 5"/>
            <p:cNvSpPr/>
            <p:nvPr>
              <p:custDataLst>
                <p:tags r:id="rId2"/>
              </p:custDataLst>
            </p:nvPr>
          </p:nvSpPr>
          <p:spPr>
            <a:xfrm>
              <a:off x="10093002" y="6026500"/>
              <a:ext cx="1561485" cy="831411"/>
            </a:xfrm>
            <a:custGeom>
              <a:avLst/>
              <a:gdLst>
                <a:gd name="connsiteX0" fmla="*/ 624912 w 1561485"/>
                <a:gd name="connsiteY0" fmla="*/ 398 h 831411"/>
                <a:gd name="connsiteX1" fmla="*/ 1073442 w 1561485"/>
                <a:gd name="connsiteY1" fmla="*/ 225092 h 831411"/>
                <a:gd name="connsiteX2" fmla="*/ 1561485 w 1561485"/>
                <a:gd name="connsiteY2" fmla="*/ 831411 h 831411"/>
                <a:gd name="connsiteX3" fmla="*/ 47694 w 1561485"/>
                <a:gd name="connsiteY3" fmla="*/ 831351 h 831411"/>
                <a:gd name="connsiteX4" fmla="*/ 23050 w 1561485"/>
                <a:gd name="connsiteY4" fmla="*/ 769062 h 831411"/>
                <a:gd name="connsiteX5" fmla="*/ 225049 w 1561485"/>
                <a:gd name="connsiteY5" fmla="*/ 133364 h 831411"/>
                <a:gd name="connsiteX6" fmla="*/ 552466 w 1561485"/>
                <a:gd name="connsiteY6" fmla="*/ 2110 h 831411"/>
                <a:gd name="connsiteX7" fmla="*/ 624912 w 1561485"/>
                <a:gd name="connsiteY7" fmla="*/ 398 h 831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61485" h="831411">
                  <a:moveTo>
                    <a:pt x="624912" y="398"/>
                  </a:moveTo>
                  <a:cubicBezTo>
                    <a:pt x="793782" y="6503"/>
                    <a:pt x="959160" y="83116"/>
                    <a:pt x="1073442" y="225092"/>
                  </a:cubicBezTo>
                  <a:lnTo>
                    <a:pt x="1561485" y="831411"/>
                  </a:lnTo>
                  <a:lnTo>
                    <a:pt x="47694" y="831351"/>
                  </a:lnTo>
                  <a:lnTo>
                    <a:pt x="23050" y="769062"/>
                  </a:lnTo>
                  <a:cubicBezTo>
                    <a:pt x="-41398" y="542916"/>
                    <a:pt x="30360" y="290077"/>
                    <a:pt x="225049" y="133364"/>
                  </a:cubicBezTo>
                  <a:cubicBezTo>
                    <a:pt x="322396" y="55008"/>
                    <a:pt x="436650" y="11811"/>
                    <a:pt x="552466" y="2110"/>
                  </a:cubicBezTo>
                  <a:cubicBezTo>
                    <a:pt x="576592" y="90"/>
                    <a:pt x="600789" y="-477"/>
                    <a:pt x="624912" y="398"/>
                  </a:cubicBezTo>
                  <a:close/>
                </a:path>
              </a:pathLst>
            </a:custGeom>
            <a:solidFill>
              <a:srgbClr val="FCD605">
                <a:alpha val="7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Freeform 6"/>
            <p:cNvSpPr/>
            <p:nvPr>
              <p:custDataLst>
                <p:tags r:id="rId3"/>
              </p:custDataLst>
            </p:nvPr>
          </p:nvSpPr>
          <p:spPr>
            <a:xfrm>
              <a:off x="11384870" y="5918505"/>
              <a:ext cx="831457" cy="939524"/>
            </a:xfrm>
            <a:custGeom>
              <a:avLst/>
              <a:gdLst>
                <a:gd name="connsiteX0" fmla="*/ 308457 w 831457"/>
                <a:gd name="connsiteY0" fmla="*/ 1184 h 939524"/>
                <a:gd name="connsiteX1" fmla="*/ 599262 w 831457"/>
                <a:gd name="connsiteY1" fmla="*/ 125599 h 939524"/>
                <a:gd name="connsiteX2" fmla="*/ 831457 w 831457"/>
                <a:gd name="connsiteY2" fmla="*/ 414067 h 939524"/>
                <a:gd name="connsiteX3" fmla="*/ 831389 w 831457"/>
                <a:gd name="connsiteY3" fmla="*/ 939466 h 939524"/>
                <a:gd name="connsiteX4" fmla="*/ 389533 w 831457"/>
                <a:gd name="connsiteY4" fmla="*/ 939524 h 939524"/>
                <a:gd name="connsiteX5" fmla="*/ 74427 w 831457"/>
                <a:gd name="connsiteY5" fmla="*/ 548052 h 939524"/>
                <a:gd name="connsiteX6" fmla="*/ 125673 w 831457"/>
                <a:gd name="connsiteY6" fmla="*/ 74477 h 939524"/>
                <a:gd name="connsiteX7" fmla="*/ 308457 w 831457"/>
                <a:gd name="connsiteY7" fmla="*/ 1184 h 9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1457" h="939524">
                  <a:moveTo>
                    <a:pt x="308457" y="1184"/>
                  </a:moveTo>
                  <a:cubicBezTo>
                    <a:pt x="416210" y="-7859"/>
                    <a:pt x="526370" y="35043"/>
                    <a:pt x="599262" y="125599"/>
                  </a:cubicBezTo>
                  <a:lnTo>
                    <a:pt x="831457" y="414067"/>
                  </a:lnTo>
                  <a:lnTo>
                    <a:pt x="831389" y="939466"/>
                  </a:lnTo>
                  <a:lnTo>
                    <a:pt x="389533" y="939524"/>
                  </a:lnTo>
                  <a:lnTo>
                    <a:pt x="74427" y="548052"/>
                  </a:lnTo>
                  <a:cubicBezTo>
                    <a:pt x="-42199" y="403162"/>
                    <a:pt x="-19256" y="191135"/>
                    <a:pt x="125673" y="74477"/>
                  </a:cubicBezTo>
                  <a:cubicBezTo>
                    <a:pt x="180021" y="30730"/>
                    <a:pt x="243805" y="6607"/>
                    <a:pt x="308457" y="1184"/>
                  </a:cubicBezTo>
                  <a:close/>
                </a:path>
              </a:pathLst>
            </a:custGeom>
            <a:solidFill>
              <a:srgbClr val="FDE45A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9" name="标题 2"/>
          <p:cNvSpPr>
            <a:spLocks noGrp="1"/>
          </p:cNvSpPr>
          <p:nvPr>
            <p:ph type="title" idx="4294967295"/>
            <p:custDataLst>
              <p:tags r:id="rId4"/>
            </p:custDataLst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回溯</a:t>
            </a:r>
            <a:endParaRPr lang="zh-CN" altLang="en-US" sz="3400">
              <a:solidFill>
                <a:srgbClr val="A99002"/>
              </a:solidFill>
              <a:latin typeface="汉仪旗黑-85S" panose="00020600040101010101" pitchFamily="18" charset="-122"/>
              <a:ea typeface="汉仪旗黑-85S" panose="00020600040101010101" pitchFamily="18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35630" y="1062355"/>
            <a:ext cx="5181600" cy="4533900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 userDrawn="1">
            <p:custDataLst>
              <p:tags r:id="rId1"/>
            </p:custDataLst>
          </p:nvPr>
        </p:nvGrpSpPr>
        <p:grpSpPr>
          <a:xfrm>
            <a:off x="10093002" y="5918505"/>
            <a:ext cx="2123325" cy="939524"/>
            <a:chOff x="10093002" y="5918505"/>
            <a:chExt cx="2123325" cy="939524"/>
          </a:xfrm>
        </p:grpSpPr>
        <p:sp>
          <p:nvSpPr>
            <p:cNvPr id="10" name="Freeform 5"/>
            <p:cNvSpPr/>
            <p:nvPr>
              <p:custDataLst>
                <p:tags r:id="rId2"/>
              </p:custDataLst>
            </p:nvPr>
          </p:nvSpPr>
          <p:spPr>
            <a:xfrm>
              <a:off x="10093002" y="6026500"/>
              <a:ext cx="1561485" cy="831411"/>
            </a:xfrm>
            <a:custGeom>
              <a:avLst/>
              <a:gdLst>
                <a:gd name="connsiteX0" fmla="*/ 624912 w 1561485"/>
                <a:gd name="connsiteY0" fmla="*/ 398 h 831411"/>
                <a:gd name="connsiteX1" fmla="*/ 1073442 w 1561485"/>
                <a:gd name="connsiteY1" fmla="*/ 225092 h 831411"/>
                <a:gd name="connsiteX2" fmla="*/ 1561485 w 1561485"/>
                <a:gd name="connsiteY2" fmla="*/ 831411 h 831411"/>
                <a:gd name="connsiteX3" fmla="*/ 47694 w 1561485"/>
                <a:gd name="connsiteY3" fmla="*/ 831351 h 831411"/>
                <a:gd name="connsiteX4" fmla="*/ 23050 w 1561485"/>
                <a:gd name="connsiteY4" fmla="*/ 769062 h 831411"/>
                <a:gd name="connsiteX5" fmla="*/ 225049 w 1561485"/>
                <a:gd name="connsiteY5" fmla="*/ 133364 h 831411"/>
                <a:gd name="connsiteX6" fmla="*/ 552466 w 1561485"/>
                <a:gd name="connsiteY6" fmla="*/ 2110 h 831411"/>
                <a:gd name="connsiteX7" fmla="*/ 624912 w 1561485"/>
                <a:gd name="connsiteY7" fmla="*/ 398 h 831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61485" h="831411">
                  <a:moveTo>
                    <a:pt x="624912" y="398"/>
                  </a:moveTo>
                  <a:cubicBezTo>
                    <a:pt x="793782" y="6503"/>
                    <a:pt x="959160" y="83116"/>
                    <a:pt x="1073442" y="225092"/>
                  </a:cubicBezTo>
                  <a:lnTo>
                    <a:pt x="1561485" y="831411"/>
                  </a:lnTo>
                  <a:lnTo>
                    <a:pt x="47694" y="831351"/>
                  </a:lnTo>
                  <a:lnTo>
                    <a:pt x="23050" y="769062"/>
                  </a:lnTo>
                  <a:cubicBezTo>
                    <a:pt x="-41398" y="542916"/>
                    <a:pt x="30360" y="290077"/>
                    <a:pt x="225049" y="133364"/>
                  </a:cubicBezTo>
                  <a:cubicBezTo>
                    <a:pt x="322396" y="55008"/>
                    <a:pt x="436650" y="11811"/>
                    <a:pt x="552466" y="2110"/>
                  </a:cubicBezTo>
                  <a:cubicBezTo>
                    <a:pt x="576592" y="90"/>
                    <a:pt x="600789" y="-477"/>
                    <a:pt x="624912" y="398"/>
                  </a:cubicBezTo>
                  <a:close/>
                </a:path>
              </a:pathLst>
            </a:custGeom>
            <a:solidFill>
              <a:srgbClr val="FCD605">
                <a:alpha val="7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Freeform 6"/>
            <p:cNvSpPr/>
            <p:nvPr>
              <p:custDataLst>
                <p:tags r:id="rId3"/>
              </p:custDataLst>
            </p:nvPr>
          </p:nvSpPr>
          <p:spPr>
            <a:xfrm>
              <a:off x="11384870" y="5918505"/>
              <a:ext cx="831457" cy="939524"/>
            </a:xfrm>
            <a:custGeom>
              <a:avLst/>
              <a:gdLst>
                <a:gd name="connsiteX0" fmla="*/ 308457 w 831457"/>
                <a:gd name="connsiteY0" fmla="*/ 1184 h 939524"/>
                <a:gd name="connsiteX1" fmla="*/ 599262 w 831457"/>
                <a:gd name="connsiteY1" fmla="*/ 125599 h 939524"/>
                <a:gd name="connsiteX2" fmla="*/ 831457 w 831457"/>
                <a:gd name="connsiteY2" fmla="*/ 414067 h 939524"/>
                <a:gd name="connsiteX3" fmla="*/ 831389 w 831457"/>
                <a:gd name="connsiteY3" fmla="*/ 939466 h 939524"/>
                <a:gd name="connsiteX4" fmla="*/ 389533 w 831457"/>
                <a:gd name="connsiteY4" fmla="*/ 939524 h 939524"/>
                <a:gd name="connsiteX5" fmla="*/ 74427 w 831457"/>
                <a:gd name="connsiteY5" fmla="*/ 548052 h 939524"/>
                <a:gd name="connsiteX6" fmla="*/ 125673 w 831457"/>
                <a:gd name="connsiteY6" fmla="*/ 74477 h 939524"/>
                <a:gd name="connsiteX7" fmla="*/ 308457 w 831457"/>
                <a:gd name="connsiteY7" fmla="*/ 1184 h 9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1457" h="939524">
                  <a:moveTo>
                    <a:pt x="308457" y="1184"/>
                  </a:moveTo>
                  <a:cubicBezTo>
                    <a:pt x="416210" y="-7859"/>
                    <a:pt x="526370" y="35043"/>
                    <a:pt x="599262" y="125599"/>
                  </a:cubicBezTo>
                  <a:lnTo>
                    <a:pt x="831457" y="414067"/>
                  </a:lnTo>
                  <a:lnTo>
                    <a:pt x="831389" y="939466"/>
                  </a:lnTo>
                  <a:lnTo>
                    <a:pt x="389533" y="939524"/>
                  </a:lnTo>
                  <a:lnTo>
                    <a:pt x="74427" y="548052"/>
                  </a:lnTo>
                  <a:cubicBezTo>
                    <a:pt x="-42199" y="403162"/>
                    <a:pt x="-19256" y="191135"/>
                    <a:pt x="125673" y="74477"/>
                  </a:cubicBezTo>
                  <a:cubicBezTo>
                    <a:pt x="180021" y="30730"/>
                    <a:pt x="243805" y="6607"/>
                    <a:pt x="308457" y="1184"/>
                  </a:cubicBezTo>
                  <a:close/>
                </a:path>
              </a:pathLst>
            </a:custGeom>
            <a:solidFill>
              <a:srgbClr val="FDE45A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9" name="标题 2"/>
          <p:cNvSpPr>
            <a:spLocks noGrp="1"/>
          </p:cNvSpPr>
          <p:nvPr>
            <p:ph type="title" idx="4294967295"/>
            <p:custDataLst>
              <p:tags r:id="rId4"/>
            </p:custDataLst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消耗字符 </a:t>
            </a:r>
            <a:r>
              <a:rPr lang="en-US" altLang="zh-CN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/[a-z]{4}\d{4}/.test('aabcd12344')</a:t>
            </a:r>
            <a:endParaRPr lang="en-US" altLang="zh-CN" sz="3400">
              <a:solidFill>
                <a:srgbClr val="A99002"/>
              </a:solidFill>
              <a:latin typeface="汉仪旗黑-85S" panose="00020600040101010101" pitchFamily="18" charset="-122"/>
              <a:ea typeface="汉仪旗黑-85S" panose="00020600040101010101" pitchFamily="18" charset="-122"/>
            </a:endParaRPr>
          </a:p>
        </p:txBody>
      </p:sp>
      <p:pic>
        <p:nvPicPr>
          <p:cNvPr id="2" name="图片 1" descr="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3700145"/>
            <a:ext cx="10058400" cy="1786255"/>
          </a:xfrm>
          <a:prstGeom prst="rect">
            <a:avLst/>
          </a:prstGeom>
        </p:spPr>
      </p:pic>
      <p:pic>
        <p:nvPicPr>
          <p:cNvPr id="4" name="图片 3" descr="18 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1212215"/>
            <a:ext cx="10058400" cy="1786255"/>
          </a:xfrm>
          <a:prstGeom prst="rect">
            <a:avLst/>
          </a:prstGeom>
        </p:spPr>
      </p:pic>
      <p:pic>
        <p:nvPicPr>
          <p:cNvPr id="7" name="图片 6" descr="19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8200" y="1212215"/>
            <a:ext cx="10058400" cy="1786255"/>
          </a:xfrm>
          <a:prstGeom prst="rect">
            <a:avLst/>
          </a:prstGeom>
        </p:spPr>
      </p:pic>
      <p:pic>
        <p:nvPicPr>
          <p:cNvPr id="8" name="图片 7" descr="20 2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8200" y="1212215"/>
            <a:ext cx="10058400" cy="1786255"/>
          </a:xfrm>
          <a:prstGeom prst="rect">
            <a:avLst/>
          </a:prstGeom>
        </p:spPr>
      </p:pic>
      <p:pic>
        <p:nvPicPr>
          <p:cNvPr id="12" name="图片 11" descr="21 2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8200" y="1212215"/>
            <a:ext cx="10058400" cy="1786255"/>
          </a:xfrm>
          <a:prstGeom prst="rect">
            <a:avLst/>
          </a:prstGeom>
        </p:spPr>
      </p:pic>
      <p:pic>
        <p:nvPicPr>
          <p:cNvPr id="13" name="图片 12" descr="22 2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38200" y="1212215"/>
            <a:ext cx="10058400" cy="1786255"/>
          </a:xfrm>
          <a:prstGeom prst="rect">
            <a:avLst/>
          </a:prstGeom>
        </p:spPr>
      </p:pic>
    </p:spTree>
    <p:custDataLst>
      <p:tags r:id="rId1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 userDrawn="1">
            <p:custDataLst>
              <p:tags r:id="rId1"/>
            </p:custDataLst>
          </p:nvPr>
        </p:nvGrpSpPr>
        <p:grpSpPr>
          <a:xfrm>
            <a:off x="10093002" y="5918505"/>
            <a:ext cx="2123325" cy="939524"/>
            <a:chOff x="10093002" y="5918505"/>
            <a:chExt cx="2123325" cy="939524"/>
          </a:xfrm>
        </p:grpSpPr>
        <p:sp>
          <p:nvSpPr>
            <p:cNvPr id="10" name="Freeform 5"/>
            <p:cNvSpPr/>
            <p:nvPr>
              <p:custDataLst>
                <p:tags r:id="rId2"/>
              </p:custDataLst>
            </p:nvPr>
          </p:nvSpPr>
          <p:spPr>
            <a:xfrm>
              <a:off x="10093002" y="6026500"/>
              <a:ext cx="1561485" cy="831411"/>
            </a:xfrm>
            <a:custGeom>
              <a:avLst/>
              <a:gdLst>
                <a:gd name="connsiteX0" fmla="*/ 624912 w 1561485"/>
                <a:gd name="connsiteY0" fmla="*/ 398 h 831411"/>
                <a:gd name="connsiteX1" fmla="*/ 1073442 w 1561485"/>
                <a:gd name="connsiteY1" fmla="*/ 225092 h 831411"/>
                <a:gd name="connsiteX2" fmla="*/ 1561485 w 1561485"/>
                <a:gd name="connsiteY2" fmla="*/ 831411 h 831411"/>
                <a:gd name="connsiteX3" fmla="*/ 47694 w 1561485"/>
                <a:gd name="connsiteY3" fmla="*/ 831351 h 831411"/>
                <a:gd name="connsiteX4" fmla="*/ 23050 w 1561485"/>
                <a:gd name="connsiteY4" fmla="*/ 769062 h 831411"/>
                <a:gd name="connsiteX5" fmla="*/ 225049 w 1561485"/>
                <a:gd name="connsiteY5" fmla="*/ 133364 h 831411"/>
                <a:gd name="connsiteX6" fmla="*/ 552466 w 1561485"/>
                <a:gd name="connsiteY6" fmla="*/ 2110 h 831411"/>
                <a:gd name="connsiteX7" fmla="*/ 624912 w 1561485"/>
                <a:gd name="connsiteY7" fmla="*/ 398 h 831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61485" h="831411">
                  <a:moveTo>
                    <a:pt x="624912" y="398"/>
                  </a:moveTo>
                  <a:cubicBezTo>
                    <a:pt x="793782" y="6503"/>
                    <a:pt x="959160" y="83116"/>
                    <a:pt x="1073442" y="225092"/>
                  </a:cubicBezTo>
                  <a:lnTo>
                    <a:pt x="1561485" y="831411"/>
                  </a:lnTo>
                  <a:lnTo>
                    <a:pt x="47694" y="831351"/>
                  </a:lnTo>
                  <a:lnTo>
                    <a:pt x="23050" y="769062"/>
                  </a:lnTo>
                  <a:cubicBezTo>
                    <a:pt x="-41398" y="542916"/>
                    <a:pt x="30360" y="290077"/>
                    <a:pt x="225049" y="133364"/>
                  </a:cubicBezTo>
                  <a:cubicBezTo>
                    <a:pt x="322396" y="55008"/>
                    <a:pt x="436650" y="11811"/>
                    <a:pt x="552466" y="2110"/>
                  </a:cubicBezTo>
                  <a:cubicBezTo>
                    <a:pt x="576592" y="90"/>
                    <a:pt x="600789" y="-477"/>
                    <a:pt x="624912" y="398"/>
                  </a:cubicBezTo>
                  <a:close/>
                </a:path>
              </a:pathLst>
            </a:custGeom>
            <a:solidFill>
              <a:srgbClr val="FCD605">
                <a:alpha val="7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Freeform 6"/>
            <p:cNvSpPr/>
            <p:nvPr>
              <p:custDataLst>
                <p:tags r:id="rId3"/>
              </p:custDataLst>
            </p:nvPr>
          </p:nvSpPr>
          <p:spPr>
            <a:xfrm>
              <a:off x="11384870" y="5918505"/>
              <a:ext cx="831457" cy="939524"/>
            </a:xfrm>
            <a:custGeom>
              <a:avLst/>
              <a:gdLst>
                <a:gd name="connsiteX0" fmla="*/ 308457 w 831457"/>
                <a:gd name="connsiteY0" fmla="*/ 1184 h 939524"/>
                <a:gd name="connsiteX1" fmla="*/ 599262 w 831457"/>
                <a:gd name="connsiteY1" fmla="*/ 125599 h 939524"/>
                <a:gd name="connsiteX2" fmla="*/ 831457 w 831457"/>
                <a:gd name="connsiteY2" fmla="*/ 414067 h 939524"/>
                <a:gd name="connsiteX3" fmla="*/ 831389 w 831457"/>
                <a:gd name="connsiteY3" fmla="*/ 939466 h 939524"/>
                <a:gd name="connsiteX4" fmla="*/ 389533 w 831457"/>
                <a:gd name="connsiteY4" fmla="*/ 939524 h 939524"/>
                <a:gd name="connsiteX5" fmla="*/ 74427 w 831457"/>
                <a:gd name="connsiteY5" fmla="*/ 548052 h 939524"/>
                <a:gd name="connsiteX6" fmla="*/ 125673 w 831457"/>
                <a:gd name="connsiteY6" fmla="*/ 74477 h 939524"/>
                <a:gd name="connsiteX7" fmla="*/ 308457 w 831457"/>
                <a:gd name="connsiteY7" fmla="*/ 1184 h 9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1457" h="939524">
                  <a:moveTo>
                    <a:pt x="308457" y="1184"/>
                  </a:moveTo>
                  <a:cubicBezTo>
                    <a:pt x="416210" y="-7859"/>
                    <a:pt x="526370" y="35043"/>
                    <a:pt x="599262" y="125599"/>
                  </a:cubicBezTo>
                  <a:lnTo>
                    <a:pt x="831457" y="414067"/>
                  </a:lnTo>
                  <a:lnTo>
                    <a:pt x="831389" y="939466"/>
                  </a:lnTo>
                  <a:lnTo>
                    <a:pt x="389533" y="939524"/>
                  </a:lnTo>
                  <a:lnTo>
                    <a:pt x="74427" y="548052"/>
                  </a:lnTo>
                  <a:cubicBezTo>
                    <a:pt x="-42199" y="403162"/>
                    <a:pt x="-19256" y="191135"/>
                    <a:pt x="125673" y="74477"/>
                  </a:cubicBezTo>
                  <a:cubicBezTo>
                    <a:pt x="180021" y="30730"/>
                    <a:pt x="243805" y="6607"/>
                    <a:pt x="308457" y="1184"/>
                  </a:cubicBezTo>
                  <a:close/>
                </a:path>
              </a:pathLst>
            </a:custGeom>
            <a:solidFill>
              <a:srgbClr val="FDE45A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9" name="标题 2"/>
          <p:cNvSpPr>
            <a:spLocks noGrp="1"/>
          </p:cNvSpPr>
          <p:nvPr>
            <p:ph type="title" idx="4294967295"/>
            <p:custDataLst>
              <p:tags r:id="rId4"/>
            </p:custDataLst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不消耗字符</a:t>
            </a:r>
            <a:endParaRPr lang="zh-CN" altLang="en-US" sz="3400">
              <a:solidFill>
                <a:srgbClr val="A99002"/>
              </a:solidFill>
              <a:latin typeface="汉仪旗黑-85S" panose="00020600040101010101" pitchFamily="18" charset="-122"/>
              <a:ea typeface="汉仪旗黑-85S" panose="00020600040101010101" pitchFamily="18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1089025"/>
            <a:ext cx="9010650" cy="1724025"/>
          </a:xfrm>
          <a:prstGeom prst="rect">
            <a:avLst/>
          </a:prstGeom>
        </p:spPr>
      </p:pic>
      <p:pic>
        <p:nvPicPr>
          <p:cNvPr id="12" name="图片 11" descr="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4871085"/>
            <a:ext cx="10058400" cy="1786255"/>
          </a:xfrm>
          <a:prstGeom prst="rect">
            <a:avLst/>
          </a:prstGeom>
        </p:spPr>
      </p:pic>
      <p:pic>
        <p:nvPicPr>
          <p:cNvPr id="2" name="图片 1" descr="23 2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8200" y="2948940"/>
            <a:ext cx="10058400" cy="1786255"/>
          </a:xfrm>
          <a:prstGeom prst="rect">
            <a:avLst/>
          </a:prstGeom>
        </p:spPr>
      </p:pic>
      <p:pic>
        <p:nvPicPr>
          <p:cNvPr id="3" name="图片 2" descr="24 2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8200" y="2948940"/>
            <a:ext cx="10058400" cy="1786255"/>
          </a:xfrm>
          <a:prstGeom prst="rect">
            <a:avLst/>
          </a:prstGeom>
        </p:spPr>
      </p:pic>
      <p:pic>
        <p:nvPicPr>
          <p:cNvPr id="4" name="图片 3" descr="25 3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8200" y="2948940"/>
            <a:ext cx="10058400" cy="1786255"/>
          </a:xfrm>
          <a:prstGeom prst="rect">
            <a:avLst/>
          </a:prstGeom>
        </p:spPr>
      </p:pic>
      <p:pic>
        <p:nvPicPr>
          <p:cNvPr id="6" name="图片 5" descr="26 4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38200" y="2948940"/>
            <a:ext cx="10058400" cy="1786255"/>
          </a:xfrm>
          <a:prstGeom prst="rect">
            <a:avLst/>
          </a:prstGeom>
        </p:spPr>
      </p:pic>
      <p:pic>
        <p:nvPicPr>
          <p:cNvPr id="7" name="图片 6" descr="27 4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38200" y="2948940"/>
            <a:ext cx="10058400" cy="1786255"/>
          </a:xfrm>
          <a:prstGeom prst="rect">
            <a:avLst/>
          </a:prstGeom>
        </p:spPr>
      </p:pic>
    </p:spTree>
    <p:custDataLst>
      <p:tags r:id="rId12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zh-CN" sz="4400"/>
              <a:t>环视</a:t>
            </a:r>
            <a:endParaRPr lang="zh-CN" altLang="zh-CN" sz="4400"/>
          </a:p>
        </p:txBody>
      </p:sp>
    </p:spTree>
    <p:custDataLst>
      <p:tags r:id="rId2"/>
    </p:custData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 userDrawn="1">
            <p:custDataLst>
              <p:tags r:id="rId1"/>
            </p:custDataLst>
          </p:nvPr>
        </p:nvGrpSpPr>
        <p:grpSpPr>
          <a:xfrm>
            <a:off x="10093002" y="5918505"/>
            <a:ext cx="2123325" cy="939524"/>
            <a:chOff x="10093002" y="5918505"/>
            <a:chExt cx="2123325" cy="939524"/>
          </a:xfrm>
        </p:grpSpPr>
        <p:sp>
          <p:nvSpPr>
            <p:cNvPr id="10" name="Freeform 5"/>
            <p:cNvSpPr/>
            <p:nvPr>
              <p:custDataLst>
                <p:tags r:id="rId2"/>
              </p:custDataLst>
            </p:nvPr>
          </p:nvSpPr>
          <p:spPr>
            <a:xfrm>
              <a:off x="10093002" y="6026500"/>
              <a:ext cx="1561485" cy="831411"/>
            </a:xfrm>
            <a:custGeom>
              <a:avLst/>
              <a:gdLst>
                <a:gd name="connsiteX0" fmla="*/ 624912 w 1561485"/>
                <a:gd name="connsiteY0" fmla="*/ 398 h 831411"/>
                <a:gd name="connsiteX1" fmla="*/ 1073442 w 1561485"/>
                <a:gd name="connsiteY1" fmla="*/ 225092 h 831411"/>
                <a:gd name="connsiteX2" fmla="*/ 1561485 w 1561485"/>
                <a:gd name="connsiteY2" fmla="*/ 831411 h 831411"/>
                <a:gd name="connsiteX3" fmla="*/ 47694 w 1561485"/>
                <a:gd name="connsiteY3" fmla="*/ 831351 h 831411"/>
                <a:gd name="connsiteX4" fmla="*/ 23050 w 1561485"/>
                <a:gd name="connsiteY4" fmla="*/ 769062 h 831411"/>
                <a:gd name="connsiteX5" fmla="*/ 225049 w 1561485"/>
                <a:gd name="connsiteY5" fmla="*/ 133364 h 831411"/>
                <a:gd name="connsiteX6" fmla="*/ 552466 w 1561485"/>
                <a:gd name="connsiteY6" fmla="*/ 2110 h 831411"/>
                <a:gd name="connsiteX7" fmla="*/ 624912 w 1561485"/>
                <a:gd name="connsiteY7" fmla="*/ 398 h 831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61485" h="831411">
                  <a:moveTo>
                    <a:pt x="624912" y="398"/>
                  </a:moveTo>
                  <a:cubicBezTo>
                    <a:pt x="793782" y="6503"/>
                    <a:pt x="959160" y="83116"/>
                    <a:pt x="1073442" y="225092"/>
                  </a:cubicBezTo>
                  <a:lnTo>
                    <a:pt x="1561485" y="831411"/>
                  </a:lnTo>
                  <a:lnTo>
                    <a:pt x="47694" y="831351"/>
                  </a:lnTo>
                  <a:lnTo>
                    <a:pt x="23050" y="769062"/>
                  </a:lnTo>
                  <a:cubicBezTo>
                    <a:pt x="-41398" y="542916"/>
                    <a:pt x="30360" y="290077"/>
                    <a:pt x="225049" y="133364"/>
                  </a:cubicBezTo>
                  <a:cubicBezTo>
                    <a:pt x="322396" y="55008"/>
                    <a:pt x="436650" y="11811"/>
                    <a:pt x="552466" y="2110"/>
                  </a:cubicBezTo>
                  <a:cubicBezTo>
                    <a:pt x="576592" y="90"/>
                    <a:pt x="600789" y="-477"/>
                    <a:pt x="624912" y="398"/>
                  </a:cubicBezTo>
                  <a:close/>
                </a:path>
              </a:pathLst>
            </a:custGeom>
            <a:solidFill>
              <a:srgbClr val="FCD605">
                <a:alpha val="7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Freeform 6"/>
            <p:cNvSpPr/>
            <p:nvPr>
              <p:custDataLst>
                <p:tags r:id="rId3"/>
              </p:custDataLst>
            </p:nvPr>
          </p:nvSpPr>
          <p:spPr>
            <a:xfrm>
              <a:off x="11384870" y="5918505"/>
              <a:ext cx="831457" cy="939524"/>
            </a:xfrm>
            <a:custGeom>
              <a:avLst/>
              <a:gdLst>
                <a:gd name="connsiteX0" fmla="*/ 308457 w 831457"/>
                <a:gd name="connsiteY0" fmla="*/ 1184 h 939524"/>
                <a:gd name="connsiteX1" fmla="*/ 599262 w 831457"/>
                <a:gd name="connsiteY1" fmla="*/ 125599 h 939524"/>
                <a:gd name="connsiteX2" fmla="*/ 831457 w 831457"/>
                <a:gd name="connsiteY2" fmla="*/ 414067 h 939524"/>
                <a:gd name="connsiteX3" fmla="*/ 831389 w 831457"/>
                <a:gd name="connsiteY3" fmla="*/ 939466 h 939524"/>
                <a:gd name="connsiteX4" fmla="*/ 389533 w 831457"/>
                <a:gd name="connsiteY4" fmla="*/ 939524 h 939524"/>
                <a:gd name="connsiteX5" fmla="*/ 74427 w 831457"/>
                <a:gd name="connsiteY5" fmla="*/ 548052 h 939524"/>
                <a:gd name="connsiteX6" fmla="*/ 125673 w 831457"/>
                <a:gd name="connsiteY6" fmla="*/ 74477 h 939524"/>
                <a:gd name="connsiteX7" fmla="*/ 308457 w 831457"/>
                <a:gd name="connsiteY7" fmla="*/ 1184 h 9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1457" h="939524">
                  <a:moveTo>
                    <a:pt x="308457" y="1184"/>
                  </a:moveTo>
                  <a:cubicBezTo>
                    <a:pt x="416210" y="-7859"/>
                    <a:pt x="526370" y="35043"/>
                    <a:pt x="599262" y="125599"/>
                  </a:cubicBezTo>
                  <a:lnTo>
                    <a:pt x="831457" y="414067"/>
                  </a:lnTo>
                  <a:lnTo>
                    <a:pt x="831389" y="939466"/>
                  </a:lnTo>
                  <a:lnTo>
                    <a:pt x="389533" y="939524"/>
                  </a:lnTo>
                  <a:lnTo>
                    <a:pt x="74427" y="548052"/>
                  </a:lnTo>
                  <a:cubicBezTo>
                    <a:pt x="-42199" y="403162"/>
                    <a:pt x="-19256" y="191135"/>
                    <a:pt x="125673" y="74477"/>
                  </a:cubicBezTo>
                  <a:cubicBezTo>
                    <a:pt x="180021" y="30730"/>
                    <a:pt x="243805" y="6607"/>
                    <a:pt x="308457" y="1184"/>
                  </a:cubicBezTo>
                  <a:close/>
                </a:path>
              </a:pathLst>
            </a:custGeom>
            <a:solidFill>
              <a:srgbClr val="FDE45A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9" name="标题 2"/>
          <p:cNvSpPr>
            <a:spLocks noGrp="1"/>
          </p:cNvSpPr>
          <p:nvPr>
            <p:ph type="title" idx="4294967295"/>
            <p:custDataLst>
              <p:tags r:id="rId4"/>
            </p:custDataLst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环视</a:t>
            </a:r>
            <a:endParaRPr lang="zh-CN" altLang="en-US" sz="3400">
              <a:solidFill>
                <a:srgbClr val="A99002"/>
              </a:solidFill>
              <a:latin typeface="汉仪旗黑-85S" panose="00020600040101010101" pitchFamily="18" charset="-122"/>
              <a:ea typeface="汉仪旗黑-85S" panose="00020600040101010101" pitchFamily="18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4294967295"/>
            <p:custDataLst>
              <p:tags r:id="rId5"/>
            </p:custDataLst>
          </p:nvPr>
        </p:nvSpPr>
        <p:spPr>
          <a:xfrm>
            <a:off x="838200" y="1156335"/>
            <a:ext cx="10515600" cy="2800350"/>
          </a:xfrm>
        </p:spPr>
        <p:txBody>
          <a:bodyPr>
            <a:normAutofit/>
          </a:bodyPr>
          <a:lstStyle/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断言</a:t>
            </a:r>
            <a:endParaRPr lang="zh-CN" altLang="en-US" sz="2200">
              <a:solidFill>
                <a:srgbClr val="262626"/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预搜索</a:t>
            </a:r>
            <a:endParaRPr lang="zh-CN" altLang="en-US" sz="2200">
              <a:solidFill>
                <a:srgbClr val="262626"/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零宽断言</a:t>
            </a:r>
            <a:r>
              <a:rPr lang="en-US" altLang="zh-CN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:只进行子表达式的匹配，不占有字符，匹配到的内容不保存到最终的匹配结果</a:t>
            </a:r>
            <a:endParaRPr lang="en-US" altLang="zh-CN" sz="2200">
              <a:solidFill>
                <a:srgbClr val="262626"/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en-US" altLang="zh-CN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4</a:t>
            </a:r>
            <a:r>
              <a:rPr lang="zh-CN" altLang="en-US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种分类</a:t>
            </a:r>
            <a:endParaRPr lang="zh-CN" altLang="en-US" sz="2200">
              <a:solidFill>
                <a:srgbClr val="262626"/>
              </a:solidFill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6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 userDrawn="1">
            <p:custDataLst>
              <p:tags r:id="rId1"/>
            </p:custDataLst>
          </p:nvPr>
        </p:nvGrpSpPr>
        <p:grpSpPr>
          <a:xfrm>
            <a:off x="10093002" y="5918505"/>
            <a:ext cx="2123325" cy="939524"/>
            <a:chOff x="10093002" y="5918505"/>
            <a:chExt cx="2123325" cy="939524"/>
          </a:xfrm>
        </p:grpSpPr>
        <p:sp>
          <p:nvSpPr>
            <p:cNvPr id="10" name="Freeform 5"/>
            <p:cNvSpPr/>
            <p:nvPr>
              <p:custDataLst>
                <p:tags r:id="rId2"/>
              </p:custDataLst>
            </p:nvPr>
          </p:nvSpPr>
          <p:spPr>
            <a:xfrm>
              <a:off x="10093002" y="6026500"/>
              <a:ext cx="1561485" cy="831411"/>
            </a:xfrm>
            <a:custGeom>
              <a:avLst/>
              <a:gdLst>
                <a:gd name="connsiteX0" fmla="*/ 624912 w 1561485"/>
                <a:gd name="connsiteY0" fmla="*/ 398 h 831411"/>
                <a:gd name="connsiteX1" fmla="*/ 1073442 w 1561485"/>
                <a:gd name="connsiteY1" fmla="*/ 225092 h 831411"/>
                <a:gd name="connsiteX2" fmla="*/ 1561485 w 1561485"/>
                <a:gd name="connsiteY2" fmla="*/ 831411 h 831411"/>
                <a:gd name="connsiteX3" fmla="*/ 47694 w 1561485"/>
                <a:gd name="connsiteY3" fmla="*/ 831351 h 831411"/>
                <a:gd name="connsiteX4" fmla="*/ 23050 w 1561485"/>
                <a:gd name="connsiteY4" fmla="*/ 769062 h 831411"/>
                <a:gd name="connsiteX5" fmla="*/ 225049 w 1561485"/>
                <a:gd name="connsiteY5" fmla="*/ 133364 h 831411"/>
                <a:gd name="connsiteX6" fmla="*/ 552466 w 1561485"/>
                <a:gd name="connsiteY6" fmla="*/ 2110 h 831411"/>
                <a:gd name="connsiteX7" fmla="*/ 624912 w 1561485"/>
                <a:gd name="connsiteY7" fmla="*/ 398 h 831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61485" h="831411">
                  <a:moveTo>
                    <a:pt x="624912" y="398"/>
                  </a:moveTo>
                  <a:cubicBezTo>
                    <a:pt x="793782" y="6503"/>
                    <a:pt x="959160" y="83116"/>
                    <a:pt x="1073442" y="225092"/>
                  </a:cubicBezTo>
                  <a:lnTo>
                    <a:pt x="1561485" y="831411"/>
                  </a:lnTo>
                  <a:lnTo>
                    <a:pt x="47694" y="831351"/>
                  </a:lnTo>
                  <a:lnTo>
                    <a:pt x="23050" y="769062"/>
                  </a:lnTo>
                  <a:cubicBezTo>
                    <a:pt x="-41398" y="542916"/>
                    <a:pt x="30360" y="290077"/>
                    <a:pt x="225049" y="133364"/>
                  </a:cubicBezTo>
                  <a:cubicBezTo>
                    <a:pt x="322396" y="55008"/>
                    <a:pt x="436650" y="11811"/>
                    <a:pt x="552466" y="2110"/>
                  </a:cubicBezTo>
                  <a:cubicBezTo>
                    <a:pt x="576592" y="90"/>
                    <a:pt x="600789" y="-477"/>
                    <a:pt x="624912" y="398"/>
                  </a:cubicBezTo>
                  <a:close/>
                </a:path>
              </a:pathLst>
            </a:custGeom>
            <a:solidFill>
              <a:srgbClr val="FCD605">
                <a:alpha val="7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Freeform 6"/>
            <p:cNvSpPr/>
            <p:nvPr>
              <p:custDataLst>
                <p:tags r:id="rId3"/>
              </p:custDataLst>
            </p:nvPr>
          </p:nvSpPr>
          <p:spPr>
            <a:xfrm>
              <a:off x="11384870" y="5918505"/>
              <a:ext cx="831457" cy="939524"/>
            </a:xfrm>
            <a:custGeom>
              <a:avLst/>
              <a:gdLst>
                <a:gd name="connsiteX0" fmla="*/ 308457 w 831457"/>
                <a:gd name="connsiteY0" fmla="*/ 1184 h 939524"/>
                <a:gd name="connsiteX1" fmla="*/ 599262 w 831457"/>
                <a:gd name="connsiteY1" fmla="*/ 125599 h 939524"/>
                <a:gd name="connsiteX2" fmla="*/ 831457 w 831457"/>
                <a:gd name="connsiteY2" fmla="*/ 414067 h 939524"/>
                <a:gd name="connsiteX3" fmla="*/ 831389 w 831457"/>
                <a:gd name="connsiteY3" fmla="*/ 939466 h 939524"/>
                <a:gd name="connsiteX4" fmla="*/ 389533 w 831457"/>
                <a:gd name="connsiteY4" fmla="*/ 939524 h 939524"/>
                <a:gd name="connsiteX5" fmla="*/ 74427 w 831457"/>
                <a:gd name="connsiteY5" fmla="*/ 548052 h 939524"/>
                <a:gd name="connsiteX6" fmla="*/ 125673 w 831457"/>
                <a:gd name="connsiteY6" fmla="*/ 74477 h 939524"/>
                <a:gd name="connsiteX7" fmla="*/ 308457 w 831457"/>
                <a:gd name="connsiteY7" fmla="*/ 1184 h 9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1457" h="939524">
                  <a:moveTo>
                    <a:pt x="308457" y="1184"/>
                  </a:moveTo>
                  <a:cubicBezTo>
                    <a:pt x="416210" y="-7859"/>
                    <a:pt x="526370" y="35043"/>
                    <a:pt x="599262" y="125599"/>
                  </a:cubicBezTo>
                  <a:lnTo>
                    <a:pt x="831457" y="414067"/>
                  </a:lnTo>
                  <a:lnTo>
                    <a:pt x="831389" y="939466"/>
                  </a:lnTo>
                  <a:lnTo>
                    <a:pt x="389533" y="939524"/>
                  </a:lnTo>
                  <a:lnTo>
                    <a:pt x="74427" y="548052"/>
                  </a:lnTo>
                  <a:cubicBezTo>
                    <a:pt x="-42199" y="403162"/>
                    <a:pt x="-19256" y="191135"/>
                    <a:pt x="125673" y="74477"/>
                  </a:cubicBezTo>
                  <a:cubicBezTo>
                    <a:pt x="180021" y="30730"/>
                    <a:pt x="243805" y="6607"/>
                    <a:pt x="308457" y="1184"/>
                  </a:cubicBezTo>
                  <a:close/>
                </a:path>
              </a:pathLst>
            </a:custGeom>
            <a:solidFill>
              <a:srgbClr val="FDE45A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9" name="标题 2"/>
          <p:cNvSpPr>
            <a:spLocks noGrp="1"/>
          </p:cNvSpPr>
          <p:nvPr>
            <p:ph type="title" idx="4294967295"/>
            <p:custDataLst>
              <p:tags r:id="rId4"/>
            </p:custDataLst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前序肯定断言</a:t>
            </a:r>
            <a:endParaRPr lang="zh-CN" altLang="en-US" sz="3400">
              <a:solidFill>
                <a:srgbClr val="A99002"/>
              </a:solidFill>
              <a:latin typeface="汉仪旗黑-85S" panose="00020600040101010101" pitchFamily="18" charset="-122"/>
              <a:ea typeface="汉仪旗黑-85S" panose="00020600040101010101" pitchFamily="18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4294967295"/>
            <p:custDataLst>
              <p:tags r:id="rId5"/>
            </p:custDataLst>
          </p:nvPr>
        </p:nvSpPr>
        <p:spPr>
          <a:xfrm>
            <a:off x="838200" y="1156335"/>
            <a:ext cx="10515600" cy="2332990"/>
          </a:xfrm>
        </p:spPr>
        <p:txBody>
          <a:bodyPr>
            <a:normAutofit/>
          </a:bodyPr>
          <a:lstStyle/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语法：</a:t>
            </a:r>
            <a:r>
              <a:rPr lang="en-US" altLang="zh-CN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(</a:t>
            </a:r>
            <a:r>
              <a:rPr lang="en-US" altLang="zh-CN" sz="220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?=</a:t>
            </a:r>
            <a:r>
              <a:rPr lang="en-US" altLang="zh-CN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expression)</a:t>
            </a:r>
            <a:endParaRPr lang="zh-CN" altLang="en-US" sz="2200">
              <a:solidFill>
                <a:srgbClr val="262626"/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某个位置的右边满足表达式</a:t>
            </a:r>
            <a:endParaRPr lang="zh-CN" altLang="en-US" sz="2200">
              <a:solidFill>
                <a:srgbClr val="262626"/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pPr marL="0" lvl="0" indent="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None/>
            </a:pPr>
            <a:endParaRPr lang="en-US" altLang="zh-CN" sz="2200">
              <a:solidFill>
                <a:srgbClr val="262626"/>
              </a:solidFill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6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 userDrawn="1">
            <p:custDataLst>
              <p:tags r:id="rId1"/>
            </p:custDataLst>
          </p:nvPr>
        </p:nvGrpSpPr>
        <p:grpSpPr>
          <a:xfrm>
            <a:off x="10093002" y="5918505"/>
            <a:ext cx="2123325" cy="939524"/>
            <a:chOff x="10093002" y="5918505"/>
            <a:chExt cx="2123325" cy="939524"/>
          </a:xfrm>
        </p:grpSpPr>
        <p:sp>
          <p:nvSpPr>
            <p:cNvPr id="10" name="Freeform 5"/>
            <p:cNvSpPr/>
            <p:nvPr>
              <p:custDataLst>
                <p:tags r:id="rId2"/>
              </p:custDataLst>
            </p:nvPr>
          </p:nvSpPr>
          <p:spPr>
            <a:xfrm>
              <a:off x="10093002" y="6026500"/>
              <a:ext cx="1561485" cy="831411"/>
            </a:xfrm>
            <a:custGeom>
              <a:avLst/>
              <a:gdLst>
                <a:gd name="connsiteX0" fmla="*/ 624912 w 1561485"/>
                <a:gd name="connsiteY0" fmla="*/ 398 h 831411"/>
                <a:gd name="connsiteX1" fmla="*/ 1073442 w 1561485"/>
                <a:gd name="connsiteY1" fmla="*/ 225092 h 831411"/>
                <a:gd name="connsiteX2" fmla="*/ 1561485 w 1561485"/>
                <a:gd name="connsiteY2" fmla="*/ 831411 h 831411"/>
                <a:gd name="connsiteX3" fmla="*/ 47694 w 1561485"/>
                <a:gd name="connsiteY3" fmla="*/ 831351 h 831411"/>
                <a:gd name="connsiteX4" fmla="*/ 23050 w 1561485"/>
                <a:gd name="connsiteY4" fmla="*/ 769062 h 831411"/>
                <a:gd name="connsiteX5" fmla="*/ 225049 w 1561485"/>
                <a:gd name="connsiteY5" fmla="*/ 133364 h 831411"/>
                <a:gd name="connsiteX6" fmla="*/ 552466 w 1561485"/>
                <a:gd name="connsiteY6" fmla="*/ 2110 h 831411"/>
                <a:gd name="connsiteX7" fmla="*/ 624912 w 1561485"/>
                <a:gd name="connsiteY7" fmla="*/ 398 h 831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61485" h="831411">
                  <a:moveTo>
                    <a:pt x="624912" y="398"/>
                  </a:moveTo>
                  <a:cubicBezTo>
                    <a:pt x="793782" y="6503"/>
                    <a:pt x="959160" y="83116"/>
                    <a:pt x="1073442" y="225092"/>
                  </a:cubicBezTo>
                  <a:lnTo>
                    <a:pt x="1561485" y="831411"/>
                  </a:lnTo>
                  <a:lnTo>
                    <a:pt x="47694" y="831351"/>
                  </a:lnTo>
                  <a:lnTo>
                    <a:pt x="23050" y="769062"/>
                  </a:lnTo>
                  <a:cubicBezTo>
                    <a:pt x="-41398" y="542916"/>
                    <a:pt x="30360" y="290077"/>
                    <a:pt x="225049" y="133364"/>
                  </a:cubicBezTo>
                  <a:cubicBezTo>
                    <a:pt x="322396" y="55008"/>
                    <a:pt x="436650" y="11811"/>
                    <a:pt x="552466" y="2110"/>
                  </a:cubicBezTo>
                  <a:cubicBezTo>
                    <a:pt x="576592" y="90"/>
                    <a:pt x="600789" y="-477"/>
                    <a:pt x="624912" y="398"/>
                  </a:cubicBezTo>
                  <a:close/>
                </a:path>
              </a:pathLst>
            </a:custGeom>
            <a:solidFill>
              <a:srgbClr val="FCD605">
                <a:alpha val="7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Freeform 6"/>
            <p:cNvSpPr/>
            <p:nvPr>
              <p:custDataLst>
                <p:tags r:id="rId3"/>
              </p:custDataLst>
            </p:nvPr>
          </p:nvSpPr>
          <p:spPr>
            <a:xfrm>
              <a:off x="11384870" y="5918505"/>
              <a:ext cx="831457" cy="939524"/>
            </a:xfrm>
            <a:custGeom>
              <a:avLst/>
              <a:gdLst>
                <a:gd name="connsiteX0" fmla="*/ 308457 w 831457"/>
                <a:gd name="connsiteY0" fmla="*/ 1184 h 939524"/>
                <a:gd name="connsiteX1" fmla="*/ 599262 w 831457"/>
                <a:gd name="connsiteY1" fmla="*/ 125599 h 939524"/>
                <a:gd name="connsiteX2" fmla="*/ 831457 w 831457"/>
                <a:gd name="connsiteY2" fmla="*/ 414067 h 939524"/>
                <a:gd name="connsiteX3" fmla="*/ 831389 w 831457"/>
                <a:gd name="connsiteY3" fmla="*/ 939466 h 939524"/>
                <a:gd name="connsiteX4" fmla="*/ 389533 w 831457"/>
                <a:gd name="connsiteY4" fmla="*/ 939524 h 939524"/>
                <a:gd name="connsiteX5" fmla="*/ 74427 w 831457"/>
                <a:gd name="connsiteY5" fmla="*/ 548052 h 939524"/>
                <a:gd name="connsiteX6" fmla="*/ 125673 w 831457"/>
                <a:gd name="connsiteY6" fmla="*/ 74477 h 939524"/>
                <a:gd name="connsiteX7" fmla="*/ 308457 w 831457"/>
                <a:gd name="connsiteY7" fmla="*/ 1184 h 9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1457" h="939524">
                  <a:moveTo>
                    <a:pt x="308457" y="1184"/>
                  </a:moveTo>
                  <a:cubicBezTo>
                    <a:pt x="416210" y="-7859"/>
                    <a:pt x="526370" y="35043"/>
                    <a:pt x="599262" y="125599"/>
                  </a:cubicBezTo>
                  <a:lnTo>
                    <a:pt x="831457" y="414067"/>
                  </a:lnTo>
                  <a:lnTo>
                    <a:pt x="831389" y="939466"/>
                  </a:lnTo>
                  <a:lnTo>
                    <a:pt x="389533" y="939524"/>
                  </a:lnTo>
                  <a:lnTo>
                    <a:pt x="74427" y="548052"/>
                  </a:lnTo>
                  <a:cubicBezTo>
                    <a:pt x="-42199" y="403162"/>
                    <a:pt x="-19256" y="191135"/>
                    <a:pt x="125673" y="74477"/>
                  </a:cubicBezTo>
                  <a:cubicBezTo>
                    <a:pt x="180021" y="30730"/>
                    <a:pt x="243805" y="6607"/>
                    <a:pt x="308457" y="1184"/>
                  </a:cubicBezTo>
                  <a:close/>
                </a:path>
              </a:pathLst>
            </a:custGeom>
            <a:solidFill>
              <a:srgbClr val="FDE45A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9" name="标题 2"/>
          <p:cNvSpPr>
            <a:spLocks noGrp="1"/>
          </p:cNvSpPr>
          <p:nvPr>
            <p:ph type="title" idx="4294967295"/>
            <p:custDataLst>
              <p:tags r:id="rId4"/>
            </p:custDataLst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/abcd(?=1234)/.test('abcd1234')</a:t>
            </a:r>
            <a:endParaRPr lang="en-US" altLang="zh-CN" sz="3400">
              <a:solidFill>
                <a:srgbClr val="A99002"/>
              </a:solidFill>
              <a:latin typeface="汉仪旗黑-85S" panose="00020600040101010101" pitchFamily="18" charset="-122"/>
              <a:ea typeface="汉仪旗黑-85S" panose="00020600040101010101" pitchFamily="18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1297305"/>
            <a:ext cx="4225925" cy="674370"/>
          </a:xfrm>
          <a:prstGeom prst="rect">
            <a:avLst/>
          </a:prstGeom>
        </p:spPr>
      </p:pic>
      <p:pic>
        <p:nvPicPr>
          <p:cNvPr id="7" name="图片 6" descr="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2465705"/>
            <a:ext cx="10058400" cy="1786255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 userDrawn="1">
            <p:custDataLst>
              <p:tags r:id="rId1"/>
            </p:custDataLst>
          </p:nvPr>
        </p:nvGrpSpPr>
        <p:grpSpPr>
          <a:xfrm>
            <a:off x="10093002" y="5918505"/>
            <a:ext cx="2123325" cy="939524"/>
            <a:chOff x="10093002" y="5918505"/>
            <a:chExt cx="2123325" cy="939524"/>
          </a:xfrm>
        </p:grpSpPr>
        <p:sp>
          <p:nvSpPr>
            <p:cNvPr id="10" name="Freeform 5"/>
            <p:cNvSpPr/>
            <p:nvPr>
              <p:custDataLst>
                <p:tags r:id="rId2"/>
              </p:custDataLst>
            </p:nvPr>
          </p:nvSpPr>
          <p:spPr>
            <a:xfrm>
              <a:off x="10093002" y="6026500"/>
              <a:ext cx="1561485" cy="831411"/>
            </a:xfrm>
            <a:custGeom>
              <a:avLst/>
              <a:gdLst>
                <a:gd name="connsiteX0" fmla="*/ 624912 w 1561485"/>
                <a:gd name="connsiteY0" fmla="*/ 398 h 831411"/>
                <a:gd name="connsiteX1" fmla="*/ 1073442 w 1561485"/>
                <a:gd name="connsiteY1" fmla="*/ 225092 h 831411"/>
                <a:gd name="connsiteX2" fmla="*/ 1561485 w 1561485"/>
                <a:gd name="connsiteY2" fmla="*/ 831411 h 831411"/>
                <a:gd name="connsiteX3" fmla="*/ 47694 w 1561485"/>
                <a:gd name="connsiteY3" fmla="*/ 831351 h 831411"/>
                <a:gd name="connsiteX4" fmla="*/ 23050 w 1561485"/>
                <a:gd name="connsiteY4" fmla="*/ 769062 h 831411"/>
                <a:gd name="connsiteX5" fmla="*/ 225049 w 1561485"/>
                <a:gd name="connsiteY5" fmla="*/ 133364 h 831411"/>
                <a:gd name="connsiteX6" fmla="*/ 552466 w 1561485"/>
                <a:gd name="connsiteY6" fmla="*/ 2110 h 831411"/>
                <a:gd name="connsiteX7" fmla="*/ 624912 w 1561485"/>
                <a:gd name="connsiteY7" fmla="*/ 398 h 831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61485" h="831411">
                  <a:moveTo>
                    <a:pt x="624912" y="398"/>
                  </a:moveTo>
                  <a:cubicBezTo>
                    <a:pt x="793782" y="6503"/>
                    <a:pt x="959160" y="83116"/>
                    <a:pt x="1073442" y="225092"/>
                  </a:cubicBezTo>
                  <a:lnTo>
                    <a:pt x="1561485" y="831411"/>
                  </a:lnTo>
                  <a:lnTo>
                    <a:pt x="47694" y="831351"/>
                  </a:lnTo>
                  <a:lnTo>
                    <a:pt x="23050" y="769062"/>
                  </a:lnTo>
                  <a:cubicBezTo>
                    <a:pt x="-41398" y="542916"/>
                    <a:pt x="30360" y="290077"/>
                    <a:pt x="225049" y="133364"/>
                  </a:cubicBezTo>
                  <a:cubicBezTo>
                    <a:pt x="322396" y="55008"/>
                    <a:pt x="436650" y="11811"/>
                    <a:pt x="552466" y="2110"/>
                  </a:cubicBezTo>
                  <a:cubicBezTo>
                    <a:pt x="576592" y="90"/>
                    <a:pt x="600789" y="-477"/>
                    <a:pt x="624912" y="398"/>
                  </a:cubicBezTo>
                  <a:close/>
                </a:path>
              </a:pathLst>
            </a:custGeom>
            <a:solidFill>
              <a:srgbClr val="FCD605">
                <a:alpha val="7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Freeform 6"/>
            <p:cNvSpPr/>
            <p:nvPr>
              <p:custDataLst>
                <p:tags r:id="rId3"/>
              </p:custDataLst>
            </p:nvPr>
          </p:nvSpPr>
          <p:spPr>
            <a:xfrm>
              <a:off x="11384870" y="5918505"/>
              <a:ext cx="831457" cy="939524"/>
            </a:xfrm>
            <a:custGeom>
              <a:avLst/>
              <a:gdLst>
                <a:gd name="connsiteX0" fmla="*/ 308457 w 831457"/>
                <a:gd name="connsiteY0" fmla="*/ 1184 h 939524"/>
                <a:gd name="connsiteX1" fmla="*/ 599262 w 831457"/>
                <a:gd name="connsiteY1" fmla="*/ 125599 h 939524"/>
                <a:gd name="connsiteX2" fmla="*/ 831457 w 831457"/>
                <a:gd name="connsiteY2" fmla="*/ 414067 h 939524"/>
                <a:gd name="connsiteX3" fmla="*/ 831389 w 831457"/>
                <a:gd name="connsiteY3" fmla="*/ 939466 h 939524"/>
                <a:gd name="connsiteX4" fmla="*/ 389533 w 831457"/>
                <a:gd name="connsiteY4" fmla="*/ 939524 h 939524"/>
                <a:gd name="connsiteX5" fmla="*/ 74427 w 831457"/>
                <a:gd name="connsiteY5" fmla="*/ 548052 h 939524"/>
                <a:gd name="connsiteX6" fmla="*/ 125673 w 831457"/>
                <a:gd name="connsiteY6" fmla="*/ 74477 h 939524"/>
                <a:gd name="connsiteX7" fmla="*/ 308457 w 831457"/>
                <a:gd name="connsiteY7" fmla="*/ 1184 h 9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1457" h="939524">
                  <a:moveTo>
                    <a:pt x="308457" y="1184"/>
                  </a:moveTo>
                  <a:cubicBezTo>
                    <a:pt x="416210" y="-7859"/>
                    <a:pt x="526370" y="35043"/>
                    <a:pt x="599262" y="125599"/>
                  </a:cubicBezTo>
                  <a:lnTo>
                    <a:pt x="831457" y="414067"/>
                  </a:lnTo>
                  <a:lnTo>
                    <a:pt x="831389" y="939466"/>
                  </a:lnTo>
                  <a:lnTo>
                    <a:pt x="389533" y="939524"/>
                  </a:lnTo>
                  <a:lnTo>
                    <a:pt x="74427" y="548052"/>
                  </a:lnTo>
                  <a:cubicBezTo>
                    <a:pt x="-42199" y="403162"/>
                    <a:pt x="-19256" y="191135"/>
                    <a:pt x="125673" y="74477"/>
                  </a:cubicBezTo>
                  <a:cubicBezTo>
                    <a:pt x="180021" y="30730"/>
                    <a:pt x="243805" y="6607"/>
                    <a:pt x="308457" y="1184"/>
                  </a:cubicBezTo>
                  <a:close/>
                </a:path>
              </a:pathLst>
            </a:custGeom>
            <a:solidFill>
              <a:srgbClr val="FDE45A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9" name="标题 2"/>
          <p:cNvSpPr>
            <a:spLocks noGrp="1"/>
          </p:cNvSpPr>
          <p:nvPr>
            <p:ph type="title" idx="4294967295"/>
            <p:custDataLst>
              <p:tags r:id="rId4"/>
            </p:custDataLst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/(?=\d{3})\w+/</a:t>
            </a:r>
            <a:endParaRPr lang="en-US" altLang="zh-CN" sz="3400">
              <a:solidFill>
                <a:srgbClr val="A99002"/>
              </a:solidFill>
              <a:latin typeface="汉仪旗黑-85S" panose="00020600040101010101" pitchFamily="18" charset="-122"/>
              <a:ea typeface="汉仪旗黑-85S" panose="00020600040101010101" pitchFamily="18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1202690"/>
            <a:ext cx="7510145" cy="3004185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 userDrawn="1">
            <p:custDataLst>
              <p:tags r:id="rId1"/>
            </p:custDataLst>
          </p:nvPr>
        </p:nvGrpSpPr>
        <p:grpSpPr>
          <a:xfrm>
            <a:off x="10093002" y="5918505"/>
            <a:ext cx="2123325" cy="939524"/>
            <a:chOff x="10093002" y="5918505"/>
            <a:chExt cx="2123325" cy="939524"/>
          </a:xfrm>
        </p:grpSpPr>
        <p:sp>
          <p:nvSpPr>
            <p:cNvPr id="10" name="Freeform 5"/>
            <p:cNvSpPr/>
            <p:nvPr>
              <p:custDataLst>
                <p:tags r:id="rId2"/>
              </p:custDataLst>
            </p:nvPr>
          </p:nvSpPr>
          <p:spPr>
            <a:xfrm>
              <a:off x="10093002" y="6026500"/>
              <a:ext cx="1561485" cy="831411"/>
            </a:xfrm>
            <a:custGeom>
              <a:avLst/>
              <a:gdLst>
                <a:gd name="connsiteX0" fmla="*/ 624912 w 1561485"/>
                <a:gd name="connsiteY0" fmla="*/ 398 h 831411"/>
                <a:gd name="connsiteX1" fmla="*/ 1073442 w 1561485"/>
                <a:gd name="connsiteY1" fmla="*/ 225092 h 831411"/>
                <a:gd name="connsiteX2" fmla="*/ 1561485 w 1561485"/>
                <a:gd name="connsiteY2" fmla="*/ 831411 h 831411"/>
                <a:gd name="connsiteX3" fmla="*/ 47694 w 1561485"/>
                <a:gd name="connsiteY3" fmla="*/ 831351 h 831411"/>
                <a:gd name="connsiteX4" fmla="*/ 23050 w 1561485"/>
                <a:gd name="connsiteY4" fmla="*/ 769062 h 831411"/>
                <a:gd name="connsiteX5" fmla="*/ 225049 w 1561485"/>
                <a:gd name="connsiteY5" fmla="*/ 133364 h 831411"/>
                <a:gd name="connsiteX6" fmla="*/ 552466 w 1561485"/>
                <a:gd name="connsiteY6" fmla="*/ 2110 h 831411"/>
                <a:gd name="connsiteX7" fmla="*/ 624912 w 1561485"/>
                <a:gd name="connsiteY7" fmla="*/ 398 h 831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61485" h="831411">
                  <a:moveTo>
                    <a:pt x="624912" y="398"/>
                  </a:moveTo>
                  <a:cubicBezTo>
                    <a:pt x="793782" y="6503"/>
                    <a:pt x="959160" y="83116"/>
                    <a:pt x="1073442" y="225092"/>
                  </a:cubicBezTo>
                  <a:lnTo>
                    <a:pt x="1561485" y="831411"/>
                  </a:lnTo>
                  <a:lnTo>
                    <a:pt x="47694" y="831351"/>
                  </a:lnTo>
                  <a:lnTo>
                    <a:pt x="23050" y="769062"/>
                  </a:lnTo>
                  <a:cubicBezTo>
                    <a:pt x="-41398" y="542916"/>
                    <a:pt x="30360" y="290077"/>
                    <a:pt x="225049" y="133364"/>
                  </a:cubicBezTo>
                  <a:cubicBezTo>
                    <a:pt x="322396" y="55008"/>
                    <a:pt x="436650" y="11811"/>
                    <a:pt x="552466" y="2110"/>
                  </a:cubicBezTo>
                  <a:cubicBezTo>
                    <a:pt x="576592" y="90"/>
                    <a:pt x="600789" y="-477"/>
                    <a:pt x="624912" y="398"/>
                  </a:cubicBezTo>
                  <a:close/>
                </a:path>
              </a:pathLst>
            </a:custGeom>
            <a:solidFill>
              <a:srgbClr val="FCD605">
                <a:alpha val="7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Freeform 6"/>
            <p:cNvSpPr/>
            <p:nvPr>
              <p:custDataLst>
                <p:tags r:id="rId3"/>
              </p:custDataLst>
            </p:nvPr>
          </p:nvSpPr>
          <p:spPr>
            <a:xfrm>
              <a:off x="11384870" y="5918505"/>
              <a:ext cx="831457" cy="939524"/>
            </a:xfrm>
            <a:custGeom>
              <a:avLst/>
              <a:gdLst>
                <a:gd name="connsiteX0" fmla="*/ 308457 w 831457"/>
                <a:gd name="connsiteY0" fmla="*/ 1184 h 939524"/>
                <a:gd name="connsiteX1" fmla="*/ 599262 w 831457"/>
                <a:gd name="connsiteY1" fmla="*/ 125599 h 939524"/>
                <a:gd name="connsiteX2" fmla="*/ 831457 w 831457"/>
                <a:gd name="connsiteY2" fmla="*/ 414067 h 939524"/>
                <a:gd name="connsiteX3" fmla="*/ 831389 w 831457"/>
                <a:gd name="connsiteY3" fmla="*/ 939466 h 939524"/>
                <a:gd name="connsiteX4" fmla="*/ 389533 w 831457"/>
                <a:gd name="connsiteY4" fmla="*/ 939524 h 939524"/>
                <a:gd name="connsiteX5" fmla="*/ 74427 w 831457"/>
                <a:gd name="connsiteY5" fmla="*/ 548052 h 939524"/>
                <a:gd name="connsiteX6" fmla="*/ 125673 w 831457"/>
                <a:gd name="connsiteY6" fmla="*/ 74477 h 939524"/>
                <a:gd name="connsiteX7" fmla="*/ 308457 w 831457"/>
                <a:gd name="connsiteY7" fmla="*/ 1184 h 9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1457" h="939524">
                  <a:moveTo>
                    <a:pt x="308457" y="1184"/>
                  </a:moveTo>
                  <a:cubicBezTo>
                    <a:pt x="416210" y="-7859"/>
                    <a:pt x="526370" y="35043"/>
                    <a:pt x="599262" y="125599"/>
                  </a:cubicBezTo>
                  <a:lnTo>
                    <a:pt x="831457" y="414067"/>
                  </a:lnTo>
                  <a:lnTo>
                    <a:pt x="831389" y="939466"/>
                  </a:lnTo>
                  <a:lnTo>
                    <a:pt x="389533" y="939524"/>
                  </a:lnTo>
                  <a:lnTo>
                    <a:pt x="74427" y="548052"/>
                  </a:lnTo>
                  <a:cubicBezTo>
                    <a:pt x="-42199" y="403162"/>
                    <a:pt x="-19256" y="191135"/>
                    <a:pt x="125673" y="74477"/>
                  </a:cubicBezTo>
                  <a:cubicBezTo>
                    <a:pt x="180021" y="30730"/>
                    <a:pt x="243805" y="6607"/>
                    <a:pt x="308457" y="1184"/>
                  </a:cubicBezTo>
                  <a:close/>
                </a:path>
              </a:pathLst>
            </a:custGeom>
            <a:solidFill>
              <a:srgbClr val="FDE45A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9" name="标题 2"/>
          <p:cNvSpPr>
            <a:spLocks noGrp="1"/>
          </p:cNvSpPr>
          <p:nvPr>
            <p:ph type="title" idx="4294967295"/>
            <p:custDataLst>
              <p:tags r:id="rId4"/>
            </p:custDataLst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/(?=abcd)1234/.test('abcd1234')</a:t>
            </a:r>
            <a:endParaRPr lang="en-US" altLang="zh-CN" sz="3400">
              <a:solidFill>
                <a:srgbClr val="A99002"/>
              </a:solidFill>
              <a:latin typeface="汉仪旗黑-85S" panose="00020600040101010101" pitchFamily="18" charset="-122"/>
              <a:ea typeface="汉仪旗黑-85S" panose="00020600040101010101" pitchFamily="18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1282700"/>
            <a:ext cx="4225290" cy="777875"/>
          </a:xfrm>
          <a:prstGeom prst="rect">
            <a:avLst/>
          </a:prstGeom>
        </p:spPr>
      </p:pic>
      <p:pic>
        <p:nvPicPr>
          <p:cNvPr id="6" name="图片 5" descr="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2721610"/>
            <a:ext cx="10058400" cy="1786255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 userDrawn="1">
            <p:custDataLst>
              <p:tags r:id="rId1"/>
            </p:custDataLst>
          </p:nvPr>
        </p:nvGrpSpPr>
        <p:grpSpPr>
          <a:xfrm>
            <a:off x="10093002" y="5918505"/>
            <a:ext cx="2123325" cy="939524"/>
            <a:chOff x="10093002" y="5918505"/>
            <a:chExt cx="2123325" cy="939524"/>
          </a:xfrm>
        </p:grpSpPr>
        <p:sp>
          <p:nvSpPr>
            <p:cNvPr id="10" name="Freeform 5"/>
            <p:cNvSpPr/>
            <p:nvPr>
              <p:custDataLst>
                <p:tags r:id="rId2"/>
              </p:custDataLst>
            </p:nvPr>
          </p:nvSpPr>
          <p:spPr>
            <a:xfrm>
              <a:off x="10093002" y="6026500"/>
              <a:ext cx="1561485" cy="831411"/>
            </a:xfrm>
            <a:custGeom>
              <a:avLst/>
              <a:gdLst>
                <a:gd name="connsiteX0" fmla="*/ 624912 w 1561485"/>
                <a:gd name="connsiteY0" fmla="*/ 398 h 831411"/>
                <a:gd name="connsiteX1" fmla="*/ 1073442 w 1561485"/>
                <a:gd name="connsiteY1" fmla="*/ 225092 h 831411"/>
                <a:gd name="connsiteX2" fmla="*/ 1561485 w 1561485"/>
                <a:gd name="connsiteY2" fmla="*/ 831411 h 831411"/>
                <a:gd name="connsiteX3" fmla="*/ 47694 w 1561485"/>
                <a:gd name="connsiteY3" fmla="*/ 831351 h 831411"/>
                <a:gd name="connsiteX4" fmla="*/ 23050 w 1561485"/>
                <a:gd name="connsiteY4" fmla="*/ 769062 h 831411"/>
                <a:gd name="connsiteX5" fmla="*/ 225049 w 1561485"/>
                <a:gd name="connsiteY5" fmla="*/ 133364 h 831411"/>
                <a:gd name="connsiteX6" fmla="*/ 552466 w 1561485"/>
                <a:gd name="connsiteY6" fmla="*/ 2110 h 831411"/>
                <a:gd name="connsiteX7" fmla="*/ 624912 w 1561485"/>
                <a:gd name="connsiteY7" fmla="*/ 398 h 831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61485" h="831411">
                  <a:moveTo>
                    <a:pt x="624912" y="398"/>
                  </a:moveTo>
                  <a:cubicBezTo>
                    <a:pt x="793782" y="6503"/>
                    <a:pt x="959160" y="83116"/>
                    <a:pt x="1073442" y="225092"/>
                  </a:cubicBezTo>
                  <a:lnTo>
                    <a:pt x="1561485" y="831411"/>
                  </a:lnTo>
                  <a:lnTo>
                    <a:pt x="47694" y="831351"/>
                  </a:lnTo>
                  <a:lnTo>
                    <a:pt x="23050" y="769062"/>
                  </a:lnTo>
                  <a:cubicBezTo>
                    <a:pt x="-41398" y="542916"/>
                    <a:pt x="30360" y="290077"/>
                    <a:pt x="225049" y="133364"/>
                  </a:cubicBezTo>
                  <a:cubicBezTo>
                    <a:pt x="322396" y="55008"/>
                    <a:pt x="436650" y="11811"/>
                    <a:pt x="552466" y="2110"/>
                  </a:cubicBezTo>
                  <a:cubicBezTo>
                    <a:pt x="576592" y="90"/>
                    <a:pt x="600789" y="-477"/>
                    <a:pt x="624912" y="398"/>
                  </a:cubicBezTo>
                  <a:close/>
                </a:path>
              </a:pathLst>
            </a:custGeom>
            <a:solidFill>
              <a:srgbClr val="FCD605">
                <a:alpha val="7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Freeform 6"/>
            <p:cNvSpPr/>
            <p:nvPr>
              <p:custDataLst>
                <p:tags r:id="rId3"/>
              </p:custDataLst>
            </p:nvPr>
          </p:nvSpPr>
          <p:spPr>
            <a:xfrm>
              <a:off x="11384870" y="5918505"/>
              <a:ext cx="831457" cy="939524"/>
            </a:xfrm>
            <a:custGeom>
              <a:avLst/>
              <a:gdLst>
                <a:gd name="connsiteX0" fmla="*/ 308457 w 831457"/>
                <a:gd name="connsiteY0" fmla="*/ 1184 h 939524"/>
                <a:gd name="connsiteX1" fmla="*/ 599262 w 831457"/>
                <a:gd name="connsiteY1" fmla="*/ 125599 h 939524"/>
                <a:gd name="connsiteX2" fmla="*/ 831457 w 831457"/>
                <a:gd name="connsiteY2" fmla="*/ 414067 h 939524"/>
                <a:gd name="connsiteX3" fmla="*/ 831389 w 831457"/>
                <a:gd name="connsiteY3" fmla="*/ 939466 h 939524"/>
                <a:gd name="connsiteX4" fmla="*/ 389533 w 831457"/>
                <a:gd name="connsiteY4" fmla="*/ 939524 h 939524"/>
                <a:gd name="connsiteX5" fmla="*/ 74427 w 831457"/>
                <a:gd name="connsiteY5" fmla="*/ 548052 h 939524"/>
                <a:gd name="connsiteX6" fmla="*/ 125673 w 831457"/>
                <a:gd name="connsiteY6" fmla="*/ 74477 h 939524"/>
                <a:gd name="connsiteX7" fmla="*/ 308457 w 831457"/>
                <a:gd name="connsiteY7" fmla="*/ 1184 h 9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1457" h="939524">
                  <a:moveTo>
                    <a:pt x="308457" y="1184"/>
                  </a:moveTo>
                  <a:cubicBezTo>
                    <a:pt x="416210" y="-7859"/>
                    <a:pt x="526370" y="35043"/>
                    <a:pt x="599262" y="125599"/>
                  </a:cubicBezTo>
                  <a:lnTo>
                    <a:pt x="831457" y="414067"/>
                  </a:lnTo>
                  <a:lnTo>
                    <a:pt x="831389" y="939466"/>
                  </a:lnTo>
                  <a:lnTo>
                    <a:pt x="389533" y="939524"/>
                  </a:lnTo>
                  <a:lnTo>
                    <a:pt x="74427" y="548052"/>
                  </a:lnTo>
                  <a:cubicBezTo>
                    <a:pt x="-42199" y="403162"/>
                    <a:pt x="-19256" y="191135"/>
                    <a:pt x="125673" y="74477"/>
                  </a:cubicBezTo>
                  <a:cubicBezTo>
                    <a:pt x="180021" y="30730"/>
                    <a:pt x="243805" y="6607"/>
                    <a:pt x="308457" y="1184"/>
                  </a:cubicBezTo>
                  <a:close/>
                </a:path>
              </a:pathLst>
            </a:custGeom>
            <a:solidFill>
              <a:srgbClr val="FDE45A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9" name="标题 2"/>
          <p:cNvSpPr>
            <a:spLocks noGrp="1"/>
          </p:cNvSpPr>
          <p:nvPr>
            <p:ph type="title" idx="4294967295"/>
            <p:custDataLst>
              <p:tags r:id="rId4"/>
            </p:custDataLst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前序否定断言</a:t>
            </a:r>
            <a:endParaRPr lang="zh-CN" altLang="en-US" sz="3400">
              <a:solidFill>
                <a:srgbClr val="A99002"/>
              </a:solidFill>
              <a:latin typeface="汉仪旗黑-85S" panose="00020600040101010101" pitchFamily="18" charset="-122"/>
              <a:ea typeface="汉仪旗黑-85S" panose="00020600040101010101" pitchFamily="18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4294967295"/>
            <p:custDataLst>
              <p:tags r:id="rId5"/>
            </p:custDataLst>
          </p:nvPr>
        </p:nvSpPr>
        <p:spPr>
          <a:xfrm>
            <a:off x="838200" y="1156335"/>
            <a:ext cx="10515600" cy="3729355"/>
          </a:xfrm>
        </p:spPr>
        <p:txBody>
          <a:bodyPr>
            <a:normAutofit/>
          </a:bodyPr>
          <a:lstStyle/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语法：</a:t>
            </a:r>
            <a:r>
              <a:rPr lang="en-US" altLang="zh-CN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(</a:t>
            </a:r>
            <a:r>
              <a:rPr lang="en-US" altLang="zh-CN" sz="220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?!</a:t>
            </a:r>
            <a:r>
              <a:rPr lang="en-US" altLang="zh-CN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expression)</a:t>
            </a:r>
            <a:endParaRPr lang="zh-CN" altLang="en-US" sz="2200">
              <a:solidFill>
                <a:srgbClr val="262626"/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某个位置的右边不满足表达式</a:t>
            </a:r>
            <a:endParaRPr lang="en-US" altLang="zh-CN" sz="2200">
              <a:solidFill>
                <a:srgbClr val="262626"/>
              </a:solidFill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6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 userDrawn="1">
            <p:custDataLst>
              <p:tags r:id="rId1"/>
            </p:custDataLst>
          </p:nvPr>
        </p:nvGrpSpPr>
        <p:grpSpPr>
          <a:xfrm>
            <a:off x="10093002" y="5918505"/>
            <a:ext cx="2123325" cy="939524"/>
            <a:chOff x="10093002" y="5918505"/>
            <a:chExt cx="2123325" cy="939524"/>
          </a:xfrm>
        </p:grpSpPr>
        <p:sp>
          <p:nvSpPr>
            <p:cNvPr id="10" name="Freeform 5"/>
            <p:cNvSpPr/>
            <p:nvPr>
              <p:custDataLst>
                <p:tags r:id="rId2"/>
              </p:custDataLst>
            </p:nvPr>
          </p:nvSpPr>
          <p:spPr>
            <a:xfrm>
              <a:off x="10093002" y="6026500"/>
              <a:ext cx="1561485" cy="831411"/>
            </a:xfrm>
            <a:custGeom>
              <a:avLst/>
              <a:gdLst>
                <a:gd name="connsiteX0" fmla="*/ 624912 w 1561485"/>
                <a:gd name="connsiteY0" fmla="*/ 398 h 831411"/>
                <a:gd name="connsiteX1" fmla="*/ 1073442 w 1561485"/>
                <a:gd name="connsiteY1" fmla="*/ 225092 h 831411"/>
                <a:gd name="connsiteX2" fmla="*/ 1561485 w 1561485"/>
                <a:gd name="connsiteY2" fmla="*/ 831411 h 831411"/>
                <a:gd name="connsiteX3" fmla="*/ 47694 w 1561485"/>
                <a:gd name="connsiteY3" fmla="*/ 831351 h 831411"/>
                <a:gd name="connsiteX4" fmla="*/ 23050 w 1561485"/>
                <a:gd name="connsiteY4" fmla="*/ 769062 h 831411"/>
                <a:gd name="connsiteX5" fmla="*/ 225049 w 1561485"/>
                <a:gd name="connsiteY5" fmla="*/ 133364 h 831411"/>
                <a:gd name="connsiteX6" fmla="*/ 552466 w 1561485"/>
                <a:gd name="connsiteY6" fmla="*/ 2110 h 831411"/>
                <a:gd name="connsiteX7" fmla="*/ 624912 w 1561485"/>
                <a:gd name="connsiteY7" fmla="*/ 398 h 831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61485" h="831411">
                  <a:moveTo>
                    <a:pt x="624912" y="398"/>
                  </a:moveTo>
                  <a:cubicBezTo>
                    <a:pt x="793782" y="6503"/>
                    <a:pt x="959160" y="83116"/>
                    <a:pt x="1073442" y="225092"/>
                  </a:cubicBezTo>
                  <a:lnTo>
                    <a:pt x="1561485" y="831411"/>
                  </a:lnTo>
                  <a:lnTo>
                    <a:pt x="47694" y="831351"/>
                  </a:lnTo>
                  <a:lnTo>
                    <a:pt x="23050" y="769062"/>
                  </a:lnTo>
                  <a:cubicBezTo>
                    <a:pt x="-41398" y="542916"/>
                    <a:pt x="30360" y="290077"/>
                    <a:pt x="225049" y="133364"/>
                  </a:cubicBezTo>
                  <a:cubicBezTo>
                    <a:pt x="322396" y="55008"/>
                    <a:pt x="436650" y="11811"/>
                    <a:pt x="552466" y="2110"/>
                  </a:cubicBezTo>
                  <a:cubicBezTo>
                    <a:pt x="576592" y="90"/>
                    <a:pt x="600789" y="-477"/>
                    <a:pt x="624912" y="398"/>
                  </a:cubicBezTo>
                  <a:close/>
                </a:path>
              </a:pathLst>
            </a:custGeom>
            <a:solidFill>
              <a:srgbClr val="FCD605">
                <a:alpha val="7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Freeform 6"/>
            <p:cNvSpPr/>
            <p:nvPr>
              <p:custDataLst>
                <p:tags r:id="rId3"/>
              </p:custDataLst>
            </p:nvPr>
          </p:nvSpPr>
          <p:spPr>
            <a:xfrm>
              <a:off x="11384870" y="5918505"/>
              <a:ext cx="831457" cy="939524"/>
            </a:xfrm>
            <a:custGeom>
              <a:avLst/>
              <a:gdLst>
                <a:gd name="connsiteX0" fmla="*/ 308457 w 831457"/>
                <a:gd name="connsiteY0" fmla="*/ 1184 h 939524"/>
                <a:gd name="connsiteX1" fmla="*/ 599262 w 831457"/>
                <a:gd name="connsiteY1" fmla="*/ 125599 h 939524"/>
                <a:gd name="connsiteX2" fmla="*/ 831457 w 831457"/>
                <a:gd name="connsiteY2" fmla="*/ 414067 h 939524"/>
                <a:gd name="connsiteX3" fmla="*/ 831389 w 831457"/>
                <a:gd name="connsiteY3" fmla="*/ 939466 h 939524"/>
                <a:gd name="connsiteX4" fmla="*/ 389533 w 831457"/>
                <a:gd name="connsiteY4" fmla="*/ 939524 h 939524"/>
                <a:gd name="connsiteX5" fmla="*/ 74427 w 831457"/>
                <a:gd name="connsiteY5" fmla="*/ 548052 h 939524"/>
                <a:gd name="connsiteX6" fmla="*/ 125673 w 831457"/>
                <a:gd name="connsiteY6" fmla="*/ 74477 h 939524"/>
                <a:gd name="connsiteX7" fmla="*/ 308457 w 831457"/>
                <a:gd name="connsiteY7" fmla="*/ 1184 h 9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1457" h="939524">
                  <a:moveTo>
                    <a:pt x="308457" y="1184"/>
                  </a:moveTo>
                  <a:cubicBezTo>
                    <a:pt x="416210" y="-7859"/>
                    <a:pt x="526370" y="35043"/>
                    <a:pt x="599262" y="125599"/>
                  </a:cubicBezTo>
                  <a:lnTo>
                    <a:pt x="831457" y="414067"/>
                  </a:lnTo>
                  <a:lnTo>
                    <a:pt x="831389" y="939466"/>
                  </a:lnTo>
                  <a:lnTo>
                    <a:pt x="389533" y="939524"/>
                  </a:lnTo>
                  <a:lnTo>
                    <a:pt x="74427" y="548052"/>
                  </a:lnTo>
                  <a:cubicBezTo>
                    <a:pt x="-42199" y="403162"/>
                    <a:pt x="-19256" y="191135"/>
                    <a:pt x="125673" y="74477"/>
                  </a:cubicBezTo>
                  <a:cubicBezTo>
                    <a:pt x="180021" y="30730"/>
                    <a:pt x="243805" y="6607"/>
                    <a:pt x="308457" y="1184"/>
                  </a:cubicBezTo>
                  <a:close/>
                </a:path>
              </a:pathLst>
            </a:custGeom>
            <a:solidFill>
              <a:srgbClr val="FDE45A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9" name="标题 2"/>
          <p:cNvSpPr>
            <a:spLocks noGrp="1"/>
          </p:cNvSpPr>
          <p:nvPr>
            <p:ph type="title" idx="4294967295"/>
            <p:custDataLst>
              <p:tags r:id="rId4"/>
            </p:custDataLst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/abcd(?!1234)/.test('abcd1234')</a:t>
            </a:r>
            <a:endParaRPr lang="en-US" altLang="zh-CN" sz="3400">
              <a:solidFill>
                <a:srgbClr val="A99002"/>
              </a:solidFill>
              <a:latin typeface="汉仪旗黑-85S" panose="00020600040101010101" pitchFamily="18" charset="-122"/>
              <a:ea typeface="汉仪旗黑-85S" panose="00020600040101010101" pitchFamily="18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1401445"/>
            <a:ext cx="3559810" cy="575945"/>
          </a:xfrm>
          <a:prstGeom prst="rect">
            <a:avLst/>
          </a:prstGeom>
        </p:spPr>
      </p:pic>
      <p:pic>
        <p:nvPicPr>
          <p:cNvPr id="7" name="图片 6" descr="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2799080"/>
            <a:ext cx="10058400" cy="1786255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 userDrawn="1">
            <p:custDataLst>
              <p:tags r:id="rId1"/>
            </p:custDataLst>
          </p:nvPr>
        </p:nvGrpSpPr>
        <p:grpSpPr>
          <a:xfrm>
            <a:off x="10093002" y="5918505"/>
            <a:ext cx="2123325" cy="939524"/>
            <a:chOff x="10093002" y="5918505"/>
            <a:chExt cx="2123325" cy="939524"/>
          </a:xfrm>
        </p:grpSpPr>
        <p:sp>
          <p:nvSpPr>
            <p:cNvPr id="10" name="Freeform 5"/>
            <p:cNvSpPr/>
            <p:nvPr>
              <p:custDataLst>
                <p:tags r:id="rId2"/>
              </p:custDataLst>
            </p:nvPr>
          </p:nvSpPr>
          <p:spPr>
            <a:xfrm>
              <a:off x="10093002" y="6026500"/>
              <a:ext cx="1561485" cy="831411"/>
            </a:xfrm>
            <a:custGeom>
              <a:avLst/>
              <a:gdLst>
                <a:gd name="connsiteX0" fmla="*/ 624912 w 1561485"/>
                <a:gd name="connsiteY0" fmla="*/ 398 h 831411"/>
                <a:gd name="connsiteX1" fmla="*/ 1073442 w 1561485"/>
                <a:gd name="connsiteY1" fmla="*/ 225092 h 831411"/>
                <a:gd name="connsiteX2" fmla="*/ 1561485 w 1561485"/>
                <a:gd name="connsiteY2" fmla="*/ 831411 h 831411"/>
                <a:gd name="connsiteX3" fmla="*/ 47694 w 1561485"/>
                <a:gd name="connsiteY3" fmla="*/ 831351 h 831411"/>
                <a:gd name="connsiteX4" fmla="*/ 23050 w 1561485"/>
                <a:gd name="connsiteY4" fmla="*/ 769062 h 831411"/>
                <a:gd name="connsiteX5" fmla="*/ 225049 w 1561485"/>
                <a:gd name="connsiteY5" fmla="*/ 133364 h 831411"/>
                <a:gd name="connsiteX6" fmla="*/ 552466 w 1561485"/>
                <a:gd name="connsiteY6" fmla="*/ 2110 h 831411"/>
                <a:gd name="connsiteX7" fmla="*/ 624912 w 1561485"/>
                <a:gd name="connsiteY7" fmla="*/ 398 h 831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61485" h="831411">
                  <a:moveTo>
                    <a:pt x="624912" y="398"/>
                  </a:moveTo>
                  <a:cubicBezTo>
                    <a:pt x="793782" y="6503"/>
                    <a:pt x="959160" y="83116"/>
                    <a:pt x="1073442" y="225092"/>
                  </a:cubicBezTo>
                  <a:lnTo>
                    <a:pt x="1561485" y="831411"/>
                  </a:lnTo>
                  <a:lnTo>
                    <a:pt x="47694" y="831351"/>
                  </a:lnTo>
                  <a:lnTo>
                    <a:pt x="23050" y="769062"/>
                  </a:lnTo>
                  <a:cubicBezTo>
                    <a:pt x="-41398" y="542916"/>
                    <a:pt x="30360" y="290077"/>
                    <a:pt x="225049" y="133364"/>
                  </a:cubicBezTo>
                  <a:cubicBezTo>
                    <a:pt x="322396" y="55008"/>
                    <a:pt x="436650" y="11811"/>
                    <a:pt x="552466" y="2110"/>
                  </a:cubicBezTo>
                  <a:cubicBezTo>
                    <a:pt x="576592" y="90"/>
                    <a:pt x="600789" y="-477"/>
                    <a:pt x="624912" y="398"/>
                  </a:cubicBezTo>
                  <a:close/>
                </a:path>
              </a:pathLst>
            </a:custGeom>
            <a:solidFill>
              <a:srgbClr val="FCD605">
                <a:alpha val="7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Freeform 6"/>
            <p:cNvSpPr/>
            <p:nvPr>
              <p:custDataLst>
                <p:tags r:id="rId3"/>
              </p:custDataLst>
            </p:nvPr>
          </p:nvSpPr>
          <p:spPr>
            <a:xfrm>
              <a:off x="11384870" y="5918505"/>
              <a:ext cx="831457" cy="939524"/>
            </a:xfrm>
            <a:custGeom>
              <a:avLst/>
              <a:gdLst>
                <a:gd name="connsiteX0" fmla="*/ 308457 w 831457"/>
                <a:gd name="connsiteY0" fmla="*/ 1184 h 939524"/>
                <a:gd name="connsiteX1" fmla="*/ 599262 w 831457"/>
                <a:gd name="connsiteY1" fmla="*/ 125599 h 939524"/>
                <a:gd name="connsiteX2" fmla="*/ 831457 w 831457"/>
                <a:gd name="connsiteY2" fmla="*/ 414067 h 939524"/>
                <a:gd name="connsiteX3" fmla="*/ 831389 w 831457"/>
                <a:gd name="connsiteY3" fmla="*/ 939466 h 939524"/>
                <a:gd name="connsiteX4" fmla="*/ 389533 w 831457"/>
                <a:gd name="connsiteY4" fmla="*/ 939524 h 939524"/>
                <a:gd name="connsiteX5" fmla="*/ 74427 w 831457"/>
                <a:gd name="connsiteY5" fmla="*/ 548052 h 939524"/>
                <a:gd name="connsiteX6" fmla="*/ 125673 w 831457"/>
                <a:gd name="connsiteY6" fmla="*/ 74477 h 939524"/>
                <a:gd name="connsiteX7" fmla="*/ 308457 w 831457"/>
                <a:gd name="connsiteY7" fmla="*/ 1184 h 9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1457" h="939524">
                  <a:moveTo>
                    <a:pt x="308457" y="1184"/>
                  </a:moveTo>
                  <a:cubicBezTo>
                    <a:pt x="416210" y="-7859"/>
                    <a:pt x="526370" y="35043"/>
                    <a:pt x="599262" y="125599"/>
                  </a:cubicBezTo>
                  <a:lnTo>
                    <a:pt x="831457" y="414067"/>
                  </a:lnTo>
                  <a:lnTo>
                    <a:pt x="831389" y="939466"/>
                  </a:lnTo>
                  <a:lnTo>
                    <a:pt x="389533" y="939524"/>
                  </a:lnTo>
                  <a:lnTo>
                    <a:pt x="74427" y="548052"/>
                  </a:lnTo>
                  <a:cubicBezTo>
                    <a:pt x="-42199" y="403162"/>
                    <a:pt x="-19256" y="191135"/>
                    <a:pt x="125673" y="74477"/>
                  </a:cubicBezTo>
                  <a:cubicBezTo>
                    <a:pt x="180021" y="30730"/>
                    <a:pt x="243805" y="6607"/>
                    <a:pt x="308457" y="1184"/>
                  </a:cubicBezTo>
                  <a:close/>
                </a:path>
              </a:pathLst>
            </a:custGeom>
            <a:solidFill>
              <a:srgbClr val="FDE45A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9" name="标题 2"/>
          <p:cNvSpPr>
            <a:spLocks noGrp="1"/>
          </p:cNvSpPr>
          <p:nvPr>
            <p:ph type="title" idx="4294967295"/>
            <p:custDataLst>
              <p:tags r:id="rId4"/>
            </p:custDataLst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'abc123abcddgdfgddgfdfg'.match(</a:t>
            </a:r>
            <a:r>
              <a:rPr lang="en-US" altLang="zh-CN" sz="340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/</a:t>
            </a:r>
            <a:r>
              <a:rPr lang="en-US" altLang="zh-CN" sz="3400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\w+</a:t>
            </a:r>
            <a:r>
              <a:rPr lang="en-US" altLang="zh-CN" sz="3400">
                <a:solidFill>
                  <a:srgbClr val="0070C0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\d{3}</a:t>
            </a:r>
            <a:r>
              <a:rPr lang="en-US" altLang="zh-CN" sz="340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/</a:t>
            </a:r>
            <a:r>
              <a:rPr lang="en-US" altLang="zh-CN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)</a:t>
            </a:r>
            <a:endParaRPr lang="en-US" altLang="zh-CN" sz="3400">
              <a:solidFill>
                <a:srgbClr val="A99002"/>
              </a:solidFill>
              <a:latin typeface="汉仪旗黑-85S" panose="00020600040101010101" pitchFamily="18" charset="-122"/>
              <a:ea typeface="汉仪旗黑-85S" panose="00020600040101010101" pitchFamily="18" charset="-122"/>
            </a:endParaRPr>
          </a:p>
        </p:txBody>
      </p:sp>
      <p:pic>
        <p:nvPicPr>
          <p:cNvPr id="2" name="图片 1" descr="1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838200" y="3801745"/>
            <a:ext cx="11205210" cy="2034540"/>
          </a:xfrm>
          <a:prstGeom prst="rect">
            <a:avLst/>
          </a:prstGeom>
        </p:spPr>
      </p:pic>
      <p:pic>
        <p:nvPicPr>
          <p:cNvPr id="15" name="图片 14" descr="12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8200" y="1402080"/>
            <a:ext cx="10058400" cy="1786255"/>
          </a:xfrm>
          <a:prstGeom prst="rect">
            <a:avLst/>
          </a:prstGeom>
        </p:spPr>
      </p:pic>
      <p:pic>
        <p:nvPicPr>
          <p:cNvPr id="16" name="图片 15" descr="13 2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8200" y="1402080"/>
            <a:ext cx="10058400" cy="1786255"/>
          </a:xfrm>
          <a:prstGeom prst="rect">
            <a:avLst/>
          </a:prstGeom>
        </p:spPr>
      </p:pic>
      <p:pic>
        <p:nvPicPr>
          <p:cNvPr id="17" name="图片 16" descr="14 2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8200" y="1402080"/>
            <a:ext cx="10058400" cy="1786255"/>
          </a:xfrm>
          <a:prstGeom prst="rect">
            <a:avLst/>
          </a:prstGeom>
        </p:spPr>
      </p:pic>
      <p:pic>
        <p:nvPicPr>
          <p:cNvPr id="18" name="图片 17" descr="15 2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38200" y="1402080"/>
            <a:ext cx="10058400" cy="1786255"/>
          </a:xfrm>
          <a:prstGeom prst="rect">
            <a:avLst/>
          </a:prstGeom>
        </p:spPr>
      </p:pic>
      <p:pic>
        <p:nvPicPr>
          <p:cNvPr id="19" name="图片 18" descr="16 9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38200" y="1402080"/>
            <a:ext cx="10058400" cy="1786255"/>
          </a:xfrm>
          <a:prstGeom prst="rect">
            <a:avLst/>
          </a:prstGeom>
        </p:spPr>
      </p:pic>
      <p:pic>
        <p:nvPicPr>
          <p:cNvPr id="20" name="图片 19" descr="17 9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38200" y="1402080"/>
            <a:ext cx="10058400" cy="1786255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 userDrawn="1">
            <p:custDataLst>
              <p:tags r:id="rId1"/>
            </p:custDataLst>
          </p:nvPr>
        </p:nvGrpSpPr>
        <p:grpSpPr>
          <a:xfrm>
            <a:off x="10093002" y="5918505"/>
            <a:ext cx="2123325" cy="939524"/>
            <a:chOff x="10093002" y="5918505"/>
            <a:chExt cx="2123325" cy="939524"/>
          </a:xfrm>
        </p:grpSpPr>
        <p:sp>
          <p:nvSpPr>
            <p:cNvPr id="10" name="Freeform 5"/>
            <p:cNvSpPr/>
            <p:nvPr>
              <p:custDataLst>
                <p:tags r:id="rId2"/>
              </p:custDataLst>
            </p:nvPr>
          </p:nvSpPr>
          <p:spPr>
            <a:xfrm>
              <a:off x="10093002" y="6026500"/>
              <a:ext cx="1561485" cy="831411"/>
            </a:xfrm>
            <a:custGeom>
              <a:avLst/>
              <a:gdLst>
                <a:gd name="connsiteX0" fmla="*/ 624912 w 1561485"/>
                <a:gd name="connsiteY0" fmla="*/ 398 h 831411"/>
                <a:gd name="connsiteX1" fmla="*/ 1073442 w 1561485"/>
                <a:gd name="connsiteY1" fmla="*/ 225092 h 831411"/>
                <a:gd name="connsiteX2" fmla="*/ 1561485 w 1561485"/>
                <a:gd name="connsiteY2" fmla="*/ 831411 h 831411"/>
                <a:gd name="connsiteX3" fmla="*/ 47694 w 1561485"/>
                <a:gd name="connsiteY3" fmla="*/ 831351 h 831411"/>
                <a:gd name="connsiteX4" fmla="*/ 23050 w 1561485"/>
                <a:gd name="connsiteY4" fmla="*/ 769062 h 831411"/>
                <a:gd name="connsiteX5" fmla="*/ 225049 w 1561485"/>
                <a:gd name="connsiteY5" fmla="*/ 133364 h 831411"/>
                <a:gd name="connsiteX6" fmla="*/ 552466 w 1561485"/>
                <a:gd name="connsiteY6" fmla="*/ 2110 h 831411"/>
                <a:gd name="connsiteX7" fmla="*/ 624912 w 1561485"/>
                <a:gd name="connsiteY7" fmla="*/ 398 h 831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61485" h="831411">
                  <a:moveTo>
                    <a:pt x="624912" y="398"/>
                  </a:moveTo>
                  <a:cubicBezTo>
                    <a:pt x="793782" y="6503"/>
                    <a:pt x="959160" y="83116"/>
                    <a:pt x="1073442" y="225092"/>
                  </a:cubicBezTo>
                  <a:lnTo>
                    <a:pt x="1561485" y="831411"/>
                  </a:lnTo>
                  <a:lnTo>
                    <a:pt x="47694" y="831351"/>
                  </a:lnTo>
                  <a:lnTo>
                    <a:pt x="23050" y="769062"/>
                  </a:lnTo>
                  <a:cubicBezTo>
                    <a:pt x="-41398" y="542916"/>
                    <a:pt x="30360" y="290077"/>
                    <a:pt x="225049" y="133364"/>
                  </a:cubicBezTo>
                  <a:cubicBezTo>
                    <a:pt x="322396" y="55008"/>
                    <a:pt x="436650" y="11811"/>
                    <a:pt x="552466" y="2110"/>
                  </a:cubicBezTo>
                  <a:cubicBezTo>
                    <a:pt x="576592" y="90"/>
                    <a:pt x="600789" y="-477"/>
                    <a:pt x="624912" y="398"/>
                  </a:cubicBezTo>
                  <a:close/>
                </a:path>
              </a:pathLst>
            </a:custGeom>
            <a:solidFill>
              <a:srgbClr val="FCD605">
                <a:alpha val="7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Freeform 6"/>
            <p:cNvSpPr/>
            <p:nvPr>
              <p:custDataLst>
                <p:tags r:id="rId3"/>
              </p:custDataLst>
            </p:nvPr>
          </p:nvSpPr>
          <p:spPr>
            <a:xfrm>
              <a:off x="11384870" y="5918505"/>
              <a:ext cx="831457" cy="939524"/>
            </a:xfrm>
            <a:custGeom>
              <a:avLst/>
              <a:gdLst>
                <a:gd name="connsiteX0" fmla="*/ 308457 w 831457"/>
                <a:gd name="connsiteY0" fmla="*/ 1184 h 939524"/>
                <a:gd name="connsiteX1" fmla="*/ 599262 w 831457"/>
                <a:gd name="connsiteY1" fmla="*/ 125599 h 939524"/>
                <a:gd name="connsiteX2" fmla="*/ 831457 w 831457"/>
                <a:gd name="connsiteY2" fmla="*/ 414067 h 939524"/>
                <a:gd name="connsiteX3" fmla="*/ 831389 w 831457"/>
                <a:gd name="connsiteY3" fmla="*/ 939466 h 939524"/>
                <a:gd name="connsiteX4" fmla="*/ 389533 w 831457"/>
                <a:gd name="connsiteY4" fmla="*/ 939524 h 939524"/>
                <a:gd name="connsiteX5" fmla="*/ 74427 w 831457"/>
                <a:gd name="connsiteY5" fmla="*/ 548052 h 939524"/>
                <a:gd name="connsiteX6" fmla="*/ 125673 w 831457"/>
                <a:gd name="connsiteY6" fmla="*/ 74477 h 939524"/>
                <a:gd name="connsiteX7" fmla="*/ 308457 w 831457"/>
                <a:gd name="connsiteY7" fmla="*/ 1184 h 9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1457" h="939524">
                  <a:moveTo>
                    <a:pt x="308457" y="1184"/>
                  </a:moveTo>
                  <a:cubicBezTo>
                    <a:pt x="416210" y="-7859"/>
                    <a:pt x="526370" y="35043"/>
                    <a:pt x="599262" y="125599"/>
                  </a:cubicBezTo>
                  <a:lnTo>
                    <a:pt x="831457" y="414067"/>
                  </a:lnTo>
                  <a:lnTo>
                    <a:pt x="831389" y="939466"/>
                  </a:lnTo>
                  <a:lnTo>
                    <a:pt x="389533" y="939524"/>
                  </a:lnTo>
                  <a:lnTo>
                    <a:pt x="74427" y="548052"/>
                  </a:lnTo>
                  <a:cubicBezTo>
                    <a:pt x="-42199" y="403162"/>
                    <a:pt x="-19256" y="191135"/>
                    <a:pt x="125673" y="74477"/>
                  </a:cubicBezTo>
                  <a:cubicBezTo>
                    <a:pt x="180021" y="30730"/>
                    <a:pt x="243805" y="6607"/>
                    <a:pt x="308457" y="1184"/>
                  </a:cubicBezTo>
                  <a:close/>
                </a:path>
              </a:pathLst>
            </a:custGeom>
            <a:solidFill>
              <a:srgbClr val="FDE45A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9" name="标题 2"/>
          <p:cNvSpPr>
            <a:spLocks noGrp="1"/>
          </p:cNvSpPr>
          <p:nvPr>
            <p:ph type="title" idx="4294967295"/>
            <p:custDataLst>
              <p:tags r:id="rId4"/>
            </p:custDataLst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/(?!abcd)1234/.test('abcd1234')</a:t>
            </a:r>
            <a:endParaRPr lang="en-US" altLang="zh-CN" sz="3400">
              <a:solidFill>
                <a:srgbClr val="A99002"/>
              </a:solidFill>
              <a:latin typeface="汉仪旗黑-85S" panose="00020600040101010101" pitchFamily="18" charset="-122"/>
              <a:ea typeface="汉仪旗黑-85S" panose="00020600040101010101" pitchFamily="18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1598930"/>
            <a:ext cx="3391535" cy="578485"/>
          </a:xfrm>
          <a:prstGeom prst="rect">
            <a:avLst/>
          </a:prstGeom>
        </p:spPr>
      </p:pic>
      <p:pic>
        <p:nvPicPr>
          <p:cNvPr id="2" name="图片 1" descr="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2849880"/>
            <a:ext cx="10058400" cy="1786255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 userDrawn="1">
            <p:custDataLst>
              <p:tags r:id="rId1"/>
            </p:custDataLst>
          </p:nvPr>
        </p:nvGrpSpPr>
        <p:grpSpPr>
          <a:xfrm>
            <a:off x="10093002" y="5918505"/>
            <a:ext cx="2123325" cy="939524"/>
            <a:chOff x="10093002" y="5918505"/>
            <a:chExt cx="2123325" cy="939524"/>
          </a:xfrm>
        </p:grpSpPr>
        <p:sp>
          <p:nvSpPr>
            <p:cNvPr id="10" name="Freeform 5"/>
            <p:cNvSpPr/>
            <p:nvPr>
              <p:custDataLst>
                <p:tags r:id="rId2"/>
              </p:custDataLst>
            </p:nvPr>
          </p:nvSpPr>
          <p:spPr>
            <a:xfrm>
              <a:off x="10093002" y="6026500"/>
              <a:ext cx="1561485" cy="831411"/>
            </a:xfrm>
            <a:custGeom>
              <a:avLst/>
              <a:gdLst>
                <a:gd name="connsiteX0" fmla="*/ 624912 w 1561485"/>
                <a:gd name="connsiteY0" fmla="*/ 398 h 831411"/>
                <a:gd name="connsiteX1" fmla="*/ 1073442 w 1561485"/>
                <a:gd name="connsiteY1" fmla="*/ 225092 h 831411"/>
                <a:gd name="connsiteX2" fmla="*/ 1561485 w 1561485"/>
                <a:gd name="connsiteY2" fmla="*/ 831411 h 831411"/>
                <a:gd name="connsiteX3" fmla="*/ 47694 w 1561485"/>
                <a:gd name="connsiteY3" fmla="*/ 831351 h 831411"/>
                <a:gd name="connsiteX4" fmla="*/ 23050 w 1561485"/>
                <a:gd name="connsiteY4" fmla="*/ 769062 h 831411"/>
                <a:gd name="connsiteX5" fmla="*/ 225049 w 1561485"/>
                <a:gd name="connsiteY5" fmla="*/ 133364 h 831411"/>
                <a:gd name="connsiteX6" fmla="*/ 552466 w 1561485"/>
                <a:gd name="connsiteY6" fmla="*/ 2110 h 831411"/>
                <a:gd name="connsiteX7" fmla="*/ 624912 w 1561485"/>
                <a:gd name="connsiteY7" fmla="*/ 398 h 831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61485" h="831411">
                  <a:moveTo>
                    <a:pt x="624912" y="398"/>
                  </a:moveTo>
                  <a:cubicBezTo>
                    <a:pt x="793782" y="6503"/>
                    <a:pt x="959160" y="83116"/>
                    <a:pt x="1073442" y="225092"/>
                  </a:cubicBezTo>
                  <a:lnTo>
                    <a:pt x="1561485" y="831411"/>
                  </a:lnTo>
                  <a:lnTo>
                    <a:pt x="47694" y="831351"/>
                  </a:lnTo>
                  <a:lnTo>
                    <a:pt x="23050" y="769062"/>
                  </a:lnTo>
                  <a:cubicBezTo>
                    <a:pt x="-41398" y="542916"/>
                    <a:pt x="30360" y="290077"/>
                    <a:pt x="225049" y="133364"/>
                  </a:cubicBezTo>
                  <a:cubicBezTo>
                    <a:pt x="322396" y="55008"/>
                    <a:pt x="436650" y="11811"/>
                    <a:pt x="552466" y="2110"/>
                  </a:cubicBezTo>
                  <a:cubicBezTo>
                    <a:pt x="576592" y="90"/>
                    <a:pt x="600789" y="-477"/>
                    <a:pt x="624912" y="398"/>
                  </a:cubicBezTo>
                  <a:close/>
                </a:path>
              </a:pathLst>
            </a:custGeom>
            <a:solidFill>
              <a:srgbClr val="FCD605">
                <a:alpha val="7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Freeform 6"/>
            <p:cNvSpPr/>
            <p:nvPr>
              <p:custDataLst>
                <p:tags r:id="rId3"/>
              </p:custDataLst>
            </p:nvPr>
          </p:nvSpPr>
          <p:spPr>
            <a:xfrm>
              <a:off x="11384870" y="5918505"/>
              <a:ext cx="831457" cy="939524"/>
            </a:xfrm>
            <a:custGeom>
              <a:avLst/>
              <a:gdLst>
                <a:gd name="connsiteX0" fmla="*/ 308457 w 831457"/>
                <a:gd name="connsiteY0" fmla="*/ 1184 h 939524"/>
                <a:gd name="connsiteX1" fmla="*/ 599262 w 831457"/>
                <a:gd name="connsiteY1" fmla="*/ 125599 h 939524"/>
                <a:gd name="connsiteX2" fmla="*/ 831457 w 831457"/>
                <a:gd name="connsiteY2" fmla="*/ 414067 h 939524"/>
                <a:gd name="connsiteX3" fmla="*/ 831389 w 831457"/>
                <a:gd name="connsiteY3" fmla="*/ 939466 h 939524"/>
                <a:gd name="connsiteX4" fmla="*/ 389533 w 831457"/>
                <a:gd name="connsiteY4" fmla="*/ 939524 h 939524"/>
                <a:gd name="connsiteX5" fmla="*/ 74427 w 831457"/>
                <a:gd name="connsiteY5" fmla="*/ 548052 h 939524"/>
                <a:gd name="connsiteX6" fmla="*/ 125673 w 831457"/>
                <a:gd name="connsiteY6" fmla="*/ 74477 h 939524"/>
                <a:gd name="connsiteX7" fmla="*/ 308457 w 831457"/>
                <a:gd name="connsiteY7" fmla="*/ 1184 h 9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1457" h="939524">
                  <a:moveTo>
                    <a:pt x="308457" y="1184"/>
                  </a:moveTo>
                  <a:cubicBezTo>
                    <a:pt x="416210" y="-7859"/>
                    <a:pt x="526370" y="35043"/>
                    <a:pt x="599262" y="125599"/>
                  </a:cubicBezTo>
                  <a:lnTo>
                    <a:pt x="831457" y="414067"/>
                  </a:lnTo>
                  <a:lnTo>
                    <a:pt x="831389" y="939466"/>
                  </a:lnTo>
                  <a:lnTo>
                    <a:pt x="389533" y="939524"/>
                  </a:lnTo>
                  <a:lnTo>
                    <a:pt x="74427" y="548052"/>
                  </a:lnTo>
                  <a:cubicBezTo>
                    <a:pt x="-42199" y="403162"/>
                    <a:pt x="-19256" y="191135"/>
                    <a:pt x="125673" y="74477"/>
                  </a:cubicBezTo>
                  <a:cubicBezTo>
                    <a:pt x="180021" y="30730"/>
                    <a:pt x="243805" y="6607"/>
                    <a:pt x="308457" y="1184"/>
                  </a:cubicBezTo>
                  <a:close/>
                </a:path>
              </a:pathLst>
            </a:custGeom>
            <a:solidFill>
              <a:srgbClr val="FDE45A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9" name="标题 2"/>
          <p:cNvSpPr>
            <a:spLocks noGrp="1"/>
          </p:cNvSpPr>
          <p:nvPr>
            <p:ph type="title" idx="4294967295"/>
            <p:custDataLst>
              <p:tags r:id="rId4"/>
            </p:custDataLst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后序肯定断言</a:t>
            </a:r>
            <a:endParaRPr lang="zh-CN" altLang="en-US" sz="3400">
              <a:solidFill>
                <a:srgbClr val="A99002"/>
              </a:solidFill>
              <a:latin typeface="汉仪旗黑-85S" panose="00020600040101010101" pitchFamily="18" charset="-122"/>
              <a:ea typeface="汉仪旗黑-85S" panose="00020600040101010101" pitchFamily="18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4294967295"/>
            <p:custDataLst>
              <p:tags r:id="rId5"/>
            </p:custDataLst>
          </p:nvPr>
        </p:nvSpPr>
        <p:spPr>
          <a:xfrm>
            <a:off x="838200" y="1156335"/>
            <a:ext cx="10515600" cy="4508500"/>
          </a:xfrm>
        </p:spPr>
        <p:txBody>
          <a:bodyPr>
            <a:normAutofit/>
          </a:bodyPr>
          <a:lstStyle/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语法：</a:t>
            </a:r>
            <a:r>
              <a:rPr lang="en-US" altLang="zh-CN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(</a:t>
            </a:r>
            <a:r>
              <a:rPr lang="en-US" altLang="zh-CN" sz="220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?&lt;=</a:t>
            </a:r>
            <a:r>
              <a:rPr lang="en-US" altLang="zh-CN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expression)</a:t>
            </a:r>
            <a:endParaRPr lang="zh-CN" altLang="en-US" sz="2200">
              <a:solidFill>
                <a:srgbClr val="262626"/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某个位置的左边满足表达式</a:t>
            </a:r>
            <a:endParaRPr lang="en-US" altLang="zh-CN" sz="2200">
              <a:solidFill>
                <a:srgbClr val="262626"/>
              </a:solidFill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6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 userDrawn="1">
            <p:custDataLst>
              <p:tags r:id="rId1"/>
            </p:custDataLst>
          </p:nvPr>
        </p:nvGrpSpPr>
        <p:grpSpPr>
          <a:xfrm>
            <a:off x="10093002" y="5918505"/>
            <a:ext cx="2123325" cy="939524"/>
            <a:chOff x="10093002" y="5918505"/>
            <a:chExt cx="2123325" cy="939524"/>
          </a:xfrm>
        </p:grpSpPr>
        <p:sp>
          <p:nvSpPr>
            <p:cNvPr id="10" name="Freeform 5"/>
            <p:cNvSpPr/>
            <p:nvPr>
              <p:custDataLst>
                <p:tags r:id="rId2"/>
              </p:custDataLst>
            </p:nvPr>
          </p:nvSpPr>
          <p:spPr>
            <a:xfrm>
              <a:off x="10093002" y="6026500"/>
              <a:ext cx="1561485" cy="831411"/>
            </a:xfrm>
            <a:custGeom>
              <a:avLst/>
              <a:gdLst>
                <a:gd name="connsiteX0" fmla="*/ 624912 w 1561485"/>
                <a:gd name="connsiteY0" fmla="*/ 398 h 831411"/>
                <a:gd name="connsiteX1" fmla="*/ 1073442 w 1561485"/>
                <a:gd name="connsiteY1" fmla="*/ 225092 h 831411"/>
                <a:gd name="connsiteX2" fmla="*/ 1561485 w 1561485"/>
                <a:gd name="connsiteY2" fmla="*/ 831411 h 831411"/>
                <a:gd name="connsiteX3" fmla="*/ 47694 w 1561485"/>
                <a:gd name="connsiteY3" fmla="*/ 831351 h 831411"/>
                <a:gd name="connsiteX4" fmla="*/ 23050 w 1561485"/>
                <a:gd name="connsiteY4" fmla="*/ 769062 h 831411"/>
                <a:gd name="connsiteX5" fmla="*/ 225049 w 1561485"/>
                <a:gd name="connsiteY5" fmla="*/ 133364 h 831411"/>
                <a:gd name="connsiteX6" fmla="*/ 552466 w 1561485"/>
                <a:gd name="connsiteY6" fmla="*/ 2110 h 831411"/>
                <a:gd name="connsiteX7" fmla="*/ 624912 w 1561485"/>
                <a:gd name="connsiteY7" fmla="*/ 398 h 831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61485" h="831411">
                  <a:moveTo>
                    <a:pt x="624912" y="398"/>
                  </a:moveTo>
                  <a:cubicBezTo>
                    <a:pt x="793782" y="6503"/>
                    <a:pt x="959160" y="83116"/>
                    <a:pt x="1073442" y="225092"/>
                  </a:cubicBezTo>
                  <a:lnTo>
                    <a:pt x="1561485" y="831411"/>
                  </a:lnTo>
                  <a:lnTo>
                    <a:pt x="47694" y="831351"/>
                  </a:lnTo>
                  <a:lnTo>
                    <a:pt x="23050" y="769062"/>
                  </a:lnTo>
                  <a:cubicBezTo>
                    <a:pt x="-41398" y="542916"/>
                    <a:pt x="30360" y="290077"/>
                    <a:pt x="225049" y="133364"/>
                  </a:cubicBezTo>
                  <a:cubicBezTo>
                    <a:pt x="322396" y="55008"/>
                    <a:pt x="436650" y="11811"/>
                    <a:pt x="552466" y="2110"/>
                  </a:cubicBezTo>
                  <a:cubicBezTo>
                    <a:pt x="576592" y="90"/>
                    <a:pt x="600789" y="-477"/>
                    <a:pt x="624912" y="398"/>
                  </a:cubicBezTo>
                  <a:close/>
                </a:path>
              </a:pathLst>
            </a:custGeom>
            <a:solidFill>
              <a:srgbClr val="FCD605">
                <a:alpha val="7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Freeform 6"/>
            <p:cNvSpPr/>
            <p:nvPr>
              <p:custDataLst>
                <p:tags r:id="rId3"/>
              </p:custDataLst>
            </p:nvPr>
          </p:nvSpPr>
          <p:spPr>
            <a:xfrm>
              <a:off x="11384870" y="5918505"/>
              <a:ext cx="831457" cy="939524"/>
            </a:xfrm>
            <a:custGeom>
              <a:avLst/>
              <a:gdLst>
                <a:gd name="connsiteX0" fmla="*/ 308457 w 831457"/>
                <a:gd name="connsiteY0" fmla="*/ 1184 h 939524"/>
                <a:gd name="connsiteX1" fmla="*/ 599262 w 831457"/>
                <a:gd name="connsiteY1" fmla="*/ 125599 h 939524"/>
                <a:gd name="connsiteX2" fmla="*/ 831457 w 831457"/>
                <a:gd name="connsiteY2" fmla="*/ 414067 h 939524"/>
                <a:gd name="connsiteX3" fmla="*/ 831389 w 831457"/>
                <a:gd name="connsiteY3" fmla="*/ 939466 h 939524"/>
                <a:gd name="connsiteX4" fmla="*/ 389533 w 831457"/>
                <a:gd name="connsiteY4" fmla="*/ 939524 h 939524"/>
                <a:gd name="connsiteX5" fmla="*/ 74427 w 831457"/>
                <a:gd name="connsiteY5" fmla="*/ 548052 h 939524"/>
                <a:gd name="connsiteX6" fmla="*/ 125673 w 831457"/>
                <a:gd name="connsiteY6" fmla="*/ 74477 h 939524"/>
                <a:gd name="connsiteX7" fmla="*/ 308457 w 831457"/>
                <a:gd name="connsiteY7" fmla="*/ 1184 h 9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1457" h="939524">
                  <a:moveTo>
                    <a:pt x="308457" y="1184"/>
                  </a:moveTo>
                  <a:cubicBezTo>
                    <a:pt x="416210" y="-7859"/>
                    <a:pt x="526370" y="35043"/>
                    <a:pt x="599262" y="125599"/>
                  </a:cubicBezTo>
                  <a:lnTo>
                    <a:pt x="831457" y="414067"/>
                  </a:lnTo>
                  <a:lnTo>
                    <a:pt x="831389" y="939466"/>
                  </a:lnTo>
                  <a:lnTo>
                    <a:pt x="389533" y="939524"/>
                  </a:lnTo>
                  <a:lnTo>
                    <a:pt x="74427" y="548052"/>
                  </a:lnTo>
                  <a:cubicBezTo>
                    <a:pt x="-42199" y="403162"/>
                    <a:pt x="-19256" y="191135"/>
                    <a:pt x="125673" y="74477"/>
                  </a:cubicBezTo>
                  <a:cubicBezTo>
                    <a:pt x="180021" y="30730"/>
                    <a:pt x="243805" y="6607"/>
                    <a:pt x="308457" y="1184"/>
                  </a:cubicBezTo>
                  <a:close/>
                </a:path>
              </a:pathLst>
            </a:custGeom>
            <a:solidFill>
              <a:srgbClr val="FDE45A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9" name="标题 2"/>
          <p:cNvSpPr>
            <a:spLocks noGrp="1"/>
          </p:cNvSpPr>
          <p:nvPr>
            <p:ph type="title" idx="4294967295"/>
            <p:custDataLst>
              <p:tags r:id="rId4"/>
            </p:custDataLst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/(?&lt;=abcd)1234/.test('abcd1234')</a:t>
            </a:r>
            <a:endParaRPr lang="en-US" altLang="zh-CN" sz="3400">
              <a:solidFill>
                <a:srgbClr val="A99002"/>
              </a:solidFill>
              <a:latin typeface="汉仪旗黑-85S" panose="00020600040101010101" pitchFamily="18" charset="-122"/>
              <a:ea typeface="汉仪旗黑-85S" panose="00020600040101010101" pitchFamily="18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1301115"/>
            <a:ext cx="3359150" cy="560070"/>
          </a:xfrm>
          <a:prstGeom prst="rect">
            <a:avLst/>
          </a:prstGeom>
        </p:spPr>
      </p:pic>
      <p:pic>
        <p:nvPicPr>
          <p:cNvPr id="6" name="图片 5" descr="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2674620"/>
            <a:ext cx="10058400" cy="1786255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 userDrawn="1">
            <p:custDataLst>
              <p:tags r:id="rId1"/>
            </p:custDataLst>
          </p:nvPr>
        </p:nvGrpSpPr>
        <p:grpSpPr>
          <a:xfrm>
            <a:off x="10093002" y="5918505"/>
            <a:ext cx="2123325" cy="939524"/>
            <a:chOff x="10093002" y="5918505"/>
            <a:chExt cx="2123325" cy="939524"/>
          </a:xfrm>
        </p:grpSpPr>
        <p:sp>
          <p:nvSpPr>
            <p:cNvPr id="10" name="Freeform 5"/>
            <p:cNvSpPr/>
            <p:nvPr>
              <p:custDataLst>
                <p:tags r:id="rId2"/>
              </p:custDataLst>
            </p:nvPr>
          </p:nvSpPr>
          <p:spPr>
            <a:xfrm>
              <a:off x="10093002" y="6026500"/>
              <a:ext cx="1561485" cy="831411"/>
            </a:xfrm>
            <a:custGeom>
              <a:avLst/>
              <a:gdLst>
                <a:gd name="connsiteX0" fmla="*/ 624912 w 1561485"/>
                <a:gd name="connsiteY0" fmla="*/ 398 h 831411"/>
                <a:gd name="connsiteX1" fmla="*/ 1073442 w 1561485"/>
                <a:gd name="connsiteY1" fmla="*/ 225092 h 831411"/>
                <a:gd name="connsiteX2" fmla="*/ 1561485 w 1561485"/>
                <a:gd name="connsiteY2" fmla="*/ 831411 h 831411"/>
                <a:gd name="connsiteX3" fmla="*/ 47694 w 1561485"/>
                <a:gd name="connsiteY3" fmla="*/ 831351 h 831411"/>
                <a:gd name="connsiteX4" fmla="*/ 23050 w 1561485"/>
                <a:gd name="connsiteY4" fmla="*/ 769062 h 831411"/>
                <a:gd name="connsiteX5" fmla="*/ 225049 w 1561485"/>
                <a:gd name="connsiteY5" fmla="*/ 133364 h 831411"/>
                <a:gd name="connsiteX6" fmla="*/ 552466 w 1561485"/>
                <a:gd name="connsiteY6" fmla="*/ 2110 h 831411"/>
                <a:gd name="connsiteX7" fmla="*/ 624912 w 1561485"/>
                <a:gd name="connsiteY7" fmla="*/ 398 h 831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61485" h="831411">
                  <a:moveTo>
                    <a:pt x="624912" y="398"/>
                  </a:moveTo>
                  <a:cubicBezTo>
                    <a:pt x="793782" y="6503"/>
                    <a:pt x="959160" y="83116"/>
                    <a:pt x="1073442" y="225092"/>
                  </a:cubicBezTo>
                  <a:lnTo>
                    <a:pt x="1561485" y="831411"/>
                  </a:lnTo>
                  <a:lnTo>
                    <a:pt x="47694" y="831351"/>
                  </a:lnTo>
                  <a:lnTo>
                    <a:pt x="23050" y="769062"/>
                  </a:lnTo>
                  <a:cubicBezTo>
                    <a:pt x="-41398" y="542916"/>
                    <a:pt x="30360" y="290077"/>
                    <a:pt x="225049" y="133364"/>
                  </a:cubicBezTo>
                  <a:cubicBezTo>
                    <a:pt x="322396" y="55008"/>
                    <a:pt x="436650" y="11811"/>
                    <a:pt x="552466" y="2110"/>
                  </a:cubicBezTo>
                  <a:cubicBezTo>
                    <a:pt x="576592" y="90"/>
                    <a:pt x="600789" y="-477"/>
                    <a:pt x="624912" y="398"/>
                  </a:cubicBezTo>
                  <a:close/>
                </a:path>
              </a:pathLst>
            </a:custGeom>
            <a:solidFill>
              <a:srgbClr val="FCD605">
                <a:alpha val="7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Freeform 6"/>
            <p:cNvSpPr/>
            <p:nvPr>
              <p:custDataLst>
                <p:tags r:id="rId3"/>
              </p:custDataLst>
            </p:nvPr>
          </p:nvSpPr>
          <p:spPr>
            <a:xfrm>
              <a:off x="11384870" y="5918505"/>
              <a:ext cx="831457" cy="939524"/>
            </a:xfrm>
            <a:custGeom>
              <a:avLst/>
              <a:gdLst>
                <a:gd name="connsiteX0" fmla="*/ 308457 w 831457"/>
                <a:gd name="connsiteY0" fmla="*/ 1184 h 939524"/>
                <a:gd name="connsiteX1" fmla="*/ 599262 w 831457"/>
                <a:gd name="connsiteY1" fmla="*/ 125599 h 939524"/>
                <a:gd name="connsiteX2" fmla="*/ 831457 w 831457"/>
                <a:gd name="connsiteY2" fmla="*/ 414067 h 939524"/>
                <a:gd name="connsiteX3" fmla="*/ 831389 w 831457"/>
                <a:gd name="connsiteY3" fmla="*/ 939466 h 939524"/>
                <a:gd name="connsiteX4" fmla="*/ 389533 w 831457"/>
                <a:gd name="connsiteY4" fmla="*/ 939524 h 939524"/>
                <a:gd name="connsiteX5" fmla="*/ 74427 w 831457"/>
                <a:gd name="connsiteY5" fmla="*/ 548052 h 939524"/>
                <a:gd name="connsiteX6" fmla="*/ 125673 w 831457"/>
                <a:gd name="connsiteY6" fmla="*/ 74477 h 939524"/>
                <a:gd name="connsiteX7" fmla="*/ 308457 w 831457"/>
                <a:gd name="connsiteY7" fmla="*/ 1184 h 9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1457" h="939524">
                  <a:moveTo>
                    <a:pt x="308457" y="1184"/>
                  </a:moveTo>
                  <a:cubicBezTo>
                    <a:pt x="416210" y="-7859"/>
                    <a:pt x="526370" y="35043"/>
                    <a:pt x="599262" y="125599"/>
                  </a:cubicBezTo>
                  <a:lnTo>
                    <a:pt x="831457" y="414067"/>
                  </a:lnTo>
                  <a:lnTo>
                    <a:pt x="831389" y="939466"/>
                  </a:lnTo>
                  <a:lnTo>
                    <a:pt x="389533" y="939524"/>
                  </a:lnTo>
                  <a:lnTo>
                    <a:pt x="74427" y="548052"/>
                  </a:lnTo>
                  <a:cubicBezTo>
                    <a:pt x="-42199" y="403162"/>
                    <a:pt x="-19256" y="191135"/>
                    <a:pt x="125673" y="74477"/>
                  </a:cubicBezTo>
                  <a:cubicBezTo>
                    <a:pt x="180021" y="30730"/>
                    <a:pt x="243805" y="6607"/>
                    <a:pt x="308457" y="1184"/>
                  </a:cubicBezTo>
                  <a:close/>
                </a:path>
              </a:pathLst>
            </a:custGeom>
            <a:solidFill>
              <a:srgbClr val="FDE45A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9" name="标题 2"/>
          <p:cNvSpPr>
            <a:spLocks noGrp="1"/>
          </p:cNvSpPr>
          <p:nvPr>
            <p:ph type="title" idx="4294967295"/>
            <p:custDataLst>
              <p:tags r:id="rId4"/>
            </p:custDataLst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/abcd(?&lt;=1234)/.test('abcd1234')</a:t>
            </a:r>
            <a:endParaRPr lang="en-US" altLang="zh-CN" sz="3400">
              <a:solidFill>
                <a:srgbClr val="A99002"/>
              </a:solidFill>
              <a:latin typeface="汉仪旗黑-85S" panose="00020600040101010101" pitchFamily="18" charset="-122"/>
              <a:ea typeface="汉仪旗黑-85S" panose="00020600040101010101" pitchFamily="18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1571625"/>
            <a:ext cx="3518535" cy="521335"/>
          </a:xfrm>
          <a:prstGeom prst="rect">
            <a:avLst/>
          </a:prstGeom>
        </p:spPr>
      </p:pic>
      <p:pic>
        <p:nvPicPr>
          <p:cNvPr id="7" name="图片 6" descr="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2829560"/>
            <a:ext cx="10058400" cy="1786255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 userDrawn="1">
            <p:custDataLst>
              <p:tags r:id="rId1"/>
            </p:custDataLst>
          </p:nvPr>
        </p:nvGrpSpPr>
        <p:grpSpPr>
          <a:xfrm>
            <a:off x="10093002" y="5918505"/>
            <a:ext cx="2123325" cy="939524"/>
            <a:chOff x="10093002" y="5918505"/>
            <a:chExt cx="2123325" cy="939524"/>
          </a:xfrm>
        </p:grpSpPr>
        <p:sp>
          <p:nvSpPr>
            <p:cNvPr id="10" name="Freeform 5"/>
            <p:cNvSpPr/>
            <p:nvPr>
              <p:custDataLst>
                <p:tags r:id="rId2"/>
              </p:custDataLst>
            </p:nvPr>
          </p:nvSpPr>
          <p:spPr>
            <a:xfrm>
              <a:off x="10093002" y="6026500"/>
              <a:ext cx="1561485" cy="831411"/>
            </a:xfrm>
            <a:custGeom>
              <a:avLst/>
              <a:gdLst>
                <a:gd name="connsiteX0" fmla="*/ 624912 w 1561485"/>
                <a:gd name="connsiteY0" fmla="*/ 398 h 831411"/>
                <a:gd name="connsiteX1" fmla="*/ 1073442 w 1561485"/>
                <a:gd name="connsiteY1" fmla="*/ 225092 h 831411"/>
                <a:gd name="connsiteX2" fmla="*/ 1561485 w 1561485"/>
                <a:gd name="connsiteY2" fmla="*/ 831411 h 831411"/>
                <a:gd name="connsiteX3" fmla="*/ 47694 w 1561485"/>
                <a:gd name="connsiteY3" fmla="*/ 831351 h 831411"/>
                <a:gd name="connsiteX4" fmla="*/ 23050 w 1561485"/>
                <a:gd name="connsiteY4" fmla="*/ 769062 h 831411"/>
                <a:gd name="connsiteX5" fmla="*/ 225049 w 1561485"/>
                <a:gd name="connsiteY5" fmla="*/ 133364 h 831411"/>
                <a:gd name="connsiteX6" fmla="*/ 552466 w 1561485"/>
                <a:gd name="connsiteY6" fmla="*/ 2110 h 831411"/>
                <a:gd name="connsiteX7" fmla="*/ 624912 w 1561485"/>
                <a:gd name="connsiteY7" fmla="*/ 398 h 831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61485" h="831411">
                  <a:moveTo>
                    <a:pt x="624912" y="398"/>
                  </a:moveTo>
                  <a:cubicBezTo>
                    <a:pt x="793782" y="6503"/>
                    <a:pt x="959160" y="83116"/>
                    <a:pt x="1073442" y="225092"/>
                  </a:cubicBezTo>
                  <a:lnTo>
                    <a:pt x="1561485" y="831411"/>
                  </a:lnTo>
                  <a:lnTo>
                    <a:pt x="47694" y="831351"/>
                  </a:lnTo>
                  <a:lnTo>
                    <a:pt x="23050" y="769062"/>
                  </a:lnTo>
                  <a:cubicBezTo>
                    <a:pt x="-41398" y="542916"/>
                    <a:pt x="30360" y="290077"/>
                    <a:pt x="225049" y="133364"/>
                  </a:cubicBezTo>
                  <a:cubicBezTo>
                    <a:pt x="322396" y="55008"/>
                    <a:pt x="436650" y="11811"/>
                    <a:pt x="552466" y="2110"/>
                  </a:cubicBezTo>
                  <a:cubicBezTo>
                    <a:pt x="576592" y="90"/>
                    <a:pt x="600789" y="-477"/>
                    <a:pt x="624912" y="398"/>
                  </a:cubicBezTo>
                  <a:close/>
                </a:path>
              </a:pathLst>
            </a:custGeom>
            <a:solidFill>
              <a:srgbClr val="FCD605">
                <a:alpha val="7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Freeform 6"/>
            <p:cNvSpPr/>
            <p:nvPr>
              <p:custDataLst>
                <p:tags r:id="rId3"/>
              </p:custDataLst>
            </p:nvPr>
          </p:nvSpPr>
          <p:spPr>
            <a:xfrm>
              <a:off x="11384870" y="5918505"/>
              <a:ext cx="831457" cy="939524"/>
            </a:xfrm>
            <a:custGeom>
              <a:avLst/>
              <a:gdLst>
                <a:gd name="connsiteX0" fmla="*/ 308457 w 831457"/>
                <a:gd name="connsiteY0" fmla="*/ 1184 h 939524"/>
                <a:gd name="connsiteX1" fmla="*/ 599262 w 831457"/>
                <a:gd name="connsiteY1" fmla="*/ 125599 h 939524"/>
                <a:gd name="connsiteX2" fmla="*/ 831457 w 831457"/>
                <a:gd name="connsiteY2" fmla="*/ 414067 h 939524"/>
                <a:gd name="connsiteX3" fmla="*/ 831389 w 831457"/>
                <a:gd name="connsiteY3" fmla="*/ 939466 h 939524"/>
                <a:gd name="connsiteX4" fmla="*/ 389533 w 831457"/>
                <a:gd name="connsiteY4" fmla="*/ 939524 h 939524"/>
                <a:gd name="connsiteX5" fmla="*/ 74427 w 831457"/>
                <a:gd name="connsiteY5" fmla="*/ 548052 h 939524"/>
                <a:gd name="connsiteX6" fmla="*/ 125673 w 831457"/>
                <a:gd name="connsiteY6" fmla="*/ 74477 h 939524"/>
                <a:gd name="connsiteX7" fmla="*/ 308457 w 831457"/>
                <a:gd name="connsiteY7" fmla="*/ 1184 h 9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1457" h="939524">
                  <a:moveTo>
                    <a:pt x="308457" y="1184"/>
                  </a:moveTo>
                  <a:cubicBezTo>
                    <a:pt x="416210" y="-7859"/>
                    <a:pt x="526370" y="35043"/>
                    <a:pt x="599262" y="125599"/>
                  </a:cubicBezTo>
                  <a:lnTo>
                    <a:pt x="831457" y="414067"/>
                  </a:lnTo>
                  <a:lnTo>
                    <a:pt x="831389" y="939466"/>
                  </a:lnTo>
                  <a:lnTo>
                    <a:pt x="389533" y="939524"/>
                  </a:lnTo>
                  <a:lnTo>
                    <a:pt x="74427" y="548052"/>
                  </a:lnTo>
                  <a:cubicBezTo>
                    <a:pt x="-42199" y="403162"/>
                    <a:pt x="-19256" y="191135"/>
                    <a:pt x="125673" y="74477"/>
                  </a:cubicBezTo>
                  <a:cubicBezTo>
                    <a:pt x="180021" y="30730"/>
                    <a:pt x="243805" y="6607"/>
                    <a:pt x="308457" y="1184"/>
                  </a:cubicBezTo>
                  <a:close/>
                </a:path>
              </a:pathLst>
            </a:custGeom>
            <a:solidFill>
              <a:srgbClr val="FDE45A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9" name="标题 2"/>
          <p:cNvSpPr>
            <a:spLocks noGrp="1"/>
          </p:cNvSpPr>
          <p:nvPr>
            <p:ph type="title" idx="4294967295"/>
            <p:custDataLst>
              <p:tags r:id="rId4"/>
            </p:custDataLst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后序否定断言</a:t>
            </a:r>
            <a:endParaRPr lang="zh-CN" altLang="en-US" sz="3400">
              <a:solidFill>
                <a:srgbClr val="A99002"/>
              </a:solidFill>
              <a:latin typeface="汉仪旗黑-85S" panose="00020600040101010101" pitchFamily="18" charset="-122"/>
              <a:ea typeface="汉仪旗黑-85S" panose="00020600040101010101" pitchFamily="18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4294967295"/>
            <p:custDataLst>
              <p:tags r:id="rId5"/>
            </p:custDataLst>
          </p:nvPr>
        </p:nvSpPr>
        <p:spPr>
          <a:xfrm>
            <a:off x="838200" y="1156335"/>
            <a:ext cx="10515600" cy="4508500"/>
          </a:xfrm>
        </p:spPr>
        <p:txBody>
          <a:bodyPr>
            <a:normAutofit/>
          </a:bodyPr>
          <a:lstStyle/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语法：</a:t>
            </a:r>
            <a:r>
              <a:rPr lang="en-US" altLang="zh-CN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(</a:t>
            </a:r>
            <a:r>
              <a:rPr lang="en-US" altLang="zh-CN" sz="220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?&lt;!</a:t>
            </a:r>
            <a:r>
              <a:rPr lang="en-US" altLang="zh-CN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expression)</a:t>
            </a:r>
            <a:endParaRPr lang="zh-CN" altLang="en-US" sz="2200">
              <a:solidFill>
                <a:srgbClr val="262626"/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某个位置的左边不满足表达式</a:t>
            </a:r>
            <a:endParaRPr lang="en-US" altLang="zh-CN" sz="2200">
              <a:solidFill>
                <a:srgbClr val="262626"/>
              </a:solidFill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6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 userDrawn="1">
            <p:custDataLst>
              <p:tags r:id="rId1"/>
            </p:custDataLst>
          </p:nvPr>
        </p:nvGrpSpPr>
        <p:grpSpPr>
          <a:xfrm>
            <a:off x="10093002" y="5918505"/>
            <a:ext cx="2123325" cy="939524"/>
            <a:chOff x="10093002" y="5918505"/>
            <a:chExt cx="2123325" cy="939524"/>
          </a:xfrm>
        </p:grpSpPr>
        <p:sp>
          <p:nvSpPr>
            <p:cNvPr id="10" name="Freeform 5"/>
            <p:cNvSpPr/>
            <p:nvPr>
              <p:custDataLst>
                <p:tags r:id="rId2"/>
              </p:custDataLst>
            </p:nvPr>
          </p:nvSpPr>
          <p:spPr>
            <a:xfrm>
              <a:off x="10093002" y="6026500"/>
              <a:ext cx="1561485" cy="831411"/>
            </a:xfrm>
            <a:custGeom>
              <a:avLst/>
              <a:gdLst>
                <a:gd name="connsiteX0" fmla="*/ 624912 w 1561485"/>
                <a:gd name="connsiteY0" fmla="*/ 398 h 831411"/>
                <a:gd name="connsiteX1" fmla="*/ 1073442 w 1561485"/>
                <a:gd name="connsiteY1" fmla="*/ 225092 h 831411"/>
                <a:gd name="connsiteX2" fmla="*/ 1561485 w 1561485"/>
                <a:gd name="connsiteY2" fmla="*/ 831411 h 831411"/>
                <a:gd name="connsiteX3" fmla="*/ 47694 w 1561485"/>
                <a:gd name="connsiteY3" fmla="*/ 831351 h 831411"/>
                <a:gd name="connsiteX4" fmla="*/ 23050 w 1561485"/>
                <a:gd name="connsiteY4" fmla="*/ 769062 h 831411"/>
                <a:gd name="connsiteX5" fmla="*/ 225049 w 1561485"/>
                <a:gd name="connsiteY5" fmla="*/ 133364 h 831411"/>
                <a:gd name="connsiteX6" fmla="*/ 552466 w 1561485"/>
                <a:gd name="connsiteY6" fmla="*/ 2110 h 831411"/>
                <a:gd name="connsiteX7" fmla="*/ 624912 w 1561485"/>
                <a:gd name="connsiteY7" fmla="*/ 398 h 831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61485" h="831411">
                  <a:moveTo>
                    <a:pt x="624912" y="398"/>
                  </a:moveTo>
                  <a:cubicBezTo>
                    <a:pt x="793782" y="6503"/>
                    <a:pt x="959160" y="83116"/>
                    <a:pt x="1073442" y="225092"/>
                  </a:cubicBezTo>
                  <a:lnTo>
                    <a:pt x="1561485" y="831411"/>
                  </a:lnTo>
                  <a:lnTo>
                    <a:pt x="47694" y="831351"/>
                  </a:lnTo>
                  <a:lnTo>
                    <a:pt x="23050" y="769062"/>
                  </a:lnTo>
                  <a:cubicBezTo>
                    <a:pt x="-41398" y="542916"/>
                    <a:pt x="30360" y="290077"/>
                    <a:pt x="225049" y="133364"/>
                  </a:cubicBezTo>
                  <a:cubicBezTo>
                    <a:pt x="322396" y="55008"/>
                    <a:pt x="436650" y="11811"/>
                    <a:pt x="552466" y="2110"/>
                  </a:cubicBezTo>
                  <a:cubicBezTo>
                    <a:pt x="576592" y="90"/>
                    <a:pt x="600789" y="-477"/>
                    <a:pt x="624912" y="398"/>
                  </a:cubicBezTo>
                  <a:close/>
                </a:path>
              </a:pathLst>
            </a:custGeom>
            <a:solidFill>
              <a:srgbClr val="FCD605">
                <a:alpha val="7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Freeform 6"/>
            <p:cNvSpPr/>
            <p:nvPr>
              <p:custDataLst>
                <p:tags r:id="rId3"/>
              </p:custDataLst>
            </p:nvPr>
          </p:nvSpPr>
          <p:spPr>
            <a:xfrm>
              <a:off x="11384870" y="5918505"/>
              <a:ext cx="831457" cy="939524"/>
            </a:xfrm>
            <a:custGeom>
              <a:avLst/>
              <a:gdLst>
                <a:gd name="connsiteX0" fmla="*/ 308457 w 831457"/>
                <a:gd name="connsiteY0" fmla="*/ 1184 h 939524"/>
                <a:gd name="connsiteX1" fmla="*/ 599262 w 831457"/>
                <a:gd name="connsiteY1" fmla="*/ 125599 h 939524"/>
                <a:gd name="connsiteX2" fmla="*/ 831457 w 831457"/>
                <a:gd name="connsiteY2" fmla="*/ 414067 h 939524"/>
                <a:gd name="connsiteX3" fmla="*/ 831389 w 831457"/>
                <a:gd name="connsiteY3" fmla="*/ 939466 h 939524"/>
                <a:gd name="connsiteX4" fmla="*/ 389533 w 831457"/>
                <a:gd name="connsiteY4" fmla="*/ 939524 h 939524"/>
                <a:gd name="connsiteX5" fmla="*/ 74427 w 831457"/>
                <a:gd name="connsiteY5" fmla="*/ 548052 h 939524"/>
                <a:gd name="connsiteX6" fmla="*/ 125673 w 831457"/>
                <a:gd name="connsiteY6" fmla="*/ 74477 h 939524"/>
                <a:gd name="connsiteX7" fmla="*/ 308457 w 831457"/>
                <a:gd name="connsiteY7" fmla="*/ 1184 h 9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1457" h="939524">
                  <a:moveTo>
                    <a:pt x="308457" y="1184"/>
                  </a:moveTo>
                  <a:cubicBezTo>
                    <a:pt x="416210" y="-7859"/>
                    <a:pt x="526370" y="35043"/>
                    <a:pt x="599262" y="125599"/>
                  </a:cubicBezTo>
                  <a:lnTo>
                    <a:pt x="831457" y="414067"/>
                  </a:lnTo>
                  <a:lnTo>
                    <a:pt x="831389" y="939466"/>
                  </a:lnTo>
                  <a:lnTo>
                    <a:pt x="389533" y="939524"/>
                  </a:lnTo>
                  <a:lnTo>
                    <a:pt x="74427" y="548052"/>
                  </a:lnTo>
                  <a:cubicBezTo>
                    <a:pt x="-42199" y="403162"/>
                    <a:pt x="-19256" y="191135"/>
                    <a:pt x="125673" y="74477"/>
                  </a:cubicBezTo>
                  <a:cubicBezTo>
                    <a:pt x="180021" y="30730"/>
                    <a:pt x="243805" y="6607"/>
                    <a:pt x="308457" y="1184"/>
                  </a:cubicBezTo>
                  <a:close/>
                </a:path>
              </a:pathLst>
            </a:custGeom>
            <a:solidFill>
              <a:srgbClr val="FDE45A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9" name="标题 2"/>
          <p:cNvSpPr>
            <a:spLocks noGrp="1"/>
          </p:cNvSpPr>
          <p:nvPr>
            <p:ph type="title" idx="4294967295"/>
            <p:custDataLst>
              <p:tags r:id="rId4"/>
            </p:custDataLst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/(?&lt;!abcd)1234/.test('abcd1234')</a:t>
            </a:r>
            <a:endParaRPr lang="en-US" altLang="zh-CN" sz="3400">
              <a:solidFill>
                <a:srgbClr val="A99002"/>
              </a:solidFill>
              <a:latin typeface="汉仪旗黑-85S" panose="00020600040101010101" pitchFamily="18" charset="-122"/>
              <a:ea typeface="汉仪旗黑-85S" panose="00020600040101010101" pitchFamily="18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1401445"/>
            <a:ext cx="3230245" cy="538480"/>
          </a:xfrm>
          <a:prstGeom prst="rect">
            <a:avLst/>
          </a:prstGeom>
        </p:spPr>
      </p:pic>
      <p:pic>
        <p:nvPicPr>
          <p:cNvPr id="6" name="图片 5" descr="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2535555"/>
            <a:ext cx="10058400" cy="1786255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 userDrawn="1">
            <p:custDataLst>
              <p:tags r:id="rId1"/>
            </p:custDataLst>
          </p:nvPr>
        </p:nvGrpSpPr>
        <p:grpSpPr>
          <a:xfrm>
            <a:off x="10093002" y="5918505"/>
            <a:ext cx="2123325" cy="939524"/>
            <a:chOff x="10093002" y="5918505"/>
            <a:chExt cx="2123325" cy="939524"/>
          </a:xfrm>
        </p:grpSpPr>
        <p:sp>
          <p:nvSpPr>
            <p:cNvPr id="10" name="Freeform 5"/>
            <p:cNvSpPr/>
            <p:nvPr>
              <p:custDataLst>
                <p:tags r:id="rId2"/>
              </p:custDataLst>
            </p:nvPr>
          </p:nvSpPr>
          <p:spPr>
            <a:xfrm>
              <a:off x="10093002" y="6026500"/>
              <a:ext cx="1561485" cy="831411"/>
            </a:xfrm>
            <a:custGeom>
              <a:avLst/>
              <a:gdLst>
                <a:gd name="connsiteX0" fmla="*/ 624912 w 1561485"/>
                <a:gd name="connsiteY0" fmla="*/ 398 h 831411"/>
                <a:gd name="connsiteX1" fmla="*/ 1073442 w 1561485"/>
                <a:gd name="connsiteY1" fmla="*/ 225092 h 831411"/>
                <a:gd name="connsiteX2" fmla="*/ 1561485 w 1561485"/>
                <a:gd name="connsiteY2" fmla="*/ 831411 h 831411"/>
                <a:gd name="connsiteX3" fmla="*/ 47694 w 1561485"/>
                <a:gd name="connsiteY3" fmla="*/ 831351 h 831411"/>
                <a:gd name="connsiteX4" fmla="*/ 23050 w 1561485"/>
                <a:gd name="connsiteY4" fmla="*/ 769062 h 831411"/>
                <a:gd name="connsiteX5" fmla="*/ 225049 w 1561485"/>
                <a:gd name="connsiteY5" fmla="*/ 133364 h 831411"/>
                <a:gd name="connsiteX6" fmla="*/ 552466 w 1561485"/>
                <a:gd name="connsiteY6" fmla="*/ 2110 h 831411"/>
                <a:gd name="connsiteX7" fmla="*/ 624912 w 1561485"/>
                <a:gd name="connsiteY7" fmla="*/ 398 h 831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61485" h="831411">
                  <a:moveTo>
                    <a:pt x="624912" y="398"/>
                  </a:moveTo>
                  <a:cubicBezTo>
                    <a:pt x="793782" y="6503"/>
                    <a:pt x="959160" y="83116"/>
                    <a:pt x="1073442" y="225092"/>
                  </a:cubicBezTo>
                  <a:lnTo>
                    <a:pt x="1561485" y="831411"/>
                  </a:lnTo>
                  <a:lnTo>
                    <a:pt x="47694" y="831351"/>
                  </a:lnTo>
                  <a:lnTo>
                    <a:pt x="23050" y="769062"/>
                  </a:lnTo>
                  <a:cubicBezTo>
                    <a:pt x="-41398" y="542916"/>
                    <a:pt x="30360" y="290077"/>
                    <a:pt x="225049" y="133364"/>
                  </a:cubicBezTo>
                  <a:cubicBezTo>
                    <a:pt x="322396" y="55008"/>
                    <a:pt x="436650" y="11811"/>
                    <a:pt x="552466" y="2110"/>
                  </a:cubicBezTo>
                  <a:cubicBezTo>
                    <a:pt x="576592" y="90"/>
                    <a:pt x="600789" y="-477"/>
                    <a:pt x="624912" y="398"/>
                  </a:cubicBezTo>
                  <a:close/>
                </a:path>
              </a:pathLst>
            </a:custGeom>
            <a:solidFill>
              <a:srgbClr val="FCD605">
                <a:alpha val="7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Freeform 6"/>
            <p:cNvSpPr/>
            <p:nvPr>
              <p:custDataLst>
                <p:tags r:id="rId3"/>
              </p:custDataLst>
            </p:nvPr>
          </p:nvSpPr>
          <p:spPr>
            <a:xfrm>
              <a:off x="11384870" y="5918505"/>
              <a:ext cx="831457" cy="939524"/>
            </a:xfrm>
            <a:custGeom>
              <a:avLst/>
              <a:gdLst>
                <a:gd name="connsiteX0" fmla="*/ 308457 w 831457"/>
                <a:gd name="connsiteY0" fmla="*/ 1184 h 939524"/>
                <a:gd name="connsiteX1" fmla="*/ 599262 w 831457"/>
                <a:gd name="connsiteY1" fmla="*/ 125599 h 939524"/>
                <a:gd name="connsiteX2" fmla="*/ 831457 w 831457"/>
                <a:gd name="connsiteY2" fmla="*/ 414067 h 939524"/>
                <a:gd name="connsiteX3" fmla="*/ 831389 w 831457"/>
                <a:gd name="connsiteY3" fmla="*/ 939466 h 939524"/>
                <a:gd name="connsiteX4" fmla="*/ 389533 w 831457"/>
                <a:gd name="connsiteY4" fmla="*/ 939524 h 939524"/>
                <a:gd name="connsiteX5" fmla="*/ 74427 w 831457"/>
                <a:gd name="connsiteY5" fmla="*/ 548052 h 939524"/>
                <a:gd name="connsiteX6" fmla="*/ 125673 w 831457"/>
                <a:gd name="connsiteY6" fmla="*/ 74477 h 939524"/>
                <a:gd name="connsiteX7" fmla="*/ 308457 w 831457"/>
                <a:gd name="connsiteY7" fmla="*/ 1184 h 9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1457" h="939524">
                  <a:moveTo>
                    <a:pt x="308457" y="1184"/>
                  </a:moveTo>
                  <a:cubicBezTo>
                    <a:pt x="416210" y="-7859"/>
                    <a:pt x="526370" y="35043"/>
                    <a:pt x="599262" y="125599"/>
                  </a:cubicBezTo>
                  <a:lnTo>
                    <a:pt x="831457" y="414067"/>
                  </a:lnTo>
                  <a:lnTo>
                    <a:pt x="831389" y="939466"/>
                  </a:lnTo>
                  <a:lnTo>
                    <a:pt x="389533" y="939524"/>
                  </a:lnTo>
                  <a:lnTo>
                    <a:pt x="74427" y="548052"/>
                  </a:lnTo>
                  <a:cubicBezTo>
                    <a:pt x="-42199" y="403162"/>
                    <a:pt x="-19256" y="191135"/>
                    <a:pt x="125673" y="74477"/>
                  </a:cubicBezTo>
                  <a:cubicBezTo>
                    <a:pt x="180021" y="30730"/>
                    <a:pt x="243805" y="6607"/>
                    <a:pt x="308457" y="1184"/>
                  </a:cubicBezTo>
                  <a:close/>
                </a:path>
              </a:pathLst>
            </a:custGeom>
            <a:solidFill>
              <a:srgbClr val="FDE45A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9" name="标题 2"/>
          <p:cNvSpPr>
            <a:spLocks noGrp="1"/>
          </p:cNvSpPr>
          <p:nvPr>
            <p:ph type="title" idx="4294967295"/>
            <p:custDataLst>
              <p:tags r:id="rId4"/>
            </p:custDataLst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/abcd(?&lt;!1234)/.test('abcd1234')</a:t>
            </a:r>
            <a:endParaRPr lang="en-US" altLang="zh-CN" sz="3400">
              <a:solidFill>
                <a:srgbClr val="A99002"/>
              </a:solidFill>
              <a:latin typeface="汉仪旗黑-85S" panose="00020600040101010101" pitchFamily="18" charset="-122"/>
              <a:ea typeface="汉仪旗黑-85S" panose="00020600040101010101" pitchFamily="18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1385570"/>
            <a:ext cx="3349625" cy="508000"/>
          </a:xfrm>
          <a:prstGeom prst="rect">
            <a:avLst/>
          </a:prstGeom>
        </p:spPr>
      </p:pic>
      <p:pic>
        <p:nvPicPr>
          <p:cNvPr id="12" name="图片 11" descr="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2440305"/>
            <a:ext cx="10058400" cy="1786255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/>
              <a:t>实战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 userDrawn="1">
            <p:custDataLst>
              <p:tags r:id="rId1"/>
            </p:custDataLst>
          </p:nvPr>
        </p:nvGrpSpPr>
        <p:grpSpPr>
          <a:xfrm>
            <a:off x="10093002" y="5918505"/>
            <a:ext cx="2123325" cy="939524"/>
            <a:chOff x="10093002" y="5918505"/>
            <a:chExt cx="2123325" cy="939524"/>
          </a:xfrm>
        </p:grpSpPr>
        <p:sp>
          <p:nvSpPr>
            <p:cNvPr id="10" name="Freeform 5"/>
            <p:cNvSpPr/>
            <p:nvPr>
              <p:custDataLst>
                <p:tags r:id="rId2"/>
              </p:custDataLst>
            </p:nvPr>
          </p:nvSpPr>
          <p:spPr>
            <a:xfrm>
              <a:off x="10093002" y="6026500"/>
              <a:ext cx="1561485" cy="831411"/>
            </a:xfrm>
            <a:custGeom>
              <a:avLst/>
              <a:gdLst>
                <a:gd name="connsiteX0" fmla="*/ 624912 w 1561485"/>
                <a:gd name="connsiteY0" fmla="*/ 398 h 831411"/>
                <a:gd name="connsiteX1" fmla="*/ 1073442 w 1561485"/>
                <a:gd name="connsiteY1" fmla="*/ 225092 h 831411"/>
                <a:gd name="connsiteX2" fmla="*/ 1561485 w 1561485"/>
                <a:gd name="connsiteY2" fmla="*/ 831411 h 831411"/>
                <a:gd name="connsiteX3" fmla="*/ 47694 w 1561485"/>
                <a:gd name="connsiteY3" fmla="*/ 831351 h 831411"/>
                <a:gd name="connsiteX4" fmla="*/ 23050 w 1561485"/>
                <a:gd name="connsiteY4" fmla="*/ 769062 h 831411"/>
                <a:gd name="connsiteX5" fmla="*/ 225049 w 1561485"/>
                <a:gd name="connsiteY5" fmla="*/ 133364 h 831411"/>
                <a:gd name="connsiteX6" fmla="*/ 552466 w 1561485"/>
                <a:gd name="connsiteY6" fmla="*/ 2110 h 831411"/>
                <a:gd name="connsiteX7" fmla="*/ 624912 w 1561485"/>
                <a:gd name="connsiteY7" fmla="*/ 398 h 831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61485" h="831411">
                  <a:moveTo>
                    <a:pt x="624912" y="398"/>
                  </a:moveTo>
                  <a:cubicBezTo>
                    <a:pt x="793782" y="6503"/>
                    <a:pt x="959160" y="83116"/>
                    <a:pt x="1073442" y="225092"/>
                  </a:cubicBezTo>
                  <a:lnTo>
                    <a:pt x="1561485" y="831411"/>
                  </a:lnTo>
                  <a:lnTo>
                    <a:pt x="47694" y="831351"/>
                  </a:lnTo>
                  <a:lnTo>
                    <a:pt x="23050" y="769062"/>
                  </a:lnTo>
                  <a:cubicBezTo>
                    <a:pt x="-41398" y="542916"/>
                    <a:pt x="30360" y="290077"/>
                    <a:pt x="225049" y="133364"/>
                  </a:cubicBezTo>
                  <a:cubicBezTo>
                    <a:pt x="322396" y="55008"/>
                    <a:pt x="436650" y="11811"/>
                    <a:pt x="552466" y="2110"/>
                  </a:cubicBezTo>
                  <a:cubicBezTo>
                    <a:pt x="576592" y="90"/>
                    <a:pt x="600789" y="-477"/>
                    <a:pt x="624912" y="398"/>
                  </a:cubicBezTo>
                  <a:close/>
                </a:path>
              </a:pathLst>
            </a:custGeom>
            <a:solidFill>
              <a:srgbClr val="FCD605">
                <a:alpha val="7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Freeform 6"/>
            <p:cNvSpPr/>
            <p:nvPr>
              <p:custDataLst>
                <p:tags r:id="rId3"/>
              </p:custDataLst>
            </p:nvPr>
          </p:nvSpPr>
          <p:spPr>
            <a:xfrm>
              <a:off x="11384870" y="5918505"/>
              <a:ext cx="831457" cy="939524"/>
            </a:xfrm>
            <a:custGeom>
              <a:avLst/>
              <a:gdLst>
                <a:gd name="connsiteX0" fmla="*/ 308457 w 831457"/>
                <a:gd name="connsiteY0" fmla="*/ 1184 h 939524"/>
                <a:gd name="connsiteX1" fmla="*/ 599262 w 831457"/>
                <a:gd name="connsiteY1" fmla="*/ 125599 h 939524"/>
                <a:gd name="connsiteX2" fmla="*/ 831457 w 831457"/>
                <a:gd name="connsiteY2" fmla="*/ 414067 h 939524"/>
                <a:gd name="connsiteX3" fmla="*/ 831389 w 831457"/>
                <a:gd name="connsiteY3" fmla="*/ 939466 h 939524"/>
                <a:gd name="connsiteX4" fmla="*/ 389533 w 831457"/>
                <a:gd name="connsiteY4" fmla="*/ 939524 h 939524"/>
                <a:gd name="connsiteX5" fmla="*/ 74427 w 831457"/>
                <a:gd name="connsiteY5" fmla="*/ 548052 h 939524"/>
                <a:gd name="connsiteX6" fmla="*/ 125673 w 831457"/>
                <a:gd name="connsiteY6" fmla="*/ 74477 h 939524"/>
                <a:gd name="connsiteX7" fmla="*/ 308457 w 831457"/>
                <a:gd name="connsiteY7" fmla="*/ 1184 h 9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1457" h="939524">
                  <a:moveTo>
                    <a:pt x="308457" y="1184"/>
                  </a:moveTo>
                  <a:cubicBezTo>
                    <a:pt x="416210" y="-7859"/>
                    <a:pt x="526370" y="35043"/>
                    <a:pt x="599262" y="125599"/>
                  </a:cubicBezTo>
                  <a:lnTo>
                    <a:pt x="831457" y="414067"/>
                  </a:lnTo>
                  <a:lnTo>
                    <a:pt x="831389" y="939466"/>
                  </a:lnTo>
                  <a:lnTo>
                    <a:pt x="389533" y="939524"/>
                  </a:lnTo>
                  <a:lnTo>
                    <a:pt x="74427" y="548052"/>
                  </a:lnTo>
                  <a:cubicBezTo>
                    <a:pt x="-42199" y="403162"/>
                    <a:pt x="-19256" y="191135"/>
                    <a:pt x="125673" y="74477"/>
                  </a:cubicBezTo>
                  <a:cubicBezTo>
                    <a:pt x="180021" y="30730"/>
                    <a:pt x="243805" y="6607"/>
                    <a:pt x="308457" y="1184"/>
                  </a:cubicBezTo>
                  <a:close/>
                </a:path>
              </a:pathLst>
            </a:custGeom>
            <a:solidFill>
              <a:srgbClr val="FDE45A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9" name="标题 2"/>
          <p:cNvSpPr>
            <a:spLocks noGrp="1"/>
          </p:cNvSpPr>
          <p:nvPr>
            <p:ph type="title" idx="4294967295"/>
            <p:custDataLst>
              <p:tags r:id="rId4"/>
            </p:custDataLst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例</a:t>
            </a:r>
            <a:r>
              <a:rPr lang="en-US" altLang="zh-CN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1</a:t>
            </a:r>
            <a:r>
              <a:rPr lang="zh-CN" altLang="en-US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：</a:t>
            </a:r>
            <a:r>
              <a:rPr lang="en-US" altLang="zh-CN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IOS</a:t>
            </a:r>
            <a:r>
              <a:rPr lang="zh-CN" altLang="en-US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中不支持包含</a:t>
            </a:r>
            <a:r>
              <a:rPr lang="en-US" altLang="zh-CN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-</a:t>
            </a:r>
            <a:r>
              <a:rPr lang="zh-CN" altLang="en-US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、</a:t>
            </a:r>
            <a:r>
              <a:rPr lang="en-US" altLang="zh-CN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T</a:t>
            </a:r>
            <a:r>
              <a:rPr lang="zh-CN" altLang="en-US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的时间字符串，实例化</a:t>
            </a:r>
            <a:r>
              <a:rPr lang="en-US" altLang="zh-CN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Date</a:t>
            </a:r>
            <a:r>
              <a:rPr lang="zh-CN" altLang="en-US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对象</a:t>
            </a:r>
            <a:r>
              <a:rPr lang="en-US" altLang="zh-CN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(2010-10-10T10:10:10.000+08)</a:t>
            </a:r>
            <a:endParaRPr lang="en-US" altLang="zh-CN" sz="3400">
              <a:solidFill>
                <a:srgbClr val="A99002"/>
              </a:solidFill>
              <a:latin typeface="汉仪旗黑-85S" panose="00020600040101010101" pitchFamily="18" charset="-122"/>
              <a:ea typeface="汉仪旗黑-85S" panose="00020600040101010101" pitchFamily="18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04950" y="1691005"/>
            <a:ext cx="8427720" cy="4624705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 userDrawn="1">
            <p:custDataLst>
              <p:tags r:id="rId1"/>
            </p:custDataLst>
          </p:nvPr>
        </p:nvGrpSpPr>
        <p:grpSpPr>
          <a:xfrm>
            <a:off x="10093002" y="5918505"/>
            <a:ext cx="2123325" cy="939524"/>
            <a:chOff x="10093002" y="5918505"/>
            <a:chExt cx="2123325" cy="939524"/>
          </a:xfrm>
        </p:grpSpPr>
        <p:sp>
          <p:nvSpPr>
            <p:cNvPr id="10" name="Freeform 5"/>
            <p:cNvSpPr/>
            <p:nvPr>
              <p:custDataLst>
                <p:tags r:id="rId2"/>
              </p:custDataLst>
            </p:nvPr>
          </p:nvSpPr>
          <p:spPr>
            <a:xfrm>
              <a:off x="10093002" y="6026500"/>
              <a:ext cx="1561485" cy="831411"/>
            </a:xfrm>
            <a:custGeom>
              <a:avLst/>
              <a:gdLst>
                <a:gd name="connsiteX0" fmla="*/ 624912 w 1561485"/>
                <a:gd name="connsiteY0" fmla="*/ 398 h 831411"/>
                <a:gd name="connsiteX1" fmla="*/ 1073442 w 1561485"/>
                <a:gd name="connsiteY1" fmla="*/ 225092 h 831411"/>
                <a:gd name="connsiteX2" fmla="*/ 1561485 w 1561485"/>
                <a:gd name="connsiteY2" fmla="*/ 831411 h 831411"/>
                <a:gd name="connsiteX3" fmla="*/ 47694 w 1561485"/>
                <a:gd name="connsiteY3" fmla="*/ 831351 h 831411"/>
                <a:gd name="connsiteX4" fmla="*/ 23050 w 1561485"/>
                <a:gd name="connsiteY4" fmla="*/ 769062 h 831411"/>
                <a:gd name="connsiteX5" fmla="*/ 225049 w 1561485"/>
                <a:gd name="connsiteY5" fmla="*/ 133364 h 831411"/>
                <a:gd name="connsiteX6" fmla="*/ 552466 w 1561485"/>
                <a:gd name="connsiteY6" fmla="*/ 2110 h 831411"/>
                <a:gd name="connsiteX7" fmla="*/ 624912 w 1561485"/>
                <a:gd name="connsiteY7" fmla="*/ 398 h 831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61485" h="831411">
                  <a:moveTo>
                    <a:pt x="624912" y="398"/>
                  </a:moveTo>
                  <a:cubicBezTo>
                    <a:pt x="793782" y="6503"/>
                    <a:pt x="959160" y="83116"/>
                    <a:pt x="1073442" y="225092"/>
                  </a:cubicBezTo>
                  <a:lnTo>
                    <a:pt x="1561485" y="831411"/>
                  </a:lnTo>
                  <a:lnTo>
                    <a:pt x="47694" y="831351"/>
                  </a:lnTo>
                  <a:lnTo>
                    <a:pt x="23050" y="769062"/>
                  </a:lnTo>
                  <a:cubicBezTo>
                    <a:pt x="-41398" y="542916"/>
                    <a:pt x="30360" y="290077"/>
                    <a:pt x="225049" y="133364"/>
                  </a:cubicBezTo>
                  <a:cubicBezTo>
                    <a:pt x="322396" y="55008"/>
                    <a:pt x="436650" y="11811"/>
                    <a:pt x="552466" y="2110"/>
                  </a:cubicBezTo>
                  <a:cubicBezTo>
                    <a:pt x="576592" y="90"/>
                    <a:pt x="600789" y="-477"/>
                    <a:pt x="624912" y="398"/>
                  </a:cubicBezTo>
                  <a:close/>
                </a:path>
              </a:pathLst>
            </a:custGeom>
            <a:solidFill>
              <a:srgbClr val="FCD605">
                <a:alpha val="7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Freeform 6"/>
            <p:cNvSpPr/>
            <p:nvPr>
              <p:custDataLst>
                <p:tags r:id="rId3"/>
              </p:custDataLst>
            </p:nvPr>
          </p:nvSpPr>
          <p:spPr>
            <a:xfrm>
              <a:off x="11384870" y="5918505"/>
              <a:ext cx="831457" cy="939524"/>
            </a:xfrm>
            <a:custGeom>
              <a:avLst/>
              <a:gdLst>
                <a:gd name="connsiteX0" fmla="*/ 308457 w 831457"/>
                <a:gd name="connsiteY0" fmla="*/ 1184 h 939524"/>
                <a:gd name="connsiteX1" fmla="*/ 599262 w 831457"/>
                <a:gd name="connsiteY1" fmla="*/ 125599 h 939524"/>
                <a:gd name="connsiteX2" fmla="*/ 831457 w 831457"/>
                <a:gd name="connsiteY2" fmla="*/ 414067 h 939524"/>
                <a:gd name="connsiteX3" fmla="*/ 831389 w 831457"/>
                <a:gd name="connsiteY3" fmla="*/ 939466 h 939524"/>
                <a:gd name="connsiteX4" fmla="*/ 389533 w 831457"/>
                <a:gd name="connsiteY4" fmla="*/ 939524 h 939524"/>
                <a:gd name="connsiteX5" fmla="*/ 74427 w 831457"/>
                <a:gd name="connsiteY5" fmla="*/ 548052 h 939524"/>
                <a:gd name="connsiteX6" fmla="*/ 125673 w 831457"/>
                <a:gd name="connsiteY6" fmla="*/ 74477 h 939524"/>
                <a:gd name="connsiteX7" fmla="*/ 308457 w 831457"/>
                <a:gd name="connsiteY7" fmla="*/ 1184 h 9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1457" h="939524">
                  <a:moveTo>
                    <a:pt x="308457" y="1184"/>
                  </a:moveTo>
                  <a:cubicBezTo>
                    <a:pt x="416210" y="-7859"/>
                    <a:pt x="526370" y="35043"/>
                    <a:pt x="599262" y="125599"/>
                  </a:cubicBezTo>
                  <a:lnTo>
                    <a:pt x="831457" y="414067"/>
                  </a:lnTo>
                  <a:lnTo>
                    <a:pt x="831389" y="939466"/>
                  </a:lnTo>
                  <a:lnTo>
                    <a:pt x="389533" y="939524"/>
                  </a:lnTo>
                  <a:lnTo>
                    <a:pt x="74427" y="548052"/>
                  </a:lnTo>
                  <a:cubicBezTo>
                    <a:pt x="-42199" y="403162"/>
                    <a:pt x="-19256" y="191135"/>
                    <a:pt x="125673" y="74477"/>
                  </a:cubicBezTo>
                  <a:cubicBezTo>
                    <a:pt x="180021" y="30730"/>
                    <a:pt x="243805" y="6607"/>
                    <a:pt x="308457" y="1184"/>
                  </a:cubicBezTo>
                  <a:close/>
                </a:path>
              </a:pathLst>
            </a:custGeom>
            <a:solidFill>
              <a:srgbClr val="FDE45A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9" name="标题 2"/>
          <p:cNvSpPr>
            <a:spLocks noGrp="1"/>
          </p:cNvSpPr>
          <p:nvPr>
            <p:ph type="title" idx="4294967295"/>
            <p:custDataLst>
              <p:tags r:id="rId4"/>
            </p:custDataLst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例</a:t>
            </a:r>
            <a:r>
              <a:rPr lang="en-US" altLang="zh-CN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2</a:t>
            </a:r>
            <a:r>
              <a:rPr lang="zh-CN" altLang="en-US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：网关原先支持</a:t>
            </a:r>
            <a:r>
              <a:rPr lang="en-US" altLang="zh-CN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a_b_c_v1 -&gt; /a_b_c/v1/,</a:t>
            </a:r>
            <a:r>
              <a:rPr lang="zh-CN" altLang="en-US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需要兼容</a:t>
            </a:r>
            <a:r>
              <a:rPr lang="en-US" altLang="zh-CN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-</a:t>
            </a:r>
            <a:r>
              <a:rPr lang="zh-CN" altLang="en-US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，如</a:t>
            </a:r>
            <a:r>
              <a:rPr lang="en-US" altLang="zh-CN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a-b-c-v1 -&gt; /a-b-c/v1/</a:t>
            </a:r>
            <a:endParaRPr lang="zh-CN" altLang="en-US" sz="3400">
              <a:solidFill>
                <a:srgbClr val="A99002"/>
              </a:solidFill>
              <a:latin typeface="汉仪旗黑-85S" panose="00020600040101010101" pitchFamily="18" charset="-122"/>
              <a:ea typeface="汉仪旗黑-85S" panose="00020600040101010101" pitchFamily="18" charset="-122"/>
            </a:endParaRPr>
          </a:p>
        </p:txBody>
      </p:sp>
      <p:pic>
        <p:nvPicPr>
          <p:cNvPr id="3" name="图片 2" descr="placingpictureplaceholder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rcRect/>
          <a:stretch>
            <a:fillRect/>
          </a:stretch>
        </p:blipFill>
        <p:spPr>
          <a:xfrm>
            <a:off x="838200" y="1541780"/>
            <a:ext cx="7354570" cy="2739390"/>
          </a:xfrm>
          <a:prstGeom prst="rect">
            <a:avLst/>
          </a:prstGeom>
        </p:spPr>
      </p:pic>
      <p:pic>
        <p:nvPicPr>
          <p:cNvPr id="4" name="图片 3" descr="placingpictureplaceholder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rcRect/>
          <a:stretch>
            <a:fillRect/>
          </a:stretch>
        </p:blipFill>
        <p:spPr>
          <a:xfrm>
            <a:off x="838200" y="4483100"/>
            <a:ext cx="9024620" cy="1543685"/>
          </a:xfrm>
          <a:prstGeom prst="rect">
            <a:avLst/>
          </a:prstGeom>
        </p:spPr>
      </p:pic>
    </p:spTree>
    <p:custDataLst>
      <p:tags r:id="rId9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 userDrawn="1">
            <p:custDataLst>
              <p:tags r:id="rId1"/>
            </p:custDataLst>
          </p:nvPr>
        </p:nvGrpSpPr>
        <p:grpSpPr>
          <a:xfrm>
            <a:off x="10093002" y="5918505"/>
            <a:ext cx="2123325" cy="939524"/>
            <a:chOff x="10093002" y="5918505"/>
            <a:chExt cx="2123325" cy="939524"/>
          </a:xfrm>
        </p:grpSpPr>
        <p:sp>
          <p:nvSpPr>
            <p:cNvPr id="10" name="Freeform 5"/>
            <p:cNvSpPr/>
            <p:nvPr>
              <p:custDataLst>
                <p:tags r:id="rId2"/>
              </p:custDataLst>
            </p:nvPr>
          </p:nvSpPr>
          <p:spPr>
            <a:xfrm>
              <a:off x="10093002" y="6026500"/>
              <a:ext cx="1561485" cy="831411"/>
            </a:xfrm>
            <a:custGeom>
              <a:avLst/>
              <a:gdLst>
                <a:gd name="connsiteX0" fmla="*/ 624912 w 1561485"/>
                <a:gd name="connsiteY0" fmla="*/ 398 h 831411"/>
                <a:gd name="connsiteX1" fmla="*/ 1073442 w 1561485"/>
                <a:gd name="connsiteY1" fmla="*/ 225092 h 831411"/>
                <a:gd name="connsiteX2" fmla="*/ 1561485 w 1561485"/>
                <a:gd name="connsiteY2" fmla="*/ 831411 h 831411"/>
                <a:gd name="connsiteX3" fmla="*/ 47694 w 1561485"/>
                <a:gd name="connsiteY3" fmla="*/ 831351 h 831411"/>
                <a:gd name="connsiteX4" fmla="*/ 23050 w 1561485"/>
                <a:gd name="connsiteY4" fmla="*/ 769062 h 831411"/>
                <a:gd name="connsiteX5" fmla="*/ 225049 w 1561485"/>
                <a:gd name="connsiteY5" fmla="*/ 133364 h 831411"/>
                <a:gd name="connsiteX6" fmla="*/ 552466 w 1561485"/>
                <a:gd name="connsiteY6" fmla="*/ 2110 h 831411"/>
                <a:gd name="connsiteX7" fmla="*/ 624912 w 1561485"/>
                <a:gd name="connsiteY7" fmla="*/ 398 h 831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61485" h="831411">
                  <a:moveTo>
                    <a:pt x="624912" y="398"/>
                  </a:moveTo>
                  <a:cubicBezTo>
                    <a:pt x="793782" y="6503"/>
                    <a:pt x="959160" y="83116"/>
                    <a:pt x="1073442" y="225092"/>
                  </a:cubicBezTo>
                  <a:lnTo>
                    <a:pt x="1561485" y="831411"/>
                  </a:lnTo>
                  <a:lnTo>
                    <a:pt x="47694" y="831351"/>
                  </a:lnTo>
                  <a:lnTo>
                    <a:pt x="23050" y="769062"/>
                  </a:lnTo>
                  <a:cubicBezTo>
                    <a:pt x="-41398" y="542916"/>
                    <a:pt x="30360" y="290077"/>
                    <a:pt x="225049" y="133364"/>
                  </a:cubicBezTo>
                  <a:cubicBezTo>
                    <a:pt x="322396" y="55008"/>
                    <a:pt x="436650" y="11811"/>
                    <a:pt x="552466" y="2110"/>
                  </a:cubicBezTo>
                  <a:cubicBezTo>
                    <a:pt x="576592" y="90"/>
                    <a:pt x="600789" y="-477"/>
                    <a:pt x="624912" y="398"/>
                  </a:cubicBezTo>
                  <a:close/>
                </a:path>
              </a:pathLst>
            </a:custGeom>
            <a:solidFill>
              <a:srgbClr val="FCD605">
                <a:alpha val="7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Freeform 6"/>
            <p:cNvSpPr/>
            <p:nvPr>
              <p:custDataLst>
                <p:tags r:id="rId3"/>
              </p:custDataLst>
            </p:nvPr>
          </p:nvSpPr>
          <p:spPr>
            <a:xfrm>
              <a:off x="11384870" y="5918505"/>
              <a:ext cx="831457" cy="939524"/>
            </a:xfrm>
            <a:custGeom>
              <a:avLst/>
              <a:gdLst>
                <a:gd name="connsiteX0" fmla="*/ 308457 w 831457"/>
                <a:gd name="connsiteY0" fmla="*/ 1184 h 939524"/>
                <a:gd name="connsiteX1" fmla="*/ 599262 w 831457"/>
                <a:gd name="connsiteY1" fmla="*/ 125599 h 939524"/>
                <a:gd name="connsiteX2" fmla="*/ 831457 w 831457"/>
                <a:gd name="connsiteY2" fmla="*/ 414067 h 939524"/>
                <a:gd name="connsiteX3" fmla="*/ 831389 w 831457"/>
                <a:gd name="connsiteY3" fmla="*/ 939466 h 939524"/>
                <a:gd name="connsiteX4" fmla="*/ 389533 w 831457"/>
                <a:gd name="connsiteY4" fmla="*/ 939524 h 939524"/>
                <a:gd name="connsiteX5" fmla="*/ 74427 w 831457"/>
                <a:gd name="connsiteY5" fmla="*/ 548052 h 939524"/>
                <a:gd name="connsiteX6" fmla="*/ 125673 w 831457"/>
                <a:gd name="connsiteY6" fmla="*/ 74477 h 939524"/>
                <a:gd name="connsiteX7" fmla="*/ 308457 w 831457"/>
                <a:gd name="connsiteY7" fmla="*/ 1184 h 9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1457" h="939524">
                  <a:moveTo>
                    <a:pt x="308457" y="1184"/>
                  </a:moveTo>
                  <a:cubicBezTo>
                    <a:pt x="416210" y="-7859"/>
                    <a:pt x="526370" y="35043"/>
                    <a:pt x="599262" y="125599"/>
                  </a:cubicBezTo>
                  <a:lnTo>
                    <a:pt x="831457" y="414067"/>
                  </a:lnTo>
                  <a:lnTo>
                    <a:pt x="831389" y="939466"/>
                  </a:lnTo>
                  <a:lnTo>
                    <a:pt x="389533" y="939524"/>
                  </a:lnTo>
                  <a:lnTo>
                    <a:pt x="74427" y="548052"/>
                  </a:lnTo>
                  <a:cubicBezTo>
                    <a:pt x="-42199" y="403162"/>
                    <a:pt x="-19256" y="191135"/>
                    <a:pt x="125673" y="74477"/>
                  </a:cubicBezTo>
                  <a:cubicBezTo>
                    <a:pt x="180021" y="30730"/>
                    <a:pt x="243805" y="6607"/>
                    <a:pt x="308457" y="1184"/>
                  </a:cubicBezTo>
                  <a:close/>
                </a:path>
              </a:pathLst>
            </a:custGeom>
            <a:solidFill>
              <a:srgbClr val="FDE45A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9" name="标题 2"/>
          <p:cNvSpPr>
            <a:spLocks noGrp="1"/>
          </p:cNvSpPr>
          <p:nvPr>
            <p:ph type="title" idx="4294967295"/>
            <p:custDataLst>
              <p:tags r:id="rId4"/>
            </p:custDataLst>
          </p:nvPr>
        </p:nvSpPr>
        <p:spPr>
          <a:xfrm>
            <a:off x="838200" y="365125"/>
            <a:ext cx="10644505" cy="1325880"/>
          </a:xfrm>
        </p:spPr>
        <p:txBody>
          <a:bodyPr/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  <a:sym typeface="+mn-ea"/>
              </a:rPr>
              <a:t>'abc123abcddgdfgddgfdfg'.match(</a:t>
            </a:r>
            <a:r>
              <a:rPr lang="en-US" altLang="zh-CN" sz="340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/</a:t>
            </a:r>
            <a:r>
              <a:rPr lang="en-US" altLang="zh-CN" sz="3400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\w+?</a:t>
            </a:r>
            <a:r>
              <a:rPr lang="en-US" altLang="zh-CN" sz="3400">
                <a:solidFill>
                  <a:srgbClr val="0070C0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\d{3}</a:t>
            </a:r>
            <a:r>
              <a:rPr lang="en-US" altLang="zh-CN" sz="340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/</a:t>
            </a:r>
            <a:r>
              <a:rPr lang="en-US" altLang="zh-CN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  <a:sym typeface="+mn-ea"/>
              </a:rPr>
              <a:t>)</a:t>
            </a:r>
            <a:br>
              <a:rPr lang="en-US" altLang="zh-CN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</a:br>
            <a:endParaRPr lang="zh-CN" altLang="en-US" sz="3400">
              <a:solidFill>
                <a:srgbClr val="A99002"/>
              </a:solidFill>
              <a:latin typeface="汉仪旗黑-85S" panose="00020600040101010101" pitchFamily="18" charset="-122"/>
              <a:ea typeface="汉仪旗黑-85S" panose="00020600040101010101" pitchFamily="18" charset="-122"/>
            </a:endParaRPr>
          </a:p>
        </p:txBody>
      </p:sp>
      <p:pic>
        <p:nvPicPr>
          <p:cNvPr id="7" name="图片 6" descr="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4131945"/>
            <a:ext cx="11205845" cy="1786255"/>
          </a:xfrm>
          <a:prstGeom prst="rect">
            <a:avLst/>
          </a:prstGeom>
        </p:spPr>
      </p:pic>
      <p:pic>
        <p:nvPicPr>
          <p:cNvPr id="3" name="图片 2" descr="28 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1471295"/>
            <a:ext cx="10058400" cy="1786255"/>
          </a:xfrm>
          <a:prstGeom prst="rect">
            <a:avLst/>
          </a:prstGeom>
        </p:spPr>
      </p:pic>
      <p:pic>
        <p:nvPicPr>
          <p:cNvPr id="6" name="图片 5" descr="29 2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8200" y="1471295"/>
            <a:ext cx="10058400" cy="1786255"/>
          </a:xfrm>
          <a:prstGeom prst="rect">
            <a:avLst/>
          </a:prstGeom>
        </p:spPr>
      </p:pic>
      <p:pic>
        <p:nvPicPr>
          <p:cNvPr id="8" name="图片 7" descr="30 2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8200" y="1471295"/>
            <a:ext cx="10058400" cy="1786255"/>
          </a:xfrm>
          <a:prstGeom prst="rect">
            <a:avLst/>
          </a:prstGeom>
        </p:spPr>
      </p:pic>
      <p:pic>
        <p:nvPicPr>
          <p:cNvPr id="12" name="图片 11" descr="31 3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8200" y="1471295"/>
            <a:ext cx="10058400" cy="1786255"/>
          </a:xfrm>
          <a:prstGeom prst="rect">
            <a:avLst/>
          </a:prstGeom>
        </p:spPr>
      </p:pic>
      <p:pic>
        <p:nvPicPr>
          <p:cNvPr id="13" name="图片 12" descr="32 3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38200" y="1471295"/>
            <a:ext cx="10058400" cy="1786255"/>
          </a:xfrm>
          <a:prstGeom prst="rect">
            <a:avLst/>
          </a:prstGeom>
        </p:spPr>
      </p:pic>
    </p:spTree>
    <p:custDataLst>
      <p:tags r:id="rId1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 userDrawn="1">
            <p:custDataLst>
              <p:tags r:id="rId1"/>
            </p:custDataLst>
          </p:nvPr>
        </p:nvGrpSpPr>
        <p:grpSpPr>
          <a:xfrm>
            <a:off x="10093002" y="5918505"/>
            <a:ext cx="2123325" cy="939524"/>
            <a:chOff x="10093002" y="5918505"/>
            <a:chExt cx="2123325" cy="939524"/>
          </a:xfrm>
        </p:grpSpPr>
        <p:sp>
          <p:nvSpPr>
            <p:cNvPr id="10" name="Freeform 5"/>
            <p:cNvSpPr/>
            <p:nvPr>
              <p:custDataLst>
                <p:tags r:id="rId2"/>
              </p:custDataLst>
            </p:nvPr>
          </p:nvSpPr>
          <p:spPr>
            <a:xfrm>
              <a:off x="10093002" y="6026500"/>
              <a:ext cx="1561485" cy="831411"/>
            </a:xfrm>
            <a:custGeom>
              <a:avLst/>
              <a:gdLst>
                <a:gd name="connsiteX0" fmla="*/ 624912 w 1561485"/>
                <a:gd name="connsiteY0" fmla="*/ 398 h 831411"/>
                <a:gd name="connsiteX1" fmla="*/ 1073442 w 1561485"/>
                <a:gd name="connsiteY1" fmla="*/ 225092 h 831411"/>
                <a:gd name="connsiteX2" fmla="*/ 1561485 w 1561485"/>
                <a:gd name="connsiteY2" fmla="*/ 831411 h 831411"/>
                <a:gd name="connsiteX3" fmla="*/ 47694 w 1561485"/>
                <a:gd name="connsiteY3" fmla="*/ 831351 h 831411"/>
                <a:gd name="connsiteX4" fmla="*/ 23050 w 1561485"/>
                <a:gd name="connsiteY4" fmla="*/ 769062 h 831411"/>
                <a:gd name="connsiteX5" fmla="*/ 225049 w 1561485"/>
                <a:gd name="connsiteY5" fmla="*/ 133364 h 831411"/>
                <a:gd name="connsiteX6" fmla="*/ 552466 w 1561485"/>
                <a:gd name="connsiteY6" fmla="*/ 2110 h 831411"/>
                <a:gd name="connsiteX7" fmla="*/ 624912 w 1561485"/>
                <a:gd name="connsiteY7" fmla="*/ 398 h 831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61485" h="831411">
                  <a:moveTo>
                    <a:pt x="624912" y="398"/>
                  </a:moveTo>
                  <a:cubicBezTo>
                    <a:pt x="793782" y="6503"/>
                    <a:pt x="959160" y="83116"/>
                    <a:pt x="1073442" y="225092"/>
                  </a:cubicBezTo>
                  <a:lnTo>
                    <a:pt x="1561485" y="831411"/>
                  </a:lnTo>
                  <a:lnTo>
                    <a:pt x="47694" y="831351"/>
                  </a:lnTo>
                  <a:lnTo>
                    <a:pt x="23050" y="769062"/>
                  </a:lnTo>
                  <a:cubicBezTo>
                    <a:pt x="-41398" y="542916"/>
                    <a:pt x="30360" y="290077"/>
                    <a:pt x="225049" y="133364"/>
                  </a:cubicBezTo>
                  <a:cubicBezTo>
                    <a:pt x="322396" y="55008"/>
                    <a:pt x="436650" y="11811"/>
                    <a:pt x="552466" y="2110"/>
                  </a:cubicBezTo>
                  <a:cubicBezTo>
                    <a:pt x="576592" y="90"/>
                    <a:pt x="600789" y="-477"/>
                    <a:pt x="624912" y="398"/>
                  </a:cubicBezTo>
                  <a:close/>
                </a:path>
              </a:pathLst>
            </a:custGeom>
            <a:solidFill>
              <a:srgbClr val="FCD605">
                <a:alpha val="7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Freeform 6"/>
            <p:cNvSpPr/>
            <p:nvPr>
              <p:custDataLst>
                <p:tags r:id="rId3"/>
              </p:custDataLst>
            </p:nvPr>
          </p:nvSpPr>
          <p:spPr>
            <a:xfrm>
              <a:off x="11384870" y="5918505"/>
              <a:ext cx="831457" cy="939524"/>
            </a:xfrm>
            <a:custGeom>
              <a:avLst/>
              <a:gdLst>
                <a:gd name="connsiteX0" fmla="*/ 308457 w 831457"/>
                <a:gd name="connsiteY0" fmla="*/ 1184 h 939524"/>
                <a:gd name="connsiteX1" fmla="*/ 599262 w 831457"/>
                <a:gd name="connsiteY1" fmla="*/ 125599 h 939524"/>
                <a:gd name="connsiteX2" fmla="*/ 831457 w 831457"/>
                <a:gd name="connsiteY2" fmla="*/ 414067 h 939524"/>
                <a:gd name="connsiteX3" fmla="*/ 831389 w 831457"/>
                <a:gd name="connsiteY3" fmla="*/ 939466 h 939524"/>
                <a:gd name="connsiteX4" fmla="*/ 389533 w 831457"/>
                <a:gd name="connsiteY4" fmla="*/ 939524 h 939524"/>
                <a:gd name="connsiteX5" fmla="*/ 74427 w 831457"/>
                <a:gd name="connsiteY5" fmla="*/ 548052 h 939524"/>
                <a:gd name="connsiteX6" fmla="*/ 125673 w 831457"/>
                <a:gd name="connsiteY6" fmla="*/ 74477 h 939524"/>
                <a:gd name="connsiteX7" fmla="*/ 308457 w 831457"/>
                <a:gd name="connsiteY7" fmla="*/ 1184 h 9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1457" h="939524">
                  <a:moveTo>
                    <a:pt x="308457" y="1184"/>
                  </a:moveTo>
                  <a:cubicBezTo>
                    <a:pt x="416210" y="-7859"/>
                    <a:pt x="526370" y="35043"/>
                    <a:pt x="599262" y="125599"/>
                  </a:cubicBezTo>
                  <a:lnTo>
                    <a:pt x="831457" y="414067"/>
                  </a:lnTo>
                  <a:lnTo>
                    <a:pt x="831389" y="939466"/>
                  </a:lnTo>
                  <a:lnTo>
                    <a:pt x="389533" y="939524"/>
                  </a:lnTo>
                  <a:lnTo>
                    <a:pt x="74427" y="548052"/>
                  </a:lnTo>
                  <a:cubicBezTo>
                    <a:pt x="-42199" y="403162"/>
                    <a:pt x="-19256" y="191135"/>
                    <a:pt x="125673" y="74477"/>
                  </a:cubicBezTo>
                  <a:cubicBezTo>
                    <a:pt x="180021" y="30730"/>
                    <a:pt x="243805" y="6607"/>
                    <a:pt x="308457" y="1184"/>
                  </a:cubicBezTo>
                  <a:close/>
                </a:path>
              </a:pathLst>
            </a:custGeom>
            <a:solidFill>
              <a:srgbClr val="FDE45A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9" name="标题 2"/>
          <p:cNvSpPr>
            <a:spLocks noGrp="1"/>
          </p:cNvSpPr>
          <p:nvPr>
            <p:ph type="title" idx="4294967295"/>
            <p:custDataLst>
              <p:tags r:id="rId4"/>
            </p:custDataLst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例</a:t>
            </a:r>
            <a:r>
              <a:rPr lang="en-US" altLang="zh-CN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3</a:t>
            </a:r>
            <a:r>
              <a:rPr lang="zh-CN" altLang="en-US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：上传文件格式错误，需要友好提示</a:t>
            </a:r>
            <a:endParaRPr lang="en-US" altLang="zh-CN" sz="3400">
              <a:solidFill>
                <a:srgbClr val="A99002"/>
              </a:solidFill>
              <a:latin typeface="汉仪旗黑-85S" panose="00020600040101010101" pitchFamily="18" charset="-122"/>
              <a:ea typeface="汉仪旗黑-85S" panose="00020600040101010101" pitchFamily="18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1190625"/>
            <a:ext cx="6979920" cy="11906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3179445"/>
            <a:ext cx="9058275" cy="2409825"/>
          </a:xfrm>
          <a:prstGeom prst="rect">
            <a:avLst/>
          </a:prstGeom>
        </p:spPr>
      </p:pic>
      <p:sp>
        <p:nvSpPr>
          <p:cNvPr id="7" name="内容占位符 3"/>
          <p:cNvSpPr>
            <a:spLocks noGrp="1"/>
          </p:cNvSpPr>
          <p:nvPr>
            <p:custDataLst>
              <p:tags r:id="rId7"/>
            </p:custDataLst>
          </p:nvPr>
        </p:nvSpPr>
        <p:spPr>
          <a:xfrm>
            <a:off x="838200" y="2491105"/>
            <a:ext cx="10515600" cy="788035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en-US" altLang="zh-CN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/</a:t>
            </a:r>
            <a:r>
              <a:rPr lang="en-US" altLang="zh-CN" sz="2200">
                <a:solidFill>
                  <a:schemeClr val="accent4"/>
                </a:solidFill>
                <a:latin typeface="微软雅黑" panose="020B0503020204020204" charset="-122"/>
                <a:cs typeface="微软雅黑" panose="020B0503020204020204" charset="-122"/>
              </a:rPr>
              <a:t>\.</a:t>
            </a:r>
            <a:r>
              <a:rPr lang="en-US" altLang="zh-CN" sz="220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(?!(xlsx?|csv))</a:t>
            </a:r>
            <a:r>
              <a:rPr lang="en-US" altLang="zh-CN" sz="2200">
                <a:solidFill>
                  <a:srgbClr val="7030A0"/>
                </a:solidFill>
                <a:latin typeface="微软雅黑" panose="020B0503020204020204" charset="-122"/>
                <a:cs typeface="微软雅黑" panose="020B0503020204020204" charset="-122"/>
              </a:rPr>
              <a:t>[^.]+</a:t>
            </a:r>
            <a:r>
              <a:rPr lang="en-US" altLang="zh-CN" sz="220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$</a:t>
            </a:r>
            <a:r>
              <a:rPr lang="en-US" altLang="zh-CN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/</a:t>
            </a:r>
            <a:endParaRPr lang="en-US" altLang="zh-CN" sz="2200">
              <a:solidFill>
                <a:srgbClr val="262626"/>
              </a:solidFill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8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 userDrawn="1">
            <p:custDataLst>
              <p:tags r:id="rId1"/>
            </p:custDataLst>
          </p:nvPr>
        </p:nvGrpSpPr>
        <p:grpSpPr>
          <a:xfrm>
            <a:off x="10093002" y="5918505"/>
            <a:ext cx="2123325" cy="939524"/>
            <a:chOff x="10093002" y="5918505"/>
            <a:chExt cx="2123325" cy="939524"/>
          </a:xfrm>
        </p:grpSpPr>
        <p:sp>
          <p:nvSpPr>
            <p:cNvPr id="10" name="Freeform 5"/>
            <p:cNvSpPr/>
            <p:nvPr>
              <p:custDataLst>
                <p:tags r:id="rId2"/>
              </p:custDataLst>
            </p:nvPr>
          </p:nvSpPr>
          <p:spPr>
            <a:xfrm>
              <a:off x="10093002" y="6026500"/>
              <a:ext cx="1561485" cy="831411"/>
            </a:xfrm>
            <a:custGeom>
              <a:avLst/>
              <a:gdLst>
                <a:gd name="connsiteX0" fmla="*/ 624912 w 1561485"/>
                <a:gd name="connsiteY0" fmla="*/ 398 h 831411"/>
                <a:gd name="connsiteX1" fmla="*/ 1073442 w 1561485"/>
                <a:gd name="connsiteY1" fmla="*/ 225092 h 831411"/>
                <a:gd name="connsiteX2" fmla="*/ 1561485 w 1561485"/>
                <a:gd name="connsiteY2" fmla="*/ 831411 h 831411"/>
                <a:gd name="connsiteX3" fmla="*/ 47694 w 1561485"/>
                <a:gd name="connsiteY3" fmla="*/ 831351 h 831411"/>
                <a:gd name="connsiteX4" fmla="*/ 23050 w 1561485"/>
                <a:gd name="connsiteY4" fmla="*/ 769062 h 831411"/>
                <a:gd name="connsiteX5" fmla="*/ 225049 w 1561485"/>
                <a:gd name="connsiteY5" fmla="*/ 133364 h 831411"/>
                <a:gd name="connsiteX6" fmla="*/ 552466 w 1561485"/>
                <a:gd name="connsiteY6" fmla="*/ 2110 h 831411"/>
                <a:gd name="connsiteX7" fmla="*/ 624912 w 1561485"/>
                <a:gd name="connsiteY7" fmla="*/ 398 h 831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61485" h="831411">
                  <a:moveTo>
                    <a:pt x="624912" y="398"/>
                  </a:moveTo>
                  <a:cubicBezTo>
                    <a:pt x="793782" y="6503"/>
                    <a:pt x="959160" y="83116"/>
                    <a:pt x="1073442" y="225092"/>
                  </a:cubicBezTo>
                  <a:lnTo>
                    <a:pt x="1561485" y="831411"/>
                  </a:lnTo>
                  <a:lnTo>
                    <a:pt x="47694" y="831351"/>
                  </a:lnTo>
                  <a:lnTo>
                    <a:pt x="23050" y="769062"/>
                  </a:lnTo>
                  <a:cubicBezTo>
                    <a:pt x="-41398" y="542916"/>
                    <a:pt x="30360" y="290077"/>
                    <a:pt x="225049" y="133364"/>
                  </a:cubicBezTo>
                  <a:cubicBezTo>
                    <a:pt x="322396" y="55008"/>
                    <a:pt x="436650" y="11811"/>
                    <a:pt x="552466" y="2110"/>
                  </a:cubicBezTo>
                  <a:cubicBezTo>
                    <a:pt x="576592" y="90"/>
                    <a:pt x="600789" y="-477"/>
                    <a:pt x="624912" y="398"/>
                  </a:cubicBezTo>
                  <a:close/>
                </a:path>
              </a:pathLst>
            </a:custGeom>
            <a:solidFill>
              <a:srgbClr val="FCD605">
                <a:alpha val="7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Freeform 6"/>
            <p:cNvSpPr/>
            <p:nvPr>
              <p:custDataLst>
                <p:tags r:id="rId3"/>
              </p:custDataLst>
            </p:nvPr>
          </p:nvSpPr>
          <p:spPr>
            <a:xfrm>
              <a:off x="11384870" y="5918505"/>
              <a:ext cx="831457" cy="939524"/>
            </a:xfrm>
            <a:custGeom>
              <a:avLst/>
              <a:gdLst>
                <a:gd name="connsiteX0" fmla="*/ 308457 w 831457"/>
                <a:gd name="connsiteY0" fmla="*/ 1184 h 939524"/>
                <a:gd name="connsiteX1" fmla="*/ 599262 w 831457"/>
                <a:gd name="connsiteY1" fmla="*/ 125599 h 939524"/>
                <a:gd name="connsiteX2" fmla="*/ 831457 w 831457"/>
                <a:gd name="connsiteY2" fmla="*/ 414067 h 939524"/>
                <a:gd name="connsiteX3" fmla="*/ 831389 w 831457"/>
                <a:gd name="connsiteY3" fmla="*/ 939466 h 939524"/>
                <a:gd name="connsiteX4" fmla="*/ 389533 w 831457"/>
                <a:gd name="connsiteY4" fmla="*/ 939524 h 939524"/>
                <a:gd name="connsiteX5" fmla="*/ 74427 w 831457"/>
                <a:gd name="connsiteY5" fmla="*/ 548052 h 939524"/>
                <a:gd name="connsiteX6" fmla="*/ 125673 w 831457"/>
                <a:gd name="connsiteY6" fmla="*/ 74477 h 939524"/>
                <a:gd name="connsiteX7" fmla="*/ 308457 w 831457"/>
                <a:gd name="connsiteY7" fmla="*/ 1184 h 9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1457" h="939524">
                  <a:moveTo>
                    <a:pt x="308457" y="1184"/>
                  </a:moveTo>
                  <a:cubicBezTo>
                    <a:pt x="416210" y="-7859"/>
                    <a:pt x="526370" y="35043"/>
                    <a:pt x="599262" y="125599"/>
                  </a:cubicBezTo>
                  <a:lnTo>
                    <a:pt x="831457" y="414067"/>
                  </a:lnTo>
                  <a:lnTo>
                    <a:pt x="831389" y="939466"/>
                  </a:lnTo>
                  <a:lnTo>
                    <a:pt x="389533" y="939524"/>
                  </a:lnTo>
                  <a:lnTo>
                    <a:pt x="74427" y="548052"/>
                  </a:lnTo>
                  <a:cubicBezTo>
                    <a:pt x="-42199" y="403162"/>
                    <a:pt x="-19256" y="191135"/>
                    <a:pt x="125673" y="74477"/>
                  </a:cubicBezTo>
                  <a:cubicBezTo>
                    <a:pt x="180021" y="30730"/>
                    <a:pt x="243805" y="6607"/>
                    <a:pt x="308457" y="1184"/>
                  </a:cubicBezTo>
                  <a:close/>
                </a:path>
              </a:pathLst>
            </a:custGeom>
            <a:solidFill>
              <a:srgbClr val="FDE45A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9" name="标题 2"/>
          <p:cNvSpPr>
            <a:spLocks noGrp="1"/>
          </p:cNvSpPr>
          <p:nvPr>
            <p:ph type="title" idx="4294967295"/>
            <p:custDataLst>
              <p:tags r:id="rId4"/>
            </p:custDataLst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例</a:t>
            </a:r>
            <a:r>
              <a:rPr lang="en-US" altLang="zh-CN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4</a:t>
            </a:r>
            <a:r>
              <a:rPr lang="zh-CN" altLang="en-US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：从</a:t>
            </a:r>
            <a:r>
              <a:rPr lang="en-US" altLang="zh-CN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express</a:t>
            </a:r>
            <a:r>
              <a:rPr lang="zh-CN" altLang="en-US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的</a:t>
            </a:r>
            <a:r>
              <a:rPr lang="en-US" altLang="zh-CN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ip</a:t>
            </a:r>
            <a:r>
              <a:rPr lang="zh-CN" altLang="en-US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字符串</a:t>
            </a:r>
            <a:r>
              <a:rPr lang="en-US" altLang="zh-CN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::ffff:127.0.0.1</a:t>
            </a:r>
            <a:r>
              <a:rPr lang="zh-CN" altLang="en-US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获取</a:t>
            </a:r>
            <a:r>
              <a:rPr lang="en-US" altLang="zh-CN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ip</a:t>
            </a:r>
            <a:endParaRPr lang="en-US" altLang="zh-CN" sz="3400">
              <a:solidFill>
                <a:srgbClr val="A99002"/>
              </a:solidFill>
              <a:latin typeface="汉仪旗黑-85S" panose="00020600040101010101" pitchFamily="18" charset="-122"/>
              <a:ea typeface="汉仪旗黑-85S" panose="00020600040101010101" pitchFamily="18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6790" y="1873885"/>
            <a:ext cx="9105900" cy="1733550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/>
              <a:t>思路讲解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 userDrawn="1">
            <p:custDataLst>
              <p:tags r:id="rId1"/>
            </p:custDataLst>
          </p:nvPr>
        </p:nvGrpSpPr>
        <p:grpSpPr>
          <a:xfrm>
            <a:off x="10093002" y="5918505"/>
            <a:ext cx="2123325" cy="939524"/>
            <a:chOff x="10093002" y="5918505"/>
            <a:chExt cx="2123325" cy="939524"/>
          </a:xfrm>
        </p:grpSpPr>
        <p:sp>
          <p:nvSpPr>
            <p:cNvPr id="10" name="Freeform 5"/>
            <p:cNvSpPr/>
            <p:nvPr>
              <p:custDataLst>
                <p:tags r:id="rId2"/>
              </p:custDataLst>
            </p:nvPr>
          </p:nvSpPr>
          <p:spPr>
            <a:xfrm>
              <a:off x="10093002" y="6026500"/>
              <a:ext cx="1561485" cy="831411"/>
            </a:xfrm>
            <a:custGeom>
              <a:avLst/>
              <a:gdLst>
                <a:gd name="connsiteX0" fmla="*/ 624912 w 1561485"/>
                <a:gd name="connsiteY0" fmla="*/ 398 h 831411"/>
                <a:gd name="connsiteX1" fmla="*/ 1073442 w 1561485"/>
                <a:gd name="connsiteY1" fmla="*/ 225092 h 831411"/>
                <a:gd name="connsiteX2" fmla="*/ 1561485 w 1561485"/>
                <a:gd name="connsiteY2" fmla="*/ 831411 h 831411"/>
                <a:gd name="connsiteX3" fmla="*/ 47694 w 1561485"/>
                <a:gd name="connsiteY3" fmla="*/ 831351 h 831411"/>
                <a:gd name="connsiteX4" fmla="*/ 23050 w 1561485"/>
                <a:gd name="connsiteY4" fmla="*/ 769062 h 831411"/>
                <a:gd name="connsiteX5" fmla="*/ 225049 w 1561485"/>
                <a:gd name="connsiteY5" fmla="*/ 133364 h 831411"/>
                <a:gd name="connsiteX6" fmla="*/ 552466 w 1561485"/>
                <a:gd name="connsiteY6" fmla="*/ 2110 h 831411"/>
                <a:gd name="connsiteX7" fmla="*/ 624912 w 1561485"/>
                <a:gd name="connsiteY7" fmla="*/ 398 h 831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61485" h="831411">
                  <a:moveTo>
                    <a:pt x="624912" y="398"/>
                  </a:moveTo>
                  <a:cubicBezTo>
                    <a:pt x="793782" y="6503"/>
                    <a:pt x="959160" y="83116"/>
                    <a:pt x="1073442" y="225092"/>
                  </a:cubicBezTo>
                  <a:lnTo>
                    <a:pt x="1561485" y="831411"/>
                  </a:lnTo>
                  <a:lnTo>
                    <a:pt x="47694" y="831351"/>
                  </a:lnTo>
                  <a:lnTo>
                    <a:pt x="23050" y="769062"/>
                  </a:lnTo>
                  <a:cubicBezTo>
                    <a:pt x="-41398" y="542916"/>
                    <a:pt x="30360" y="290077"/>
                    <a:pt x="225049" y="133364"/>
                  </a:cubicBezTo>
                  <a:cubicBezTo>
                    <a:pt x="322396" y="55008"/>
                    <a:pt x="436650" y="11811"/>
                    <a:pt x="552466" y="2110"/>
                  </a:cubicBezTo>
                  <a:cubicBezTo>
                    <a:pt x="576592" y="90"/>
                    <a:pt x="600789" y="-477"/>
                    <a:pt x="624912" y="398"/>
                  </a:cubicBezTo>
                  <a:close/>
                </a:path>
              </a:pathLst>
            </a:custGeom>
            <a:solidFill>
              <a:srgbClr val="FCD605">
                <a:alpha val="7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Freeform 6"/>
            <p:cNvSpPr/>
            <p:nvPr>
              <p:custDataLst>
                <p:tags r:id="rId3"/>
              </p:custDataLst>
            </p:nvPr>
          </p:nvSpPr>
          <p:spPr>
            <a:xfrm>
              <a:off x="11384870" y="5918505"/>
              <a:ext cx="831457" cy="939524"/>
            </a:xfrm>
            <a:custGeom>
              <a:avLst/>
              <a:gdLst>
                <a:gd name="connsiteX0" fmla="*/ 308457 w 831457"/>
                <a:gd name="connsiteY0" fmla="*/ 1184 h 939524"/>
                <a:gd name="connsiteX1" fmla="*/ 599262 w 831457"/>
                <a:gd name="connsiteY1" fmla="*/ 125599 h 939524"/>
                <a:gd name="connsiteX2" fmla="*/ 831457 w 831457"/>
                <a:gd name="connsiteY2" fmla="*/ 414067 h 939524"/>
                <a:gd name="connsiteX3" fmla="*/ 831389 w 831457"/>
                <a:gd name="connsiteY3" fmla="*/ 939466 h 939524"/>
                <a:gd name="connsiteX4" fmla="*/ 389533 w 831457"/>
                <a:gd name="connsiteY4" fmla="*/ 939524 h 939524"/>
                <a:gd name="connsiteX5" fmla="*/ 74427 w 831457"/>
                <a:gd name="connsiteY5" fmla="*/ 548052 h 939524"/>
                <a:gd name="connsiteX6" fmla="*/ 125673 w 831457"/>
                <a:gd name="connsiteY6" fmla="*/ 74477 h 939524"/>
                <a:gd name="connsiteX7" fmla="*/ 308457 w 831457"/>
                <a:gd name="connsiteY7" fmla="*/ 1184 h 9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1457" h="939524">
                  <a:moveTo>
                    <a:pt x="308457" y="1184"/>
                  </a:moveTo>
                  <a:cubicBezTo>
                    <a:pt x="416210" y="-7859"/>
                    <a:pt x="526370" y="35043"/>
                    <a:pt x="599262" y="125599"/>
                  </a:cubicBezTo>
                  <a:lnTo>
                    <a:pt x="831457" y="414067"/>
                  </a:lnTo>
                  <a:lnTo>
                    <a:pt x="831389" y="939466"/>
                  </a:lnTo>
                  <a:lnTo>
                    <a:pt x="389533" y="939524"/>
                  </a:lnTo>
                  <a:lnTo>
                    <a:pt x="74427" y="548052"/>
                  </a:lnTo>
                  <a:cubicBezTo>
                    <a:pt x="-42199" y="403162"/>
                    <a:pt x="-19256" y="191135"/>
                    <a:pt x="125673" y="74477"/>
                  </a:cubicBezTo>
                  <a:cubicBezTo>
                    <a:pt x="180021" y="30730"/>
                    <a:pt x="243805" y="6607"/>
                    <a:pt x="308457" y="1184"/>
                  </a:cubicBezTo>
                  <a:close/>
                </a:path>
              </a:pathLst>
            </a:custGeom>
            <a:solidFill>
              <a:srgbClr val="FDE45A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9" name="标题 2"/>
          <p:cNvSpPr>
            <a:spLocks noGrp="1"/>
          </p:cNvSpPr>
          <p:nvPr>
            <p:ph type="title" idx="4294967295"/>
            <p:custDataLst>
              <p:tags r:id="rId4"/>
            </p:custDataLst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金钱格式化</a:t>
            </a:r>
            <a:endParaRPr lang="zh-CN" altLang="en-US" sz="3400">
              <a:solidFill>
                <a:srgbClr val="A99002"/>
              </a:solidFill>
              <a:latin typeface="汉仪旗黑-85S" panose="00020600040101010101" pitchFamily="18" charset="-122"/>
              <a:ea typeface="汉仪旗黑-85S" panose="00020600040101010101" pitchFamily="18" charset="-122"/>
            </a:endParaRPr>
          </a:p>
        </p:txBody>
      </p:sp>
      <p:sp>
        <p:nvSpPr>
          <p:cNvPr id="7" name="内容占位符 3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838200" y="1143000"/>
            <a:ext cx="10515600" cy="62865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en-US" altLang="zh-CN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'1234'.replace(/</a:t>
            </a:r>
            <a:r>
              <a:rPr lang="en-US" altLang="zh-CN" sz="220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(?&lt;=\d)</a:t>
            </a:r>
            <a:r>
              <a:rPr lang="en-US" altLang="zh-CN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(?=</a:t>
            </a:r>
            <a:r>
              <a:rPr lang="en-US" altLang="zh-CN" sz="2200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  <a:latin typeface="微软雅黑" panose="020B0503020204020204" charset="-122"/>
                <a:cs typeface="微软雅黑" panose="020B0503020204020204" charset="-122"/>
              </a:rPr>
              <a:t>(?:\d{3})+</a:t>
            </a:r>
            <a:r>
              <a:rPr lang="en-US" altLang="zh-CN" sz="220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(?!\d)</a:t>
            </a:r>
            <a:r>
              <a:rPr lang="en-US" altLang="zh-CN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)/, ',')</a:t>
            </a:r>
            <a:endParaRPr lang="en-US" altLang="zh-CN" sz="2200">
              <a:solidFill>
                <a:srgbClr val="262626"/>
              </a:solidFill>
              <a:latin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20200716_112121">
            <a:hlinkClick r:id="" action="ppaction://media"/>
          </p:cNvPr>
          <p:cNvPicPr/>
          <p:nvPr>
            <a:videoFile r:link="rId6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254635" y="2223135"/>
            <a:ext cx="11682730" cy="3352165"/>
          </a:xfrm>
          <a:prstGeom prst="rect">
            <a:avLst/>
          </a:prstGeom>
        </p:spPr>
      </p:pic>
    </p:spTree>
    <p:custDataLst>
      <p:tags r:id="rId9"/>
    </p:custDataLst>
  </p:cSld>
  <p:clrMapOvr>
    <a:masterClrMapping/>
  </p:clrMapOvr>
  <p:transition/>
  <p:timing>
    <p:tnLst>
      <p:par>
        <p:cTn id="1" dur="indefinite" restart="never" nodeType="tmRoot">
          <p:childTnLst>
            <p:video>
              <p:cMediaNode>
                <p:cTn id="2" fill="hold" display="1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video>
            <p:seq concurrent="1" nextAc="seek">
              <p:cTn id="3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" fill="hold">
                      <p:stCondLst>
                        <p:cond delay="0"/>
                      </p:stCondLst>
                      <p:childTnLst>
                        <p:par>
                          <p:cTn id="5" fill="hold">
                            <p:stCondLst>
                              <p:cond delay="0"/>
                            </p:stCondLst>
                            <p:childTnLst>
                              <p:par>
                                <p:cTn id="6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 additive="base"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 userDrawn="1">
            <p:custDataLst>
              <p:tags r:id="rId1"/>
            </p:custDataLst>
          </p:nvPr>
        </p:nvGrpSpPr>
        <p:grpSpPr>
          <a:xfrm>
            <a:off x="10093002" y="5918505"/>
            <a:ext cx="2123325" cy="939524"/>
            <a:chOff x="10093002" y="5918505"/>
            <a:chExt cx="2123325" cy="939524"/>
          </a:xfrm>
        </p:grpSpPr>
        <p:sp>
          <p:nvSpPr>
            <p:cNvPr id="10" name="Freeform 5"/>
            <p:cNvSpPr/>
            <p:nvPr>
              <p:custDataLst>
                <p:tags r:id="rId2"/>
              </p:custDataLst>
            </p:nvPr>
          </p:nvSpPr>
          <p:spPr>
            <a:xfrm>
              <a:off x="10093002" y="6026500"/>
              <a:ext cx="1561485" cy="831411"/>
            </a:xfrm>
            <a:custGeom>
              <a:avLst/>
              <a:gdLst>
                <a:gd name="connsiteX0" fmla="*/ 624912 w 1561485"/>
                <a:gd name="connsiteY0" fmla="*/ 398 h 831411"/>
                <a:gd name="connsiteX1" fmla="*/ 1073442 w 1561485"/>
                <a:gd name="connsiteY1" fmla="*/ 225092 h 831411"/>
                <a:gd name="connsiteX2" fmla="*/ 1561485 w 1561485"/>
                <a:gd name="connsiteY2" fmla="*/ 831411 h 831411"/>
                <a:gd name="connsiteX3" fmla="*/ 47694 w 1561485"/>
                <a:gd name="connsiteY3" fmla="*/ 831351 h 831411"/>
                <a:gd name="connsiteX4" fmla="*/ 23050 w 1561485"/>
                <a:gd name="connsiteY4" fmla="*/ 769062 h 831411"/>
                <a:gd name="connsiteX5" fmla="*/ 225049 w 1561485"/>
                <a:gd name="connsiteY5" fmla="*/ 133364 h 831411"/>
                <a:gd name="connsiteX6" fmla="*/ 552466 w 1561485"/>
                <a:gd name="connsiteY6" fmla="*/ 2110 h 831411"/>
                <a:gd name="connsiteX7" fmla="*/ 624912 w 1561485"/>
                <a:gd name="connsiteY7" fmla="*/ 398 h 831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61485" h="831411">
                  <a:moveTo>
                    <a:pt x="624912" y="398"/>
                  </a:moveTo>
                  <a:cubicBezTo>
                    <a:pt x="793782" y="6503"/>
                    <a:pt x="959160" y="83116"/>
                    <a:pt x="1073442" y="225092"/>
                  </a:cubicBezTo>
                  <a:lnTo>
                    <a:pt x="1561485" y="831411"/>
                  </a:lnTo>
                  <a:lnTo>
                    <a:pt x="47694" y="831351"/>
                  </a:lnTo>
                  <a:lnTo>
                    <a:pt x="23050" y="769062"/>
                  </a:lnTo>
                  <a:cubicBezTo>
                    <a:pt x="-41398" y="542916"/>
                    <a:pt x="30360" y="290077"/>
                    <a:pt x="225049" y="133364"/>
                  </a:cubicBezTo>
                  <a:cubicBezTo>
                    <a:pt x="322396" y="55008"/>
                    <a:pt x="436650" y="11811"/>
                    <a:pt x="552466" y="2110"/>
                  </a:cubicBezTo>
                  <a:cubicBezTo>
                    <a:pt x="576592" y="90"/>
                    <a:pt x="600789" y="-477"/>
                    <a:pt x="624912" y="398"/>
                  </a:cubicBezTo>
                  <a:close/>
                </a:path>
              </a:pathLst>
            </a:custGeom>
            <a:solidFill>
              <a:srgbClr val="FCD605">
                <a:alpha val="7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Freeform 6"/>
            <p:cNvSpPr/>
            <p:nvPr>
              <p:custDataLst>
                <p:tags r:id="rId3"/>
              </p:custDataLst>
            </p:nvPr>
          </p:nvSpPr>
          <p:spPr>
            <a:xfrm>
              <a:off x="11384870" y="5918505"/>
              <a:ext cx="831457" cy="939524"/>
            </a:xfrm>
            <a:custGeom>
              <a:avLst/>
              <a:gdLst>
                <a:gd name="connsiteX0" fmla="*/ 308457 w 831457"/>
                <a:gd name="connsiteY0" fmla="*/ 1184 h 939524"/>
                <a:gd name="connsiteX1" fmla="*/ 599262 w 831457"/>
                <a:gd name="connsiteY1" fmla="*/ 125599 h 939524"/>
                <a:gd name="connsiteX2" fmla="*/ 831457 w 831457"/>
                <a:gd name="connsiteY2" fmla="*/ 414067 h 939524"/>
                <a:gd name="connsiteX3" fmla="*/ 831389 w 831457"/>
                <a:gd name="connsiteY3" fmla="*/ 939466 h 939524"/>
                <a:gd name="connsiteX4" fmla="*/ 389533 w 831457"/>
                <a:gd name="connsiteY4" fmla="*/ 939524 h 939524"/>
                <a:gd name="connsiteX5" fmla="*/ 74427 w 831457"/>
                <a:gd name="connsiteY5" fmla="*/ 548052 h 939524"/>
                <a:gd name="connsiteX6" fmla="*/ 125673 w 831457"/>
                <a:gd name="connsiteY6" fmla="*/ 74477 h 939524"/>
                <a:gd name="connsiteX7" fmla="*/ 308457 w 831457"/>
                <a:gd name="connsiteY7" fmla="*/ 1184 h 9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1457" h="939524">
                  <a:moveTo>
                    <a:pt x="308457" y="1184"/>
                  </a:moveTo>
                  <a:cubicBezTo>
                    <a:pt x="416210" y="-7859"/>
                    <a:pt x="526370" y="35043"/>
                    <a:pt x="599262" y="125599"/>
                  </a:cubicBezTo>
                  <a:lnTo>
                    <a:pt x="831457" y="414067"/>
                  </a:lnTo>
                  <a:lnTo>
                    <a:pt x="831389" y="939466"/>
                  </a:lnTo>
                  <a:lnTo>
                    <a:pt x="389533" y="939524"/>
                  </a:lnTo>
                  <a:lnTo>
                    <a:pt x="74427" y="548052"/>
                  </a:lnTo>
                  <a:cubicBezTo>
                    <a:pt x="-42199" y="403162"/>
                    <a:pt x="-19256" y="191135"/>
                    <a:pt x="125673" y="74477"/>
                  </a:cubicBezTo>
                  <a:cubicBezTo>
                    <a:pt x="180021" y="30730"/>
                    <a:pt x="243805" y="6607"/>
                    <a:pt x="308457" y="1184"/>
                  </a:cubicBezTo>
                  <a:close/>
                </a:path>
              </a:pathLst>
            </a:custGeom>
            <a:solidFill>
              <a:srgbClr val="FDE45A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9" name="标题 2"/>
          <p:cNvSpPr>
            <a:spLocks noGrp="1"/>
          </p:cNvSpPr>
          <p:nvPr>
            <p:ph type="title" idx="4294967295"/>
            <p:custDataLst>
              <p:tags r:id="rId4"/>
            </p:custDataLst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密码包含字母、数字、特殊字符</a:t>
            </a:r>
            <a:endParaRPr lang="zh-CN" altLang="en-US" sz="3400">
              <a:solidFill>
                <a:srgbClr val="A99002"/>
              </a:solidFill>
              <a:latin typeface="汉仪旗黑-85S" panose="00020600040101010101" pitchFamily="18" charset="-122"/>
              <a:ea typeface="汉仪旗黑-85S" panose="00020600040101010101" pitchFamily="18" charset="-122"/>
            </a:endParaRPr>
          </a:p>
        </p:txBody>
      </p:sp>
      <p:sp>
        <p:nvSpPr>
          <p:cNvPr id="7" name="内容占位符 3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838200" y="1143000"/>
            <a:ext cx="10515600" cy="62865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en-US" altLang="zh-CN" sz="2200">
                <a:latin typeface="微软雅黑" panose="020B0503020204020204" charset="-122"/>
                <a:cs typeface="微软雅黑" panose="020B0503020204020204" charset="-122"/>
              </a:rPr>
              <a:t>/</a:t>
            </a:r>
            <a:r>
              <a:rPr lang="en-US" altLang="zh-CN" sz="2200">
                <a:solidFill>
                  <a:schemeClr val="accent6"/>
                </a:solidFill>
                <a:latin typeface="微软雅黑" panose="020B0503020204020204" charset="-122"/>
                <a:cs typeface="微软雅黑" panose="020B0503020204020204" charset="-122"/>
              </a:rPr>
              <a:t>^</a:t>
            </a:r>
            <a:r>
              <a:rPr lang="en-US" altLang="zh-CN" sz="220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(?=.*?[a-z])</a:t>
            </a:r>
            <a:r>
              <a:rPr lang="en-US" altLang="zh-CN" sz="2200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  <a:latin typeface="微软雅黑" panose="020B0503020204020204" charset="-122"/>
                <a:cs typeface="微软雅黑" panose="020B0503020204020204" charset="-122"/>
              </a:rPr>
              <a:t>(?=.*?\d)</a:t>
            </a:r>
            <a:r>
              <a:rPr lang="en-US" altLang="zh-CN" sz="220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(?![a-z\d]+$)</a:t>
            </a:r>
            <a:r>
              <a:rPr lang="en-US" altLang="zh-CN" sz="2200">
                <a:solidFill>
                  <a:schemeClr val="accent6"/>
                </a:solidFill>
                <a:latin typeface="微软雅黑" panose="020B0503020204020204" charset="-122"/>
                <a:cs typeface="微软雅黑" panose="020B0503020204020204" charset="-122"/>
              </a:rPr>
              <a:t>.+$</a:t>
            </a:r>
            <a:r>
              <a:rPr lang="en-US" altLang="zh-CN" sz="2200">
                <a:latin typeface="微软雅黑" panose="020B0503020204020204" charset="-122"/>
                <a:cs typeface="微软雅黑" panose="020B0503020204020204" charset="-122"/>
              </a:rPr>
              <a:t>/</a:t>
            </a:r>
            <a:endParaRPr lang="zh-CN" altLang="en-US" sz="2200">
              <a:latin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4" name="20200716_112910">
            <a:hlinkClick r:id="" action="ppaction://media"/>
          </p:cNvPr>
          <p:cNvPicPr/>
          <p:nvPr>
            <a:videoFile r:link="rId6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210185" y="2113915"/>
            <a:ext cx="11772265" cy="3272155"/>
          </a:xfrm>
          <a:prstGeom prst="rect">
            <a:avLst/>
          </a:prstGeom>
        </p:spPr>
      </p:pic>
    </p:spTree>
    <p:custDataLst>
      <p:tags r:id="rId9"/>
    </p:custDataLst>
  </p:cSld>
  <p:clrMapOvr>
    <a:masterClrMapping/>
  </p:clrMapOvr>
  <p:transition/>
  <p:timing>
    <p:tnLst>
      <p:par>
        <p:cTn id="1" dur="indefinite" restart="never" nodeType="tmRoot">
          <p:childTnLst>
            <p:video>
              <p:cMediaNode>
                <p:cTn id="2" fill="hold" display="1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  <p:seq concurrent="1" nextAc="seek">
              <p:cTn id="3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" fill="hold">
                      <p:stCondLst>
                        <p:cond delay="0"/>
                      </p:stCondLst>
                      <p:childTnLst>
                        <p:par>
                          <p:cTn id="5" fill="hold">
                            <p:stCondLst>
                              <p:cond delay="0"/>
                            </p:stCondLst>
                            <p:childTnLst>
                              <p:par>
                                <p:cTn id="6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 additive="base">
                                        <p:cTn id="7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 userDrawn="1">
            <p:custDataLst>
              <p:tags r:id="rId1"/>
            </p:custDataLst>
          </p:nvPr>
        </p:nvGrpSpPr>
        <p:grpSpPr>
          <a:xfrm>
            <a:off x="10093002" y="5918505"/>
            <a:ext cx="2123325" cy="939524"/>
            <a:chOff x="10093002" y="5918505"/>
            <a:chExt cx="2123325" cy="939524"/>
          </a:xfrm>
        </p:grpSpPr>
        <p:sp>
          <p:nvSpPr>
            <p:cNvPr id="5" name="Freeform 5"/>
            <p:cNvSpPr/>
            <p:nvPr>
              <p:custDataLst>
                <p:tags r:id="rId2"/>
              </p:custDataLst>
            </p:nvPr>
          </p:nvSpPr>
          <p:spPr>
            <a:xfrm>
              <a:off x="10093002" y="6026500"/>
              <a:ext cx="1561485" cy="831411"/>
            </a:xfrm>
            <a:custGeom>
              <a:avLst/>
              <a:gdLst>
                <a:gd name="connsiteX0" fmla="*/ 624912 w 1561485"/>
                <a:gd name="connsiteY0" fmla="*/ 398 h 831411"/>
                <a:gd name="connsiteX1" fmla="*/ 1073442 w 1561485"/>
                <a:gd name="connsiteY1" fmla="*/ 225092 h 831411"/>
                <a:gd name="connsiteX2" fmla="*/ 1561485 w 1561485"/>
                <a:gd name="connsiteY2" fmla="*/ 831411 h 831411"/>
                <a:gd name="connsiteX3" fmla="*/ 47694 w 1561485"/>
                <a:gd name="connsiteY3" fmla="*/ 831351 h 831411"/>
                <a:gd name="connsiteX4" fmla="*/ 23050 w 1561485"/>
                <a:gd name="connsiteY4" fmla="*/ 769062 h 831411"/>
                <a:gd name="connsiteX5" fmla="*/ 225049 w 1561485"/>
                <a:gd name="connsiteY5" fmla="*/ 133364 h 831411"/>
                <a:gd name="connsiteX6" fmla="*/ 552466 w 1561485"/>
                <a:gd name="connsiteY6" fmla="*/ 2110 h 831411"/>
                <a:gd name="connsiteX7" fmla="*/ 624912 w 1561485"/>
                <a:gd name="connsiteY7" fmla="*/ 398 h 831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61485" h="831411">
                  <a:moveTo>
                    <a:pt x="624912" y="398"/>
                  </a:moveTo>
                  <a:cubicBezTo>
                    <a:pt x="793782" y="6503"/>
                    <a:pt x="959160" y="83116"/>
                    <a:pt x="1073442" y="225092"/>
                  </a:cubicBezTo>
                  <a:lnTo>
                    <a:pt x="1561485" y="831411"/>
                  </a:lnTo>
                  <a:lnTo>
                    <a:pt x="47694" y="831351"/>
                  </a:lnTo>
                  <a:lnTo>
                    <a:pt x="23050" y="769062"/>
                  </a:lnTo>
                  <a:cubicBezTo>
                    <a:pt x="-41398" y="542916"/>
                    <a:pt x="30360" y="290077"/>
                    <a:pt x="225049" y="133364"/>
                  </a:cubicBezTo>
                  <a:cubicBezTo>
                    <a:pt x="322396" y="55008"/>
                    <a:pt x="436650" y="11811"/>
                    <a:pt x="552466" y="2110"/>
                  </a:cubicBezTo>
                  <a:cubicBezTo>
                    <a:pt x="576592" y="90"/>
                    <a:pt x="600789" y="-477"/>
                    <a:pt x="624912" y="398"/>
                  </a:cubicBezTo>
                  <a:close/>
                </a:path>
              </a:pathLst>
            </a:custGeom>
            <a:solidFill>
              <a:srgbClr val="FCD605">
                <a:alpha val="7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" name="Freeform 6"/>
            <p:cNvSpPr/>
            <p:nvPr>
              <p:custDataLst>
                <p:tags r:id="rId3"/>
              </p:custDataLst>
            </p:nvPr>
          </p:nvSpPr>
          <p:spPr>
            <a:xfrm>
              <a:off x="11384870" y="5918505"/>
              <a:ext cx="831457" cy="939524"/>
            </a:xfrm>
            <a:custGeom>
              <a:avLst/>
              <a:gdLst>
                <a:gd name="connsiteX0" fmla="*/ 308457 w 831457"/>
                <a:gd name="connsiteY0" fmla="*/ 1184 h 939524"/>
                <a:gd name="connsiteX1" fmla="*/ 599262 w 831457"/>
                <a:gd name="connsiteY1" fmla="*/ 125599 h 939524"/>
                <a:gd name="connsiteX2" fmla="*/ 831457 w 831457"/>
                <a:gd name="connsiteY2" fmla="*/ 414067 h 939524"/>
                <a:gd name="connsiteX3" fmla="*/ 831389 w 831457"/>
                <a:gd name="connsiteY3" fmla="*/ 939466 h 939524"/>
                <a:gd name="connsiteX4" fmla="*/ 389533 w 831457"/>
                <a:gd name="connsiteY4" fmla="*/ 939524 h 939524"/>
                <a:gd name="connsiteX5" fmla="*/ 74427 w 831457"/>
                <a:gd name="connsiteY5" fmla="*/ 548052 h 939524"/>
                <a:gd name="connsiteX6" fmla="*/ 125673 w 831457"/>
                <a:gd name="connsiteY6" fmla="*/ 74477 h 939524"/>
                <a:gd name="connsiteX7" fmla="*/ 308457 w 831457"/>
                <a:gd name="connsiteY7" fmla="*/ 1184 h 9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1457" h="939524">
                  <a:moveTo>
                    <a:pt x="308457" y="1184"/>
                  </a:moveTo>
                  <a:cubicBezTo>
                    <a:pt x="416210" y="-7859"/>
                    <a:pt x="526370" y="35043"/>
                    <a:pt x="599262" y="125599"/>
                  </a:cubicBezTo>
                  <a:lnTo>
                    <a:pt x="831457" y="414067"/>
                  </a:lnTo>
                  <a:lnTo>
                    <a:pt x="831389" y="939466"/>
                  </a:lnTo>
                  <a:lnTo>
                    <a:pt x="389533" y="939524"/>
                  </a:lnTo>
                  <a:lnTo>
                    <a:pt x="74427" y="548052"/>
                  </a:lnTo>
                  <a:cubicBezTo>
                    <a:pt x="-42199" y="403162"/>
                    <a:pt x="-19256" y="191135"/>
                    <a:pt x="125673" y="74477"/>
                  </a:cubicBezTo>
                  <a:cubicBezTo>
                    <a:pt x="180021" y="30730"/>
                    <a:pt x="243805" y="6607"/>
                    <a:pt x="308457" y="1184"/>
                  </a:cubicBezTo>
                  <a:close/>
                </a:path>
              </a:pathLst>
            </a:custGeom>
            <a:solidFill>
              <a:srgbClr val="FDE45A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12" name="文本框 11"/>
          <p:cNvSpPr txBox="1"/>
          <p:nvPr>
            <p:custDataLst>
              <p:tags r:id="rId4"/>
            </p:custDataLst>
          </p:nvPr>
        </p:nvSpPr>
        <p:spPr>
          <a:xfrm>
            <a:off x="1087755" y="2426970"/>
            <a:ext cx="10017125" cy="17265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lvl="0" indent="-285750" algn="ctr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None/>
            </a:pPr>
            <a:r>
              <a:rPr lang="zh-CN" altLang="en-US" sz="8800" spc="15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</a:rPr>
              <a:t>谢 谢</a:t>
            </a:r>
            <a:endParaRPr lang="zh-CN" altLang="en-US" sz="8800" spc="15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5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 userDrawn="1">
            <p:custDataLst>
              <p:tags r:id="rId1"/>
            </p:custDataLst>
          </p:nvPr>
        </p:nvGrpSpPr>
        <p:grpSpPr>
          <a:xfrm>
            <a:off x="10093002" y="5918505"/>
            <a:ext cx="2123325" cy="939524"/>
            <a:chOff x="10093002" y="5918505"/>
            <a:chExt cx="2123325" cy="939524"/>
          </a:xfrm>
        </p:grpSpPr>
        <p:sp>
          <p:nvSpPr>
            <p:cNvPr id="10" name="Freeform 5"/>
            <p:cNvSpPr/>
            <p:nvPr>
              <p:custDataLst>
                <p:tags r:id="rId2"/>
              </p:custDataLst>
            </p:nvPr>
          </p:nvSpPr>
          <p:spPr>
            <a:xfrm>
              <a:off x="10093002" y="6026500"/>
              <a:ext cx="1561485" cy="831411"/>
            </a:xfrm>
            <a:custGeom>
              <a:avLst/>
              <a:gdLst>
                <a:gd name="connsiteX0" fmla="*/ 624912 w 1561485"/>
                <a:gd name="connsiteY0" fmla="*/ 398 h 831411"/>
                <a:gd name="connsiteX1" fmla="*/ 1073442 w 1561485"/>
                <a:gd name="connsiteY1" fmla="*/ 225092 h 831411"/>
                <a:gd name="connsiteX2" fmla="*/ 1561485 w 1561485"/>
                <a:gd name="connsiteY2" fmla="*/ 831411 h 831411"/>
                <a:gd name="connsiteX3" fmla="*/ 47694 w 1561485"/>
                <a:gd name="connsiteY3" fmla="*/ 831351 h 831411"/>
                <a:gd name="connsiteX4" fmla="*/ 23050 w 1561485"/>
                <a:gd name="connsiteY4" fmla="*/ 769062 h 831411"/>
                <a:gd name="connsiteX5" fmla="*/ 225049 w 1561485"/>
                <a:gd name="connsiteY5" fmla="*/ 133364 h 831411"/>
                <a:gd name="connsiteX6" fmla="*/ 552466 w 1561485"/>
                <a:gd name="connsiteY6" fmla="*/ 2110 h 831411"/>
                <a:gd name="connsiteX7" fmla="*/ 624912 w 1561485"/>
                <a:gd name="connsiteY7" fmla="*/ 398 h 831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61485" h="831411">
                  <a:moveTo>
                    <a:pt x="624912" y="398"/>
                  </a:moveTo>
                  <a:cubicBezTo>
                    <a:pt x="793782" y="6503"/>
                    <a:pt x="959160" y="83116"/>
                    <a:pt x="1073442" y="225092"/>
                  </a:cubicBezTo>
                  <a:lnTo>
                    <a:pt x="1561485" y="831411"/>
                  </a:lnTo>
                  <a:lnTo>
                    <a:pt x="47694" y="831351"/>
                  </a:lnTo>
                  <a:lnTo>
                    <a:pt x="23050" y="769062"/>
                  </a:lnTo>
                  <a:cubicBezTo>
                    <a:pt x="-41398" y="542916"/>
                    <a:pt x="30360" y="290077"/>
                    <a:pt x="225049" y="133364"/>
                  </a:cubicBezTo>
                  <a:cubicBezTo>
                    <a:pt x="322396" y="55008"/>
                    <a:pt x="436650" y="11811"/>
                    <a:pt x="552466" y="2110"/>
                  </a:cubicBezTo>
                  <a:cubicBezTo>
                    <a:pt x="576592" y="90"/>
                    <a:pt x="600789" y="-477"/>
                    <a:pt x="624912" y="398"/>
                  </a:cubicBezTo>
                  <a:close/>
                </a:path>
              </a:pathLst>
            </a:custGeom>
            <a:solidFill>
              <a:srgbClr val="FCD605">
                <a:alpha val="7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Freeform 6"/>
            <p:cNvSpPr/>
            <p:nvPr>
              <p:custDataLst>
                <p:tags r:id="rId3"/>
              </p:custDataLst>
            </p:nvPr>
          </p:nvSpPr>
          <p:spPr>
            <a:xfrm>
              <a:off x="11384870" y="5918505"/>
              <a:ext cx="831457" cy="939524"/>
            </a:xfrm>
            <a:custGeom>
              <a:avLst/>
              <a:gdLst>
                <a:gd name="connsiteX0" fmla="*/ 308457 w 831457"/>
                <a:gd name="connsiteY0" fmla="*/ 1184 h 939524"/>
                <a:gd name="connsiteX1" fmla="*/ 599262 w 831457"/>
                <a:gd name="connsiteY1" fmla="*/ 125599 h 939524"/>
                <a:gd name="connsiteX2" fmla="*/ 831457 w 831457"/>
                <a:gd name="connsiteY2" fmla="*/ 414067 h 939524"/>
                <a:gd name="connsiteX3" fmla="*/ 831389 w 831457"/>
                <a:gd name="connsiteY3" fmla="*/ 939466 h 939524"/>
                <a:gd name="connsiteX4" fmla="*/ 389533 w 831457"/>
                <a:gd name="connsiteY4" fmla="*/ 939524 h 939524"/>
                <a:gd name="connsiteX5" fmla="*/ 74427 w 831457"/>
                <a:gd name="connsiteY5" fmla="*/ 548052 h 939524"/>
                <a:gd name="connsiteX6" fmla="*/ 125673 w 831457"/>
                <a:gd name="connsiteY6" fmla="*/ 74477 h 939524"/>
                <a:gd name="connsiteX7" fmla="*/ 308457 w 831457"/>
                <a:gd name="connsiteY7" fmla="*/ 1184 h 9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1457" h="939524">
                  <a:moveTo>
                    <a:pt x="308457" y="1184"/>
                  </a:moveTo>
                  <a:cubicBezTo>
                    <a:pt x="416210" y="-7859"/>
                    <a:pt x="526370" y="35043"/>
                    <a:pt x="599262" y="125599"/>
                  </a:cubicBezTo>
                  <a:lnTo>
                    <a:pt x="831457" y="414067"/>
                  </a:lnTo>
                  <a:lnTo>
                    <a:pt x="831389" y="939466"/>
                  </a:lnTo>
                  <a:lnTo>
                    <a:pt x="389533" y="939524"/>
                  </a:lnTo>
                  <a:lnTo>
                    <a:pt x="74427" y="548052"/>
                  </a:lnTo>
                  <a:cubicBezTo>
                    <a:pt x="-42199" y="403162"/>
                    <a:pt x="-19256" y="191135"/>
                    <a:pt x="125673" y="74477"/>
                  </a:cubicBezTo>
                  <a:cubicBezTo>
                    <a:pt x="180021" y="30730"/>
                    <a:pt x="243805" y="6607"/>
                    <a:pt x="308457" y="1184"/>
                  </a:cubicBezTo>
                  <a:close/>
                </a:path>
              </a:pathLst>
            </a:custGeom>
            <a:solidFill>
              <a:srgbClr val="FDE45A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9" name="标题 2"/>
          <p:cNvSpPr>
            <a:spLocks noGrp="1"/>
          </p:cNvSpPr>
          <p:nvPr>
            <p:ph type="title" idx="4294967295"/>
            <p:custDataLst>
              <p:tags r:id="rId4"/>
            </p:custDataLst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语言差异</a:t>
            </a:r>
            <a:endParaRPr lang="zh-CN" altLang="en-US" sz="3400">
              <a:solidFill>
                <a:srgbClr val="A99002"/>
              </a:solidFill>
              <a:latin typeface="汉仪旗黑-85S" panose="00020600040101010101" pitchFamily="18" charset="-122"/>
              <a:ea typeface="汉仪旗黑-85S" panose="00020600040101010101" pitchFamily="18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4294967295"/>
            <p:custDataLst>
              <p:tags r:id="rId5"/>
            </p:custDataLst>
          </p:nvPr>
        </p:nvSpPr>
        <p:spPr>
          <a:xfrm>
            <a:off x="838200" y="1525905"/>
            <a:ext cx="10515600" cy="3591560"/>
          </a:xfrm>
        </p:spPr>
        <p:txBody>
          <a:bodyPr>
            <a:normAutofit/>
          </a:bodyPr>
          <a:lstStyle/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en-US" altLang="zh-CN" sz="220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javascript: \w+\d{3}</a:t>
            </a:r>
            <a:endParaRPr lang="en-US" altLang="zh-CN" sz="2200" spc="15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en-US" altLang="zh-CN" sz="220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java: \w+\d{3}</a:t>
            </a:r>
            <a:endParaRPr lang="en-US" altLang="zh-CN" sz="2200">
              <a:solidFill>
                <a:srgbClr val="404040"/>
              </a:solidFill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en-US" altLang="zh-CN" sz="220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php: \w+\d{3}</a:t>
            </a:r>
            <a:endParaRPr lang="en-US" altLang="zh-CN" sz="2200">
              <a:solidFill>
                <a:srgbClr val="404040"/>
              </a:solidFill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en-US" altLang="zh-CN" sz="220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lua：%w+%d{3}</a:t>
            </a:r>
            <a:endParaRPr lang="zh-CN" altLang="en-US" sz="2200">
              <a:solidFill>
                <a:srgbClr val="262626"/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endParaRPr lang="zh-CN" altLang="en-US" sz="2200">
              <a:solidFill>
                <a:srgbClr val="262626"/>
              </a:solidFill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6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 userDrawn="1">
            <p:custDataLst>
              <p:tags r:id="rId1"/>
            </p:custDataLst>
          </p:nvPr>
        </p:nvGrpSpPr>
        <p:grpSpPr>
          <a:xfrm>
            <a:off x="10093002" y="5918505"/>
            <a:ext cx="2123325" cy="939524"/>
            <a:chOff x="10093002" y="5918505"/>
            <a:chExt cx="2123325" cy="939524"/>
          </a:xfrm>
        </p:grpSpPr>
        <p:sp>
          <p:nvSpPr>
            <p:cNvPr id="10" name="Freeform 5"/>
            <p:cNvSpPr/>
            <p:nvPr>
              <p:custDataLst>
                <p:tags r:id="rId2"/>
              </p:custDataLst>
            </p:nvPr>
          </p:nvSpPr>
          <p:spPr>
            <a:xfrm>
              <a:off x="10093002" y="6026500"/>
              <a:ext cx="1561485" cy="831411"/>
            </a:xfrm>
            <a:custGeom>
              <a:avLst/>
              <a:gdLst>
                <a:gd name="connsiteX0" fmla="*/ 624912 w 1561485"/>
                <a:gd name="connsiteY0" fmla="*/ 398 h 831411"/>
                <a:gd name="connsiteX1" fmla="*/ 1073442 w 1561485"/>
                <a:gd name="connsiteY1" fmla="*/ 225092 h 831411"/>
                <a:gd name="connsiteX2" fmla="*/ 1561485 w 1561485"/>
                <a:gd name="connsiteY2" fmla="*/ 831411 h 831411"/>
                <a:gd name="connsiteX3" fmla="*/ 47694 w 1561485"/>
                <a:gd name="connsiteY3" fmla="*/ 831351 h 831411"/>
                <a:gd name="connsiteX4" fmla="*/ 23050 w 1561485"/>
                <a:gd name="connsiteY4" fmla="*/ 769062 h 831411"/>
                <a:gd name="connsiteX5" fmla="*/ 225049 w 1561485"/>
                <a:gd name="connsiteY5" fmla="*/ 133364 h 831411"/>
                <a:gd name="connsiteX6" fmla="*/ 552466 w 1561485"/>
                <a:gd name="connsiteY6" fmla="*/ 2110 h 831411"/>
                <a:gd name="connsiteX7" fmla="*/ 624912 w 1561485"/>
                <a:gd name="connsiteY7" fmla="*/ 398 h 831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61485" h="831411">
                  <a:moveTo>
                    <a:pt x="624912" y="398"/>
                  </a:moveTo>
                  <a:cubicBezTo>
                    <a:pt x="793782" y="6503"/>
                    <a:pt x="959160" y="83116"/>
                    <a:pt x="1073442" y="225092"/>
                  </a:cubicBezTo>
                  <a:lnTo>
                    <a:pt x="1561485" y="831411"/>
                  </a:lnTo>
                  <a:lnTo>
                    <a:pt x="47694" y="831351"/>
                  </a:lnTo>
                  <a:lnTo>
                    <a:pt x="23050" y="769062"/>
                  </a:lnTo>
                  <a:cubicBezTo>
                    <a:pt x="-41398" y="542916"/>
                    <a:pt x="30360" y="290077"/>
                    <a:pt x="225049" y="133364"/>
                  </a:cubicBezTo>
                  <a:cubicBezTo>
                    <a:pt x="322396" y="55008"/>
                    <a:pt x="436650" y="11811"/>
                    <a:pt x="552466" y="2110"/>
                  </a:cubicBezTo>
                  <a:cubicBezTo>
                    <a:pt x="576592" y="90"/>
                    <a:pt x="600789" y="-477"/>
                    <a:pt x="624912" y="398"/>
                  </a:cubicBezTo>
                  <a:close/>
                </a:path>
              </a:pathLst>
            </a:custGeom>
            <a:solidFill>
              <a:srgbClr val="FCD605">
                <a:alpha val="7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Freeform 6"/>
            <p:cNvSpPr/>
            <p:nvPr>
              <p:custDataLst>
                <p:tags r:id="rId3"/>
              </p:custDataLst>
            </p:nvPr>
          </p:nvSpPr>
          <p:spPr>
            <a:xfrm>
              <a:off x="11384870" y="5918505"/>
              <a:ext cx="831457" cy="939524"/>
            </a:xfrm>
            <a:custGeom>
              <a:avLst/>
              <a:gdLst>
                <a:gd name="connsiteX0" fmla="*/ 308457 w 831457"/>
                <a:gd name="connsiteY0" fmla="*/ 1184 h 939524"/>
                <a:gd name="connsiteX1" fmla="*/ 599262 w 831457"/>
                <a:gd name="connsiteY1" fmla="*/ 125599 h 939524"/>
                <a:gd name="connsiteX2" fmla="*/ 831457 w 831457"/>
                <a:gd name="connsiteY2" fmla="*/ 414067 h 939524"/>
                <a:gd name="connsiteX3" fmla="*/ 831389 w 831457"/>
                <a:gd name="connsiteY3" fmla="*/ 939466 h 939524"/>
                <a:gd name="connsiteX4" fmla="*/ 389533 w 831457"/>
                <a:gd name="connsiteY4" fmla="*/ 939524 h 939524"/>
                <a:gd name="connsiteX5" fmla="*/ 74427 w 831457"/>
                <a:gd name="connsiteY5" fmla="*/ 548052 h 939524"/>
                <a:gd name="connsiteX6" fmla="*/ 125673 w 831457"/>
                <a:gd name="connsiteY6" fmla="*/ 74477 h 939524"/>
                <a:gd name="connsiteX7" fmla="*/ 308457 w 831457"/>
                <a:gd name="connsiteY7" fmla="*/ 1184 h 9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1457" h="939524">
                  <a:moveTo>
                    <a:pt x="308457" y="1184"/>
                  </a:moveTo>
                  <a:cubicBezTo>
                    <a:pt x="416210" y="-7859"/>
                    <a:pt x="526370" y="35043"/>
                    <a:pt x="599262" y="125599"/>
                  </a:cubicBezTo>
                  <a:lnTo>
                    <a:pt x="831457" y="414067"/>
                  </a:lnTo>
                  <a:lnTo>
                    <a:pt x="831389" y="939466"/>
                  </a:lnTo>
                  <a:lnTo>
                    <a:pt x="389533" y="939524"/>
                  </a:lnTo>
                  <a:lnTo>
                    <a:pt x="74427" y="548052"/>
                  </a:lnTo>
                  <a:cubicBezTo>
                    <a:pt x="-42199" y="403162"/>
                    <a:pt x="-19256" y="191135"/>
                    <a:pt x="125673" y="74477"/>
                  </a:cubicBezTo>
                  <a:cubicBezTo>
                    <a:pt x="180021" y="30730"/>
                    <a:pt x="243805" y="6607"/>
                    <a:pt x="308457" y="1184"/>
                  </a:cubicBezTo>
                  <a:close/>
                </a:path>
              </a:pathLst>
            </a:custGeom>
            <a:solidFill>
              <a:srgbClr val="FDE45A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9" name="标题 2"/>
          <p:cNvSpPr>
            <a:spLocks noGrp="1"/>
          </p:cNvSpPr>
          <p:nvPr>
            <p:ph type="title" idx="4294967295"/>
            <p:custDataLst>
              <p:tags r:id="rId4"/>
            </p:custDataLst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学习成本高</a:t>
            </a:r>
            <a:endParaRPr lang="zh-CN" altLang="en-US" sz="3400">
              <a:solidFill>
                <a:srgbClr val="A99002"/>
              </a:solidFill>
              <a:latin typeface="汉仪旗黑-85S" panose="00020600040101010101" pitchFamily="18" charset="-122"/>
              <a:ea typeface="汉仪旗黑-85S" panose="00020600040101010101" pitchFamily="18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4294967295"/>
            <p:custDataLst>
              <p:tags r:id="rId5"/>
            </p:custDataLst>
          </p:nvPr>
        </p:nvSpPr>
        <p:spPr>
          <a:xfrm>
            <a:off x="838200" y="1525905"/>
            <a:ext cx="10515600" cy="3661410"/>
          </a:xfrm>
        </p:spPr>
        <p:txBody>
          <a:bodyPr>
            <a:normAutofit/>
          </a:bodyPr>
          <a:lstStyle/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20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语法规则不易理解</a:t>
            </a:r>
            <a:endParaRPr lang="en-US" altLang="zh-CN" sz="2200">
              <a:solidFill>
                <a:srgbClr val="404040"/>
              </a:solidFill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20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匹配过程抽象</a:t>
            </a:r>
            <a:endParaRPr lang="zh-CN" altLang="en-US" sz="2200">
              <a:solidFill>
                <a:srgbClr val="404040"/>
              </a:solidFill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en-US" altLang="zh-CN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/^</a:t>
            </a:r>
            <a:r>
              <a:rPr lang="en-US" altLang="zh-CN" sz="220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(?=.*?[a-z])</a:t>
            </a:r>
            <a:r>
              <a:rPr lang="en-US" altLang="zh-CN" sz="2200">
                <a:solidFill>
                  <a:schemeClr val="accent6"/>
                </a:solidFill>
                <a:latin typeface="微软雅黑" panose="020B0503020204020204" charset="-122"/>
                <a:cs typeface="微软雅黑" panose="020B0503020204020204" charset="-122"/>
              </a:rPr>
              <a:t>(?=.*?\d)</a:t>
            </a:r>
            <a:r>
              <a:rPr lang="en-US" altLang="zh-CN" sz="2200">
                <a:solidFill>
                  <a:srgbClr val="FFC000"/>
                </a:solidFill>
                <a:latin typeface="微软雅黑" panose="020B0503020204020204" charset="-122"/>
                <a:cs typeface="微软雅黑" panose="020B0503020204020204" charset="-122"/>
              </a:rPr>
              <a:t>(?![a-z\d]+$)</a:t>
            </a:r>
            <a:r>
              <a:rPr lang="en-US" altLang="zh-CN" sz="220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.+</a:t>
            </a:r>
            <a:r>
              <a:rPr lang="en-US" altLang="zh-CN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/</a:t>
            </a:r>
            <a:endParaRPr lang="zh-CN" altLang="en-US" sz="2200">
              <a:solidFill>
                <a:srgbClr val="262626"/>
              </a:solidFill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6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 userDrawn="1">
            <p:custDataLst>
              <p:tags r:id="rId1"/>
            </p:custDataLst>
          </p:nvPr>
        </p:nvGrpSpPr>
        <p:grpSpPr>
          <a:xfrm>
            <a:off x="10093002" y="5918505"/>
            <a:ext cx="2123325" cy="939524"/>
            <a:chOff x="10093002" y="5918505"/>
            <a:chExt cx="2123325" cy="939524"/>
          </a:xfrm>
        </p:grpSpPr>
        <p:sp>
          <p:nvSpPr>
            <p:cNvPr id="10" name="Freeform 5"/>
            <p:cNvSpPr/>
            <p:nvPr>
              <p:custDataLst>
                <p:tags r:id="rId2"/>
              </p:custDataLst>
            </p:nvPr>
          </p:nvSpPr>
          <p:spPr>
            <a:xfrm>
              <a:off x="10093002" y="6026500"/>
              <a:ext cx="1561485" cy="831411"/>
            </a:xfrm>
            <a:custGeom>
              <a:avLst/>
              <a:gdLst>
                <a:gd name="connsiteX0" fmla="*/ 624912 w 1561485"/>
                <a:gd name="connsiteY0" fmla="*/ 398 h 831411"/>
                <a:gd name="connsiteX1" fmla="*/ 1073442 w 1561485"/>
                <a:gd name="connsiteY1" fmla="*/ 225092 h 831411"/>
                <a:gd name="connsiteX2" fmla="*/ 1561485 w 1561485"/>
                <a:gd name="connsiteY2" fmla="*/ 831411 h 831411"/>
                <a:gd name="connsiteX3" fmla="*/ 47694 w 1561485"/>
                <a:gd name="connsiteY3" fmla="*/ 831351 h 831411"/>
                <a:gd name="connsiteX4" fmla="*/ 23050 w 1561485"/>
                <a:gd name="connsiteY4" fmla="*/ 769062 h 831411"/>
                <a:gd name="connsiteX5" fmla="*/ 225049 w 1561485"/>
                <a:gd name="connsiteY5" fmla="*/ 133364 h 831411"/>
                <a:gd name="connsiteX6" fmla="*/ 552466 w 1561485"/>
                <a:gd name="connsiteY6" fmla="*/ 2110 h 831411"/>
                <a:gd name="connsiteX7" fmla="*/ 624912 w 1561485"/>
                <a:gd name="connsiteY7" fmla="*/ 398 h 831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61485" h="831411">
                  <a:moveTo>
                    <a:pt x="624912" y="398"/>
                  </a:moveTo>
                  <a:cubicBezTo>
                    <a:pt x="793782" y="6503"/>
                    <a:pt x="959160" y="83116"/>
                    <a:pt x="1073442" y="225092"/>
                  </a:cubicBezTo>
                  <a:lnTo>
                    <a:pt x="1561485" y="831411"/>
                  </a:lnTo>
                  <a:lnTo>
                    <a:pt x="47694" y="831351"/>
                  </a:lnTo>
                  <a:lnTo>
                    <a:pt x="23050" y="769062"/>
                  </a:lnTo>
                  <a:cubicBezTo>
                    <a:pt x="-41398" y="542916"/>
                    <a:pt x="30360" y="290077"/>
                    <a:pt x="225049" y="133364"/>
                  </a:cubicBezTo>
                  <a:cubicBezTo>
                    <a:pt x="322396" y="55008"/>
                    <a:pt x="436650" y="11811"/>
                    <a:pt x="552466" y="2110"/>
                  </a:cubicBezTo>
                  <a:cubicBezTo>
                    <a:pt x="576592" y="90"/>
                    <a:pt x="600789" y="-477"/>
                    <a:pt x="624912" y="398"/>
                  </a:cubicBezTo>
                  <a:close/>
                </a:path>
              </a:pathLst>
            </a:custGeom>
            <a:solidFill>
              <a:srgbClr val="FCD605">
                <a:alpha val="7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Freeform 6"/>
            <p:cNvSpPr/>
            <p:nvPr>
              <p:custDataLst>
                <p:tags r:id="rId3"/>
              </p:custDataLst>
            </p:nvPr>
          </p:nvSpPr>
          <p:spPr>
            <a:xfrm>
              <a:off x="11384870" y="5918505"/>
              <a:ext cx="831457" cy="939524"/>
            </a:xfrm>
            <a:custGeom>
              <a:avLst/>
              <a:gdLst>
                <a:gd name="connsiteX0" fmla="*/ 308457 w 831457"/>
                <a:gd name="connsiteY0" fmla="*/ 1184 h 939524"/>
                <a:gd name="connsiteX1" fmla="*/ 599262 w 831457"/>
                <a:gd name="connsiteY1" fmla="*/ 125599 h 939524"/>
                <a:gd name="connsiteX2" fmla="*/ 831457 w 831457"/>
                <a:gd name="connsiteY2" fmla="*/ 414067 h 939524"/>
                <a:gd name="connsiteX3" fmla="*/ 831389 w 831457"/>
                <a:gd name="connsiteY3" fmla="*/ 939466 h 939524"/>
                <a:gd name="connsiteX4" fmla="*/ 389533 w 831457"/>
                <a:gd name="connsiteY4" fmla="*/ 939524 h 939524"/>
                <a:gd name="connsiteX5" fmla="*/ 74427 w 831457"/>
                <a:gd name="connsiteY5" fmla="*/ 548052 h 939524"/>
                <a:gd name="connsiteX6" fmla="*/ 125673 w 831457"/>
                <a:gd name="connsiteY6" fmla="*/ 74477 h 939524"/>
                <a:gd name="connsiteX7" fmla="*/ 308457 w 831457"/>
                <a:gd name="connsiteY7" fmla="*/ 1184 h 9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1457" h="939524">
                  <a:moveTo>
                    <a:pt x="308457" y="1184"/>
                  </a:moveTo>
                  <a:cubicBezTo>
                    <a:pt x="416210" y="-7859"/>
                    <a:pt x="526370" y="35043"/>
                    <a:pt x="599262" y="125599"/>
                  </a:cubicBezTo>
                  <a:lnTo>
                    <a:pt x="831457" y="414067"/>
                  </a:lnTo>
                  <a:lnTo>
                    <a:pt x="831389" y="939466"/>
                  </a:lnTo>
                  <a:lnTo>
                    <a:pt x="389533" y="939524"/>
                  </a:lnTo>
                  <a:lnTo>
                    <a:pt x="74427" y="548052"/>
                  </a:lnTo>
                  <a:cubicBezTo>
                    <a:pt x="-42199" y="403162"/>
                    <a:pt x="-19256" y="191135"/>
                    <a:pt x="125673" y="74477"/>
                  </a:cubicBezTo>
                  <a:cubicBezTo>
                    <a:pt x="180021" y="30730"/>
                    <a:pt x="243805" y="6607"/>
                    <a:pt x="308457" y="1184"/>
                  </a:cubicBezTo>
                  <a:close/>
                </a:path>
              </a:pathLst>
            </a:custGeom>
            <a:solidFill>
              <a:srgbClr val="FDE45A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4" name="内容占位符 3"/>
          <p:cNvSpPr>
            <a:spLocks noGrp="1"/>
          </p:cNvSpPr>
          <p:nvPr>
            <p:ph sz="quarter" idx="4294967295"/>
            <p:custDataLst>
              <p:tags r:id="rId4"/>
            </p:custDataLst>
          </p:nvPr>
        </p:nvSpPr>
        <p:spPr>
          <a:xfrm>
            <a:off x="838200" y="2914015"/>
            <a:ext cx="10515600" cy="595630"/>
          </a:xfrm>
        </p:spPr>
        <p:txBody>
          <a:bodyPr>
            <a:normAutofit/>
          </a:bodyPr>
          <a:lstStyle/>
          <a:p>
            <a:pPr marL="0" lvl="0" indent="0" algn="ctr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None/>
            </a:pPr>
            <a:r>
              <a:rPr lang="zh-CN" altLang="en-US" sz="220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当你使用正则解决一个问题的时候，你就需要解决</a:t>
            </a:r>
            <a:r>
              <a:rPr lang="zh-CN" altLang="en-US" sz="220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两</a:t>
            </a:r>
            <a:r>
              <a:rPr lang="zh-CN" altLang="en-US" sz="220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个问题</a:t>
            </a:r>
            <a:endParaRPr lang="zh-CN" altLang="en-US" sz="2200" spc="15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lvl="0" indent="0" algn="ctr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None/>
            </a:pPr>
            <a:endParaRPr lang="zh-CN" altLang="en-US" sz="2200">
              <a:solidFill>
                <a:srgbClr val="262626"/>
              </a:solidFill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5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 userDrawn="1">
            <p:custDataLst>
              <p:tags r:id="rId1"/>
            </p:custDataLst>
          </p:nvPr>
        </p:nvGrpSpPr>
        <p:grpSpPr>
          <a:xfrm>
            <a:off x="10093002" y="5918505"/>
            <a:ext cx="2123325" cy="939524"/>
            <a:chOff x="10093002" y="5918505"/>
            <a:chExt cx="2123325" cy="939524"/>
          </a:xfrm>
        </p:grpSpPr>
        <p:sp>
          <p:nvSpPr>
            <p:cNvPr id="10" name="Freeform 5"/>
            <p:cNvSpPr/>
            <p:nvPr>
              <p:custDataLst>
                <p:tags r:id="rId2"/>
              </p:custDataLst>
            </p:nvPr>
          </p:nvSpPr>
          <p:spPr>
            <a:xfrm>
              <a:off x="10093002" y="6026500"/>
              <a:ext cx="1561485" cy="831411"/>
            </a:xfrm>
            <a:custGeom>
              <a:avLst/>
              <a:gdLst>
                <a:gd name="connsiteX0" fmla="*/ 624912 w 1561485"/>
                <a:gd name="connsiteY0" fmla="*/ 398 h 831411"/>
                <a:gd name="connsiteX1" fmla="*/ 1073442 w 1561485"/>
                <a:gd name="connsiteY1" fmla="*/ 225092 h 831411"/>
                <a:gd name="connsiteX2" fmla="*/ 1561485 w 1561485"/>
                <a:gd name="connsiteY2" fmla="*/ 831411 h 831411"/>
                <a:gd name="connsiteX3" fmla="*/ 47694 w 1561485"/>
                <a:gd name="connsiteY3" fmla="*/ 831351 h 831411"/>
                <a:gd name="connsiteX4" fmla="*/ 23050 w 1561485"/>
                <a:gd name="connsiteY4" fmla="*/ 769062 h 831411"/>
                <a:gd name="connsiteX5" fmla="*/ 225049 w 1561485"/>
                <a:gd name="connsiteY5" fmla="*/ 133364 h 831411"/>
                <a:gd name="connsiteX6" fmla="*/ 552466 w 1561485"/>
                <a:gd name="connsiteY6" fmla="*/ 2110 h 831411"/>
                <a:gd name="connsiteX7" fmla="*/ 624912 w 1561485"/>
                <a:gd name="connsiteY7" fmla="*/ 398 h 831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61485" h="831411">
                  <a:moveTo>
                    <a:pt x="624912" y="398"/>
                  </a:moveTo>
                  <a:cubicBezTo>
                    <a:pt x="793782" y="6503"/>
                    <a:pt x="959160" y="83116"/>
                    <a:pt x="1073442" y="225092"/>
                  </a:cubicBezTo>
                  <a:lnTo>
                    <a:pt x="1561485" y="831411"/>
                  </a:lnTo>
                  <a:lnTo>
                    <a:pt x="47694" y="831351"/>
                  </a:lnTo>
                  <a:lnTo>
                    <a:pt x="23050" y="769062"/>
                  </a:lnTo>
                  <a:cubicBezTo>
                    <a:pt x="-41398" y="542916"/>
                    <a:pt x="30360" y="290077"/>
                    <a:pt x="225049" y="133364"/>
                  </a:cubicBezTo>
                  <a:cubicBezTo>
                    <a:pt x="322396" y="55008"/>
                    <a:pt x="436650" y="11811"/>
                    <a:pt x="552466" y="2110"/>
                  </a:cubicBezTo>
                  <a:cubicBezTo>
                    <a:pt x="576592" y="90"/>
                    <a:pt x="600789" y="-477"/>
                    <a:pt x="624912" y="398"/>
                  </a:cubicBezTo>
                  <a:close/>
                </a:path>
              </a:pathLst>
            </a:custGeom>
            <a:solidFill>
              <a:srgbClr val="FCD605">
                <a:alpha val="7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Freeform 6"/>
            <p:cNvSpPr/>
            <p:nvPr>
              <p:custDataLst>
                <p:tags r:id="rId3"/>
              </p:custDataLst>
            </p:nvPr>
          </p:nvSpPr>
          <p:spPr>
            <a:xfrm>
              <a:off x="11384870" y="5918505"/>
              <a:ext cx="831457" cy="939524"/>
            </a:xfrm>
            <a:custGeom>
              <a:avLst/>
              <a:gdLst>
                <a:gd name="connsiteX0" fmla="*/ 308457 w 831457"/>
                <a:gd name="connsiteY0" fmla="*/ 1184 h 939524"/>
                <a:gd name="connsiteX1" fmla="*/ 599262 w 831457"/>
                <a:gd name="connsiteY1" fmla="*/ 125599 h 939524"/>
                <a:gd name="connsiteX2" fmla="*/ 831457 w 831457"/>
                <a:gd name="connsiteY2" fmla="*/ 414067 h 939524"/>
                <a:gd name="connsiteX3" fmla="*/ 831389 w 831457"/>
                <a:gd name="connsiteY3" fmla="*/ 939466 h 939524"/>
                <a:gd name="connsiteX4" fmla="*/ 389533 w 831457"/>
                <a:gd name="connsiteY4" fmla="*/ 939524 h 939524"/>
                <a:gd name="connsiteX5" fmla="*/ 74427 w 831457"/>
                <a:gd name="connsiteY5" fmla="*/ 548052 h 939524"/>
                <a:gd name="connsiteX6" fmla="*/ 125673 w 831457"/>
                <a:gd name="connsiteY6" fmla="*/ 74477 h 939524"/>
                <a:gd name="connsiteX7" fmla="*/ 308457 w 831457"/>
                <a:gd name="connsiteY7" fmla="*/ 1184 h 9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1457" h="939524">
                  <a:moveTo>
                    <a:pt x="308457" y="1184"/>
                  </a:moveTo>
                  <a:cubicBezTo>
                    <a:pt x="416210" y="-7859"/>
                    <a:pt x="526370" y="35043"/>
                    <a:pt x="599262" y="125599"/>
                  </a:cubicBezTo>
                  <a:lnTo>
                    <a:pt x="831457" y="414067"/>
                  </a:lnTo>
                  <a:lnTo>
                    <a:pt x="831389" y="939466"/>
                  </a:lnTo>
                  <a:lnTo>
                    <a:pt x="389533" y="939524"/>
                  </a:lnTo>
                  <a:lnTo>
                    <a:pt x="74427" y="548052"/>
                  </a:lnTo>
                  <a:cubicBezTo>
                    <a:pt x="-42199" y="403162"/>
                    <a:pt x="-19256" y="191135"/>
                    <a:pt x="125673" y="74477"/>
                  </a:cubicBezTo>
                  <a:cubicBezTo>
                    <a:pt x="180021" y="30730"/>
                    <a:pt x="243805" y="6607"/>
                    <a:pt x="308457" y="1184"/>
                  </a:cubicBezTo>
                  <a:close/>
                </a:path>
              </a:pathLst>
            </a:custGeom>
            <a:solidFill>
              <a:srgbClr val="FDE45A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9" name="标题 2"/>
          <p:cNvSpPr>
            <a:spLocks noGrp="1"/>
          </p:cNvSpPr>
          <p:nvPr>
            <p:ph type="title" idx="4294967295"/>
            <p:custDataLst>
              <p:tags r:id="rId4"/>
            </p:custDataLst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批量处理</a:t>
            </a:r>
            <a:endParaRPr lang="zh-CN" altLang="en-US" sz="3400">
              <a:solidFill>
                <a:srgbClr val="A99002"/>
              </a:solidFill>
              <a:latin typeface="汉仪旗黑-85S" panose="00020600040101010101" pitchFamily="18" charset="-122"/>
              <a:ea typeface="汉仪旗黑-85S" panose="00020600040101010101" pitchFamily="18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4294967295"/>
            <p:custDataLst>
              <p:tags r:id="rId5"/>
            </p:custDataLst>
          </p:nvPr>
        </p:nvSpPr>
        <p:spPr>
          <a:xfrm>
            <a:off x="838200" y="1525905"/>
            <a:ext cx="10515600" cy="3661410"/>
          </a:xfrm>
        </p:spPr>
        <p:txBody>
          <a:bodyPr>
            <a:normAutofit/>
          </a:bodyPr>
          <a:lstStyle/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20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匹配爬虫获取的信息</a:t>
            </a:r>
            <a:endParaRPr lang="en-US" altLang="zh-CN" sz="2200">
              <a:solidFill>
                <a:srgbClr val="404040"/>
              </a:solidFill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20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查找和替换字符串</a:t>
            </a:r>
            <a:endParaRPr lang="zh-CN" altLang="en-US" sz="2200">
              <a:solidFill>
                <a:srgbClr val="404040"/>
              </a:solidFill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lvl="0" indent="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None/>
            </a:pPr>
            <a:endParaRPr lang="zh-CN" altLang="en-US" sz="2200">
              <a:solidFill>
                <a:srgbClr val="262626"/>
              </a:solidFill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6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0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3*i*1"/>
  <p:tag name="KSO_WM_UNIT_BK_DARK_LIGHT" val="2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3*i*2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3*i*3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3*i*4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3*i*5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10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4*i*1"/>
  <p:tag name="KSO_WM_UNIT_BK_DARK_LIGHT" val="2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18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19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20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21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23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24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5*i*1"/>
  <p:tag name="KSO_WM_UNIT_BK_DARK_LIGHT" val="2"/>
  <p:tag name="KSO_WM_UNIT_LAYERLEVEL" val="1"/>
  <p:tag name="KSO_WM_TAG_VERSION" val="1.0"/>
  <p:tag name="KSO_WM_BEAUTIFY_FLAG" val="#wm#"/>
</p:tagLst>
</file>

<file path=ppt/tags/tag125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28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29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30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31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32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33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34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6*i*1"/>
  <p:tag name="KSO_WM_UNIT_BK_DARK_LIGHT" val="2"/>
  <p:tag name="KSO_WM_UNIT_LAYERLEVEL" val="1"/>
  <p:tag name="KSO_WM_TAG_VERSION" val="1.0"/>
  <p:tag name="KSO_WM_BEAUTIFY_FLAG" val="#wm#"/>
</p:tagLst>
</file>

<file path=ppt/tags/tag135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38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39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40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41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42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43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44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7*i*1"/>
  <p:tag name="KSO_WM_UNIT_LAYERLEVEL" val="1"/>
  <p:tag name="KSO_WM_TAG_VERSION" val="1.0"/>
  <p:tag name="KSO_WM_BEAUTIFY_FLAG" val="#wm#"/>
</p:tagLst>
</file>

<file path=ppt/tags/tag145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7*i*2"/>
  <p:tag name="KSO_WM_UNIT_LAYERLEVEL" val="1"/>
  <p:tag name="KSO_WM_TAG_VERSION" val="1.0"/>
  <p:tag name="KSO_WM_BEAUTIFY_FLAG" val="#wm#"/>
</p:tagLst>
</file>

<file path=ppt/tags/tag146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7*i*3"/>
  <p:tag name="KSO_WM_UNIT_LAYERLEVEL" val="1"/>
  <p:tag name="KSO_WM_TAG_VERSION" val="1.0"/>
  <p:tag name="KSO_WM_BEAUTIFY_FLAG" val="#wm#"/>
</p:tagLst>
</file>

<file path=ppt/tags/tag147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7*i*1"/>
  <p:tag name="KSO_WM_UNIT_BK_DARK_LIGHT" val="2"/>
  <p:tag name="KSO_WM_UNIT_LAYERLEVEL" val="1"/>
  <p:tag name="KSO_WM_TAG_VERSION" val="1.0"/>
  <p:tag name="KSO_WM_BEAUTIFY_FLAG" val="#wm#"/>
</p:tagLst>
</file>

<file path=ppt/tags/tag148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49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50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51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52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53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54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55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56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8*i*1"/>
  <p:tag name="KSO_WM_UNIT_BK_DARK_LIGHT" val="2"/>
  <p:tag name="KSO_WM_UNIT_LAYERLEVEL" val="1"/>
  <p:tag name="KSO_WM_TAG_VERSION" val="1.0"/>
  <p:tag name="KSO_WM_BEAUTIFY_FLAG" val="#wm#"/>
</p:tagLst>
</file>

<file path=ppt/tags/tag157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8*i*1"/>
  <p:tag name="KSO_WM_UNIT_LAYERLEVEL" val="1"/>
  <p:tag name="KSO_WM_TAG_VERSION" val="1.0"/>
  <p:tag name="KSO_WM_BEAUTIFY_FLAG" val="#wm#"/>
</p:tagLst>
</file>

<file path=ppt/tags/tag158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8*i*2"/>
  <p:tag name="KSO_WM_UNIT_LAYERLEVEL" val="1"/>
  <p:tag name="KSO_WM_TAG_VERSION" val="1.0"/>
  <p:tag name="KSO_WM_BEAUTIFY_FLAG" val="#wm#"/>
</p:tagLst>
</file>

<file path=ppt/tags/tag159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8*i*3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60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8*i*4"/>
  <p:tag name="KSO_WM_UNIT_LAYERLEVEL" val="1"/>
  <p:tag name="KSO_WM_TAG_VERSION" val="1.0"/>
  <p:tag name="KSO_WM_BEAUTIFY_FLAG" val="#wm#"/>
</p:tagLst>
</file>

<file path=ppt/tags/tag161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8*i*5"/>
  <p:tag name="KSO_WM_UNIT_LAYERLEVEL" val="1"/>
  <p:tag name="KSO_WM_TAG_VERSION" val="1.0"/>
  <p:tag name="KSO_WM_BEAUTIFY_FLAG" val="#wm#"/>
</p:tagLst>
</file>

<file path=ppt/tags/tag162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63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64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65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66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542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542"/>
</p:tagLst>
</file>

<file path=ppt/tags/tag1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72.xml><?xml version="1.0" encoding="utf-8"?>
<p:tagLst xmlns:p="http://schemas.openxmlformats.org/presentationml/2006/main">
  <p:tag name="KSO_WM_TEMPLATE_SUBCATEGORY" val="0"/>
  <p:tag name="KSO_WM_TEMPLATE_COLOR_TYPE" val="1"/>
  <p:tag name="KSO_WM_TEMPLATE_MASTER_THUMB_INDEX" val="12"/>
  <p:tag name="KSO_WM_UNIT_SHOW_EDIT_AREA_INDICATION" val="0"/>
  <p:tag name="KSO_WM_TEMPLATE_THUMBS_INDEX" val="1、4、7、8、10、11、12、13、15"/>
  <p:tag name="KSO_WM_TAG_VERSION" val="1.0"/>
  <p:tag name="KSO_WM_BEAUTIFY_FLAG" val="#wm#"/>
  <p:tag name="KSO_WM_TEMPLATE_CATEGORY" val="custom"/>
  <p:tag name="KSO_WM_TEMPLATE_INDEX" val="20202542"/>
  <p:tag name="KSO_WM_TEMPLATE_MASTER_TYPE" val="1"/>
</p:tagLst>
</file>

<file path=ppt/tags/tag173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2_7*a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ISNUMDGMTITLE" val="0"/>
</p:tagLst>
</file>

<file path=ppt/tags/tag174.xml><?xml version="1.0" encoding="utf-8"?>
<p:tagLst xmlns:p="http://schemas.openxmlformats.org/presentationml/2006/main">
  <p:tag name="KSO_WM_SLIDE_ID" val="custom20202542_7"/>
  <p:tag name="KSO_WM_TEMPLATE_SUBCATEGORY" val="0"/>
  <p:tag name="KSO_WM_TEMPLATE_MASTER_TYPE" val="1"/>
  <p:tag name="KSO_WM_TEMPLATE_COLOR_TYPE" val="1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542"/>
  <p:tag name="KSO_WM_SLIDE_TYPE" val="sectionTitle"/>
  <p:tag name="KSO_WM_SLIDE_SUBTYPE" val="pureTxt"/>
  <p:tag name="KSO_WM_SLIDE_LAYOUT" val="a_e"/>
  <p:tag name="KSO_WM_SLIDE_LAYOUT_CNT" val="1_1"/>
</p:tagLst>
</file>

<file path=ppt/tags/tag175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176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-0.25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177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178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2_9*a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ISNUMDGMTITLE" val="0"/>
</p:tagLst>
</file>

<file path=ppt/tags/tag179.xml><?xml version="1.0" encoding="utf-8"?>
<p:tagLst xmlns:p="http://schemas.openxmlformats.org/presentationml/2006/main">
  <p:tag name="KSO_WM_UNIT_PRESET_TEXT" val="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&#10;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"/>
  <p:tag name="KSO_WM_UNIT_NOCLEAR" val="0"/>
  <p:tag name="KSO_WM_UNIT_VALUE" val="4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2542_9*f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SUBTYPE" val="a"/>
  <p:tag name="KSO_WM_UNIT_TEXT_FILL_FORE_SCHEMECOLOR_INDEX_BRIGHTNESS" val="0.15"/>
  <p:tag name="KSO_WM_UNIT_TEXT_FILL_FORE_SCHEMECOLOR_INDEX" val="13"/>
  <p:tag name="KSO_WM_UNIT_TEXT_FILL_TYPE" val="1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SLIDE_ID" val="custom20202542_9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9"/>
  <p:tag name="KSO_WM_SLIDE_SIZE" val="758*343"/>
  <p:tag name="KSO_WM_SLIDE_POSITION" val="100*98"/>
  <p:tag name="KSO_WM_TAG_VERSION" val="1.0"/>
  <p:tag name="KSO_WM_BEAUTIFY_FLAG" val="#wm#"/>
  <p:tag name="KSO_WM_TEMPLATE_CATEGORY" val="custom"/>
  <p:tag name="KSO_WM_TEMPLATE_INDEX" val="20202542"/>
  <p:tag name="KSO_WM_SLIDE_LAYOUT" val="a_f"/>
  <p:tag name="KSO_WM_SLIDE_LAYOUT_CNT" val="1_1"/>
  <p:tag name="KSO_WM_SLIDE_BK_DARK_LIGHT" val="2"/>
  <p:tag name="KSO_WM_SLIDE_BACKGROUND_TYPE" val="general"/>
</p:tagLst>
</file>

<file path=ppt/tags/tag181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182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-0.25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183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184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2_9*a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ISNUMDGMTITLE" val="0"/>
</p:tagLst>
</file>

<file path=ppt/tags/tag185.xml><?xml version="1.0" encoding="utf-8"?>
<p:tagLst xmlns:p="http://schemas.openxmlformats.org/presentationml/2006/main">
  <p:tag name="KSO_WM_SLIDE_ID" val="custom20202542_9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9"/>
  <p:tag name="KSO_WM_SLIDE_SIZE" val="758*343"/>
  <p:tag name="KSO_WM_SLIDE_POSITION" val="100*98"/>
  <p:tag name="KSO_WM_TAG_VERSION" val="1.0"/>
  <p:tag name="KSO_WM_BEAUTIFY_FLAG" val="#wm#"/>
  <p:tag name="KSO_WM_TEMPLATE_CATEGORY" val="custom"/>
  <p:tag name="KSO_WM_TEMPLATE_INDEX" val="20202542"/>
  <p:tag name="KSO_WM_SLIDE_LAYOUT" val="a_f"/>
  <p:tag name="KSO_WM_SLIDE_LAYOUT_CNT" val="1_1"/>
  <p:tag name="KSO_WM_SLIDE_BK_DARK_LIGHT" val="2"/>
  <p:tag name="KSO_WM_SLIDE_BACKGROUND_TYPE" val="general"/>
</p:tagLst>
</file>

<file path=ppt/tags/tag186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187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-0.25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188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189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2_9*a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ISNUMDGMTITLE" val="0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UNIT_PLACING_PICTURE_USER_VIEWPORT" val="{&quot;height&quot;:3204,&quot;width&quot;:18041}"/>
</p:tagLst>
</file>

<file path=ppt/tags/tag191.xml><?xml version="1.0" encoding="utf-8"?>
<p:tagLst xmlns:p="http://schemas.openxmlformats.org/presentationml/2006/main">
  <p:tag name="KSO_WM_SLIDE_ID" val="custom20202542_9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9"/>
  <p:tag name="KSO_WM_SLIDE_SIZE" val="758*343"/>
  <p:tag name="KSO_WM_SLIDE_POSITION" val="100*98"/>
  <p:tag name="KSO_WM_TAG_VERSION" val="1.0"/>
  <p:tag name="KSO_WM_BEAUTIFY_FLAG" val="#wm#"/>
  <p:tag name="KSO_WM_TEMPLATE_CATEGORY" val="custom"/>
  <p:tag name="KSO_WM_TEMPLATE_INDEX" val="20202542"/>
  <p:tag name="KSO_WM_SLIDE_LAYOUT" val="a_f"/>
  <p:tag name="KSO_WM_SLIDE_LAYOUT_CNT" val="1_1"/>
  <p:tag name="KSO_WM_SLIDE_BK_DARK_LIGHT" val="2"/>
  <p:tag name="KSO_WM_SLIDE_BACKGROUND_TYPE" val="general"/>
</p:tagLst>
</file>

<file path=ppt/tags/tag192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193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-0.25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194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195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2_9*a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ISNUMDGMTITLE" val="0"/>
</p:tagLst>
</file>

<file path=ppt/tags/tag196.xml><?xml version="1.0" encoding="utf-8"?>
<p:tagLst xmlns:p="http://schemas.openxmlformats.org/presentationml/2006/main">
  <p:tag name="KSO_WM_SLIDE_ID" val="custom20202542_9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9"/>
  <p:tag name="KSO_WM_SLIDE_SIZE" val="758*343"/>
  <p:tag name="KSO_WM_SLIDE_POSITION" val="100*98"/>
  <p:tag name="KSO_WM_TAG_VERSION" val="1.0"/>
  <p:tag name="KSO_WM_BEAUTIFY_FLAG" val="#wm#"/>
  <p:tag name="KSO_WM_TEMPLATE_CATEGORY" val="custom"/>
  <p:tag name="KSO_WM_TEMPLATE_INDEX" val="20202542"/>
  <p:tag name="KSO_WM_SLIDE_LAYOUT" val="a_f"/>
  <p:tag name="KSO_WM_SLIDE_LAYOUT_CNT" val="1_1"/>
  <p:tag name="KSO_WM_SLIDE_BK_DARK_LIGHT" val="2"/>
  <p:tag name="KSO_WM_SLIDE_BACKGROUND_TYPE" val="general"/>
</p:tagLst>
</file>

<file path=ppt/tags/tag197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198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-0.25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199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2_9*a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ISNUMDGMTITLE" val="0"/>
</p:tagLst>
</file>

<file path=ppt/tags/tag201.xml><?xml version="1.0" encoding="utf-8"?>
<p:tagLst xmlns:p="http://schemas.openxmlformats.org/presentationml/2006/main">
  <p:tag name="KSO_WM_UNIT_PRESET_TEXT" val="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&#10;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"/>
  <p:tag name="KSO_WM_UNIT_NOCLEAR" val="0"/>
  <p:tag name="KSO_WM_UNIT_VALUE" val="4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2542_9*f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SUBTYPE" val="a"/>
  <p:tag name="KSO_WM_UNIT_TEXT_FILL_FORE_SCHEMECOLOR_INDEX_BRIGHTNESS" val="0.15"/>
  <p:tag name="KSO_WM_UNIT_TEXT_FILL_FORE_SCHEMECOLOR_INDEX" val="13"/>
  <p:tag name="KSO_WM_UNIT_TEXT_FILL_TYPE" val="1"/>
</p:tagLst>
</file>

<file path=ppt/tags/tag202.xml><?xml version="1.0" encoding="utf-8"?>
<p:tagLst xmlns:p="http://schemas.openxmlformats.org/presentationml/2006/main">
  <p:tag name="KSO_WM_SLIDE_ID" val="custom20202542_9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9"/>
  <p:tag name="KSO_WM_SLIDE_SIZE" val="758*343"/>
  <p:tag name="KSO_WM_SLIDE_POSITION" val="100*98"/>
  <p:tag name="KSO_WM_TAG_VERSION" val="1.0"/>
  <p:tag name="KSO_WM_BEAUTIFY_FLAG" val="#wm#"/>
  <p:tag name="KSO_WM_TEMPLATE_CATEGORY" val="custom"/>
  <p:tag name="KSO_WM_TEMPLATE_INDEX" val="20202542"/>
  <p:tag name="KSO_WM_SLIDE_LAYOUT" val="a_f"/>
  <p:tag name="KSO_WM_SLIDE_LAYOUT_CNT" val="1_1"/>
  <p:tag name="KSO_WM_SLIDE_BK_DARK_LIGHT" val="2"/>
  <p:tag name="KSO_WM_SLIDE_BACKGROUND_TYPE" val="general"/>
</p:tagLst>
</file>

<file path=ppt/tags/tag203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204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-0.25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205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206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2_9*a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ISNUMDGMTITLE" val="0"/>
</p:tagLst>
</file>

<file path=ppt/tags/tag207.xml><?xml version="1.0" encoding="utf-8"?>
<p:tagLst xmlns:p="http://schemas.openxmlformats.org/presentationml/2006/main">
  <p:tag name="KSO_WM_UNIT_PRESET_TEXT" val="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&#10;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"/>
  <p:tag name="KSO_WM_UNIT_NOCLEAR" val="0"/>
  <p:tag name="KSO_WM_UNIT_VALUE" val="4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2542_9*f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SUBTYPE" val="a"/>
  <p:tag name="KSO_WM_UNIT_TEXT_FILL_FORE_SCHEMECOLOR_INDEX_BRIGHTNESS" val="0.15"/>
  <p:tag name="KSO_WM_UNIT_TEXT_FILL_FORE_SCHEMECOLOR_INDEX" val="13"/>
  <p:tag name="KSO_WM_UNIT_TEXT_FILL_TYPE" val="1"/>
</p:tagLst>
</file>

<file path=ppt/tags/tag208.xml><?xml version="1.0" encoding="utf-8"?>
<p:tagLst xmlns:p="http://schemas.openxmlformats.org/presentationml/2006/main">
  <p:tag name="KSO_WM_SLIDE_ID" val="custom20202542_9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9"/>
  <p:tag name="KSO_WM_SLIDE_SIZE" val="758*343"/>
  <p:tag name="KSO_WM_SLIDE_POSITION" val="100*98"/>
  <p:tag name="KSO_WM_TAG_VERSION" val="1.0"/>
  <p:tag name="KSO_WM_BEAUTIFY_FLAG" val="#wm#"/>
  <p:tag name="KSO_WM_TEMPLATE_CATEGORY" val="custom"/>
  <p:tag name="KSO_WM_TEMPLATE_INDEX" val="20202542"/>
  <p:tag name="KSO_WM_SLIDE_LAYOUT" val="a_f"/>
  <p:tag name="KSO_WM_SLIDE_LAYOUT_CNT" val="1_1"/>
  <p:tag name="KSO_WM_SLIDE_BK_DARK_LIGHT" val="2"/>
  <p:tag name="KSO_WM_SLIDE_BACKGROUND_TYPE" val="general"/>
</p:tagLst>
</file>

<file path=ppt/tags/tag209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-0.25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211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212.xml><?xml version="1.0" encoding="utf-8"?>
<p:tagLst xmlns:p="http://schemas.openxmlformats.org/presentationml/2006/main">
  <p:tag name="KSO_WM_UNIT_PRESET_TEXT" val="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&#10;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"/>
  <p:tag name="KSO_WM_UNIT_NOCLEAR" val="0"/>
  <p:tag name="KSO_WM_UNIT_VALUE" val="4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2542_9*f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SUBTYPE" val="a"/>
  <p:tag name="KSO_WM_UNIT_TEXT_FILL_FORE_SCHEMECOLOR_INDEX_BRIGHTNESS" val="0.15"/>
  <p:tag name="KSO_WM_UNIT_TEXT_FILL_FORE_SCHEMECOLOR_INDEX" val="13"/>
  <p:tag name="KSO_WM_UNIT_TEXT_FILL_TYPE" val="1"/>
</p:tagLst>
</file>

<file path=ppt/tags/tag213.xml><?xml version="1.0" encoding="utf-8"?>
<p:tagLst xmlns:p="http://schemas.openxmlformats.org/presentationml/2006/main">
  <p:tag name="KSO_WM_SLIDE_ID" val="custom20202542_9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9"/>
  <p:tag name="KSO_WM_SLIDE_SIZE" val="758*343"/>
  <p:tag name="KSO_WM_SLIDE_POSITION" val="100*98"/>
  <p:tag name="KSO_WM_TAG_VERSION" val="1.0"/>
  <p:tag name="KSO_WM_BEAUTIFY_FLAG" val="#wm#"/>
  <p:tag name="KSO_WM_TEMPLATE_CATEGORY" val="custom"/>
  <p:tag name="KSO_WM_TEMPLATE_INDEX" val="20202542"/>
  <p:tag name="KSO_WM_SLIDE_LAYOUT" val="a_f"/>
  <p:tag name="KSO_WM_SLIDE_LAYOUT_CNT" val="1_1"/>
  <p:tag name="KSO_WM_SLIDE_BK_DARK_LIGHT" val="2"/>
  <p:tag name="KSO_WM_SLIDE_BACKGROUND_TYPE" val="general"/>
</p:tagLst>
</file>

<file path=ppt/tags/tag214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215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-0.25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216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217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2_9*a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ISNUMDGMTITLE" val="0"/>
</p:tagLst>
</file>

<file path=ppt/tags/tag218.xml><?xml version="1.0" encoding="utf-8"?>
<p:tagLst xmlns:p="http://schemas.openxmlformats.org/presentationml/2006/main">
  <p:tag name="KSO_WM_UNIT_PRESET_TEXT" val="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&#10;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"/>
  <p:tag name="KSO_WM_UNIT_NOCLEAR" val="0"/>
  <p:tag name="KSO_WM_UNIT_VALUE" val="4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2542_9*f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SUBTYPE" val="a"/>
  <p:tag name="KSO_WM_UNIT_TEXT_FILL_FORE_SCHEMECOLOR_INDEX_BRIGHTNESS" val="0.15"/>
  <p:tag name="KSO_WM_UNIT_TEXT_FILL_FORE_SCHEMECOLOR_INDEX" val="13"/>
  <p:tag name="KSO_WM_UNIT_TEXT_FILL_TYPE" val="1"/>
</p:tagLst>
</file>

<file path=ppt/tags/tag219.xml><?xml version="1.0" encoding="utf-8"?>
<p:tagLst xmlns:p="http://schemas.openxmlformats.org/presentationml/2006/main">
  <p:tag name="KSO_WM_SLIDE_ID" val="custom20202542_9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9"/>
  <p:tag name="KSO_WM_SLIDE_SIZE" val="758*343"/>
  <p:tag name="KSO_WM_SLIDE_POSITION" val="100*98"/>
  <p:tag name="KSO_WM_TAG_VERSION" val="1.0"/>
  <p:tag name="KSO_WM_BEAUTIFY_FLAG" val="#wm#"/>
  <p:tag name="KSO_WM_TEMPLATE_CATEGORY" val="custom"/>
  <p:tag name="KSO_WM_TEMPLATE_INDEX" val="20202542"/>
  <p:tag name="KSO_WM_SLIDE_LAYOUT" val="a_f"/>
  <p:tag name="KSO_WM_SLIDE_LAYOUT_CNT" val="1_1"/>
  <p:tag name="KSO_WM_SLIDE_BK_DARK_LIGHT" val="2"/>
  <p:tag name="KSO_WM_SLIDE_BACKGROUND_TYPE" val="general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221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-0.25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222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223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2_9*a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ISNUMDGMTITLE" val="0"/>
</p:tagLst>
</file>

<file path=ppt/tags/tag224.xml><?xml version="1.0" encoding="utf-8"?>
<p:tagLst xmlns:p="http://schemas.openxmlformats.org/presentationml/2006/main">
  <p:tag name="KSO_WM_UNIT_PRESET_TEXT" val="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&#10;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"/>
  <p:tag name="KSO_WM_UNIT_NOCLEAR" val="0"/>
  <p:tag name="KSO_WM_UNIT_VALUE" val="4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2542_9*f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SUBTYPE" val="a"/>
  <p:tag name="KSO_WM_UNIT_TEXT_FILL_FORE_SCHEMECOLOR_INDEX_BRIGHTNESS" val="0.15"/>
  <p:tag name="KSO_WM_UNIT_TEXT_FILL_FORE_SCHEMECOLOR_INDEX" val="13"/>
  <p:tag name="KSO_WM_UNIT_TEXT_FILL_TYPE" val="1"/>
</p:tagLst>
</file>

<file path=ppt/tags/tag225.xml><?xml version="1.0" encoding="utf-8"?>
<p:tagLst xmlns:p="http://schemas.openxmlformats.org/presentationml/2006/main">
  <p:tag name="KSO_WM_SLIDE_ID" val="custom20202542_9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9"/>
  <p:tag name="KSO_WM_SLIDE_SIZE" val="758*343"/>
  <p:tag name="KSO_WM_SLIDE_POSITION" val="100*98"/>
  <p:tag name="KSO_WM_TAG_VERSION" val="1.0"/>
  <p:tag name="KSO_WM_BEAUTIFY_FLAG" val="#wm#"/>
  <p:tag name="KSO_WM_TEMPLATE_CATEGORY" val="custom"/>
  <p:tag name="KSO_WM_TEMPLATE_INDEX" val="20202542"/>
  <p:tag name="KSO_WM_SLIDE_LAYOUT" val="a_f"/>
  <p:tag name="KSO_WM_SLIDE_LAYOUT_CNT" val="1_1"/>
  <p:tag name="KSO_WM_SLIDE_BK_DARK_LIGHT" val="2"/>
  <p:tag name="KSO_WM_SLIDE_BACKGROUND_TYPE" val="general"/>
</p:tagLst>
</file>

<file path=ppt/tags/tag226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227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-0.25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228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229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2_9*a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ISNUMDGMTITLE" val="0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UNIT_PRESET_TEXT" val="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&#10;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"/>
  <p:tag name="KSO_WM_UNIT_NOCLEAR" val="0"/>
  <p:tag name="KSO_WM_UNIT_VALUE" val="4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2542_9*f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SUBTYPE" val="a"/>
  <p:tag name="KSO_WM_UNIT_TEXT_FILL_FORE_SCHEMECOLOR_INDEX_BRIGHTNESS" val="0.15"/>
  <p:tag name="KSO_WM_UNIT_TEXT_FILL_FORE_SCHEMECOLOR_INDEX" val="13"/>
  <p:tag name="KSO_WM_UNIT_TEXT_FILL_TYPE" val="1"/>
</p:tagLst>
</file>

<file path=ppt/tags/tag231.xml><?xml version="1.0" encoding="utf-8"?>
<p:tagLst xmlns:p="http://schemas.openxmlformats.org/presentationml/2006/main">
  <p:tag name="KSO_WM_SLIDE_ID" val="custom20202542_9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9"/>
  <p:tag name="KSO_WM_SLIDE_SIZE" val="758*343"/>
  <p:tag name="KSO_WM_SLIDE_POSITION" val="100*98"/>
  <p:tag name="KSO_WM_TAG_VERSION" val="1.0"/>
  <p:tag name="KSO_WM_BEAUTIFY_FLAG" val="#wm#"/>
  <p:tag name="KSO_WM_TEMPLATE_CATEGORY" val="custom"/>
  <p:tag name="KSO_WM_TEMPLATE_INDEX" val="20202542"/>
  <p:tag name="KSO_WM_SLIDE_LAYOUT" val="a_f"/>
  <p:tag name="KSO_WM_SLIDE_LAYOUT_CNT" val="1_1"/>
  <p:tag name="KSO_WM_SLIDE_BK_DARK_LIGHT" val="2"/>
  <p:tag name="KSO_WM_SLIDE_BACKGROUND_TYPE" val="general"/>
</p:tagLst>
</file>

<file path=ppt/tags/tag232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233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-0.25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234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235.xml><?xml version="1.0" encoding="utf-8"?>
<p:tagLst xmlns:p="http://schemas.openxmlformats.org/presentationml/2006/main">
  <p:tag name="KSO_WM_UNIT_PRESET_TEXT" val="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&#10;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"/>
  <p:tag name="KSO_WM_UNIT_NOCLEAR" val="0"/>
  <p:tag name="KSO_WM_UNIT_VALUE" val="4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2542_9*f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SUBTYPE" val="a"/>
  <p:tag name="KSO_WM_UNIT_TEXT_FILL_FORE_SCHEMECOLOR_INDEX_BRIGHTNESS" val="0.15"/>
  <p:tag name="KSO_WM_UNIT_TEXT_FILL_FORE_SCHEMECOLOR_INDEX" val="13"/>
  <p:tag name="KSO_WM_UNIT_TEXT_FILL_TYPE" val="1"/>
</p:tagLst>
</file>

<file path=ppt/tags/tag236.xml><?xml version="1.0" encoding="utf-8"?>
<p:tagLst xmlns:p="http://schemas.openxmlformats.org/presentationml/2006/main">
  <p:tag name="KSO_WM_SLIDE_ID" val="custom20202542_9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9"/>
  <p:tag name="KSO_WM_SLIDE_SIZE" val="758*343"/>
  <p:tag name="KSO_WM_SLIDE_POSITION" val="100*98"/>
  <p:tag name="KSO_WM_TAG_VERSION" val="1.0"/>
  <p:tag name="KSO_WM_BEAUTIFY_FLAG" val="#wm#"/>
  <p:tag name="KSO_WM_TEMPLATE_CATEGORY" val="custom"/>
  <p:tag name="KSO_WM_TEMPLATE_INDEX" val="20202542"/>
  <p:tag name="KSO_WM_SLIDE_LAYOUT" val="a_f"/>
  <p:tag name="KSO_WM_SLIDE_LAYOUT_CNT" val="1_1"/>
  <p:tag name="KSO_WM_SLIDE_BK_DARK_LIGHT" val="2"/>
  <p:tag name="KSO_WM_SLIDE_BACKGROUND_TYPE" val="general"/>
</p:tagLst>
</file>

<file path=ppt/tags/tag237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2_7*a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ISNUMDGMTITLE" val="0"/>
</p:tagLst>
</file>

<file path=ppt/tags/tag238.xml><?xml version="1.0" encoding="utf-8"?>
<p:tagLst xmlns:p="http://schemas.openxmlformats.org/presentationml/2006/main">
  <p:tag name="KSO_WM_SLIDE_ID" val="custom20202542_7"/>
  <p:tag name="KSO_WM_TEMPLATE_SUBCATEGORY" val="0"/>
  <p:tag name="KSO_WM_TEMPLATE_MASTER_TYPE" val="1"/>
  <p:tag name="KSO_WM_TEMPLATE_COLOR_TYPE" val="1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542"/>
  <p:tag name="KSO_WM_SLIDE_TYPE" val="sectionTitle"/>
  <p:tag name="KSO_WM_SLIDE_SUBTYPE" val="pureTxt"/>
  <p:tag name="KSO_WM_SLIDE_LAYOUT" val="a_e"/>
  <p:tag name="KSO_WM_SLIDE_LAYOUT_CNT" val="1_1"/>
</p:tagLst>
</file>

<file path=ppt/tags/tag239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-0.25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241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242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2_9*a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ISNUMDGMTITLE" val="0"/>
</p:tagLst>
</file>

<file path=ppt/tags/tag243.xml><?xml version="1.0" encoding="utf-8"?>
<p:tagLst xmlns:p="http://schemas.openxmlformats.org/presentationml/2006/main">
  <p:tag name="KSO_WM_UNIT_PRESET_TEXT" val="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&#10;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"/>
  <p:tag name="KSO_WM_UNIT_NOCLEAR" val="0"/>
  <p:tag name="KSO_WM_UNIT_VALUE" val="4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2542_9*f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SUBTYPE" val="a"/>
  <p:tag name="KSO_WM_UNIT_TEXT_FILL_FORE_SCHEMECOLOR_INDEX_BRIGHTNESS" val="0.15"/>
  <p:tag name="KSO_WM_UNIT_TEXT_FILL_FORE_SCHEMECOLOR_INDEX" val="13"/>
  <p:tag name="KSO_WM_UNIT_TEXT_FILL_TYPE" val="1"/>
</p:tagLst>
</file>

<file path=ppt/tags/tag244.xml><?xml version="1.0" encoding="utf-8"?>
<p:tagLst xmlns:p="http://schemas.openxmlformats.org/presentationml/2006/main">
  <p:tag name="KSO_WM_SLIDE_ID" val="custom20202542_9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9"/>
  <p:tag name="KSO_WM_SLIDE_SIZE" val="758*343"/>
  <p:tag name="KSO_WM_SLIDE_POSITION" val="100*98"/>
  <p:tag name="KSO_WM_TAG_VERSION" val="1.0"/>
  <p:tag name="KSO_WM_BEAUTIFY_FLAG" val="#wm#"/>
  <p:tag name="KSO_WM_TEMPLATE_CATEGORY" val="custom"/>
  <p:tag name="KSO_WM_TEMPLATE_INDEX" val="20202542"/>
  <p:tag name="KSO_WM_SLIDE_LAYOUT" val="a_f"/>
  <p:tag name="KSO_WM_SLIDE_LAYOUT_CNT" val="1_1"/>
  <p:tag name="KSO_WM_SLIDE_BK_DARK_LIGHT" val="2"/>
  <p:tag name="KSO_WM_SLIDE_BACKGROUND_TYPE" val="general"/>
</p:tagLst>
</file>

<file path=ppt/tags/tag245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246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-0.25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247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248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2_9*a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ISNUMDGMTITLE" val="0"/>
</p:tagLst>
</file>

<file path=ppt/tags/tag249.xml><?xml version="1.0" encoding="utf-8"?>
<p:tagLst xmlns:p="http://schemas.openxmlformats.org/presentationml/2006/main">
  <p:tag name="KSO_WM_UNIT_PRESET_TEXT" val="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&#10;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"/>
  <p:tag name="KSO_WM_UNIT_NOCLEAR" val="0"/>
  <p:tag name="KSO_WM_UNIT_VALUE" val="4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2542_9*f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SUBTYPE" val="a"/>
  <p:tag name="KSO_WM_UNIT_TEXT_FILL_FORE_SCHEMECOLOR_INDEX_BRIGHTNESS" val="0.15"/>
  <p:tag name="KSO_WM_UNIT_TEXT_FILL_FORE_SCHEMECOLOR_INDEX" val="13"/>
  <p:tag name="KSO_WM_UNIT_TEXT_FILL_TYPE" val="1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50.xml><?xml version="1.0" encoding="utf-8"?>
<p:tagLst xmlns:p="http://schemas.openxmlformats.org/presentationml/2006/main">
  <p:tag name="KSO_WM_SLIDE_ID" val="custom20202542_9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9"/>
  <p:tag name="KSO_WM_SLIDE_SIZE" val="758*343"/>
  <p:tag name="KSO_WM_SLIDE_POSITION" val="100*98"/>
  <p:tag name="KSO_WM_TAG_VERSION" val="1.0"/>
  <p:tag name="KSO_WM_BEAUTIFY_FLAG" val="#wm#"/>
  <p:tag name="KSO_WM_TEMPLATE_CATEGORY" val="custom"/>
  <p:tag name="KSO_WM_TEMPLATE_INDEX" val="20202542"/>
  <p:tag name="KSO_WM_SLIDE_LAYOUT" val="a_f"/>
  <p:tag name="KSO_WM_SLIDE_LAYOUT_CNT" val="1_1"/>
  <p:tag name="KSO_WM_SLIDE_BK_DARK_LIGHT" val="2"/>
  <p:tag name="KSO_WM_SLIDE_BACKGROUND_TYPE" val="general"/>
</p:tagLst>
</file>

<file path=ppt/tags/tag251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252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-0.25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253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254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2_9*a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ISNUMDGMTITLE" val="0"/>
</p:tagLst>
</file>

<file path=ppt/tags/tag255.xml><?xml version="1.0" encoding="utf-8"?>
<p:tagLst xmlns:p="http://schemas.openxmlformats.org/presentationml/2006/main">
  <p:tag name="KSO_WM_UNIT_PRESET_TEXT" val="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&#10;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"/>
  <p:tag name="KSO_WM_UNIT_NOCLEAR" val="0"/>
  <p:tag name="KSO_WM_UNIT_VALUE" val="4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2542_9*f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SUBTYPE" val="a"/>
  <p:tag name="KSO_WM_UNIT_TEXT_FILL_FORE_SCHEMECOLOR_INDEX_BRIGHTNESS" val="0.15"/>
  <p:tag name="KSO_WM_UNIT_TEXT_FILL_FORE_SCHEMECOLOR_INDEX" val="13"/>
  <p:tag name="KSO_WM_UNIT_TEXT_FILL_TYPE" val="1"/>
</p:tagLst>
</file>

<file path=ppt/tags/tag256.xml><?xml version="1.0" encoding="utf-8"?>
<p:tagLst xmlns:p="http://schemas.openxmlformats.org/presentationml/2006/main">
  <p:tag name="KSO_WM_SLIDE_ID" val="custom20202542_9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9"/>
  <p:tag name="KSO_WM_SLIDE_SIZE" val="758*343"/>
  <p:tag name="KSO_WM_SLIDE_POSITION" val="100*98"/>
  <p:tag name="KSO_WM_TAG_VERSION" val="1.0"/>
  <p:tag name="KSO_WM_BEAUTIFY_FLAG" val="#wm#"/>
  <p:tag name="KSO_WM_TEMPLATE_CATEGORY" val="custom"/>
  <p:tag name="KSO_WM_TEMPLATE_INDEX" val="20202542"/>
  <p:tag name="KSO_WM_SLIDE_LAYOUT" val="a_f"/>
  <p:tag name="KSO_WM_SLIDE_LAYOUT_CNT" val="1_1"/>
  <p:tag name="KSO_WM_SLIDE_BK_DARK_LIGHT" val="2"/>
  <p:tag name="KSO_WM_SLIDE_BACKGROUND_TYPE" val="general"/>
</p:tagLst>
</file>

<file path=ppt/tags/tag257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258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-0.25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259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0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2_9*a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ISNUMDGMTITLE" val="0"/>
</p:tagLst>
</file>

<file path=ppt/tags/tag261.xml><?xml version="1.0" encoding="utf-8"?>
<p:tagLst xmlns:p="http://schemas.openxmlformats.org/presentationml/2006/main">
  <p:tag name="KSO_WM_UNIT_PRESET_TEXT" val="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&#10;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"/>
  <p:tag name="KSO_WM_UNIT_NOCLEAR" val="0"/>
  <p:tag name="KSO_WM_UNIT_VALUE" val="4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2542_9*f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SUBTYPE" val="a"/>
  <p:tag name="KSO_WM_UNIT_TEXT_FILL_FORE_SCHEMECOLOR_INDEX_BRIGHTNESS" val="0.15"/>
  <p:tag name="KSO_WM_UNIT_TEXT_FILL_FORE_SCHEMECOLOR_INDEX" val="13"/>
  <p:tag name="KSO_WM_UNIT_TEXT_FILL_TYPE" val="1"/>
</p:tagLst>
</file>

<file path=ppt/tags/tag262.xml><?xml version="1.0" encoding="utf-8"?>
<p:tagLst xmlns:p="http://schemas.openxmlformats.org/presentationml/2006/main">
  <p:tag name="KSO_WM_SLIDE_ID" val="custom20202542_9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9"/>
  <p:tag name="KSO_WM_SLIDE_SIZE" val="758*343"/>
  <p:tag name="KSO_WM_SLIDE_POSITION" val="100*98"/>
  <p:tag name="KSO_WM_TAG_VERSION" val="1.0"/>
  <p:tag name="KSO_WM_BEAUTIFY_FLAG" val="#wm#"/>
  <p:tag name="KSO_WM_TEMPLATE_CATEGORY" val="custom"/>
  <p:tag name="KSO_WM_TEMPLATE_INDEX" val="20202542"/>
  <p:tag name="KSO_WM_SLIDE_LAYOUT" val="a_f"/>
  <p:tag name="KSO_WM_SLIDE_LAYOUT_CNT" val="1_1"/>
  <p:tag name="KSO_WM_SLIDE_BK_DARK_LIGHT" val="2"/>
  <p:tag name="KSO_WM_SLIDE_BACKGROUND_TYPE" val="general"/>
</p:tagLst>
</file>

<file path=ppt/tags/tag263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264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-0.25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265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266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2_9*a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ISNUMDGMTITLE" val="0"/>
</p:tagLst>
</file>

<file path=ppt/tags/tag267.xml><?xml version="1.0" encoding="utf-8"?>
<p:tagLst xmlns:p="http://schemas.openxmlformats.org/presentationml/2006/main">
  <p:tag name="KSO_WM_UNIT_PRESET_TEXT" val="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&#10;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"/>
  <p:tag name="KSO_WM_UNIT_NOCLEAR" val="0"/>
  <p:tag name="KSO_WM_UNIT_VALUE" val="4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2542_9*f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SUBTYPE" val="a"/>
  <p:tag name="KSO_WM_UNIT_TEXT_FILL_FORE_SCHEMECOLOR_INDEX_BRIGHTNESS" val="0.15"/>
  <p:tag name="KSO_WM_UNIT_TEXT_FILL_FORE_SCHEMECOLOR_INDEX" val="13"/>
  <p:tag name="KSO_WM_UNIT_TEXT_FILL_TYPE" val="1"/>
</p:tagLst>
</file>

<file path=ppt/tags/tag268.xml><?xml version="1.0" encoding="utf-8"?>
<p:tagLst xmlns:p="http://schemas.openxmlformats.org/presentationml/2006/main">
  <p:tag name="KSO_WM_SLIDE_ID" val="custom20202542_9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9"/>
  <p:tag name="KSO_WM_SLIDE_SIZE" val="758*343"/>
  <p:tag name="KSO_WM_SLIDE_POSITION" val="100*98"/>
  <p:tag name="KSO_WM_TAG_VERSION" val="1.0"/>
  <p:tag name="KSO_WM_BEAUTIFY_FLAG" val="#wm#"/>
  <p:tag name="KSO_WM_TEMPLATE_CATEGORY" val="custom"/>
  <p:tag name="KSO_WM_TEMPLATE_INDEX" val="20202542"/>
  <p:tag name="KSO_WM_SLIDE_LAYOUT" val="a_f"/>
  <p:tag name="KSO_WM_SLIDE_LAYOUT_CNT" val="1_1"/>
  <p:tag name="KSO_WM_SLIDE_BK_DARK_LIGHT" val="2"/>
  <p:tag name="KSO_WM_SLIDE_BACKGROUND_TYPE" val="general"/>
</p:tagLst>
</file>

<file path=ppt/tags/tag269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70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-0.25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271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272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2_9*a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ISNUMDGMTITLE" val="0"/>
</p:tagLst>
</file>

<file path=ppt/tags/tag273.xml><?xml version="1.0" encoding="utf-8"?>
<p:tagLst xmlns:p="http://schemas.openxmlformats.org/presentationml/2006/main">
  <p:tag name="KSO_WM_UNIT_PRESET_TEXT" val="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&#10;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"/>
  <p:tag name="KSO_WM_UNIT_NOCLEAR" val="0"/>
  <p:tag name="KSO_WM_UNIT_VALUE" val="4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2542_9*f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SUBTYPE" val="a"/>
  <p:tag name="KSO_WM_UNIT_TEXT_FILL_FORE_SCHEMECOLOR_INDEX_BRIGHTNESS" val="0.15"/>
  <p:tag name="KSO_WM_UNIT_TEXT_FILL_FORE_SCHEMECOLOR_INDEX" val="13"/>
  <p:tag name="KSO_WM_UNIT_TEXT_FILL_TYPE" val="1"/>
</p:tagLst>
</file>

<file path=ppt/tags/tag274.xml><?xml version="1.0" encoding="utf-8"?>
<p:tagLst xmlns:p="http://schemas.openxmlformats.org/presentationml/2006/main">
  <p:tag name="KSO_WM_SLIDE_ID" val="custom20202542_9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9"/>
  <p:tag name="KSO_WM_SLIDE_SIZE" val="758*343"/>
  <p:tag name="KSO_WM_SLIDE_POSITION" val="100*98"/>
  <p:tag name="KSO_WM_TAG_VERSION" val="1.0"/>
  <p:tag name="KSO_WM_BEAUTIFY_FLAG" val="#wm#"/>
  <p:tag name="KSO_WM_TEMPLATE_CATEGORY" val="custom"/>
  <p:tag name="KSO_WM_TEMPLATE_INDEX" val="20202542"/>
  <p:tag name="KSO_WM_SLIDE_LAYOUT" val="a_f"/>
  <p:tag name="KSO_WM_SLIDE_LAYOUT_CNT" val="1_1"/>
  <p:tag name="KSO_WM_SLIDE_BK_DARK_LIGHT" val="2"/>
  <p:tag name="KSO_WM_SLIDE_BACKGROUND_TYPE" val="general"/>
</p:tagLst>
</file>

<file path=ppt/tags/tag275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276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-0.25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277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278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2_9*a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ISNUMDGMTITLE" val="0"/>
</p:tagLst>
</file>

<file path=ppt/tags/tag279.xml><?xml version="1.0" encoding="utf-8"?>
<p:tagLst xmlns:p="http://schemas.openxmlformats.org/presentationml/2006/main">
  <p:tag name="KSO_WM_UNIT_PRESET_TEXT" val="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&#10;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"/>
  <p:tag name="KSO_WM_UNIT_NOCLEAR" val="0"/>
  <p:tag name="KSO_WM_UNIT_VALUE" val="4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2542_9*f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SUBTYPE" val="a"/>
  <p:tag name="KSO_WM_UNIT_TEXT_FILL_FORE_SCHEMECOLOR_INDEX_BRIGHTNESS" val="0.15"/>
  <p:tag name="KSO_WM_UNIT_TEXT_FILL_FORE_SCHEMECOLOR_INDEX" val="13"/>
  <p:tag name="KSO_WM_UNIT_TEXT_FILL_TYPE" val="1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80.xml><?xml version="1.0" encoding="utf-8"?>
<p:tagLst xmlns:p="http://schemas.openxmlformats.org/presentationml/2006/main">
  <p:tag name="KSO_WM_SLIDE_ID" val="custom20202542_9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9"/>
  <p:tag name="KSO_WM_SLIDE_SIZE" val="758*343"/>
  <p:tag name="KSO_WM_SLIDE_POSITION" val="100*98"/>
  <p:tag name="KSO_WM_TAG_VERSION" val="1.0"/>
  <p:tag name="KSO_WM_BEAUTIFY_FLAG" val="#wm#"/>
  <p:tag name="KSO_WM_TEMPLATE_CATEGORY" val="custom"/>
  <p:tag name="KSO_WM_TEMPLATE_INDEX" val="20202542"/>
  <p:tag name="KSO_WM_SLIDE_LAYOUT" val="a_f"/>
  <p:tag name="KSO_WM_SLIDE_LAYOUT_CNT" val="1_1"/>
  <p:tag name="KSO_WM_SLIDE_BK_DARK_LIGHT" val="2"/>
  <p:tag name="KSO_WM_SLIDE_BACKGROUND_TYPE" val="general"/>
</p:tagLst>
</file>

<file path=ppt/tags/tag281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282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-0.25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283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284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2_9*a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ISNUMDGMTITLE" val="0"/>
</p:tagLst>
</file>

<file path=ppt/tags/tag285.xml><?xml version="1.0" encoding="utf-8"?>
<p:tagLst xmlns:p="http://schemas.openxmlformats.org/presentationml/2006/main">
  <p:tag name="KSO_WM_UNIT_PRESET_TEXT" val="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&#10;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"/>
  <p:tag name="KSO_WM_UNIT_NOCLEAR" val="0"/>
  <p:tag name="KSO_WM_UNIT_VALUE" val="4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2542_9*f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SUBTYPE" val="a"/>
  <p:tag name="KSO_WM_UNIT_TEXT_FILL_FORE_SCHEMECOLOR_INDEX_BRIGHTNESS" val="0.15"/>
  <p:tag name="KSO_WM_UNIT_TEXT_FILL_FORE_SCHEMECOLOR_INDEX" val="13"/>
  <p:tag name="KSO_WM_UNIT_TEXT_FILL_TYPE" val="1"/>
</p:tagLst>
</file>

<file path=ppt/tags/tag286.xml><?xml version="1.0" encoding="utf-8"?>
<p:tagLst xmlns:p="http://schemas.openxmlformats.org/presentationml/2006/main">
  <p:tag name="KSO_WM_SLIDE_ID" val="custom20202542_9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9"/>
  <p:tag name="KSO_WM_SLIDE_SIZE" val="758*343"/>
  <p:tag name="KSO_WM_SLIDE_POSITION" val="100*98"/>
  <p:tag name="KSO_WM_TAG_VERSION" val="1.0"/>
  <p:tag name="KSO_WM_BEAUTIFY_FLAG" val="#wm#"/>
  <p:tag name="KSO_WM_TEMPLATE_CATEGORY" val="custom"/>
  <p:tag name="KSO_WM_TEMPLATE_INDEX" val="20202542"/>
  <p:tag name="KSO_WM_SLIDE_LAYOUT" val="a_f"/>
  <p:tag name="KSO_WM_SLIDE_LAYOUT_CNT" val="1_1"/>
  <p:tag name="KSO_WM_SLIDE_BK_DARK_LIGHT" val="2"/>
  <p:tag name="KSO_WM_SLIDE_BACKGROUND_TYPE" val="general"/>
</p:tagLst>
</file>

<file path=ppt/tags/tag287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2_7*a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ISNUMDGMTITLE" val="0"/>
</p:tagLst>
</file>

<file path=ppt/tags/tag288.xml><?xml version="1.0" encoding="utf-8"?>
<p:tagLst xmlns:p="http://schemas.openxmlformats.org/presentationml/2006/main">
  <p:tag name="KSO_WM_SLIDE_ID" val="custom20202542_7"/>
  <p:tag name="KSO_WM_TEMPLATE_SUBCATEGORY" val="0"/>
  <p:tag name="KSO_WM_TEMPLATE_MASTER_TYPE" val="1"/>
  <p:tag name="KSO_WM_TEMPLATE_COLOR_TYPE" val="1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542"/>
  <p:tag name="KSO_WM_SLIDE_TYPE" val="sectionTitle"/>
  <p:tag name="KSO_WM_SLIDE_SUBTYPE" val="pureTxt"/>
  <p:tag name="KSO_WM_SLIDE_LAYOUT" val="a_e"/>
  <p:tag name="KSO_WM_SLIDE_LAYOUT_CNT" val="1_1"/>
</p:tagLst>
</file>

<file path=ppt/tags/tag289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0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-0.25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291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292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2_9*a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ISNUMDGMTITLE" val="0"/>
</p:tagLst>
</file>

<file path=ppt/tags/tag293.xml><?xml version="1.0" encoding="utf-8"?>
<p:tagLst xmlns:p="http://schemas.openxmlformats.org/presentationml/2006/main">
  <p:tag name="KSO_WM_UNIT_PRESET_TEXT" val="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&#10;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"/>
  <p:tag name="KSO_WM_UNIT_NOCLEAR" val="0"/>
  <p:tag name="KSO_WM_UNIT_VALUE" val="4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2542_9*f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SUBTYPE" val="a"/>
  <p:tag name="KSO_WM_UNIT_TEXT_FILL_FORE_SCHEMECOLOR_INDEX_BRIGHTNESS" val="0.15"/>
  <p:tag name="KSO_WM_UNIT_TEXT_FILL_FORE_SCHEMECOLOR_INDEX" val="13"/>
  <p:tag name="KSO_WM_UNIT_TEXT_FILL_TYPE" val="1"/>
</p:tagLst>
</file>

<file path=ppt/tags/tag294.xml><?xml version="1.0" encoding="utf-8"?>
<p:tagLst xmlns:p="http://schemas.openxmlformats.org/presentationml/2006/main">
  <p:tag name="KSO_WM_SLIDE_ID" val="custom20202542_9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9"/>
  <p:tag name="KSO_WM_SLIDE_SIZE" val="758*343"/>
  <p:tag name="KSO_WM_SLIDE_POSITION" val="100*98"/>
  <p:tag name="KSO_WM_TAG_VERSION" val="1.0"/>
  <p:tag name="KSO_WM_BEAUTIFY_FLAG" val="#wm#"/>
  <p:tag name="KSO_WM_TEMPLATE_CATEGORY" val="custom"/>
  <p:tag name="KSO_WM_TEMPLATE_INDEX" val="20202542"/>
  <p:tag name="KSO_WM_SLIDE_LAYOUT" val="a_f"/>
  <p:tag name="KSO_WM_SLIDE_LAYOUT_CNT" val="1_1"/>
  <p:tag name="KSO_WM_SLIDE_BK_DARK_LIGHT" val="2"/>
  <p:tag name="KSO_WM_SLIDE_BACKGROUND_TYPE" val="general"/>
</p:tagLst>
</file>

<file path=ppt/tags/tag295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296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-0.25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297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298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2_9*a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ISNUMDGMTITLE" val="0"/>
</p:tagLst>
</file>

<file path=ppt/tags/tag299.xml><?xml version="1.0" encoding="utf-8"?>
<p:tagLst xmlns:p="http://schemas.openxmlformats.org/presentationml/2006/main">
  <p:tag name="KSO_WM_UNIT_PRESET_TEXT" val="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&#10;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"/>
  <p:tag name="KSO_WM_UNIT_NOCLEAR" val="0"/>
  <p:tag name="KSO_WM_UNIT_VALUE" val="4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2542_9*f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SUBTYPE" val="a"/>
  <p:tag name="KSO_WM_UNIT_TEXT_FILL_FORE_SCHEMECOLOR_INDEX_BRIGHTNESS" val="0.15"/>
  <p:tag name="KSO_WM_UNIT_TEXT_FILL_FORE_SCHEMECOLOR_INDEX" val="13"/>
  <p:tag name="KSO_WM_UNIT_TEXT_FILL_TYPE" val="1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00.xml><?xml version="1.0" encoding="utf-8"?>
<p:tagLst xmlns:p="http://schemas.openxmlformats.org/presentationml/2006/main">
  <p:tag name="KSO_WM_SLIDE_ID" val="custom20202542_9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9"/>
  <p:tag name="KSO_WM_SLIDE_SIZE" val="758*343"/>
  <p:tag name="KSO_WM_SLIDE_POSITION" val="100*98"/>
  <p:tag name="KSO_WM_TAG_VERSION" val="1.0"/>
  <p:tag name="KSO_WM_BEAUTIFY_FLAG" val="#wm#"/>
  <p:tag name="KSO_WM_TEMPLATE_CATEGORY" val="custom"/>
  <p:tag name="KSO_WM_TEMPLATE_INDEX" val="20202542"/>
  <p:tag name="KSO_WM_SLIDE_LAYOUT" val="a_f"/>
  <p:tag name="KSO_WM_SLIDE_LAYOUT_CNT" val="1_1"/>
  <p:tag name="KSO_WM_SLIDE_BK_DARK_LIGHT" val="2"/>
  <p:tag name="KSO_WM_SLIDE_BACKGROUND_TYPE" val="general"/>
</p:tagLst>
</file>

<file path=ppt/tags/tag301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302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-0.25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303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304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2_9*a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ISNUMDGMTITLE" val="0"/>
</p:tagLst>
</file>

<file path=ppt/tags/tag305.xml><?xml version="1.0" encoding="utf-8"?>
<p:tagLst xmlns:p="http://schemas.openxmlformats.org/presentationml/2006/main">
  <p:tag name="KSO_WM_UNIT_PRESET_TEXT" val="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&#10;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"/>
  <p:tag name="KSO_WM_UNIT_NOCLEAR" val="0"/>
  <p:tag name="KSO_WM_UNIT_VALUE" val="4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2542_9*f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SUBTYPE" val="a"/>
  <p:tag name="KSO_WM_UNIT_TEXT_FILL_FORE_SCHEMECOLOR_INDEX_BRIGHTNESS" val="0.15"/>
  <p:tag name="KSO_WM_UNIT_TEXT_FILL_FORE_SCHEMECOLOR_INDEX" val="13"/>
  <p:tag name="KSO_WM_UNIT_TEXT_FILL_TYPE" val="1"/>
</p:tagLst>
</file>

<file path=ppt/tags/tag306.xml><?xml version="1.0" encoding="utf-8"?>
<p:tagLst xmlns:p="http://schemas.openxmlformats.org/presentationml/2006/main">
  <p:tag name="KSO_WM_SLIDE_ID" val="custom20202542_9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9"/>
  <p:tag name="KSO_WM_SLIDE_SIZE" val="758*343"/>
  <p:tag name="KSO_WM_SLIDE_POSITION" val="100*98"/>
  <p:tag name="KSO_WM_TAG_VERSION" val="1.0"/>
  <p:tag name="KSO_WM_BEAUTIFY_FLAG" val="#wm#"/>
  <p:tag name="KSO_WM_TEMPLATE_CATEGORY" val="custom"/>
  <p:tag name="KSO_WM_TEMPLATE_INDEX" val="20202542"/>
  <p:tag name="KSO_WM_SLIDE_LAYOUT" val="a_f"/>
  <p:tag name="KSO_WM_SLIDE_LAYOUT_CNT" val="1_1"/>
  <p:tag name="KSO_WM_SLIDE_BK_DARK_LIGHT" val="2"/>
  <p:tag name="KSO_WM_SLIDE_BACKGROUND_TYPE" val="general"/>
</p:tagLst>
</file>

<file path=ppt/tags/tag307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308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-0.25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309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0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2_9*a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ISNUMDGMTITLE" val="0"/>
</p:tagLst>
</file>

<file path=ppt/tags/tag311.xml><?xml version="1.0" encoding="utf-8"?>
<p:tagLst xmlns:p="http://schemas.openxmlformats.org/presentationml/2006/main">
  <p:tag name="KSO_WM_UNIT_PRESET_TEXT" val="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&#10;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"/>
  <p:tag name="KSO_WM_UNIT_NOCLEAR" val="0"/>
  <p:tag name="KSO_WM_UNIT_VALUE" val="4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2542_9*f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SUBTYPE" val="a"/>
  <p:tag name="KSO_WM_UNIT_TEXT_FILL_FORE_SCHEMECOLOR_INDEX_BRIGHTNESS" val="0.15"/>
  <p:tag name="KSO_WM_UNIT_TEXT_FILL_FORE_SCHEMECOLOR_INDEX" val="13"/>
  <p:tag name="KSO_WM_UNIT_TEXT_FILL_TYPE" val="1"/>
</p:tagLst>
</file>

<file path=ppt/tags/tag312.xml><?xml version="1.0" encoding="utf-8"?>
<p:tagLst xmlns:p="http://schemas.openxmlformats.org/presentationml/2006/main">
  <p:tag name="KSO_WM_SLIDE_ID" val="custom20202542_9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9"/>
  <p:tag name="KSO_WM_SLIDE_SIZE" val="758*343"/>
  <p:tag name="KSO_WM_SLIDE_POSITION" val="100*98"/>
  <p:tag name="KSO_WM_TAG_VERSION" val="1.0"/>
  <p:tag name="KSO_WM_BEAUTIFY_FLAG" val="#wm#"/>
  <p:tag name="KSO_WM_TEMPLATE_CATEGORY" val="custom"/>
  <p:tag name="KSO_WM_TEMPLATE_INDEX" val="20202542"/>
  <p:tag name="KSO_WM_SLIDE_LAYOUT" val="a_f"/>
  <p:tag name="KSO_WM_SLIDE_LAYOUT_CNT" val="1_1"/>
  <p:tag name="KSO_WM_SLIDE_BK_DARK_LIGHT" val="2"/>
  <p:tag name="KSO_WM_SLIDE_BACKGROUND_TYPE" val="general"/>
</p:tagLst>
</file>

<file path=ppt/tags/tag313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314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-0.25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315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316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2_9*a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ISNUMDGMTITLE" val="0"/>
</p:tagLst>
</file>

<file path=ppt/tags/tag317.xml><?xml version="1.0" encoding="utf-8"?>
<p:tagLst xmlns:p="http://schemas.openxmlformats.org/presentationml/2006/main">
  <p:tag name="KSO_WM_UNIT_PRESET_TEXT" val="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&#10;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"/>
  <p:tag name="KSO_WM_UNIT_NOCLEAR" val="0"/>
  <p:tag name="KSO_WM_UNIT_VALUE" val="4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2542_9*f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SUBTYPE" val="a"/>
  <p:tag name="KSO_WM_UNIT_TEXT_FILL_FORE_SCHEMECOLOR_INDEX_BRIGHTNESS" val="0.15"/>
  <p:tag name="KSO_WM_UNIT_TEXT_FILL_FORE_SCHEMECOLOR_INDEX" val="13"/>
  <p:tag name="KSO_WM_UNIT_TEXT_FILL_TYPE" val="1"/>
</p:tagLst>
</file>

<file path=ppt/tags/tag318.xml><?xml version="1.0" encoding="utf-8"?>
<p:tagLst xmlns:p="http://schemas.openxmlformats.org/presentationml/2006/main">
  <p:tag name="KSO_WM_SLIDE_ID" val="custom20202542_9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9"/>
  <p:tag name="KSO_WM_SLIDE_SIZE" val="758*343"/>
  <p:tag name="KSO_WM_SLIDE_POSITION" val="100*98"/>
  <p:tag name="KSO_WM_TAG_VERSION" val="1.0"/>
  <p:tag name="KSO_WM_BEAUTIFY_FLAG" val="#wm#"/>
  <p:tag name="KSO_WM_TEMPLATE_CATEGORY" val="custom"/>
  <p:tag name="KSO_WM_TEMPLATE_INDEX" val="20202542"/>
  <p:tag name="KSO_WM_SLIDE_LAYOUT" val="a_f"/>
  <p:tag name="KSO_WM_SLIDE_LAYOUT_CNT" val="1_1"/>
  <p:tag name="KSO_WM_SLIDE_BK_DARK_LIGHT" val="2"/>
  <p:tag name="KSO_WM_SLIDE_BACKGROUND_TYPE" val="general"/>
</p:tagLst>
</file>

<file path=ppt/tags/tag319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20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-0.25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321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322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2_9*a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ISNUMDGMTITLE" val="0"/>
</p:tagLst>
</file>

<file path=ppt/tags/tag323.xml><?xml version="1.0" encoding="utf-8"?>
<p:tagLst xmlns:p="http://schemas.openxmlformats.org/presentationml/2006/main">
  <p:tag name="KSO_WM_UNIT_PRESET_TEXT" val="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&#10;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"/>
  <p:tag name="KSO_WM_UNIT_NOCLEAR" val="0"/>
  <p:tag name="KSO_WM_UNIT_VALUE" val="4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2542_9*f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SUBTYPE" val="a"/>
  <p:tag name="KSO_WM_UNIT_TEXT_FILL_FORE_SCHEMECOLOR_INDEX_BRIGHTNESS" val="0.15"/>
  <p:tag name="KSO_WM_UNIT_TEXT_FILL_FORE_SCHEMECOLOR_INDEX" val="13"/>
  <p:tag name="KSO_WM_UNIT_TEXT_FILL_TYPE" val="1"/>
</p:tagLst>
</file>

<file path=ppt/tags/tag324.xml><?xml version="1.0" encoding="utf-8"?>
<p:tagLst xmlns:p="http://schemas.openxmlformats.org/presentationml/2006/main">
  <p:tag name="KSO_WM_SLIDE_ID" val="custom20202542_9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9"/>
  <p:tag name="KSO_WM_SLIDE_SIZE" val="758*343"/>
  <p:tag name="KSO_WM_SLIDE_POSITION" val="100*98"/>
  <p:tag name="KSO_WM_TAG_VERSION" val="1.0"/>
  <p:tag name="KSO_WM_BEAUTIFY_FLAG" val="#wm#"/>
  <p:tag name="KSO_WM_TEMPLATE_CATEGORY" val="custom"/>
  <p:tag name="KSO_WM_TEMPLATE_INDEX" val="20202542"/>
  <p:tag name="KSO_WM_SLIDE_LAYOUT" val="a_f"/>
  <p:tag name="KSO_WM_SLIDE_LAYOUT_CNT" val="1_1"/>
  <p:tag name="KSO_WM_SLIDE_BK_DARK_LIGHT" val="2"/>
  <p:tag name="KSO_WM_SLIDE_BACKGROUND_TYPE" val="general"/>
</p:tagLst>
</file>

<file path=ppt/tags/tag325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326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-0.25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327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328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2_9*a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ISNUMDGMTITLE" val="0"/>
</p:tagLst>
</file>

<file path=ppt/tags/tag329.xml><?xml version="1.0" encoding="utf-8"?>
<p:tagLst xmlns:p="http://schemas.openxmlformats.org/presentationml/2006/main">
  <p:tag name="KSO_WM_UNIT_PRESET_TEXT" val="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&#10;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"/>
  <p:tag name="KSO_WM_UNIT_NOCLEAR" val="0"/>
  <p:tag name="KSO_WM_UNIT_VALUE" val="4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2542_9*f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SUBTYPE" val="a"/>
  <p:tag name="KSO_WM_UNIT_TEXT_FILL_FORE_SCHEMECOLOR_INDEX_BRIGHTNESS" val="0.15"/>
  <p:tag name="KSO_WM_UNIT_TEXT_FILL_FORE_SCHEMECOLOR_INDEX" val="13"/>
  <p:tag name="KSO_WM_UNIT_TEXT_FILL_TYPE" val="1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30.xml><?xml version="1.0" encoding="utf-8"?>
<p:tagLst xmlns:p="http://schemas.openxmlformats.org/presentationml/2006/main">
  <p:tag name="KSO_WM_SLIDE_ID" val="custom20202542_9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9"/>
  <p:tag name="KSO_WM_SLIDE_SIZE" val="758*343"/>
  <p:tag name="KSO_WM_SLIDE_POSITION" val="100*98"/>
  <p:tag name="KSO_WM_TAG_VERSION" val="1.0"/>
  <p:tag name="KSO_WM_BEAUTIFY_FLAG" val="#wm#"/>
  <p:tag name="KSO_WM_TEMPLATE_CATEGORY" val="custom"/>
  <p:tag name="KSO_WM_TEMPLATE_INDEX" val="20202542"/>
  <p:tag name="KSO_WM_SLIDE_LAYOUT" val="a_f"/>
  <p:tag name="KSO_WM_SLIDE_LAYOUT_CNT" val="1_1"/>
  <p:tag name="KSO_WM_SLIDE_BK_DARK_LIGHT" val="2"/>
  <p:tag name="KSO_WM_SLIDE_BACKGROUND_TYPE" val="general"/>
</p:tagLst>
</file>

<file path=ppt/tags/tag331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332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-0.25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333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334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2_9*a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ISNUMDGMTITLE" val="0"/>
</p:tagLst>
</file>

<file path=ppt/tags/tag335.xml><?xml version="1.0" encoding="utf-8"?>
<p:tagLst xmlns:p="http://schemas.openxmlformats.org/presentationml/2006/main">
  <p:tag name="KSO_WM_SLIDE_ID" val="custom20202542_9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9"/>
  <p:tag name="KSO_WM_SLIDE_SIZE" val="758*343"/>
  <p:tag name="KSO_WM_SLIDE_POSITION" val="100*98"/>
  <p:tag name="KSO_WM_TAG_VERSION" val="1.0"/>
  <p:tag name="KSO_WM_BEAUTIFY_FLAG" val="#wm#"/>
  <p:tag name="KSO_WM_TEMPLATE_CATEGORY" val="custom"/>
  <p:tag name="KSO_WM_TEMPLATE_INDEX" val="20202542"/>
  <p:tag name="KSO_WM_SLIDE_LAYOUT" val="a_f"/>
  <p:tag name="KSO_WM_SLIDE_LAYOUT_CNT" val="1_1"/>
  <p:tag name="KSO_WM_SLIDE_BK_DARK_LIGHT" val="2"/>
  <p:tag name="KSO_WM_SLIDE_BACKGROUND_TYPE" val="general"/>
</p:tagLst>
</file>

<file path=ppt/tags/tag336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337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-0.25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338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339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2_9*a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ISNUMDGMTITLE" val="0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40.xml><?xml version="1.0" encoding="utf-8"?>
<p:tagLst xmlns:p="http://schemas.openxmlformats.org/presentationml/2006/main">
  <p:tag name="KSO_WM_SLIDE_ID" val="custom20202542_9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9"/>
  <p:tag name="KSO_WM_SLIDE_SIZE" val="758*343"/>
  <p:tag name="KSO_WM_SLIDE_POSITION" val="100*98"/>
  <p:tag name="KSO_WM_TAG_VERSION" val="1.0"/>
  <p:tag name="KSO_WM_BEAUTIFY_FLAG" val="#wm#"/>
  <p:tag name="KSO_WM_TEMPLATE_CATEGORY" val="custom"/>
  <p:tag name="KSO_WM_TEMPLATE_INDEX" val="20202542"/>
  <p:tag name="KSO_WM_SLIDE_LAYOUT" val="a_f"/>
  <p:tag name="KSO_WM_SLIDE_LAYOUT_CNT" val="1_1"/>
  <p:tag name="KSO_WM_SLIDE_BK_DARK_LIGHT" val="2"/>
  <p:tag name="KSO_WM_SLIDE_BACKGROUND_TYPE" val="general"/>
</p:tagLst>
</file>

<file path=ppt/tags/tag341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2_7*a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ISNUMDGMTITLE" val="0"/>
</p:tagLst>
</file>

<file path=ppt/tags/tag342.xml><?xml version="1.0" encoding="utf-8"?>
<p:tagLst xmlns:p="http://schemas.openxmlformats.org/presentationml/2006/main">
  <p:tag name="KSO_WM_SLIDE_ID" val="custom20202542_7"/>
  <p:tag name="KSO_WM_TEMPLATE_SUBCATEGORY" val="0"/>
  <p:tag name="KSO_WM_TEMPLATE_MASTER_TYPE" val="1"/>
  <p:tag name="KSO_WM_TEMPLATE_COLOR_TYPE" val="1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542"/>
  <p:tag name="KSO_WM_SLIDE_TYPE" val="sectionTitle"/>
  <p:tag name="KSO_WM_SLIDE_SUBTYPE" val="pureTxt"/>
  <p:tag name="KSO_WM_SLIDE_LAYOUT" val="a_e"/>
  <p:tag name="KSO_WM_SLIDE_LAYOUT_CNT" val="1_1"/>
</p:tagLst>
</file>

<file path=ppt/tags/tag343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344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-0.25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345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346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2_9*a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ISNUMDGMTITLE" val="0"/>
</p:tagLst>
</file>

<file path=ppt/tags/tag347.xml><?xml version="1.0" encoding="utf-8"?>
<p:tagLst xmlns:p="http://schemas.openxmlformats.org/presentationml/2006/main">
  <p:tag name="KSO_WM_UNIT_PRESET_TEXT" val="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&#10;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"/>
  <p:tag name="KSO_WM_UNIT_NOCLEAR" val="0"/>
  <p:tag name="KSO_WM_UNIT_VALUE" val="4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2542_9*f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SUBTYPE" val="a"/>
  <p:tag name="KSO_WM_UNIT_TEXT_FILL_FORE_SCHEMECOLOR_INDEX_BRIGHTNESS" val="0.15"/>
  <p:tag name="KSO_WM_UNIT_TEXT_FILL_FORE_SCHEMECOLOR_INDEX" val="13"/>
  <p:tag name="KSO_WM_UNIT_TEXT_FILL_TYPE" val="1"/>
</p:tagLst>
</file>

<file path=ppt/tags/tag348.xml><?xml version="1.0" encoding="utf-8"?>
<p:tagLst xmlns:p="http://schemas.openxmlformats.org/presentationml/2006/main">
  <p:tag name="KSO_WM_SLIDE_ID" val="custom20202542_9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9"/>
  <p:tag name="KSO_WM_SLIDE_SIZE" val="758*343"/>
  <p:tag name="KSO_WM_SLIDE_POSITION" val="100*98"/>
  <p:tag name="KSO_WM_TAG_VERSION" val="1.0"/>
  <p:tag name="KSO_WM_BEAUTIFY_FLAG" val="#wm#"/>
  <p:tag name="KSO_WM_TEMPLATE_CATEGORY" val="custom"/>
  <p:tag name="KSO_WM_TEMPLATE_INDEX" val="20202542"/>
  <p:tag name="KSO_WM_SLIDE_LAYOUT" val="a_f"/>
  <p:tag name="KSO_WM_SLIDE_LAYOUT_CNT" val="1_1"/>
  <p:tag name="KSO_WM_SLIDE_BK_DARK_LIGHT" val="2"/>
  <p:tag name="KSO_WM_SLIDE_BACKGROUND_TYPE" val="general"/>
</p:tagLst>
</file>

<file path=ppt/tags/tag349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50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-0.25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351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352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2_9*a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ISNUMDGMTITLE" val="0"/>
</p:tagLst>
</file>

<file path=ppt/tags/tag353.xml><?xml version="1.0" encoding="utf-8"?>
<p:tagLst xmlns:p="http://schemas.openxmlformats.org/presentationml/2006/main">
  <p:tag name="KSO_WM_UNIT_PRESET_TEXT" val="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&#10;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"/>
  <p:tag name="KSO_WM_UNIT_NOCLEAR" val="0"/>
  <p:tag name="KSO_WM_UNIT_VALUE" val="4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2542_9*f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SUBTYPE" val="a"/>
  <p:tag name="KSO_WM_UNIT_TEXT_FILL_FORE_SCHEMECOLOR_INDEX_BRIGHTNESS" val="0.15"/>
  <p:tag name="KSO_WM_UNIT_TEXT_FILL_FORE_SCHEMECOLOR_INDEX" val="13"/>
  <p:tag name="KSO_WM_UNIT_TEXT_FILL_TYPE" val="1"/>
</p:tagLst>
</file>

<file path=ppt/tags/tag354.xml><?xml version="1.0" encoding="utf-8"?>
<p:tagLst xmlns:p="http://schemas.openxmlformats.org/presentationml/2006/main">
  <p:tag name="KSO_WM_SLIDE_ID" val="custom20202542_9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9"/>
  <p:tag name="KSO_WM_SLIDE_SIZE" val="758*343"/>
  <p:tag name="KSO_WM_SLIDE_POSITION" val="100*98"/>
  <p:tag name="KSO_WM_TAG_VERSION" val="1.0"/>
  <p:tag name="KSO_WM_BEAUTIFY_FLAG" val="#wm#"/>
  <p:tag name="KSO_WM_TEMPLATE_CATEGORY" val="custom"/>
  <p:tag name="KSO_WM_TEMPLATE_INDEX" val="20202542"/>
  <p:tag name="KSO_WM_SLIDE_LAYOUT" val="a_f"/>
  <p:tag name="KSO_WM_SLIDE_LAYOUT_CNT" val="1_1"/>
  <p:tag name="KSO_WM_SLIDE_BK_DARK_LIGHT" val="2"/>
  <p:tag name="KSO_WM_SLIDE_BACKGROUND_TYPE" val="general"/>
</p:tagLst>
</file>

<file path=ppt/tags/tag355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356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-0.25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357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358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2_9*a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ISNUMDGMTITLE" val="0"/>
</p:tagLst>
</file>

<file path=ppt/tags/tag359.xml><?xml version="1.0" encoding="utf-8"?>
<p:tagLst xmlns:p="http://schemas.openxmlformats.org/presentationml/2006/main">
  <p:tag name="KSO_WM_SLIDE_ID" val="custom20202542_9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9"/>
  <p:tag name="KSO_WM_SLIDE_SIZE" val="758*343"/>
  <p:tag name="KSO_WM_SLIDE_POSITION" val="100*98"/>
  <p:tag name="KSO_WM_TAG_VERSION" val="1.0"/>
  <p:tag name="KSO_WM_BEAUTIFY_FLAG" val="#wm#"/>
  <p:tag name="KSO_WM_TEMPLATE_CATEGORY" val="custom"/>
  <p:tag name="KSO_WM_TEMPLATE_INDEX" val="20202542"/>
  <p:tag name="KSO_WM_SLIDE_LAYOUT" val="a_f"/>
  <p:tag name="KSO_WM_SLIDE_LAYOUT_CNT" val="1_1"/>
  <p:tag name="KSO_WM_SLIDE_BK_DARK_LIGHT" val="2"/>
  <p:tag name="KSO_WM_SLIDE_BACKGROUND_TYPE" val="general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60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361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-0.25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362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363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2_9*a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ISNUMDGMTITLE" val="0"/>
</p:tagLst>
</file>

<file path=ppt/tags/tag364.xml><?xml version="1.0" encoding="utf-8"?>
<p:tagLst xmlns:p="http://schemas.openxmlformats.org/presentationml/2006/main">
  <p:tag name="KSO_WM_SLIDE_ID" val="custom20202542_9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9"/>
  <p:tag name="KSO_WM_SLIDE_SIZE" val="758*343"/>
  <p:tag name="KSO_WM_SLIDE_POSITION" val="100*98"/>
  <p:tag name="KSO_WM_TAG_VERSION" val="1.0"/>
  <p:tag name="KSO_WM_BEAUTIFY_FLAG" val="#wm#"/>
  <p:tag name="KSO_WM_TEMPLATE_CATEGORY" val="custom"/>
  <p:tag name="KSO_WM_TEMPLATE_INDEX" val="20202542"/>
  <p:tag name="KSO_WM_SLIDE_LAYOUT" val="a_f"/>
  <p:tag name="KSO_WM_SLIDE_LAYOUT_CNT" val="1_1"/>
  <p:tag name="KSO_WM_SLIDE_BK_DARK_LIGHT" val="2"/>
  <p:tag name="KSO_WM_SLIDE_BACKGROUND_TYPE" val="general"/>
</p:tagLst>
</file>

<file path=ppt/tags/tag365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366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-0.25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367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368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2_9*a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ISNUMDGMTITLE" val="0"/>
</p:tagLst>
</file>

<file path=ppt/tags/tag369.xml><?xml version="1.0" encoding="utf-8"?>
<p:tagLst xmlns:p="http://schemas.openxmlformats.org/presentationml/2006/main">
  <p:tag name="KSO_WM_SLIDE_ID" val="custom20202542_9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9"/>
  <p:tag name="KSO_WM_SLIDE_SIZE" val="758*343"/>
  <p:tag name="KSO_WM_SLIDE_POSITION" val="100*98"/>
  <p:tag name="KSO_WM_TAG_VERSION" val="1.0"/>
  <p:tag name="KSO_WM_BEAUTIFY_FLAG" val="#wm#"/>
  <p:tag name="KSO_WM_TEMPLATE_CATEGORY" val="custom"/>
  <p:tag name="KSO_WM_TEMPLATE_INDEX" val="20202542"/>
  <p:tag name="KSO_WM_SLIDE_LAYOUT" val="a_f"/>
  <p:tag name="KSO_WM_SLIDE_LAYOUT_CNT" val="1_1"/>
  <p:tag name="KSO_WM_SLIDE_BK_DARK_LIGHT" val="2"/>
  <p:tag name="KSO_WM_SLIDE_BACKGROUND_TYPE" val="general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70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371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-0.25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372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373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2_9*a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ISNUMDGMTITLE" val="0"/>
</p:tagLst>
</file>

<file path=ppt/tags/tag374.xml><?xml version="1.0" encoding="utf-8"?>
<p:tagLst xmlns:p="http://schemas.openxmlformats.org/presentationml/2006/main">
  <p:tag name="KSO_WM_UNIT_PRESET_TEXT" val="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&#10;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"/>
  <p:tag name="KSO_WM_UNIT_NOCLEAR" val="0"/>
  <p:tag name="KSO_WM_UNIT_VALUE" val="4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2542_9*f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SUBTYPE" val="a"/>
  <p:tag name="KSO_WM_UNIT_TEXT_FILL_FORE_SCHEMECOLOR_INDEX_BRIGHTNESS" val="0.15"/>
  <p:tag name="KSO_WM_UNIT_TEXT_FILL_FORE_SCHEMECOLOR_INDEX" val="13"/>
  <p:tag name="KSO_WM_UNIT_TEXT_FILL_TYPE" val="1"/>
</p:tagLst>
</file>

<file path=ppt/tags/tag375.xml><?xml version="1.0" encoding="utf-8"?>
<p:tagLst xmlns:p="http://schemas.openxmlformats.org/presentationml/2006/main">
  <p:tag name="KSO_WM_SLIDE_ID" val="custom20202542_9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9"/>
  <p:tag name="KSO_WM_SLIDE_SIZE" val="758*343"/>
  <p:tag name="KSO_WM_SLIDE_POSITION" val="100*98"/>
  <p:tag name="KSO_WM_TAG_VERSION" val="1.0"/>
  <p:tag name="KSO_WM_BEAUTIFY_FLAG" val="#wm#"/>
  <p:tag name="KSO_WM_TEMPLATE_CATEGORY" val="custom"/>
  <p:tag name="KSO_WM_TEMPLATE_INDEX" val="20202542"/>
  <p:tag name="KSO_WM_SLIDE_LAYOUT" val="a_f"/>
  <p:tag name="KSO_WM_SLIDE_LAYOUT_CNT" val="1_1"/>
  <p:tag name="KSO_WM_SLIDE_BK_DARK_LIGHT" val="2"/>
  <p:tag name="KSO_WM_SLIDE_BACKGROUND_TYPE" val="general"/>
</p:tagLst>
</file>

<file path=ppt/tags/tag376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377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-0.25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378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379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2_9*a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ISNUMDGMTITLE" val="0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80.xml><?xml version="1.0" encoding="utf-8"?>
<p:tagLst xmlns:p="http://schemas.openxmlformats.org/presentationml/2006/main">
  <p:tag name="KSO_WM_SLIDE_ID" val="custom20202542_9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9"/>
  <p:tag name="KSO_WM_SLIDE_SIZE" val="758*343"/>
  <p:tag name="KSO_WM_SLIDE_POSITION" val="100*98"/>
  <p:tag name="KSO_WM_TAG_VERSION" val="1.0"/>
  <p:tag name="KSO_WM_BEAUTIFY_FLAG" val="#wm#"/>
  <p:tag name="KSO_WM_TEMPLATE_CATEGORY" val="custom"/>
  <p:tag name="KSO_WM_TEMPLATE_INDEX" val="20202542"/>
  <p:tag name="KSO_WM_SLIDE_LAYOUT" val="a_f"/>
  <p:tag name="KSO_WM_SLIDE_LAYOUT_CNT" val="1_1"/>
  <p:tag name="KSO_WM_SLIDE_BK_DARK_LIGHT" val="2"/>
  <p:tag name="KSO_WM_SLIDE_BACKGROUND_TYPE" val="general"/>
</p:tagLst>
</file>

<file path=ppt/tags/tag381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382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-0.25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383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384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2_9*a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ISNUMDGMTITLE" val="0"/>
</p:tagLst>
</file>

<file path=ppt/tags/tag385.xml><?xml version="1.0" encoding="utf-8"?>
<p:tagLst xmlns:p="http://schemas.openxmlformats.org/presentationml/2006/main">
  <p:tag name="KSO_WM_SLIDE_ID" val="custom20202542_9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9"/>
  <p:tag name="KSO_WM_SLIDE_SIZE" val="758*343"/>
  <p:tag name="KSO_WM_SLIDE_POSITION" val="100*98"/>
  <p:tag name="KSO_WM_TAG_VERSION" val="1.0"/>
  <p:tag name="KSO_WM_BEAUTIFY_FLAG" val="#wm#"/>
  <p:tag name="KSO_WM_TEMPLATE_CATEGORY" val="custom"/>
  <p:tag name="KSO_WM_TEMPLATE_INDEX" val="20202542"/>
  <p:tag name="KSO_WM_SLIDE_LAYOUT" val="a_f"/>
  <p:tag name="KSO_WM_SLIDE_LAYOUT_CNT" val="1_1"/>
  <p:tag name="KSO_WM_SLIDE_BK_DARK_LIGHT" val="2"/>
  <p:tag name="KSO_WM_SLIDE_BACKGROUND_TYPE" val="general"/>
</p:tagLst>
</file>

<file path=ppt/tags/tag386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387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-0.25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388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389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2_9*a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ISNUMDGMTITLE" val="0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90.xml><?xml version="1.0" encoding="utf-8"?>
<p:tagLst xmlns:p="http://schemas.openxmlformats.org/presentationml/2006/main">
  <p:tag name="KSO_WM_UNIT_PRESET_TEXT" val="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&#10;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"/>
  <p:tag name="KSO_WM_UNIT_NOCLEAR" val="0"/>
  <p:tag name="KSO_WM_UNIT_VALUE" val="4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2542_9*f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SUBTYPE" val="a"/>
  <p:tag name="KSO_WM_UNIT_TEXT_FILL_FORE_SCHEMECOLOR_INDEX_BRIGHTNESS" val="0.15"/>
  <p:tag name="KSO_WM_UNIT_TEXT_FILL_FORE_SCHEMECOLOR_INDEX" val="13"/>
  <p:tag name="KSO_WM_UNIT_TEXT_FILL_TYPE" val="1"/>
</p:tagLst>
</file>

<file path=ppt/tags/tag391.xml><?xml version="1.0" encoding="utf-8"?>
<p:tagLst xmlns:p="http://schemas.openxmlformats.org/presentationml/2006/main">
  <p:tag name="KSO_WM_SLIDE_ID" val="custom20202542_9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9"/>
  <p:tag name="KSO_WM_SLIDE_SIZE" val="758*343"/>
  <p:tag name="KSO_WM_SLIDE_POSITION" val="100*98"/>
  <p:tag name="KSO_WM_TAG_VERSION" val="1.0"/>
  <p:tag name="KSO_WM_BEAUTIFY_FLAG" val="#wm#"/>
  <p:tag name="KSO_WM_TEMPLATE_CATEGORY" val="custom"/>
  <p:tag name="KSO_WM_TEMPLATE_INDEX" val="20202542"/>
  <p:tag name="KSO_WM_SLIDE_LAYOUT" val="a_f"/>
  <p:tag name="KSO_WM_SLIDE_LAYOUT_CNT" val="1_1"/>
  <p:tag name="KSO_WM_SLIDE_BK_DARK_LIGHT" val="2"/>
  <p:tag name="KSO_WM_SLIDE_BACKGROUND_TYPE" val="general"/>
</p:tagLst>
</file>

<file path=ppt/tags/tag392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393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-0.25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394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395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2_9*a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ISNUMDGMTITLE" val="0"/>
</p:tagLst>
</file>

<file path=ppt/tags/tag396.xml><?xml version="1.0" encoding="utf-8"?>
<p:tagLst xmlns:p="http://schemas.openxmlformats.org/presentationml/2006/main">
  <p:tag name="KSO_WM_SLIDE_ID" val="custom20202542_9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9"/>
  <p:tag name="KSO_WM_SLIDE_SIZE" val="758*343"/>
  <p:tag name="KSO_WM_SLIDE_POSITION" val="100*98"/>
  <p:tag name="KSO_WM_TAG_VERSION" val="1.0"/>
  <p:tag name="KSO_WM_BEAUTIFY_FLAG" val="#wm#"/>
  <p:tag name="KSO_WM_TEMPLATE_CATEGORY" val="custom"/>
  <p:tag name="KSO_WM_TEMPLATE_INDEX" val="20202542"/>
  <p:tag name="KSO_WM_SLIDE_LAYOUT" val="a_f"/>
  <p:tag name="KSO_WM_SLIDE_LAYOUT_CNT" val="1_1"/>
  <p:tag name="KSO_WM_SLIDE_BK_DARK_LIGHT" val="2"/>
  <p:tag name="KSO_WM_SLIDE_BACKGROUND_TYPE" val="general"/>
</p:tagLst>
</file>

<file path=ppt/tags/tag397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398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-0.25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399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00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2_9*a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ISNUMDGMTITLE" val="0"/>
</p:tagLst>
</file>

<file path=ppt/tags/tag401.xml><?xml version="1.0" encoding="utf-8"?>
<p:tagLst xmlns:p="http://schemas.openxmlformats.org/presentationml/2006/main">
  <p:tag name="KSO_WM_SLIDE_ID" val="custom20202542_9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9"/>
  <p:tag name="KSO_WM_SLIDE_SIZE" val="758*343"/>
  <p:tag name="KSO_WM_SLIDE_POSITION" val="100*98"/>
  <p:tag name="KSO_WM_TAG_VERSION" val="1.0"/>
  <p:tag name="KSO_WM_BEAUTIFY_FLAG" val="#wm#"/>
  <p:tag name="KSO_WM_TEMPLATE_CATEGORY" val="custom"/>
  <p:tag name="KSO_WM_TEMPLATE_INDEX" val="20202542"/>
  <p:tag name="KSO_WM_SLIDE_LAYOUT" val="a_f"/>
  <p:tag name="KSO_WM_SLIDE_LAYOUT_CNT" val="1_1"/>
  <p:tag name="KSO_WM_SLIDE_BK_DARK_LIGHT" val="2"/>
  <p:tag name="KSO_WM_SLIDE_BACKGROUND_TYPE" val="general"/>
</p:tagLst>
</file>

<file path=ppt/tags/tag402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403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-0.25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404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405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2_9*a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ISNUMDGMTITLE" val="0"/>
</p:tagLst>
</file>

<file path=ppt/tags/tag406.xml><?xml version="1.0" encoding="utf-8"?>
<p:tagLst xmlns:p="http://schemas.openxmlformats.org/presentationml/2006/main">
  <p:tag name="KSO_WM_UNIT_PRESET_TEXT" val="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&#10;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"/>
  <p:tag name="KSO_WM_UNIT_NOCLEAR" val="0"/>
  <p:tag name="KSO_WM_UNIT_VALUE" val="4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2542_9*f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SUBTYPE" val="a"/>
  <p:tag name="KSO_WM_UNIT_TEXT_FILL_FORE_SCHEMECOLOR_INDEX_BRIGHTNESS" val="0.15"/>
  <p:tag name="KSO_WM_UNIT_TEXT_FILL_FORE_SCHEMECOLOR_INDEX" val="13"/>
  <p:tag name="KSO_WM_UNIT_TEXT_FILL_TYPE" val="1"/>
</p:tagLst>
</file>

<file path=ppt/tags/tag407.xml><?xml version="1.0" encoding="utf-8"?>
<p:tagLst xmlns:p="http://schemas.openxmlformats.org/presentationml/2006/main">
  <p:tag name="KSO_WM_SLIDE_ID" val="custom20202542_9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9"/>
  <p:tag name="KSO_WM_SLIDE_SIZE" val="758*343"/>
  <p:tag name="KSO_WM_SLIDE_POSITION" val="100*98"/>
  <p:tag name="KSO_WM_TAG_VERSION" val="1.0"/>
  <p:tag name="KSO_WM_BEAUTIFY_FLAG" val="#wm#"/>
  <p:tag name="KSO_WM_TEMPLATE_CATEGORY" val="custom"/>
  <p:tag name="KSO_WM_TEMPLATE_INDEX" val="20202542"/>
  <p:tag name="KSO_WM_SLIDE_LAYOUT" val="a_f"/>
  <p:tag name="KSO_WM_SLIDE_LAYOUT_CNT" val="1_1"/>
  <p:tag name="KSO_WM_SLIDE_BK_DARK_LIGHT" val="2"/>
  <p:tag name="KSO_WM_SLIDE_BACKGROUND_TYPE" val="general"/>
</p:tagLst>
</file>

<file path=ppt/tags/tag408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409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-0.25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10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411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2_9*a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ISNUMDGMTITLE" val="0"/>
</p:tagLst>
</file>

<file path=ppt/tags/tag412.xml><?xml version="1.0" encoding="utf-8"?>
<p:tagLst xmlns:p="http://schemas.openxmlformats.org/presentationml/2006/main">
  <p:tag name="KSO_WM_SLIDE_ID" val="custom20202542_9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9"/>
  <p:tag name="KSO_WM_SLIDE_SIZE" val="758*343"/>
  <p:tag name="KSO_WM_SLIDE_POSITION" val="100*98"/>
  <p:tag name="KSO_WM_TAG_VERSION" val="1.0"/>
  <p:tag name="KSO_WM_BEAUTIFY_FLAG" val="#wm#"/>
  <p:tag name="KSO_WM_TEMPLATE_CATEGORY" val="custom"/>
  <p:tag name="KSO_WM_TEMPLATE_INDEX" val="20202542"/>
  <p:tag name="KSO_WM_SLIDE_LAYOUT" val="a_f"/>
  <p:tag name="KSO_WM_SLIDE_LAYOUT_CNT" val="1_1"/>
  <p:tag name="KSO_WM_SLIDE_BK_DARK_LIGHT" val="2"/>
  <p:tag name="KSO_WM_SLIDE_BACKGROUND_TYPE" val="general"/>
</p:tagLst>
</file>

<file path=ppt/tags/tag413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414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-0.25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415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416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2_9*a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ISNUMDGMTITLE" val="0"/>
</p:tagLst>
</file>

<file path=ppt/tags/tag417.xml><?xml version="1.0" encoding="utf-8"?>
<p:tagLst xmlns:p="http://schemas.openxmlformats.org/presentationml/2006/main">
  <p:tag name="KSO_WM_SLIDE_ID" val="custom20202542_9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9"/>
  <p:tag name="KSO_WM_SLIDE_SIZE" val="758*343"/>
  <p:tag name="KSO_WM_SLIDE_POSITION" val="100*98"/>
  <p:tag name="KSO_WM_TAG_VERSION" val="1.0"/>
  <p:tag name="KSO_WM_BEAUTIFY_FLAG" val="#wm#"/>
  <p:tag name="KSO_WM_TEMPLATE_CATEGORY" val="custom"/>
  <p:tag name="KSO_WM_TEMPLATE_INDEX" val="20202542"/>
  <p:tag name="KSO_WM_SLIDE_LAYOUT" val="a_f"/>
  <p:tag name="KSO_WM_SLIDE_LAYOUT_CNT" val="1_1"/>
  <p:tag name="KSO_WM_SLIDE_BK_DARK_LIGHT" val="2"/>
  <p:tag name="KSO_WM_SLIDE_BACKGROUND_TYPE" val="general"/>
</p:tagLst>
</file>

<file path=ppt/tags/tag418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2_7*a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ISNUMDGMTITLE" val="0"/>
</p:tagLst>
</file>

<file path=ppt/tags/tag419.xml><?xml version="1.0" encoding="utf-8"?>
<p:tagLst xmlns:p="http://schemas.openxmlformats.org/presentationml/2006/main">
  <p:tag name="KSO_WM_SLIDE_ID" val="custom20202542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542"/>
  <p:tag name="KSO_WM_SLIDE_LAYOUT" val="a_e"/>
  <p:tag name="KSO_WM_SLIDE_LAYOUT_CNT" val="1_1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20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421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-0.25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422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423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2_9*a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ISNUMDGMTITLE" val="0"/>
</p:tagLst>
</file>

<file path=ppt/tags/tag424.xml><?xml version="1.0" encoding="utf-8"?>
<p:tagLst xmlns:p="http://schemas.openxmlformats.org/presentationml/2006/main">
  <p:tag name="KSO_WM_SLIDE_ID" val="custom20202542_9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9"/>
  <p:tag name="KSO_WM_SLIDE_SIZE" val="758*343"/>
  <p:tag name="KSO_WM_SLIDE_POSITION" val="100*98"/>
  <p:tag name="KSO_WM_TAG_VERSION" val="1.0"/>
  <p:tag name="KSO_WM_BEAUTIFY_FLAG" val="#wm#"/>
  <p:tag name="KSO_WM_TEMPLATE_CATEGORY" val="custom"/>
  <p:tag name="KSO_WM_TEMPLATE_INDEX" val="20202542"/>
  <p:tag name="KSO_WM_SLIDE_LAYOUT" val="a_f"/>
  <p:tag name="KSO_WM_SLIDE_LAYOUT_CNT" val="1_1"/>
  <p:tag name="KSO_WM_SLIDE_BK_DARK_LIGHT" val="2"/>
  <p:tag name="KSO_WM_SLIDE_BACKGROUND_TYPE" val="general"/>
</p:tagLst>
</file>

<file path=ppt/tags/tag425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426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-0.25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427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428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2_9*a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ISNUMDGMTITLE" val="0"/>
</p:tagLst>
</file>

<file path=ppt/tags/tag429.xml><?xml version="1.0" encoding="utf-8"?>
<p:tagLst xmlns:p="http://schemas.openxmlformats.org/presentationml/2006/main">
  <p:tag name="KSO_WM_UNIT_PLACING_PICTURE_USER_VIEWPORT" val="{&quot;height&quot;:3289,&quot;width&quot;:8730}"/>
  <p:tag name="KSO_WM_UNIT_VALUE" val="991*1978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diagram20202306_1*d*1"/>
  <p:tag name="KSO_WM_TEMPLATE_CATEGORY" val="diagram"/>
  <p:tag name="KSO_WM_TEMPLATE_INDEX" val="20202306"/>
  <p:tag name="KSO_WM_UNIT_LAYERLEVEL" val="1"/>
  <p:tag name="KSO_WM_TAG_VERSION" val="1.0"/>
  <p:tag name="KSO_WM_BEAUTIFY_FLAG" val="#wm#"/>
  <p:tag name="KSO_WM_UNIT_PLACING_PICTURE_INFO" val="{&quot;code&quot;:&quot;A&quot;,&quot;full_picture&quot;:true,&quot;last_crop_picture&quot;:&quot;1-1&quot;,&quot;last_full_picture&quot;:&quot;A&quot;,&quot;margin&quot;:{&quot;left&quot;:28.374158178353866,&quot;right&quot;:29.217783207672483},&quot;scheme&quot;:&quot;2-0&quot;,&quot;spacing&quot;:5}"/>
  <p:tag name="KSO_WM_UNIT_SUPPORT_UNIT_TYPE" val="[&quot;d&quot;]"/>
  <p:tag name="KSO_WM_UNIT_BLOCK" val="0"/>
  <p:tag name="KSO_WM_UNIT_DECORATE_INFO" val="{&quot;DecorateInfoX&quot;:{&quot;IsLeft&quot;:true,&quot;IsRight&quot;:false,&quot;IsAbs&quot;:false},&quot;DecorateInfoY&quot;:{&quot;IsTop&quot;:true,&quot;IsBottom&quot;:false,&quot;IsAbs&quot;:false}}"/>
  <p:tag name="KSO_WM_UNIT_PLACING_PICTURE_MD4" val="0"/>
  <p:tag name="KSO_WM_UNIT_PLACING_PICTURE" val="171002.213"/>
  <p:tag name="KSO_WM_UNIT_PLACING_PICTURE_USER_VIEWPORT_SMARTMENU" val="{&quot;height&quot;:3751.9752235181563,&quot;width&quot;:10073.360146888846}"/>
  <p:tag name="KSO_WM_UNIT_PLACING_PICTURE_USER_RELATIVERECTANGLE_SMARTMENU" val="{&quot;bottom&quot;:0,&quot;left&quot;:0,&quot;right&quot;:0,&quot;top&quot;:0}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30.xml><?xml version="1.0" encoding="utf-8"?>
<p:tagLst xmlns:p="http://schemas.openxmlformats.org/presentationml/2006/main">
  <p:tag name="KSO_WM_UNIT_PLACING_PICTURE_USER_VIEWPORT" val="{&quot;height&quot;:1785,&quot;width&quot;:9872}"/>
  <p:tag name="KSO_WM_UNIT_VALUE" val="991*1978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diagram20202306_1*d*1"/>
  <p:tag name="KSO_WM_TEMPLATE_CATEGORY" val="diagram"/>
  <p:tag name="KSO_WM_TEMPLATE_INDEX" val="20202306"/>
  <p:tag name="KSO_WM_UNIT_LAYERLEVEL" val="1"/>
  <p:tag name="KSO_WM_TAG_VERSION" val="1.0"/>
  <p:tag name="KSO_WM_BEAUTIFY_FLAG" val="#wm#"/>
  <p:tag name="KSO_WM_UNIT_PLACING_PICTURE_INFO" val="{&quot;code&quot;:&quot;A&quot;,&quot;full_picture&quot;:true,&quot;last_crop_picture&quot;:&quot;1-1&quot;,&quot;last_full_picture&quot;:&quot;A&quot;,&quot;margin&quot;:{&quot;left&quot;:28.374158178353866,&quot;right&quot;:29.217783207672483},&quot;scheme&quot;:&quot;2-0&quot;,&quot;spacing&quot;:5}"/>
  <p:tag name="KSO_WM_UNIT_SUPPORT_UNIT_TYPE" val="[&quot;d&quot;]"/>
  <p:tag name="KSO_WM_UNIT_BLOCK" val="0"/>
  <p:tag name="KSO_WM_UNIT_DECORATE_INFO" val="{&quot;DecorateInfoX&quot;:{&quot;IsLeft&quot;:true,&quot;IsRight&quot;:false,&quot;IsAbs&quot;:false},&quot;DecorateInfoY&quot;:{&quot;IsTop&quot;:true,&quot;IsBottom&quot;:false,&quot;IsAbs&quot;:false}}"/>
  <p:tag name="KSO_WM_UNIT_PLACING_PICTURE_MD4" val="0"/>
  <p:tag name="KSO_WM_UNIT_PLACING_PICTURE" val="171002.213"/>
  <p:tag name="KSO_WM_UNIT_PLACING_PICTURE_USER_VIEWPORT_SMARTMENU" val="{&quot;height&quot;:1722.5602989427803,&quot;width&quot;:10073.360146888846}"/>
  <p:tag name="KSO_WM_UNIT_PLACING_PICTURE_USER_RELATIVERECTANGLE_SMARTMENU" val="{&quot;bottom&quot;:0,&quot;left&quot;:0,&quot;right&quot;:0,&quot;top&quot;:0}"/>
</p:tagLst>
</file>

<file path=ppt/tags/tag431.xml><?xml version="1.0" encoding="utf-8"?>
<p:tagLst xmlns:p="http://schemas.openxmlformats.org/presentationml/2006/main">
  <p:tag name="KSO_WM_SLIDE_ID" val="custom20202542_9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9"/>
  <p:tag name="KSO_WM_SLIDE_SIZE" val="758*343"/>
  <p:tag name="KSO_WM_SLIDE_POSITION" val="100*98"/>
  <p:tag name="KSO_WM_TAG_VERSION" val="1.0"/>
  <p:tag name="KSO_WM_BEAUTIFY_FLAG" val="#wm#"/>
  <p:tag name="KSO_WM_TEMPLATE_CATEGORY" val="custom"/>
  <p:tag name="KSO_WM_TEMPLATE_INDEX" val="20202542"/>
  <p:tag name="KSO_WM_SLIDE_LAYOUT" val="a_f"/>
  <p:tag name="KSO_WM_SLIDE_LAYOUT_CNT" val="1_1"/>
  <p:tag name="KSO_WM_SLIDE_BK_DARK_LIGHT" val="2"/>
  <p:tag name="KSO_WM_SLIDE_BACKGROUND_TYPE" val="general"/>
</p:tagLst>
</file>

<file path=ppt/tags/tag432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433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-0.25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434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435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2_9*a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ISNUMDGMTITLE" val="0"/>
</p:tagLst>
</file>

<file path=ppt/tags/tag436.xml><?xml version="1.0" encoding="utf-8"?>
<p:tagLst xmlns:p="http://schemas.openxmlformats.org/presentationml/2006/main">
  <p:tag name="KSO_WM_UNIT_PRESET_TEXT" val="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&#10;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"/>
  <p:tag name="KSO_WM_UNIT_NOCLEAR" val="0"/>
  <p:tag name="KSO_WM_UNIT_VALUE" val="4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2542_9*f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SUBTYPE" val="a"/>
  <p:tag name="KSO_WM_UNIT_TEXT_FILL_FORE_SCHEMECOLOR_INDEX_BRIGHTNESS" val="0.15"/>
  <p:tag name="KSO_WM_UNIT_TEXT_FILL_FORE_SCHEMECOLOR_INDEX" val="13"/>
  <p:tag name="KSO_WM_UNIT_TEXT_FILL_TYPE" val="1"/>
</p:tagLst>
</file>

<file path=ppt/tags/tag437.xml><?xml version="1.0" encoding="utf-8"?>
<p:tagLst xmlns:p="http://schemas.openxmlformats.org/presentationml/2006/main">
  <p:tag name="KSO_WM_SLIDE_ID" val="custom20202542_9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9"/>
  <p:tag name="KSO_WM_SLIDE_SIZE" val="758*343"/>
  <p:tag name="KSO_WM_SLIDE_POSITION" val="100*98"/>
  <p:tag name="KSO_WM_TAG_VERSION" val="1.0"/>
  <p:tag name="KSO_WM_BEAUTIFY_FLAG" val="#wm#"/>
  <p:tag name="KSO_WM_TEMPLATE_CATEGORY" val="custom"/>
  <p:tag name="KSO_WM_TEMPLATE_INDEX" val="20202542"/>
  <p:tag name="KSO_WM_SLIDE_LAYOUT" val="a_f"/>
  <p:tag name="KSO_WM_SLIDE_LAYOUT_CNT" val="1_1"/>
  <p:tag name="KSO_WM_SLIDE_BK_DARK_LIGHT" val="2"/>
  <p:tag name="KSO_WM_SLIDE_BACKGROUND_TYPE" val="general"/>
</p:tagLst>
</file>

<file path=ppt/tags/tag438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439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-0.25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40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441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2_9*a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ISNUMDGMTITLE" val="0"/>
</p:tagLst>
</file>

<file path=ppt/tags/tag442.xml><?xml version="1.0" encoding="utf-8"?>
<p:tagLst xmlns:p="http://schemas.openxmlformats.org/presentationml/2006/main">
  <p:tag name="KSO_WM_SLIDE_ID" val="custom20202542_9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9"/>
  <p:tag name="KSO_WM_SLIDE_SIZE" val="758*343"/>
  <p:tag name="KSO_WM_SLIDE_POSITION" val="100*98"/>
  <p:tag name="KSO_WM_TAG_VERSION" val="1.0"/>
  <p:tag name="KSO_WM_BEAUTIFY_FLAG" val="#wm#"/>
  <p:tag name="KSO_WM_TEMPLATE_CATEGORY" val="custom"/>
  <p:tag name="KSO_WM_TEMPLATE_INDEX" val="20202542"/>
  <p:tag name="KSO_WM_SLIDE_LAYOUT" val="a_f"/>
  <p:tag name="KSO_WM_SLIDE_LAYOUT_CNT" val="1_1"/>
  <p:tag name="KSO_WM_SLIDE_BK_DARK_LIGHT" val="2"/>
  <p:tag name="KSO_WM_SLIDE_BACKGROUND_TYPE" val="general"/>
</p:tagLst>
</file>

<file path=ppt/tags/tag443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2_7*a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ISNUMDGMTITLE" val="0"/>
</p:tagLst>
</file>

<file path=ppt/tags/tag444.xml><?xml version="1.0" encoding="utf-8"?>
<p:tagLst xmlns:p="http://schemas.openxmlformats.org/presentationml/2006/main">
  <p:tag name="KSO_WM_SLIDE_ID" val="custom20202542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542"/>
  <p:tag name="KSO_WM_SLIDE_LAYOUT" val="a_e"/>
  <p:tag name="KSO_WM_SLIDE_LAYOUT_CNT" val="1_1"/>
</p:tagLst>
</file>

<file path=ppt/tags/tag445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446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-0.25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447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448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2_9*a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ISNUMDGMTITLE" val="0"/>
</p:tagLst>
</file>

<file path=ppt/tags/tag449.xml><?xml version="1.0" encoding="utf-8"?>
<p:tagLst xmlns:p="http://schemas.openxmlformats.org/presentationml/2006/main">
  <p:tag name="KSO_WM_UNIT_PRESET_TEXT" val="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&#10;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"/>
  <p:tag name="KSO_WM_UNIT_NOCLEAR" val="0"/>
  <p:tag name="KSO_WM_UNIT_VALUE" val="4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2542_9*f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SUBTYPE" val="a"/>
  <p:tag name="KSO_WM_UNIT_TEXT_FILL_FORE_SCHEMECOLOR_INDEX_BRIGHTNESS" val="0.15"/>
  <p:tag name="KSO_WM_UNIT_TEXT_FILL_FORE_SCHEMECOLOR_INDEX" val="13"/>
  <p:tag name="KSO_WM_UNIT_TEXT_FILL_TYPE" val="1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50.xml><?xml version="1.0" encoding="utf-8"?>
<p:tagLst xmlns:p="http://schemas.openxmlformats.org/presentationml/2006/main">
  <p:tag name="KSO_WM_SLIDE_ID" val="custom20202542_9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9"/>
  <p:tag name="KSO_WM_SLIDE_SIZE" val="758*343"/>
  <p:tag name="KSO_WM_SLIDE_POSITION" val="100*98"/>
  <p:tag name="KSO_WM_TAG_VERSION" val="1.0"/>
  <p:tag name="KSO_WM_BEAUTIFY_FLAG" val="#wm#"/>
  <p:tag name="KSO_WM_TEMPLATE_CATEGORY" val="custom"/>
  <p:tag name="KSO_WM_TEMPLATE_INDEX" val="20202542"/>
  <p:tag name="KSO_WM_SLIDE_LAYOUT" val="a_f"/>
  <p:tag name="KSO_WM_SLIDE_LAYOUT_CNT" val="1_1"/>
  <p:tag name="KSO_WM_SLIDE_BK_DARK_LIGHT" val="2"/>
  <p:tag name="KSO_WM_SLIDE_BACKGROUND_TYPE" val="general"/>
</p:tagLst>
</file>

<file path=ppt/tags/tag451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452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-0.25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453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454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2_9*a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ISNUMDGMTITLE" val="0"/>
</p:tagLst>
</file>

<file path=ppt/tags/tag455.xml><?xml version="1.0" encoding="utf-8"?>
<p:tagLst xmlns:p="http://schemas.openxmlformats.org/presentationml/2006/main">
  <p:tag name="KSO_WM_UNIT_PRESET_TEXT" val="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&#10;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"/>
  <p:tag name="KSO_WM_UNIT_NOCLEAR" val="0"/>
  <p:tag name="KSO_WM_UNIT_VALUE" val="4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2542_9*f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SUBTYPE" val="a"/>
  <p:tag name="KSO_WM_UNIT_TEXT_FILL_FORE_SCHEMECOLOR_INDEX_BRIGHTNESS" val="0.15"/>
  <p:tag name="KSO_WM_UNIT_TEXT_FILL_FORE_SCHEMECOLOR_INDEX" val="13"/>
  <p:tag name="KSO_WM_UNIT_TEXT_FILL_TYPE" val="1"/>
</p:tagLst>
</file>

<file path=ppt/tags/tag456.xml><?xml version="1.0" encoding="utf-8"?>
<p:tagLst xmlns:p="http://schemas.openxmlformats.org/presentationml/2006/main">
  <p:tag name="KSO_WM_SLIDE_ID" val="custom20202542_9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9"/>
  <p:tag name="KSO_WM_SLIDE_SIZE" val="758*343"/>
  <p:tag name="KSO_WM_SLIDE_POSITION" val="100*98"/>
  <p:tag name="KSO_WM_TAG_VERSION" val="1.0"/>
  <p:tag name="KSO_WM_BEAUTIFY_FLAG" val="#wm#"/>
  <p:tag name="KSO_WM_TEMPLATE_CATEGORY" val="custom"/>
  <p:tag name="KSO_WM_TEMPLATE_INDEX" val="20202542"/>
  <p:tag name="KSO_WM_SLIDE_LAYOUT" val="a_f"/>
  <p:tag name="KSO_WM_SLIDE_LAYOUT_CNT" val="1_1"/>
  <p:tag name="KSO_WM_SLIDE_BK_DARK_LIGHT" val="2"/>
  <p:tag name="KSO_WM_SLIDE_BACKGROUND_TYPE" val="general"/>
</p:tagLst>
</file>

<file path=ppt/tags/tag457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458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-0.25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459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60.xml><?xml version="1.0" encoding="utf-8"?>
<p:tagLst xmlns:p="http://schemas.openxmlformats.org/presentationml/2006/main">
  <p:tag name="KSO_WM_UNIT_ISCONTENTSTITLE" val="0"/>
  <p:tag name="KSO_WM_UNIT_PRESET_TEXT" val="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"/>
  <p:tag name="KSO_WM_UNIT_NOCLEAR" val="0"/>
  <p:tag name="KSO_WM_UNIT_VALUE" val="215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2203_1*f*1"/>
  <p:tag name="KSO_WM_TEMPLATE_CATEGORY" val="diagram"/>
  <p:tag name="KSO_WM_TEMPLATE_INDEX" val="20202203"/>
  <p:tag name="KSO_WM_UNIT_LAYERLEVEL" val="1"/>
  <p:tag name="KSO_WM_TAG_VERSION" val="1.0"/>
  <p:tag name="KSO_WM_BEAUTIFY_FLAG" val="#wm#"/>
  <p:tag name="KSO_WM_UNIT_SUBTYPE" val="a"/>
  <p:tag name="KSO_WM_UNIT_TEXT_FILL_FORE_SCHEMECOLOR_INDEX_BRIGHTNESS" val="0.25"/>
  <p:tag name="KSO_WM_UNIT_TEXT_FILL_FORE_SCHEMECOLOR_INDEX" val="13"/>
  <p:tag name="KSO_WM_UNIT_TEXT_FILL_TYPE" val="1"/>
</p:tagLst>
</file>

<file path=ppt/tags/tag461.xml><?xml version="1.0" encoding="utf-8"?>
<p:tagLst xmlns:p="http://schemas.openxmlformats.org/presentationml/2006/main">
  <p:tag name="KSO_WM_SLIDE_ID" val="diagram20202203_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02*540"/>
  <p:tag name="KSO_WM_SLIDE_POSITION" val="0*0"/>
  <p:tag name="KSO_WM_TAG_VERSION" val="1.0"/>
  <p:tag name="KSO_WM_BEAUTIFY_FLAG" val="#wm#"/>
  <p:tag name="KSO_WM_TEMPLATE_CATEGORY" val="diagram"/>
  <p:tag name="KSO_WM_TEMPLATE_INDEX" val="20202203"/>
  <p:tag name="KSO_WM_SLIDE_LAYOUT" val="f"/>
  <p:tag name="KSO_WM_SLIDE_LAYOUT_CNT" val="1"/>
  <p:tag name="KSO_WM_SLIDE_BK_DARK_LIGHT" val="2"/>
  <p:tag name="KSO_WM_SLIDE_BACKGROUND_TYPE" val="general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2_Office 主题​​">
  <a:themeElements>
    <a:clrScheme name="">
      <a:dk1>
        <a:srgbClr val="000000"/>
      </a:dk1>
      <a:lt1>
        <a:srgbClr val="FFFFFF"/>
      </a:lt1>
      <a:dk2>
        <a:srgbClr val="F2F2F2"/>
      </a:dk2>
      <a:lt2>
        <a:srgbClr val="FFFFFF"/>
      </a:lt2>
      <a:accent1>
        <a:srgbClr val="FDE45A"/>
      </a:accent1>
      <a:accent2>
        <a:srgbClr val="D9EC77"/>
      </a:accent2>
      <a:accent3>
        <a:srgbClr val="BBE39B"/>
      </a:accent3>
      <a:accent4>
        <a:srgbClr val="9CE0BC"/>
      </a:accent4>
      <a:accent5>
        <a:srgbClr val="78DFDB"/>
      </a:accent5>
      <a:accent6>
        <a:srgbClr val="5ADFFD"/>
      </a:accent6>
      <a:hlink>
        <a:srgbClr val="658BD5"/>
      </a:hlink>
      <a:folHlink>
        <a:srgbClr val="9F67A3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1689</Words>
  <Application>WPS 演示</Application>
  <PresentationFormat>宽屏</PresentationFormat>
  <Paragraphs>225</Paragraphs>
  <Slides>55</Slides>
  <Notes>52</Notes>
  <HiddenSlides>0</HiddenSlides>
  <MMClips>2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55</vt:i4>
      </vt:variant>
    </vt:vector>
  </HeadingPairs>
  <TitlesOfParts>
    <vt:vector size="70" baseType="lpstr">
      <vt:lpstr>Arial</vt:lpstr>
      <vt:lpstr>方正书宋_GBK</vt:lpstr>
      <vt:lpstr>Wingdings</vt:lpstr>
      <vt:lpstr>微软雅黑</vt:lpstr>
      <vt:lpstr>汉仪旗黑KW</vt:lpstr>
      <vt:lpstr>汉仪旗黑-85S</vt:lpstr>
      <vt:lpstr>苹方-简</vt:lpstr>
      <vt:lpstr>Viner Hand ITC</vt:lpstr>
      <vt:lpstr>Wingdings</vt:lpstr>
      <vt:lpstr>宋体</vt:lpstr>
      <vt:lpstr>Arial Unicode MS</vt:lpstr>
      <vt:lpstr>汉仪书宋二KW</vt:lpstr>
      <vt:lpstr>Calibri</vt:lpstr>
      <vt:lpstr>Helvetica Neue</vt:lpstr>
      <vt:lpstr>2_Office 主题​​</vt:lpstr>
      <vt:lpstr>正则表达式</vt:lpstr>
      <vt:lpstr>性能</vt:lpstr>
      <vt:lpstr>回溯</vt:lpstr>
      <vt:lpstr>'abc123abcddgdfgddgfdfg'.match(/\w+\d{3}/)</vt:lpstr>
      <vt:lpstr>'abc123abcddgdfgddgfdfg'.match(/\w+?\d{3}/) </vt:lpstr>
      <vt:lpstr>语言差异</vt:lpstr>
      <vt:lpstr>学习成本高</vt:lpstr>
      <vt:lpstr>PowerPoint 演示文稿</vt:lpstr>
      <vt:lpstr>批量处理</vt:lpstr>
      <vt:lpstr>简洁</vt:lpstr>
      <vt:lpstr>兼容多种场景</vt:lpstr>
      <vt:lpstr>PowerPoint 演示文稿</vt:lpstr>
      <vt:lpstr>常用语法</vt:lpstr>
      <vt:lpstr>\d</vt:lpstr>
      <vt:lpstr>\s</vt:lpstr>
      <vt:lpstr>\w</vt:lpstr>
      <vt:lpstr>开始符和结束符</vt:lpstr>
      <vt:lpstr>反义字符</vt:lpstr>
      <vt:lpstr>集合[]</vt:lpstr>
      <vt:lpstr>限定符+</vt:lpstr>
      <vt:lpstr>惰性模式</vt:lpstr>
      <vt:lpstr>分组</vt:lpstr>
      <vt:lpstr>分组</vt:lpstr>
      <vt:lpstr>命名分组</vt:lpstr>
      <vt:lpstr>分组非捕获</vt:lpstr>
      <vt:lpstr>后向引用</vt:lpstr>
      <vt:lpstr>分支条件</vt:lpstr>
      <vt:lpstr>举例</vt:lpstr>
      <vt:lpstr>匹配过程</vt:lpstr>
      <vt:lpstr>消耗字符 /[a-z]{4}\d{4}/.test('aabcd12344')</vt:lpstr>
      <vt:lpstr>不消耗字符</vt:lpstr>
      <vt:lpstr>环视</vt:lpstr>
      <vt:lpstr>环视</vt:lpstr>
      <vt:lpstr>前序肯定断言</vt:lpstr>
      <vt:lpstr>/abcd(?=1234)/.test('abcd1234')</vt:lpstr>
      <vt:lpstr>/(?=\d{3})\w+/</vt:lpstr>
      <vt:lpstr>/(?=abcd)1234/.test('abcd1234')</vt:lpstr>
      <vt:lpstr>前序否定断言</vt:lpstr>
      <vt:lpstr>/abcd(?!1234)/.test('abcd1234')</vt:lpstr>
      <vt:lpstr>/(?!abcd)1234/.test('abcd1234')</vt:lpstr>
      <vt:lpstr>后序肯定断言</vt:lpstr>
      <vt:lpstr>/(?&lt;=abcd)1234/.test('abcd1234')</vt:lpstr>
      <vt:lpstr>/abcd(?&lt;=1234)/.test('abcd1234')</vt:lpstr>
      <vt:lpstr>后序否定断言</vt:lpstr>
      <vt:lpstr>/(?&lt;!abcd)1234/.test('abcd1234')</vt:lpstr>
      <vt:lpstr>/abcd(?&lt;!1234)/.test('abcd1234')</vt:lpstr>
      <vt:lpstr>实战</vt:lpstr>
      <vt:lpstr>例1：IOS中不支持包含-、T的时间字符串，实例化Date对象(2010-10-10T10:10:10.000+08)</vt:lpstr>
      <vt:lpstr>例2：网关原先支持a_b_c_v1 -&gt; /a_b_c/v1/,需要兼容-，如a-b-c-v1 -&gt; /a-b-c/v1/</vt:lpstr>
      <vt:lpstr>例3：上传文件格式错误，需要友好提示</vt:lpstr>
      <vt:lpstr>例4：从express的ip字符串::ffff:127.0.0.1获取ip</vt:lpstr>
      <vt:lpstr>思路讲解</vt:lpstr>
      <vt:lpstr>金钱格式化</vt:lpstr>
      <vt:lpstr>密码包含字母、数字、特殊字符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gana</dc:creator>
  <cp:lastModifiedBy>gana</cp:lastModifiedBy>
  <cp:revision>46</cp:revision>
  <dcterms:created xsi:type="dcterms:W3CDTF">2020-07-17T09:58:48Z</dcterms:created>
  <dcterms:modified xsi:type="dcterms:W3CDTF">2020-07-17T09:58:48Z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2052-2.3.2.3823</vt:lpwstr>
  </property>
</Properties>
</file>