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科普</a:t>
            </a:r>
            <a:r>
              <a:rPr lang="en-US" altLang="zh-CN"/>
              <a:t>-</a:t>
            </a:r>
            <a:r>
              <a:rPr lang="zh-CN" altLang="en-US"/>
              <a:t>正则表达式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</a:t>
            </a:r>
            <a:r>
              <a:rPr lang="zh-CN" altLang="en-US"/>
              <a:t>、性能</a:t>
            </a:r>
            <a:endParaRPr lang="zh-CN" altLang="en-US"/>
          </a:p>
          <a:p>
            <a:pPr lvl="1"/>
            <a:r>
              <a:rPr lang="zh-CN" altLang="en-US"/>
              <a:t>回溯</a:t>
            </a:r>
            <a:endParaRPr lang="zh-CN" altLang="en-US"/>
          </a:p>
          <a:p>
            <a:pPr lvl="0"/>
            <a:r>
              <a:rPr lang="en-US" altLang="zh-CN"/>
              <a:t>2</a:t>
            </a:r>
            <a:r>
              <a:rPr lang="zh-CN" altLang="en-US"/>
              <a:t>、语言差异</a:t>
            </a:r>
            <a:endParaRPr lang="zh-CN" altLang="en-US"/>
          </a:p>
          <a:p>
            <a:pPr lvl="1"/>
            <a:r>
              <a:rPr lang="zh-CN" altLang="en-US"/>
              <a:t>各个语言都不相同，</a:t>
            </a:r>
            <a:r>
              <a:rPr lang="en-US" altLang="zh-CN"/>
              <a:t>lua</a:t>
            </a:r>
            <a:r>
              <a:rPr lang="zh-CN" altLang="en-US"/>
              <a:t>尤为突出</a:t>
            </a:r>
            <a:endParaRPr lang="zh-CN" altLang="en-US"/>
          </a:p>
          <a:p>
            <a:pPr lvl="0"/>
            <a:r>
              <a:rPr lang="en-US" altLang="zh-CN"/>
              <a:t>3</a:t>
            </a:r>
            <a:r>
              <a:rPr lang="zh-CN" altLang="en-US"/>
              <a:t>、学习成本高</a:t>
            </a:r>
            <a:endParaRPr lang="zh-CN" altLang="en-US"/>
          </a:p>
          <a:p>
            <a:pPr lvl="1"/>
            <a:r>
              <a:rPr lang="zh-CN" altLang="en-US"/>
              <a:t>抽象</a:t>
            </a:r>
            <a:endParaRPr lang="zh-CN" altLang="en-US"/>
          </a:p>
          <a:p>
            <a:pPr lvl="1"/>
            <a:r>
              <a:rPr lang="zh-CN" altLang="en-US"/>
              <a:t>难以理解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当你使用正则解决一个问题的时候，你就需要解决两个问题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</a:t>
            </a:r>
            <a:r>
              <a:rPr lang="zh-CN" altLang="en-US"/>
              <a:t>、批量处理</a:t>
            </a:r>
            <a:endParaRPr lang="zh-CN" altLang="en-US"/>
          </a:p>
          <a:p>
            <a:pPr lvl="1"/>
            <a:r>
              <a:rPr lang="zh-CN" altLang="en-US" sz="2400"/>
              <a:t>爬虫</a:t>
            </a:r>
            <a:endParaRPr lang="zh-CN" altLang="en-US" sz="2400"/>
          </a:p>
          <a:p>
            <a:pPr lvl="1"/>
            <a:r>
              <a:rPr lang="zh-CN" altLang="en-US" sz="2400"/>
              <a:t>查找字符串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、简洁</a:t>
            </a:r>
            <a:endParaRPr lang="zh-CN" altLang="en-US"/>
          </a:p>
          <a:p>
            <a:pPr lvl="1"/>
            <a:r>
              <a:rPr lang="zh-CN" altLang="en-US"/>
              <a:t>表单验证</a:t>
            </a:r>
            <a:endParaRPr lang="zh-CN" altLang="en-US"/>
          </a:p>
          <a:p>
            <a:pPr lvl="0"/>
            <a:r>
              <a:rPr lang="en-US" altLang="zh-CN"/>
              <a:t>3</a:t>
            </a:r>
            <a:r>
              <a:rPr lang="zh-CN" altLang="en-US"/>
              <a:t>、兼容多种业务场景</a:t>
            </a:r>
            <a:endParaRPr lang="zh-CN" altLang="en-US"/>
          </a:p>
          <a:p>
            <a:pPr lvl="1"/>
            <a:r>
              <a:rPr lang="zh-CN" altLang="en-US"/>
              <a:t>日期格式化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存在即为合理</a:t>
            </a:r>
            <a:endParaRPr lang="zh-CN" altLang="en-US"/>
          </a:p>
          <a:p>
            <a:pPr lvl="0"/>
            <a:r>
              <a:rPr lang="zh-CN" altLang="en-US"/>
              <a:t>扬长避短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常用语法</a:t>
            </a:r>
            <a:r>
              <a:rPr lang="en-US" altLang="zh-CN"/>
              <a:t>-</a:t>
            </a:r>
            <a:r>
              <a:rPr lang="zh-CN" altLang="en-US"/>
              <a:t>元字符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\d </a:t>
            </a:r>
            <a:r>
              <a:rPr lang="zh-CN" altLang="en-US"/>
              <a:t>数字</a:t>
            </a:r>
            <a:endParaRPr lang="zh-CN" altLang="en-US"/>
          </a:p>
          <a:p>
            <a:r>
              <a:rPr lang="en-US" altLang="zh-CN"/>
              <a:t>\s </a:t>
            </a:r>
            <a:r>
              <a:rPr lang="zh-CN" altLang="en-US"/>
              <a:t>空</a:t>
            </a:r>
            <a:r>
              <a:rPr lang="zh-CN" altLang="en-US">
                <a:solidFill>
                  <a:srgbClr val="FF0000"/>
                </a:solidFill>
              </a:rPr>
              <a:t>白</a:t>
            </a:r>
            <a:r>
              <a:rPr lang="zh-CN" altLang="en-US"/>
              <a:t>符 如</a:t>
            </a:r>
            <a:r>
              <a:rPr lang="en-US" altLang="zh-CN"/>
              <a:t>\t \n \r \f</a:t>
            </a:r>
            <a:endParaRPr lang="zh-CN" altLang="en-US"/>
          </a:p>
          <a:p>
            <a:r>
              <a:rPr lang="en-US" altLang="zh-CN"/>
              <a:t>\w [a-zA-Z0-9</a:t>
            </a:r>
            <a:r>
              <a:rPr lang="en-US" altLang="zh-CN">
                <a:solidFill>
                  <a:srgbClr val="FF0000"/>
                </a:solidFill>
              </a:rPr>
              <a:t>_</a:t>
            </a:r>
            <a:r>
              <a:rPr lang="en-US" altLang="zh-CN"/>
              <a:t>]</a:t>
            </a:r>
            <a:endParaRPr lang="zh-CN" altLang="en-US"/>
          </a:p>
          <a:p>
            <a:r>
              <a:rPr lang="en-US" altLang="zh-CN"/>
              <a:t>\b </a:t>
            </a:r>
            <a:r>
              <a:rPr lang="zh-CN" altLang="en-US"/>
              <a:t>单词的开始和结束</a:t>
            </a:r>
            <a:endParaRPr lang="zh-CN" altLang="en-US"/>
          </a:p>
          <a:p>
            <a:r>
              <a:rPr lang="en-US" altLang="zh-CN"/>
              <a:t>^ </a:t>
            </a:r>
            <a:r>
              <a:rPr lang="zh-CN" altLang="en-US"/>
              <a:t>字符串的开始</a:t>
            </a:r>
            <a:endParaRPr lang="zh-CN" altLang="en-US"/>
          </a:p>
          <a:p>
            <a:r>
              <a:rPr lang="en-US" altLang="zh-CN"/>
              <a:t>$ </a:t>
            </a:r>
            <a:r>
              <a:rPr lang="zh-CN" altLang="en-US"/>
              <a:t>字符串的结束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反义字符：</a:t>
            </a:r>
            <a:r>
              <a:rPr lang="en-US" altLang="zh-CN"/>
              <a:t>\W \S \D </a:t>
            </a:r>
            <a:r>
              <a:rPr lang="zh-CN" altLang="en-US"/>
              <a:t>以上选项取反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WPS 演示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gana</dc:creator>
  <cp:lastModifiedBy>gana</cp:lastModifiedBy>
  <cp:revision>5</cp:revision>
  <dcterms:created xsi:type="dcterms:W3CDTF">2020-06-05T09:56:22Z</dcterms:created>
  <dcterms:modified xsi:type="dcterms:W3CDTF">2020-06-05T09:56:22Z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2052-2.3.2.3823</vt:lpwstr>
  </property>
</Properties>
</file>