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331" r:id="rId5"/>
    <p:sldId id="441" r:id="rId6"/>
    <p:sldId id="440" r:id="rId7"/>
    <p:sldId id="439" r:id="rId8"/>
    <p:sldId id="332" r:id="rId9"/>
    <p:sldId id="351" r:id="rId10"/>
    <p:sldId id="352" r:id="rId11"/>
    <p:sldId id="353" r:id="rId12"/>
    <p:sldId id="354" r:id="rId13"/>
    <p:sldId id="355" r:id="rId14"/>
    <p:sldId id="356" r:id="rId15"/>
    <p:sldId id="397" r:id="rId16"/>
    <p:sldId id="357" r:id="rId17"/>
    <p:sldId id="358" r:id="rId18"/>
    <p:sldId id="359" r:id="rId19"/>
    <p:sldId id="360" r:id="rId20"/>
    <p:sldId id="361" r:id="rId21"/>
    <p:sldId id="362" r:id="rId22"/>
    <p:sldId id="364" r:id="rId23"/>
    <p:sldId id="365" r:id="rId24"/>
    <p:sldId id="398" r:id="rId25"/>
    <p:sldId id="363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99" r:id="rId35"/>
    <p:sldId id="376" r:id="rId36"/>
    <p:sldId id="377" r:id="rId37"/>
    <p:sldId id="389" r:id="rId38"/>
    <p:sldId id="390" r:id="rId39"/>
    <p:sldId id="378" r:id="rId40"/>
    <p:sldId id="392" r:id="rId41"/>
    <p:sldId id="391" r:id="rId42"/>
    <p:sldId id="379" r:id="rId43"/>
    <p:sldId id="394" r:id="rId44"/>
    <p:sldId id="393" r:id="rId45"/>
    <p:sldId id="380" r:id="rId46"/>
    <p:sldId id="396" r:id="rId47"/>
    <p:sldId id="395" r:id="rId48"/>
    <p:sldId id="294" r:id="rId49"/>
    <p:sldId id="381" r:id="rId50"/>
    <p:sldId id="382" r:id="rId51"/>
    <p:sldId id="383" r:id="rId52"/>
    <p:sldId id="400" r:id="rId53"/>
    <p:sldId id="385" r:id="rId54"/>
    <p:sldId id="384" r:id="rId55"/>
    <p:sldId id="386" r:id="rId56"/>
    <p:sldId id="306" r:id="rId5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commentAuthors" Target="commentAuthors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>
            <p:custDataLst>
              <p:tags r:id="rId2"/>
            </p:custDataLst>
          </p:nvPr>
        </p:nvSpPr>
        <p:spPr>
          <a:xfrm rot="3070109">
            <a:off x="-1173550" y="1095883"/>
            <a:ext cx="4042775" cy="1618860"/>
          </a:xfrm>
          <a:custGeom>
            <a:avLst/>
            <a:gdLst>
              <a:gd name="connsiteX0" fmla="*/ 217923 w 4042775"/>
              <a:gd name="connsiteY0" fmla="*/ 0 h 1618860"/>
              <a:gd name="connsiteX1" fmla="*/ 3233345 w 4042775"/>
              <a:gd name="connsiteY1" fmla="*/ 0 h 1618860"/>
              <a:gd name="connsiteX2" fmla="*/ 4042775 w 4042775"/>
              <a:gd name="connsiteY2" fmla="*/ 809430 h 1618860"/>
              <a:gd name="connsiteX3" fmla="*/ 3233345 w 4042775"/>
              <a:gd name="connsiteY3" fmla="*/ 1618860 h 1618860"/>
              <a:gd name="connsiteX4" fmla="*/ 1674839 w 4042775"/>
              <a:gd name="connsiteY4" fmla="*/ 1618860 h 1618860"/>
              <a:gd name="connsiteX5" fmla="*/ 0 w 4042775"/>
              <a:gd name="connsiteY5" fmla="*/ 270737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2775" h="1618860">
                <a:moveTo>
                  <a:pt x="217923" y="0"/>
                </a:moveTo>
                <a:lnTo>
                  <a:pt x="3233345" y="0"/>
                </a:lnTo>
                <a:cubicBezTo>
                  <a:pt x="3680381" y="0"/>
                  <a:pt x="4042775" y="362394"/>
                  <a:pt x="4042775" y="809430"/>
                </a:cubicBezTo>
                <a:cubicBezTo>
                  <a:pt x="4042775" y="1256466"/>
                  <a:pt x="3680381" y="1618860"/>
                  <a:pt x="3233345" y="1618860"/>
                </a:cubicBezTo>
                <a:lnTo>
                  <a:pt x="1674839" y="1618860"/>
                </a:lnTo>
                <a:lnTo>
                  <a:pt x="0" y="270737"/>
                </a:ln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9253576" y="4078185"/>
            <a:ext cx="4151613" cy="1618860"/>
          </a:xfrm>
          <a:custGeom>
            <a:avLst/>
            <a:gdLst>
              <a:gd name="connsiteX0" fmla="*/ 197382 w 4151613"/>
              <a:gd name="connsiteY0" fmla="*/ 279718 h 1618860"/>
              <a:gd name="connsiteX1" fmla="*/ 809430 w 4151613"/>
              <a:gd name="connsiteY1" fmla="*/ 0 h 1618860"/>
              <a:gd name="connsiteX2" fmla="*/ 2445928 w 4151613"/>
              <a:gd name="connsiteY2" fmla="*/ 0 h 1618860"/>
              <a:gd name="connsiteX3" fmla="*/ 4151613 w 4151613"/>
              <a:gd name="connsiteY3" fmla="*/ 1372951 h 1618860"/>
              <a:gd name="connsiteX4" fmla="*/ 3953674 w 4151613"/>
              <a:gd name="connsiteY4" fmla="*/ 1618860 h 1618860"/>
              <a:gd name="connsiteX5" fmla="*/ 809430 w 4151613"/>
              <a:gd name="connsiteY5" fmla="*/ 1618860 h 1618860"/>
              <a:gd name="connsiteX6" fmla="*/ 0 w 4151613"/>
              <a:gd name="connsiteY6" fmla="*/ 809431 h 1618860"/>
              <a:gd name="connsiteX7" fmla="*/ 138238 w 4151613"/>
              <a:gd name="connsiteY7" fmla="*/ 356870 h 1618860"/>
              <a:gd name="connsiteX8" fmla="*/ 197382 w 4151613"/>
              <a:gd name="connsiteY8" fmla="*/ 279718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1613" h="1618860">
                <a:moveTo>
                  <a:pt x="197382" y="279718"/>
                </a:moveTo>
                <a:cubicBezTo>
                  <a:pt x="345798" y="108383"/>
                  <a:pt x="564957" y="0"/>
                  <a:pt x="809430" y="0"/>
                </a:cubicBezTo>
                <a:lnTo>
                  <a:pt x="2445928" y="0"/>
                </a:lnTo>
                <a:lnTo>
                  <a:pt x="4151613" y="1372951"/>
                </a:lnTo>
                <a:lnTo>
                  <a:pt x="3953674" y="1618860"/>
                </a:lnTo>
                <a:lnTo>
                  <a:pt x="809430" y="1618860"/>
                </a:lnTo>
                <a:cubicBezTo>
                  <a:pt x="362394" y="1618860"/>
                  <a:pt x="0" y="1256466"/>
                  <a:pt x="0" y="809431"/>
                </a:cubicBezTo>
                <a:cubicBezTo>
                  <a:pt x="0" y="641792"/>
                  <a:pt x="50962" y="486056"/>
                  <a:pt x="138238" y="356870"/>
                </a:cubicBezTo>
                <a:cubicBezTo>
                  <a:pt x="156421" y="329956"/>
                  <a:pt x="176179" y="304195"/>
                  <a:pt x="197382" y="27971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9314616" y="5781724"/>
            <a:ext cx="2330574" cy="903694"/>
          </a:xfrm>
          <a:custGeom>
            <a:avLst/>
            <a:gdLst>
              <a:gd name="connsiteX0" fmla="*/ 77169 w 2330574"/>
              <a:gd name="connsiteY0" fmla="*/ 199214 h 903694"/>
              <a:gd name="connsiteX1" fmla="*/ 451847 w 2330574"/>
              <a:gd name="connsiteY1" fmla="*/ 0 h 903694"/>
              <a:gd name="connsiteX2" fmla="*/ 2330574 w 2330574"/>
              <a:gd name="connsiteY2" fmla="*/ 0 h 903694"/>
              <a:gd name="connsiteX3" fmla="*/ 1603167 w 2330574"/>
              <a:gd name="connsiteY3" fmla="*/ 903694 h 903694"/>
              <a:gd name="connsiteX4" fmla="*/ 451847 w 2330574"/>
              <a:gd name="connsiteY4" fmla="*/ 903693 h 903694"/>
              <a:gd name="connsiteX5" fmla="*/ 0 w 2330574"/>
              <a:gd name="connsiteY5" fmla="*/ 451846 h 903694"/>
              <a:gd name="connsiteX6" fmla="*/ 0 w 2330574"/>
              <a:gd name="connsiteY6" fmla="*/ 451847 h 903694"/>
              <a:gd name="connsiteX7" fmla="*/ 77169 w 2330574"/>
              <a:gd name="connsiteY7" fmla="*/ 19921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0574" h="903694">
                <a:moveTo>
                  <a:pt x="77169" y="199214"/>
                </a:moveTo>
                <a:cubicBezTo>
                  <a:pt x="158368" y="79023"/>
                  <a:pt x="295880" y="0"/>
                  <a:pt x="451847" y="0"/>
                </a:cubicBezTo>
                <a:lnTo>
                  <a:pt x="2330574" y="0"/>
                </a:lnTo>
                <a:lnTo>
                  <a:pt x="1603167" y="903694"/>
                </a:lnTo>
                <a:lnTo>
                  <a:pt x="451847" y="903693"/>
                </a:lnTo>
                <a:cubicBezTo>
                  <a:pt x="202299" y="903693"/>
                  <a:pt x="0" y="701394"/>
                  <a:pt x="0" y="451846"/>
                </a:cubicBezTo>
                <a:lnTo>
                  <a:pt x="0" y="451847"/>
                </a:lnTo>
                <a:cubicBezTo>
                  <a:pt x="1" y="358266"/>
                  <a:pt x="28448" y="271330"/>
                  <a:pt x="77169" y="199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 rot="3070109">
            <a:off x="453759" y="380552"/>
            <a:ext cx="2882790" cy="903694"/>
          </a:xfrm>
          <a:custGeom>
            <a:avLst/>
            <a:gdLst>
              <a:gd name="connsiteX0" fmla="*/ 0 w 2882790"/>
              <a:gd name="connsiteY0" fmla="*/ 903694 h 903694"/>
              <a:gd name="connsiteX1" fmla="*/ 727407 w 2882790"/>
              <a:gd name="connsiteY1" fmla="*/ 0 h 903694"/>
              <a:gd name="connsiteX2" fmla="*/ 2430943 w 2882790"/>
              <a:gd name="connsiteY2" fmla="*/ 0 h 903694"/>
              <a:gd name="connsiteX3" fmla="*/ 2882790 w 2882790"/>
              <a:gd name="connsiteY3" fmla="*/ 451847 h 903694"/>
              <a:gd name="connsiteX4" fmla="*/ 2882789 w 2882790"/>
              <a:gd name="connsiteY4" fmla="*/ 451847 h 903694"/>
              <a:gd name="connsiteX5" fmla="*/ 2430942 w 2882790"/>
              <a:gd name="connsiteY5" fmla="*/ 90369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2790" h="903694">
                <a:moveTo>
                  <a:pt x="0" y="903694"/>
                </a:moveTo>
                <a:lnTo>
                  <a:pt x="727407" y="0"/>
                </a:lnTo>
                <a:lnTo>
                  <a:pt x="2430943" y="0"/>
                </a:lnTo>
                <a:cubicBezTo>
                  <a:pt x="2680491" y="0"/>
                  <a:pt x="2882790" y="202299"/>
                  <a:pt x="2882790" y="451847"/>
                </a:cubicBezTo>
                <a:lnTo>
                  <a:pt x="2882789" y="451847"/>
                </a:lnTo>
                <a:cubicBezTo>
                  <a:pt x="2882789" y="701395"/>
                  <a:pt x="2680490" y="903694"/>
                  <a:pt x="2430942" y="9036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三角形 12"/>
          <p:cNvSpPr/>
          <p:nvPr userDrawn="1">
            <p:custDataLst>
              <p:tags r:id="rId6"/>
            </p:custDataLst>
          </p:nvPr>
        </p:nvSpPr>
        <p:spPr>
          <a:xfrm rot="2162414">
            <a:off x="1451154" y="4844213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 userDrawn="1">
            <p:custDataLst>
              <p:tags r:id="rId7"/>
            </p:custDataLst>
          </p:nvPr>
        </p:nvSpPr>
        <p:spPr>
          <a:xfrm>
            <a:off x="745860" y="4408178"/>
            <a:ext cx="314680" cy="31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8"/>
            </p:custDataLst>
          </p:nvPr>
        </p:nvSpPr>
        <p:spPr>
          <a:xfrm>
            <a:off x="3285928" y="541496"/>
            <a:ext cx="476601" cy="476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三角形 15"/>
          <p:cNvSpPr/>
          <p:nvPr userDrawn="1">
            <p:custDataLst>
              <p:tags r:id="rId9"/>
            </p:custDataLst>
          </p:nvPr>
        </p:nvSpPr>
        <p:spPr>
          <a:xfrm rot="3171053">
            <a:off x="10415700" y="1599512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 userDrawn="1">
            <p:custDataLst>
              <p:tags r:id="rId10"/>
            </p:custDataLst>
          </p:nvPr>
        </p:nvSpPr>
        <p:spPr>
          <a:xfrm>
            <a:off x="9038379" y="4617297"/>
            <a:ext cx="246045" cy="246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>
            <p:custDataLst>
              <p:tags r:id="rId11"/>
            </p:custDataLst>
          </p:nvPr>
        </p:nvSpPr>
        <p:spPr>
          <a:xfrm>
            <a:off x="0" y="878721"/>
            <a:ext cx="1225232" cy="3427569"/>
          </a:xfrm>
          <a:custGeom>
            <a:avLst/>
            <a:gdLst>
              <a:gd name="connsiteX0" fmla="*/ 0 w 1225232"/>
              <a:gd name="connsiteY0" fmla="*/ 0 h 3427569"/>
              <a:gd name="connsiteX1" fmla="*/ 216505 w 1225232"/>
              <a:gd name="connsiteY1" fmla="*/ 86833 h 3427569"/>
              <a:gd name="connsiteX2" fmla="*/ 1225232 w 1225232"/>
              <a:gd name="connsiteY2" fmla="*/ 1713784 h 3427569"/>
              <a:gd name="connsiteX3" fmla="*/ 216505 w 1225232"/>
              <a:gd name="connsiteY3" fmla="*/ 3340735 h 3427569"/>
              <a:gd name="connsiteX4" fmla="*/ 0 w 1225232"/>
              <a:gd name="connsiteY4" fmla="*/ 3427569 h 342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232" h="3427569">
                <a:moveTo>
                  <a:pt x="0" y="0"/>
                </a:moveTo>
                <a:lnTo>
                  <a:pt x="216505" y="86833"/>
                </a:lnTo>
                <a:cubicBezTo>
                  <a:pt x="814364" y="383935"/>
                  <a:pt x="1225232" y="1000878"/>
                  <a:pt x="1225232" y="1713784"/>
                </a:cubicBezTo>
                <a:cubicBezTo>
                  <a:pt x="1225232" y="2426690"/>
                  <a:pt x="814364" y="3043633"/>
                  <a:pt x="216505" y="3340735"/>
                </a:cubicBezTo>
                <a:lnTo>
                  <a:pt x="0" y="3427569"/>
                </a:ln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309552" y="2708555"/>
            <a:ext cx="882448" cy="2816775"/>
          </a:xfrm>
          <a:custGeom>
            <a:avLst/>
            <a:gdLst>
              <a:gd name="connsiteX0" fmla="*/ 882448 w 882448"/>
              <a:gd name="connsiteY0" fmla="*/ 0 h 2816775"/>
              <a:gd name="connsiteX1" fmla="*/ 882448 w 882448"/>
              <a:gd name="connsiteY1" fmla="*/ 2816775 h 2816775"/>
              <a:gd name="connsiteX2" fmla="*/ 756607 w 882448"/>
              <a:gd name="connsiteY2" fmla="*/ 2752353 h 2816775"/>
              <a:gd name="connsiteX3" fmla="*/ 0 w 882448"/>
              <a:gd name="connsiteY3" fmla="*/ 1408387 h 2816775"/>
              <a:gd name="connsiteX4" fmla="*/ 756607 w 882448"/>
              <a:gd name="connsiteY4" fmla="*/ 64422 h 281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448" h="2816775">
                <a:moveTo>
                  <a:pt x="882448" y="0"/>
                </a:moveTo>
                <a:lnTo>
                  <a:pt x="882448" y="2816775"/>
                </a:lnTo>
                <a:lnTo>
                  <a:pt x="756607" y="2752353"/>
                </a:lnTo>
                <a:cubicBezTo>
                  <a:pt x="303003" y="2476737"/>
                  <a:pt x="0" y="1977947"/>
                  <a:pt x="0" y="1408387"/>
                </a:cubicBezTo>
                <a:cubicBezTo>
                  <a:pt x="0" y="838827"/>
                  <a:pt x="303003" y="340038"/>
                  <a:pt x="756607" y="64422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275411" y="2332753"/>
            <a:ext cx="7734300" cy="1255376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4476462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8"/>
            </p:custDataLst>
          </p:nvPr>
        </p:nvSpPr>
        <p:spPr>
          <a:xfrm>
            <a:off x="6189620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>
            <a:off x="8070353" y="3340361"/>
            <a:ext cx="688329" cy="688329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4608873" y="5948670"/>
            <a:ext cx="1756789" cy="1206898"/>
          </a:xfrm>
          <a:custGeom>
            <a:avLst/>
            <a:gdLst>
              <a:gd name="connsiteX0" fmla="*/ 103060 w 1756789"/>
              <a:gd name="connsiteY0" fmla="*/ 266055 h 1206898"/>
              <a:gd name="connsiteX1" fmla="*/ 603449 w 1756789"/>
              <a:gd name="connsiteY1" fmla="*/ 0 h 1206898"/>
              <a:gd name="connsiteX2" fmla="*/ 1756789 w 1756789"/>
              <a:gd name="connsiteY2" fmla="*/ 0 h 1206898"/>
              <a:gd name="connsiteX3" fmla="*/ 785325 w 1756789"/>
              <a:gd name="connsiteY3" fmla="*/ 1206898 h 1206898"/>
              <a:gd name="connsiteX4" fmla="*/ 603449 w 1756789"/>
              <a:gd name="connsiteY4" fmla="*/ 1206898 h 1206898"/>
              <a:gd name="connsiteX5" fmla="*/ 0 w 1756789"/>
              <a:gd name="connsiteY5" fmla="*/ 603449 h 1206898"/>
              <a:gd name="connsiteX6" fmla="*/ 103060 w 1756789"/>
              <a:gd name="connsiteY6" fmla="*/ 266055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89" h="1206898">
                <a:moveTo>
                  <a:pt x="103060" y="266055"/>
                </a:moveTo>
                <a:cubicBezTo>
                  <a:pt x="211504" y="105536"/>
                  <a:pt x="395151" y="0"/>
                  <a:pt x="603449" y="0"/>
                </a:cubicBezTo>
                <a:lnTo>
                  <a:pt x="1756789" y="0"/>
                </a:lnTo>
                <a:lnTo>
                  <a:pt x="785325" y="1206898"/>
                </a:lnTo>
                <a:lnTo>
                  <a:pt x="603449" y="1206898"/>
                </a:lnTo>
                <a:cubicBezTo>
                  <a:pt x="270173" y="1206898"/>
                  <a:pt x="0" y="936725"/>
                  <a:pt x="0" y="603449"/>
                </a:cubicBezTo>
                <a:cubicBezTo>
                  <a:pt x="0" y="478470"/>
                  <a:pt x="37993" y="362366"/>
                  <a:pt x="103060" y="266055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5801844" y="6048098"/>
            <a:ext cx="1756790" cy="673724"/>
          </a:xfrm>
          <a:custGeom>
            <a:avLst/>
            <a:gdLst>
              <a:gd name="connsiteX0" fmla="*/ 57531 w 1756790"/>
              <a:gd name="connsiteY0" fmla="*/ 148519 h 673724"/>
              <a:gd name="connsiteX1" fmla="*/ 336862 w 1756790"/>
              <a:gd name="connsiteY1" fmla="*/ 0 h 673724"/>
              <a:gd name="connsiteX2" fmla="*/ 1756790 w 1756790"/>
              <a:gd name="connsiteY2" fmla="*/ 0 h 673724"/>
              <a:gd name="connsiteX3" fmla="*/ 1214491 w 1756790"/>
              <a:gd name="connsiteY3" fmla="*/ 673724 h 673724"/>
              <a:gd name="connsiteX4" fmla="*/ 336862 w 1756790"/>
              <a:gd name="connsiteY4" fmla="*/ 673724 h 673724"/>
              <a:gd name="connsiteX5" fmla="*/ 0 w 1756790"/>
              <a:gd name="connsiteY5" fmla="*/ 336862 h 673724"/>
              <a:gd name="connsiteX6" fmla="*/ 57531 w 1756790"/>
              <a:gd name="connsiteY6" fmla="*/ 148519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90" h="673724">
                <a:moveTo>
                  <a:pt x="57531" y="148519"/>
                </a:moveTo>
                <a:cubicBezTo>
                  <a:pt x="118067" y="58913"/>
                  <a:pt x="220584" y="0"/>
                  <a:pt x="336862" y="0"/>
                </a:cubicBezTo>
                <a:lnTo>
                  <a:pt x="1756790" y="0"/>
                </a:lnTo>
                <a:lnTo>
                  <a:pt x="1214491" y="673724"/>
                </a:lnTo>
                <a:lnTo>
                  <a:pt x="336862" y="673724"/>
                </a:lnTo>
                <a:cubicBezTo>
                  <a:pt x="150818" y="673724"/>
                  <a:pt x="0" y="522906"/>
                  <a:pt x="0" y="336862"/>
                </a:cubicBezTo>
                <a:cubicBezTo>
                  <a:pt x="0" y="267096"/>
                  <a:pt x="21209" y="202283"/>
                  <a:pt x="57531" y="14851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5"/>
            </p:custDataLst>
          </p:nvPr>
        </p:nvSpPr>
        <p:spPr>
          <a:xfrm>
            <a:off x="2800817" y="1505869"/>
            <a:ext cx="2522821" cy="2522821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6"/>
            </p:custDataLst>
          </p:nvPr>
        </p:nvSpPr>
        <p:spPr>
          <a:xfrm rot="3070109">
            <a:off x="5323371" y="-21155"/>
            <a:ext cx="2466454" cy="1206898"/>
          </a:xfrm>
          <a:custGeom>
            <a:avLst/>
            <a:gdLst>
              <a:gd name="connsiteX0" fmla="*/ 0 w 2466454"/>
              <a:gd name="connsiteY0" fmla="*/ 1206898 h 1206898"/>
              <a:gd name="connsiteX1" fmla="*/ 971464 w 2466454"/>
              <a:gd name="connsiteY1" fmla="*/ 0 h 1206898"/>
              <a:gd name="connsiteX2" fmla="*/ 1863005 w 2466454"/>
              <a:gd name="connsiteY2" fmla="*/ 0 h 1206898"/>
              <a:gd name="connsiteX3" fmla="*/ 2466454 w 2466454"/>
              <a:gd name="connsiteY3" fmla="*/ 603449 h 1206898"/>
              <a:gd name="connsiteX4" fmla="*/ 1863005 w 2466454"/>
              <a:gd name="connsiteY4" fmla="*/ 1206898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454" h="1206898">
                <a:moveTo>
                  <a:pt x="0" y="1206898"/>
                </a:moveTo>
                <a:lnTo>
                  <a:pt x="971464" y="0"/>
                </a:lnTo>
                <a:lnTo>
                  <a:pt x="1863005" y="0"/>
                </a:lnTo>
                <a:cubicBezTo>
                  <a:pt x="2196281" y="0"/>
                  <a:pt x="2466454" y="270173"/>
                  <a:pt x="2466454" y="603449"/>
                </a:cubicBezTo>
                <a:cubicBezTo>
                  <a:pt x="2466454" y="936725"/>
                  <a:pt x="2196281" y="1206898"/>
                  <a:pt x="1863005" y="120689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7"/>
            </p:custDataLst>
          </p:nvPr>
        </p:nvSpPr>
        <p:spPr>
          <a:xfrm rot="3070109">
            <a:off x="4246807" y="132622"/>
            <a:ext cx="1747660" cy="673724"/>
          </a:xfrm>
          <a:custGeom>
            <a:avLst/>
            <a:gdLst>
              <a:gd name="connsiteX0" fmla="*/ 0 w 1747660"/>
              <a:gd name="connsiteY0" fmla="*/ 673724 h 673724"/>
              <a:gd name="connsiteX1" fmla="*/ 542299 w 1747660"/>
              <a:gd name="connsiteY1" fmla="*/ 0 h 673724"/>
              <a:gd name="connsiteX2" fmla="*/ 1410798 w 1747660"/>
              <a:gd name="connsiteY2" fmla="*/ 0 h 673724"/>
              <a:gd name="connsiteX3" fmla="*/ 1747660 w 1747660"/>
              <a:gd name="connsiteY3" fmla="*/ 336862 h 673724"/>
              <a:gd name="connsiteX4" fmla="*/ 1410798 w 1747660"/>
              <a:gd name="connsiteY4" fmla="*/ 673724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660" h="673724">
                <a:moveTo>
                  <a:pt x="0" y="673724"/>
                </a:moveTo>
                <a:lnTo>
                  <a:pt x="542299" y="0"/>
                </a:lnTo>
                <a:lnTo>
                  <a:pt x="1410798" y="0"/>
                </a:lnTo>
                <a:cubicBezTo>
                  <a:pt x="1596842" y="0"/>
                  <a:pt x="1747660" y="150818"/>
                  <a:pt x="1747660" y="336862"/>
                </a:cubicBezTo>
                <a:cubicBezTo>
                  <a:pt x="1747660" y="522906"/>
                  <a:pt x="1596842" y="673724"/>
                  <a:pt x="1410798" y="67372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272790" y="2365375"/>
            <a:ext cx="6239510" cy="171132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3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组合 31"/>
          <p:cNvGrpSpPr/>
          <p:nvPr userDrawn="1">
            <p:custDataLst>
              <p:tags r:id="rId3"/>
            </p:custDataLst>
          </p:nvPr>
        </p:nvGrpSpPr>
        <p:grpSpPr>
          <a:xfrm>
            <a:off x="-312684" y="-182302"/>
            <a:ext cx="13031951" cy="7264323"/>
            <a:chOff x="-312684" y="-182302"/>
            <a:chExt cx="13031951" cy="7264323"/>
          </a:xfrm>
        </p:grpSpPr>
        <p:sp>
          <p:nvSpPr>
            <p:cNvPr id="26" name="任意多边形: 形状 25"/>
            <p:cNvSpPr/>
            <p:nvPr userDrawn="1">
              <p:custDataLst>
                <p:tags r:id="rId4"/>
              </p:custDataLst>
            </p:nvPr>
          </p:nvSpPr>
          <p:spPr>
            <a:xfrm rot="19270109">
              <a:off x="11371935" y="353340"/>
              <a:ext cx="1347332" cy="1206898"/>
            </a:xfrm>
            <a:custGeom>
              <a:avLst/>
              <a:gdLst>
                <a:gd name="connsiteX0" fmla="*/ 1347332 w 1347332"/>
                <a:gd name="connsiteY0" fmla="*/ 0 h 1206898"/>
                <a:gd name="connsiteX1" fmla="*/ 375867 w 1347332"/>
                <a:gd name="connsiteY1" fmla="*/ 1206898 h 1206898"/>
                <a:gd name="connsiteX2" fmla="*/ 0 w 1347332"/>
                <a:gd name="connsiteY2" fmla="*/ 1206898 h 1206898"/>
                <a:gd name="connsiteX3" fmla="*/ 968817 w 1347332"/>
                <a:gd name="connsiteY3" fmla="*/ 3289 h 1206898"/>
                <a:gd name="connsiteX4" fmla="*/ 964731 w 1347332"/>
                <a:gd name="connsiteY4" fmla="*/ 0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32" h="1206898">
                  <a:moveTo>
                    <a:pt x="1347332" y="0"/>
                  </a:moveTo>
                  <a:lnTo>
                    <a:pt x="375867" y="1206898"/>
                  </a:lnTo>
                  <a:lnTo>
                    <a:pt x="0" y="1206898"/>
                  </a:lnTo>
                  <a:lnTo>
                    <a:pt x="968817" y="3289"/>
                  </a:lnTo>
                  <a:lnTo>
                    <a:pt x="964731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 userDrawn="1">
              <p:custDataLst>
                <p:tags r:id="rId5"/>
              </p:custDataLst>
            </p:nvPr>
          </p:nvSpPr>
          <p:spPr>
            <a:xfrm rot="19270109">
              <a:off x="10494555" y="-182302"/>
              <a:ext cx="1314297" cy="673724"/>
            </a:xfrm>
            <a:custGeom>
              <a:avLst/>
              <a:gdLst>
                <a:gd name="connsiteX0" fmla="*/ 485143 w 1314297"/>
                <a:gd name="connsiteY0" fmla="*/ 0 h 673724"/>
                <a:gd name="connsiteX1" fmla="*/ 1314297 w 1314297"/>
                <a:gd name="connsiteY1" fmla="*/ 667408 h 673724"/>
                <a:gd name="connsiteX2" fmla="*/ 1251648 w 1314297"/>
                <a:gd name="connsiteY2" fmla="*/ 673724 h 673724"/>
                <a:gd name="connsiteX3" fmla="*/ 837001 w 1314297"/>
                <a:gd name="connsiteY3" fmla="*/ 673724 h 673724"/>
                <a:gd name="connsiteX4" fmla="*/ 0 w 1314297"/>
                <a:gd name="connsiteY4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297" h="673724">
                  <a:moveTo>
                    <a:pt x="485143" y="0"/>
                  </a:moveTo>
                  <a:lnTo>
                    <a:pt x="1314297" y="667408"/>
                  </a:lnTo>
                  <a:lnTo>
                    <a:pt x="1251648" y="673724"/>
                  </a:lnTo>
                  <a:lnTo>
                    <a:pt x="837001" y="673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任意多边形: 形状 30"/>
            <p:cNvSpPr/>
            <p:nvPr userDrawn="1">
              <p:custDataLst>
                <p:tags r:id="rId6"/>
              </p:custDataLst>
            </p:nvPr>
          </p:nvSpPr>
          <p:spPr>
            <a:xfrm rot="19270109">
              <a:off x="-169749" y="5780097"/>
              <a:ext cx="1225951" cy="1301924"/>
            </a:xfrm>
            <a:custGeom>
              <a:avLst/>
              <a:gdLst>
                <a:gd name="connsiteX0" fmla="*/ 943850 w 1225951"/>
                <a:gd name="connsiteY0" fmla="*/ 0 h 1301924"/>
                <a:gd name="connsiteX1" fmla="*/ 418834 w 1225951"/>
                <a:gd name="connsiteY1" fmla="*/ 652254 h 1301924"/>
                <a:gd name="connsiteX2" fmla="*/ 1225951 w 1225951"/>
                <a:gd name="connsiteY2" fmla="*/ 1301924 h 1301924"/>
                <a:gd name="connsiteX3" fmla="*/ 740807 w 1225951"/>
                <a:gd name="connsiteY3" fmla="*/ 1301924 h 1301924"/>
                <a:gd name="connsiteX4" fmla="*/ 0 w 1225951"/>
                <a:gd name="connsiteY4" fmla="*/ 705629 h 1301924"/>
                <a:gd name="connsiteX5" fmla="*/ 567980 w 1225951"/>
                <a:gd name="connsiteY5" fmla="*/ 0 h 130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5951" h="1301924">
                  <a:moveTo>
                    <a:pt x="943850" y="0"/>
                  </a:moveTo>
                  <a:lnTo>
                    <a:pt x="418834" y="652254"/>
                  </a:lnTo>
                  <a:lnTo>
                    <a:pt x="1225951" y="1301924"/>
                  </a:lnTo>
                  <a:lnTo>
                    <a:pt x="740807" y="1301924"/>
                  </a:lnTo>
                  <a:lnTo>
                    <a:pt x="0" y="705629"/>
                  </a:lnTo>
                  <a:lnTo>
                    <a:pt x="5679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7"/>
              </p:custDataLst>
            </p:nvPr>
          </p:nvSpPr>
          <p:spPr>
            <a:xfrm rot="19270109">
              <a:off x="-312684" y="4896823"/>
              <a:ext cx="918169" cy="673724"/>
            </a:xfrm>
            <a:custGeom>
              <a:avLst/>
              <a:gdLst>
                <a:gd name="connsiteX0" fmla="*/ 918169 w 918169"/>
                <a:gd name="connsiteY0" fmla="*/ 0 h 673724"/>
                <a:gd name="connsiteX1" fmla="*/ 375870 w 918169"/>
                <a:gd name="connsiteY1" fmla="*/ 673724 h 673724"/>
                <a:gd name="connsiteX2" fmla="*/ 0 w 918169"/>
                <a:gd name="connsiteY2" fmla="*/ 673724 h 673724"/>
                <a:gd name="connsiteX3" fmla="*/ 542299 w 918169"/>
                <a:gd name="connsiteY3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9" h="673724">
                  <a:moveTo>
                    <a:pt x="918169" y="0"/>
                  </a:moveTo>
                  <a:lnTo>
                    <a:pt x="375870" y="673724"/>
                  </a:lnTo>
                  <a:lnTo>
                    <a:pt x="0" y="673724"/>
                  </a:lnTo>
                  <a:lnTo>
                    <a:pt x="542299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3725" y="5180330"/>
            <a:ext cx="11001375" cy="101155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172700" y="5869305"/>
            <a:ext cx="2024380" cy="1510665"/>
            <a:chOff x="16020" y="9243"/>
            <a:chExt cx="3188" cy="237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3070109">
              <a:off x="15860" y="9606"/>
              <a:ext cx="2176" cy="1857"/>
            </a:xfrm>
            <a:custGeom>
              <a:avLst/>
              <a:gdLst>
                <a:gd name="connsiteX0" fmla="*/ 103060 w 1381818"/>
                <a:gd name="connsiteY0" fmla="*/ 266055 h 1179337"/>
                <a:gd name="connsiteX1" fmla="*/ 603449 w 1381818"/>
                <a:gd name="connsiteY1" fmla="*/ 1 h 1179337"/>
                <a:gd name="connsiteX2" fmla="*/ 1381818 w 1381818"/>
                <a:gd name="connsiteY2" fmla="*/ 0 h 1179337"/>
                <a:gd name="connsiteX3" fmla="*/ 432539 w 1381818"/>
                <a:gd name="connsiteY3" fmla="*/ 1179337 h 1179337"/>
                <a:gd name="connsiteX4" fmla="*/ 368559 w 1381818"/>
                <a:gd name="connsiteY4" fmla="*/ 1159476 h 1179337"/>
                <a:gd name="connsiteX5" fmla="*/ 0 w 1381818"/>
                <a:gd name="connsiteY5" fmla="*/ 603449 h 1179337"/>
                <a:gd name="connsiteX6" fmla="*/ 103060 w 1381818"/>
                <a:gd name="connsiteY6" fmla="*/ 266055 h 117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818" h="1179337">
                  <a:moveTo>
                    <a:pt x="103060" y="266055"/>
                  </a:moveTo>
                  <a:cubicBezTo>
                    <a:pt x="211504" y="105536"/>
                    <a:pt x="395151" y="0"/>
                    <a:pt x="603449" y="1"/>
                  </a:cubicBezTo>
                  <a:lnTo>
                    <a:pt x="1381818" y="0"/>
                  </a:lnTo>
                  <a:lnTo>
                    <a:pt x="432539" y="1179337"/>
                  </a:lnTo>
                  <a:lnTo>
                    <a:pt x="368559" y="1159476"/>
                  </a:lnTo>
                  <a:cubicBezTo>
                    <a:pt x="151972" y="1067868"/>
                    <a:pt x="0" y="853406"/>
                    <a:pt x="0" y="603449"/>
                  </a:cubicBezTo>
                  <a:cubicBezTo>
                    <a:pt x="0" y="478471"/>
                    <a:pt x="37993" y="362366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3070109">
              <a:off x="17799" y="9592"/>
              <a:ext cx="1758" cy="1061"/>
            </a:xfrm>
            <a:custGeom>
              <a:avLst/>
              <a:gdLst>
                <a:gd name="connsiteX0" fmla="*/ 57531 w 1116603"/>
                <a:gd name="connsiteY0" fmla="*/ 148519 h 673724"/>
                <a:gd name="connsiteX1" fmla="*/ 336862 w 1116603"/>
                <a:gd name="connsiteY1" fmla="*/ 0 h 673724"/>
                <a:gd name="connsiteX2" fmla="*/ 707262 w 1116603"/>
                <a:gd name="connsiteY2" fmla="*/ 0 h 673724"/>
                <a:gd name="connsiteX3" fmla="*/ 1116603 w 1116603"/>
                <a:gd name="connsiteY3" fmla="*/ 329490 h 673724"/>
                <a:gd name="connsiteX4" fmla="*/ 839520 w 1116603"/>
                <a:gd name="connsiteY4" fmla="*/ 673724 h 673724"/>
                <a:gd name="connsiteX5" fmla="*/ 336862 w 1116603"/>
                <a:gd name="connsiteY5" fmla="*/ 673724 h 673724"/>
                <a:gd name="connsiteX6" fmla="*/ 0 w 1116603"/>
                <a:gd name="connsiteY6" fmla="*/ 336862 h 673724"/>
                <a:gd name="connsiteX7" fmla="*/ 57531 w 1116603"/>
                <a:gd name="connsiteY7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603" h="673724">
                  <a:moveTo>
                    <a:pt x="57531" y="148519"/>
                  </a:moveTo>
                  <a:cubicBezTo>
                    <a:pt x="118067" y="58914"/>
                    <a:pt x="220584" y="0"/>
                    <a:pt x="336862" y="0"/>
                  </a:cubicBezTo>
                  <a:lnTo>
                    <a:pt x="707262" y="0"/>
                  </a:lnTo>
                  <a:lnTo>
                    <a:pt x="1116603" y="329490"/>
                  </a:lnTo>
                  <a:lnTo>
                    <a:pt x="839520" y="673724"/>
                  </a:lnTo>
                  <a:lnTo>
                    <a:pt x="336862" y="673724"/>
                  </a:lnTo>
                  <a:cubicBezTo>
                    <a:pt x="150818" y="673724"/>
                    <a:pt x="0" y="522906"/>
                    <a:pt x="0" y="336862"/>
                  </a:cubicBezTo>
                  <a:cubicBezTo>
                    <a:pt x="0" y="267096"/>
                    <a:pt x="21208" y="202283"/>
                    <a:pt x="57531" y="148519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>
            <a:off x="-246679" y="-280266"/>
            <a:ext cx="12691526" cy="7413751"/>
            <a:chOff x="-246679" y="-267566"/>
            <a:chExt cx="12691526" cy="7413751"/>
          </a:xfrm>
        </p:grpSpPr>
        <p:sp>
          <p:nvSpPr>
            <p:cNvPr id="23" name="任意多边形: 形状 22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132681" y="403500"/>
              <a:ext cx="2549029" cy="1206898"/>
            </a:xfrm>
            <a:custGeom>
              <a:avLst/>
              <a:gdLst>
                <a:gd name="connsiteX0" fmla="*/ 2081412 w 2549029"/>
                <a:gd name="connsiteY0" fmla="*/ 1206898 h 1206898"/>
                <a:gd name="connsiteX1" fmla="*/ 2549029 w 2549029"/>
                <a:gd name="connsiteY1" fmla="*/ 625954 h 1206898"/>
                <a:gd name="connsiteX2" fmla="*/ 1771376 w 2549029"/>
                <a:gd name="connsiteY2" fmla="*/ 0 h 1206898"/>
                <a:gd name="connsiteX3" fmla="*/ 603449 w 2549029"/>
                <a:gd name="connsiteY3" fmla="*/ 0 h 1206898"/>
                <a:gd name="connsiteX4" fmla="*/ 0 w 2549029"/>
                <a:gd name="connsiteY4" fmla="*/ 603449 h 1206898"/>
                <a:gd name="connsiteX5" fmla="*/ 603449 w 2549029"/>
                <a:gd name="connsiteY5" fmla="*/ 1206898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9029" h="1206898">
                  <a:moveTo>
                    <a:pt x="2081412" y="1206898"/>
                  </a:moveTo>
                  <a:lnTo>
                    <a:pt x="2549029" y="625954"/>
                  </a:lnTo>
                  <a:lnTo>
                    <a:pt x="1771376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599679" y="1429977"/>
              <a:ext cx="1037002" cy="653334"/>
            </a:xfrm>
            <a:custGeom>
              <a:avLst/>
              <a:gdLst>
                <a:gd name="connsiteX0" fmla="*/ 1037002 w 1037002"/>
                <a:gd name="connsiteY0" fmla="*/ 653334 h 653334"/>
                <a:gd name="connsiteX1" fmla="*/ 225334 w 1037002"/>
                <a:gd name="connsiteY1" fmla="*/ 0 h 653334"/>
                <a:gd name="connsiteX2" fmla="*/ 205740 w 1037002"/>
                <a:gd name="connsiteY2" fmla="*/ 6082 h 653334"/>
                <a:gd name="connsiteX3" fmla="*/ 0 w 1037002"/>
                <a:gd name="connsiteY3" fmla="*/ 316472 h 653334"/>
                <a:gd name="connsiteX4" fmla="*/ 336862 w 1037002"/>
                <a:gd name="connsiteY4" fmla="*/ 653334 h 6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02" h="653334">
                  <a:moveTo>
                    <a:pt x="1037002" y="653334"/>
                  </a:moveTo>
                  <a:lnTo>
                    <a:pt x="225334" y="0"/>
                  </a:lnTo>
                  <a:lnTo>
                    <a:pt x="205740" y="6082"/>
                  </a:lnTo>
                  <a:cubicBezTo>
                    <a:pt x="84835" y="57221"/>
                    <a:pt x="0" y="176939"/>
                    <a:pt x="0" y="316472"/>
                  </a:cubicBezTo>
                  <a:cubicBezTo>
                    <a:pt x="0" y="502516"/>
                    <a:pt x="150818" y="653334"/>
                    <a:pt x="336862" y="65333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6"/>
              </p:custDataLst>
            </p:nvPr>
          </p:nvSpPr>
          <p:spPr>
            <a:xfrm rot="18529891" flipH="1">
              <a:off x="-488512" y="5240313"/>
              <a:ext cx="2604846" cy="1206898"/>
            </a:xfrm>
            <a:custGeom>
              <a:avLst/>
              <a:gdLst>
                <a:gd name="connsiteX0" fmla="*/ 103060 w 2604846"/>
                <a:gd name="connsiteY0" fmla="*/ 266055 h 1206898"/>
                <a:gd name="connsiteX1" fmla="*/ 0 w 2604846"/>
                <a:gd name="connsiteY1" fmla="*/ 603449 h 1206898"/>
                <a:gd name="connsiteX2" fmla="*/ 603449 w 2604846"/>
                <a:gd name="connsiteY2" fmla="*/ 1206898 h 1206898"/>
                <a:gd name="connsiteX3" fmla="*/ 2118677 w 2604846"/>
                <a:gd name="connsiteY3" fmla="*/ 1206898 h 1206898"/>
                <a:gd name="connsiteX4" fmla="*/ 2604846 w 2604846"/>
                <a:gd name="connsiteY4" fmla="*/ 602906 h 1206898"/>
                <a:gd name="connsiteX5" fmla="*/ 1855827 w 2604846"/>
                <a:gd name="connsiteY5" fmla="*/ 0 h 1206898"/>
                <a:gd name="connsiteX6" fmla="*/ 603449 w 2604846"/>
                <a:gd name="connsiteY6" fmla="*/ 0 h 1206898"/>
                <a:gd name="connsiteX7" fmla="*/ 103060 w 2604846"/>
                <a:gd name="connsiteY7" fmla="*/ 266055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4846" h="1206898">
                  <a:moveTo>
                    <a:pt x="103060" y="266055"/>
                  </a:moveTo>
                  <a:cubicBezTo>
                    <a:pt x="37993" y="362366"/>
                    <a:pt x="0" y="478470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lnTo>
                    <a:pt x="2118677" y="1206898"/>
                  </a:lnTo>
                  <a:lnTo>
                    <a:pt x="2604846" y="602906"/>
                  </a:lnTo>
                  <a:lnTo>
                    <a:pt x="1855827" y="0"/>
                  </a:lnTo>
                  <a:lnTo>
                    <a:pt x="603449" y="0"/>
                  </a:lnTo>
                  <a:cubicBezTo>
                    <a:pt x="395151" y="0"/>
                    <a:pt x="211504" y="105537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7"/>
              </p:custDataLst>
            </p:nvPr>
          </p:nvSpPr>
          <p:spPr>
            <a:xfrm rot="18529891" flipH="1">
              <a:off x="-472891" y="4765786"/>
              <a:ext cx="1121454" cy="669029"/>
            </a:xfrm>
            <a:custGeom>
              <a:avLst/>
              <a:gdLst>
                <a:gd name="connsiteX0" fmla="*/ 57530 w 1121454"/>
                <a:gd name="connsiteY0" fmla="*/ 143824 h 669029"/>
                <a:gd name="connsiteX1" fmla="*/ 0 w 1121454"/>
                <a:gd name="connsiteY1" fmla="*/ 332167 h 669029"/>
                <a:gd name="connsiteX2" fmla="*/ 336862 w 1121454"/>
                <a:gd name="connsiteY2" fmla="*/ 669029 h 669029"/>
                <a:gd name="connsiteX3" fmla="*/ 1121454 w 1121454"/>
                <a:gd name="connsiteY3" fmla="*/ 669029 h 669029"/>
                <a:gd name="connsiteX4" fmla="*/ 290286 w 1121454"/>
                <a:gd name="connsiteY4" fmla="*/ 0 h 669029"/>
                <a:gd name="connsiteX5" fmla="*/ 268972 w 1121454"/>
                <a:gd name="connsiteY5" fmla="*/ 2149 h 669029"/>
                <a:gd name="connsiteX6" fmla="*/ 57530 w 1121454"/>
                <a:gd name="connsiteY6" fmla="*/ 143824 h 66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454" h="669029">
                  <a:moveTo>
                    <a:pt x="57530" y="143824"/>
                  </a:moveTo>
                  <a:cubicBezTo>
                    <a:pt x="21209" y="197588"/>
                    <a:pt x="0" y="262401"/>
                    <a:pt x="0" y="332167"/>
                  </a:cubicBezTo>
                  <a:cubicBezTo>
                    <a:pt x="0" y="518211"/>
                    <a:pt x="150818" y="669029"/>
                    <a:pt x="336862" y="669029"/>
                  </a:cubicBezTo>
                  <a:lnTo>
                    <a:pt x="1121454" y="669029"/>
                  </a:lnTo>
                  <a:lnTo>
                    <a:pt x="290286" y="0"/>
                  </a:lnTo>
                  <a:lnTo>
                    <a:pt x="268972" y="2149"/>
                  </a:lnTo>
                  <a:cubicBezTo>
                    <a:pt x="181257" y="20098"/>
                    <a:pt x="105960" y="72139"/>
                    <a:pt x="57530" y="14382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2" name="任意多边形: 形状 11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>
            <p:custDataLst>
              <p:tags r:id="rId2"/>
            </p:custDataLst>
          </p:nvPr>
        </p:nvSpPr>
        <p:spPr>
          <a:xfrm>
            <a:off x="2477640" y="3001102"/>
            <a:ext cx="824709" cy="824709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>
            <a:off x="4297412" y="2632122"/>
            <a:ext cx="311028" cy="311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3510563" y="3267453"/>
            <a:ext cx="1325417" cy="132541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17519" y="3314040"/>
            <a:ext cx="5193281" cy="82471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44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20" name="任意多边形: 形状 19"/>
            <p:cNvSpPr/>
            <p:nvPr userDrawn="1">
              <p:custDataLst>
                <p:tags r:id="rId3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31.xml"/><Relationship Id="rId6" Type="http://schemas.openxmlformats.org/officeDocument/2006/relationships/image" Target="../media/image15.png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44.xml"/><Relationship Id="rId6" Type="http://schemas.openxmlformats.org/officeDocument/2006/relationships/image" Target="../media/image16.png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0.xml"/><Relationship Id="rId6" Type="http://schemas.openxmlformats.org/officeDocument/2006/relationships/image" Target="../media/image17.png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6.xml"/><Relationship Id="rId6" Type="http://schemas.openxmlformats.org/officeDocument/2006/relationships/image" Target="../media/image18.png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2.xml"/><Relationship Id="rId6" Type="http://schemas.openxmlformats.org/officeDocument/2006/relationships/image" Target="../media/image19.png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8.xml"/><Relationship Id="rId6" Type="http://schemas.openxmlformats.org/officeDocument/2006/relationships/image" Target="../media/image20.png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74.xml"/><Relationship Id="rId6" Type="http://schemas.openxmlformats.org/officeDocument/2006/relationships/image" Target="../media/image21.png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0.xml"/><Relationship Id="rId6" Type="http://schemas.openxmlformats.org/officeDocument/2006/relationships/image" Target="../media/image22.png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6.xml"/><Relationship Id="rId6" Type="http://schemas.openxmlformats.org/officeDocument/2006/relationships/image" Target="../media/image23.png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94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0" Type="http://schemas.openxmlformats.org/officeDocument/2006/relationships/notesSlide" Target="../notesSlides/notesSlide23.xml"/><Relationship Id="rId1" Type="http://schemas.openxmlformats.org/officeDocument/2006/relationships/tags" Target="../tags/tag28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0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0" Type="http://schemas.openxmlformats.org/officeDocument/2006/relationships/notesSlide" Target="../notesSlides/notesSlide24.xml"/><Relationship Id="rId1" Type="http://schemas.openxmlformats.org/officeDocument/2006/relationships/tags" Target="../tags/tag29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6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0" Type="http://schemas.openxmlformats.org/officeDocument/2006/relationships/notesSlide" Target="../notesSlides/notesSlide25.xml"/><Relationship Id="rId1" Type="http://schemas.openxmlformats.org/officeDocument/2006/relationships/tags" Target="../tags/tag30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12.xml"/><Relationship Id="rId6" Type="http://schemas.openxmlformats.org/officeDocument/2006/relationships/image" Target="../media/image30.png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18.xml"/><Relationship Id="rId6" Type="http://schemas.openxmlformats.org/officeDocument/2006/relationships/image" Target="../media/image31.png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24.xml"/><Relationship Id="rId6" Type="http://schemas.openxmlformats.org/officeDocument/2006/relationships/image" Target="../media/image32.png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5.xml"/><Relationship Id="rId5" Type="http://schemas.openxmlformats.org/officeDocument/2006/relationships/image" Target="../media/image1.png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GIF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3" Type="http://schemas.openxmlformats.org/officeDocument/2006/relationships/notesSlide" Target="../notesSlides/notesSlide3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35.xml"/><Relationship Id="rId10" Type="http://schemas.openxmlformats.org/officeDocument/2006/relationships/image" Target="../media/image38.png"/><Relationship Id="rId1" Type="http://schemas.openxmlformats.org/officeDocument/2006/relationships/tags" Target="../tags/tag33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GIF"/><Relationship Id="rId5" Type="http://schemas.openxmlformats.org/officeDocument/2006/relationships/image" Target="../media/image39.png"/><Relationship Id="rId4" Type="http://schemas.openxmlformats.org/officeDocument/2006/relationships/tags" Target="../tags/tag339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4" Type="http://schemas.openxmlformats.org/officeDocument/2006/relationships/notesSlide" Target="../notesSlides/notesSlide3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40.xml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tags" Target="../tags/tag336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2.xml"/><Relationship Id="rId1" Type="http://schemas.openxmlformats.org/officeDocument/2006/relationships/tags" Target="../tags/tag34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59.xml"/><Relationship Id="rId6" Type="http://schemas.openxmlformats.org/officeDocument/2006/relationships/image" Target="../media/image47.GIF"/><Relationship Id="rId5" Type="http://schemas.openxmlformats.org/officeDocument/2006/relationships/image" Target="../media/image46.png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64.xml"/><Relationship Id="rId6" Type="http://schemas.openxmlformats.org/officeDocument/2006/relationships/image" Target="../media/image49.GIF"/><Relationship Id="rId5" Type="http://schemas.openxmlformats.org/officeDocument/2006/relationships/image" Target="../media/image48.png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75.xml"/><Relationship Id="rId6" Type="http://schemas.openxmlformats.org/officeDocument/2006/relationships/image" Target="../media/image51.GIF"/><Relationship Id="rId5" Type="http://schemas.openxmlformats.org/officeDocument/2006/relationships/image" Target="../media/image50.png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tags" Target="../tags/tag371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80.xml"/><Relationship Id="rId6" Type="http://schemas.openxmlformats.org/officeDocument/2006/relationships/image" Target="../media/image53.GIF"/><Relationship Id="rId5" Type="http://schemas.openxmlformats.org/officeDocument/2006/relationships/image" Target="../media/image52.png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image" Target="../media/image2.GIF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91.xml"/><Relationship Id="rId12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tags" Target="../tags/tag18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" Type="http://schemas.openxmlformats.org/officeDocument/2006/relationships/tags" Target="../tags/tag381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1.xml"/><Relationship Id="rId6" Type="http://schemas.openxmlformats.org/officeDocument/2006/relationships/image" Target="../media/image55.GIF"/><Relationship Id="rId5" Type="http://schemas.openxmlformats.org/officeDocument/2006/relationships/image" Target="../media/image54.png"/><Relationship Id="rId4" Type="http://schemas.openxmlformats.org/officeDocument/2006/relationships/tags" Target="../tags/tag390.xml"/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" Type="http://schemas.openxmlformats.org/officeDocument/2006/relationships/tags" Target="../tags/tag387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6.xml"/><Relationship Id="rId6" Type="http://schemas.openxmlformats.org/officeDocument/2006/relationships/image" Target="../media/image57.GIF"/><Relationship Id="rId5" Type="http://schemas.openxmlformats.org/officeDocument/2006/relationships/image" Target="../media/image56.png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" Type="http://schemas.openxmlformats.org/officeDocument/2006/relationships/tags" Target="../tags/tag39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tags" Target="../tags/tag400.xml"/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tags" Target="../tags/tag397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07.xml"/><Relationship Id="rId6" Type="http://schemas.openxmlformats.org/officeDocument/2006/relationships/image" Target="../media/image59.GIF"/><Relationship Id="rId5" Type="http://schemas.openxmlformats.org/officeDocument/2006/relationships/image" Target="../media/image58.png"/><Relationship Id="rId4" Type="http://schemas.openxmlformats.org/officeDocument/2006/relationships/tags" Target="../tags/tag406.xml"/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" Type="http://schemas.openxmlformats.org/officeDocument/2006/relationships/tags" Target="../tags/tag403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12.xml"/><Relationship Id="rId6" Type="http://schemas.openxmlformats.org/officeDocument/2006/relationships/image" Target="../media/image61.GIF"/><Relationship Id="rId5" Type="http://schemas.openxmlformats.org/officeDocument/2006/relationships/image" Target="../media/image60.png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" Type="http://schemas.openxmlformats.org/officeDocument/2006/relationships/tags" Target="../tags/tag40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19.xml"/><Relationship Id="rId5" Type="http://schemas.openxmlformats.org/officeDocument/2006/relationships/image" Target="../media/image62.png"/><Relationship Id="rId4" Type="http://schemas.openxmlformats.org/officeDocument/2006/relationships/tags" Target="../tags/tag418.xml"/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426.xml"/><Relationship Id="rId8" Type="http://schemas.openxmlformats.org/officeDocument/2006/relationships/image" Target="../media/image64.png"/><Relationship Id="rId7" Type="http://schemas.openxmlformats.org/officeDocument/2006/relationships/tags" Target="../tags/tag425.xml"/><Relationship Id="rId6" Type="http://schemas.openxmlformats.org/officeDocument/2006/relationships/image" Target="../media/image63.png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1" Type="http://schemas.openxmlformats.org/officeDocument/2006/relationships/notesSlide" Target="../notesSlides/notesSlide4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20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32.xml"/><Relationship Id="rId7" Type="http://schemas.openxmlformats.org/officeDocument/2006/relationships/tags" Target="../tags/tag43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tags" Target="../tags/tag428.xml"/><Relationship Id="rId10" Type="http://schemas.openxmlformats.org/officeDocument/2006/relationships/notesSlide" Target="../notesSlides/notesSlide48.xml"/><Relationship Id="rId1" Type="http://schemas.openxmlformats.org/officeDocument/2006/relationships/tags" Target="../tags/tag42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96.xml"/><Relationship Id="rId10" Type="http://schemas.openxmlformats.org/officeDocument/2006/relationships/image" Target="../media/image14.png"/><Relationship Id="rId1" Type="http://schemas.openxmlformats.org/officeDocument/2006/relationships/tags" Target="../tags/tag19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37.xml"/><Relationship Id="rId5" Type="http://schemas.openxmlformats.org/officeDocument/2006/relationships/image" Target="../media/image67.png"/><Relationship Id="rId4" Type="http://schemas.openxmlformats.org/officeDocument/2006/relationships/tags" Target="../tags/tag436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39.xml"/><Relationship Id="rId1" Type="http://schemas.openxmlformats.org/officeDocument/2006/relationships/tags" Target="../tags/tag438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tags" Target="../tags/tag445.xml"/><Relationship Id="rId7" Type="http://schemas.microsoft.com/office/2007/relationships/media" Target="../media/media1.mp4"/><Relationship Id="rId6" Type="http://schemas.openxmlformats.org/officeDocument/2006/relationships/video" Target="../media/media1.mp4"/><Relationship Id="rId5" Type="http://schemas.openxmlformats.org/officeDocument/2006/relationships/tags" Target="../tags/tag444.xml"/><Relationship Id="rId4" Type="http://schemas.openxmlformats.org/officeDocument/2006/relationships/tags" Target="../tags/tag443.xml"/><Relationship Id="rId3" Type="http://schemas.openxmlformats.org/officeDocument/2006/relationships/tags" Target="../tags/tag442.xml"/><Relationship Id="rId2" Type="http://schemas.openxmlformats.org/officeDocument/2006/relationships/tags" Target="../tags/tag441.xml"/><Relationship Id="rId12" Type="http://schemas.openxmlformats.org/officeDocument/2006/relationships/notesSlide" Target="../notesSlides/notesSlide5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46.xml"/><Relationship Id="rId1" Type="http://schemas.openxmlformats.org/officeDocument/2006/relationships/tags" Target="../tags/tag440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tags" Target="../tags/tag452.xml"/><Relationship Id="rId7" Type="http://schemas.microsoft.com/office/2007/relationships/media" Target="../media/media2.mp4"/><Relationship Id="rId6" Type="http://schemas.openxmlformats.org/officeDocument/2006/relationships/video" Target="../media/media2.mp4"/><Relationship Id="rId5" Type="http://schemas.openxmlformats.org/officeDocument/2006/relationships/tags" Target="../tags/tag451.xml"/><Relationship Id="rId4" Type="http://schemas.openxmlformats.org/officeDocument/2006/relationships/tags" Target="../tags/tag450.xml"/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2" Type="http://schemas.openxmlformats.org/officeDocument/2006/relationships/notesSlide" Target="../notesSlides/notesSlide5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53.xml"/><Relationship Id="rId1" Type="http://schemas.openxmlformats.org/officeDocument/2006/relationships/tags" Target="../tags/tag447.xml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58.xml"/><Relationship Id="rId4" Type="http://schemas.openxmlformats.org/officeDocument/2006/relationships/tags" Target="../tags/tag457.xml"/><Relationship Id="rId3" Type="http://schemas.openxmlformats.org/officeDocument/2006/relationships/tags" Target="../tags/tag456.xml"/><Relationship Id="rId2" Type="http://schemas.openxmlformats.org/officeDocument/2006/relationships/tags" Target="../tags/tag455.xml"/><Relationship Id="rId1" Type="http://schemas.openxmlformats.org/officeDocument/2006/relationships/tags" Target="../tags/tag45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/>
              <a:t>正则表达式</a:t>
            </a:r>
            <a:endParaRPr lang="zh-CN" altLang="en-US" sz="4400"/>
          </a:p>
        </p:txBody>
      </p:sp>
      <p:sp>
        <p:nvSpPr>
          <p:cNvPr id="3" name="文本框 2"/>
          <p:cNvSpPr txBox="1"/>
          <p:nvPr/>
        </p:nvSpPr>
        <p:spPr>
          <a:xfrm>
            <a:off x="5291455" y="4138930"/>
            <a:ext cx="2575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一种对字符串操作的逻辑公式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简洁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 lnSpcReduction="1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表单输入限制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表单值验证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上传文件后缀名限制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兼容多种场景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565785"/>
          </a:xfrm>
        </p:spPr>
        <p:txBody>
          <a:bodyPr>
            <a:normAutofit lnSpcReduction="1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日期字符串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1594792751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60" y="2210435"/>
            <a:ext cx="9229725" cy="13620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69315" y="2625090"/>
            <a:ext cx="10515600" cy="1214120"/>
          </a:xfrm>
        </p:spPr>
        <p:txBody>
          <a:bodyPr>
            <a:normAutofit/>
          </a:bodyPr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存在即为合理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扬</a:t>
            </a:r>
            <a:r>
              <a:rPr lang="zh-CN" altLang="en-US" sz="2200" spc="1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</a:t>
            </a: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避短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常用语法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\d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25220"/>
            <a:ext cx="10515600" cy="565785"/>
          </a:xfrm>
        </p:spPr>
        <p:txBody>
          <a:bodyPr>
            <a:normAutofit lnSpcReduction="1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匹配数字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0-9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05" y="1691005"/>
            <a:ext cx="8168640" cy="47713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\s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276350"/>
            <a:ext cx="10515600" cy="2471420"/>
          </a:xfrm>
        </p:spPr>
        <p:txBody>
          <a:bodyPr>
            <a:normAutofit fontScale="85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空白符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制表符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:\t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回车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:\r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换行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:\n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换页符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:\f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15" y="3747770"/>
            <a:ext cx="9001125" cy="23812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\w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 fontScale="75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小写字母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a-z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大写字母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A-Z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数字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0-9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下划线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210" y="1503045"/>
            <a:ext cx="6604000" cy="44151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开始符和结束符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开始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:^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结束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 $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零宽字符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280" y="3450590"/>
            <a:ext cx="8982075" cy="17335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反义字符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\W: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非数字、字母、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_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\D: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非数字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\S: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非空白符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075" y="2184400"/>
            <a:ext cx="7697470" cy="307784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集合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[]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集合中的单个字符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0" y="2327910"/>
            <a:ext cx="9010650" cy="23622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性能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076325"/>
            <a:ext cx="10515600" cy="2403475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回溯：从问题的某一种状态（初始状态）出发，搜索从这种状态出发所能达到的所有“状态”，当一条路走到“尽头”的时候（不能再前进），再后退一步或若干步，从另一种可能“状态”出发，继续搜索，直到所有的“路径”（状态）都试探过。这种不断“前进”、不断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后退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寻找解的过程，就称作“回溯”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限定符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+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{1,n}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个字符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连续的，尽可能多的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贪婪模式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565" y="3298825"/>
            <a:ext cx="9001125" cy="17240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惰性模式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 +?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连续的，尽可能少的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95" y="2755900"/>
            <a:ext cx="8943975" cy="17049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分组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1005"/>
            <a:ext cx="9010650" cy="2276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064635"/>
            <a:ext cx="5953125" cy="19621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命名分组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(?&lt;name&gt;expression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735" y="1835785"/>
            <a:ext cx="8877300" cy="222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35" y="4146550"/>
            <a:ext cx="6010275" cy="17716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分组非捕获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(?:expression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800860"/>
            <a:ext cx="8963025" cy="1933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938905"/>
            <a:ext cx="4257675" cy="14763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后向引用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 fontScale="90000" lnSpcReduction="2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(expression)\1(expression)\2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范围：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\1-\9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匹配的 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值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一样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不捕获分组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19425"/>
            <a:ext cx="8934450" cy="28098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分支条件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(expression|expression|expression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第一个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true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之后，就会忽略后面的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02230"/>
            <a:ext cx="9077325" cy="19716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举例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2010/1/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2中的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年月日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1005"/>
            <a:ext cx="8924925" cy="49244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匹配过程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从左往右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逐项匹配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消耗字符？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回溯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630" y="1062355"/>
            <a:ext cx="5181600" cy="45339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消耗字符 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/[a-z]{4}\d{4}/.test('aabcd12344')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00145"/>
            <a:ext cx="10058400" cy="1786255"/>
          </a:xfrm>
          <a:prstGeom prst="rect">
            <a:avLst/>
          </a:prstGeom>
        </p:spPr>
      </p:pic>
      <p:pic>
        <p:nvPicPr>
          <p:cNvPr id="4" name="图片 3" descr="18 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7" name="图片 6" descr="19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8" name="图片 7" descr="20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12" name="图片 11" descr="21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13" name="图片 12" descr="22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不消耗字符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89025"/>
            <a:ext cx="9010650" cy="1724025"/>
          </a:xfrm>
          <a:prstGeom prst="rect">
            <a:avLst/>
          </a:prstGeom>
        </p:spPr>
      </p:pic>
      <p:pic>
        <p:nvPicPr>
          <p:cNvPr id="12" name="图片 11" descr="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871085"/>
            <a:ext cx="10058400" cy="1786255"/>
          </a:xfrm>
          <a:prstGeom prst="rect">
            <a:avLst/>
          </a:prstGeom>
        </p:spPr>
      </p:pic>
      <p:pic>
        <p:nvPicPr>
          <p:cNvPr id="2" name="图片 1" descr="23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3" name="图片 2" descr="24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4" name="图片 3" descr="25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6" name="图片 5" descr="26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7" name="图片 6" descr="27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环视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环视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280035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断言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预搜索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零宽断言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:只进行子表达式的匹配，不占有字符，匹配到的内容不保存到最终的匹配结果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种分类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前序肯定断言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233299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某个位置的右边满足表达式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/abcd(?=1234)/.test('abcd1234')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97305"/>
            <a:ext cx="4225925" cy="674370"/>
          </a:xfrm>
          <a:prstGeom prst="rect">
            <a:avLst/>
          </a:prstGeom>
        </p:spPr>
      </p:pic>
      <p:pic>
        <p:nvPicPr>
          <p:cNvPr id="7" name="图片 6" descr="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6570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/(?=abcd)1234/.test('abcd1234')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82700"/>
            <a:ext cx="4225290" cy="777875"/>
          </a:xfrm>
          <a:prstGeom prst="rect">
            <a:avLst/>
          </a:prstGeom>
        </p:spPr>
      </p:pic>
      <p:pic>
        <p:nvPicPr>
          <p:cNvPr id="6" name="图片 5" descr="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72161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前序否定断言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3729355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某个位置的右边不满足表达式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/abcd(?!1234)/.test('abcd1234')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1445"/>
            <a:ext cx="3559810" cy="575945"/>
          </a:xfrm>
          <a:prstGeom prst="rect">
            <a:avLst/>
          </a:prstGeom>
        </p:spPr>
      </p:pic>
      <p:pic>
        <p:nvPicPr>
          <p:cNvPr id="7" name="图片 6" descr="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79908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/(?!abcd)1234/.test('abcd1234')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98930"/>
            <a:ext cx="3391535" cy="578485"/>
          </a:xfrm>
          <a:prstGeom prst="rect">
            <a:avLst/>
          </a:prstGeom>
        </p:spPr>
      </p:pic>
      <p:pic>
        <p:nvPicPr>
          <p:cNvPr id="2" name="图片 1" descr="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4988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'abc123abcddgdfgddgfdfg'.match(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\w+</a:t>
            </a:r>
            <a:r>
              <a:rPr lang="en-US" altLang="zh-CN" sz="340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\d{3}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00" y="3801745"/>
            <a:ext cx="11205210" cy="2034540"/>
          </a:xfrm>
          <a:prstGeom prst="rect">
            <a:avLst/>
          </a:prstGeom>
        </p:spPr>
      </p:pic>
      <p:pic>
        <p:nvPicPr>
          <p:cNvPr id="15" name="图片 14" descr="12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6" name="图片 15" descr="13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7" name="图片 16" descr="14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8" name="图片 17" descr="15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9" name="图片 18" descr="16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20" name="图片 19" descr="17 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后序肯定断言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450850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?&lt;=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某个位置的左边满足表达式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/(?&lt;=abcd)1234/.test('abcd1234')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01115"/>
            <a:ext cx="3359150" cy="560070"/>
          </a:xfrm>
          <a:prstGeom prst="rect">
            <a:avLst/>
          </a:prstGeom>
        </p:spPr>
      </p:pic>
      <p:pic>
        <p:nvPicPr>
          <p:cNvPr id="6" name="图片 5" descr="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7462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/abcd(?&lt;=1234)/.test('abcd1234')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71625"/>
            <a:ext cx="3518535" cy="521335"/>
          </a:xfrm>
          <a:prstGeom prst="rect">
            <a:avLst/>
          </a:prstGeom>
        </p:spPr>
      </p:pic>
      <p:pic>
        <p:nvPicPr>
          <p:cNvPr id="7" name="图片 6" descr="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2956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后序否定断言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450850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?&lt;!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某个位置的左边不满足表达式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/(?&lt;!abcd)1234/.test('abcd1234')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1445"/>
            <a:ext cx="3230245" cy="538480"/>
          </a:xfrm>
          <a:prstGeom prst="rect">
            <a:avLst/>
          </a:prstGeom>
        </p:spPr>
      </p:pic>
      <p:pic>
        <p:nvPicPr>
          <p:cNvPr id="6" name="图片 5" descr="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53555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/abcd(?&lt;!1234)/.test('abcd1234')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85570"/>
            <a:ext cx="3349625" cy="508000"/>
          </a:xfrm>
          <a:prstGeom prst="rect">
            <a:avLst/>
          </a:prstGeom>
        </p:spPr>
      </p:pic>
      <p:pic>
        <p:nvPicPr>
          <p:cNvPr id="12" name="图片 11" descr="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4030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实战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1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IOS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中不支持包含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、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T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的时间字符串，实例化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Date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对象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(2010-10-10T10:10:10.000+08)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691005"/>
            <a:ext cx="8427720" cy="46247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2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：网关原先支持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a_b_c_v1 -&gt; /a_b_c/v1/,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需要兼容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，如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a-b-c-v1 -&gt; /a-b-c/v1/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838200" y="1541780"/>
            <a:ext cx="7354570" cy="2739390"/>
          </a:xfrm>
          <a:prstGeom prst="rect">
            <a:avLst/>
          </a:prstGeom>
        </p:spPr>
      </p:pic>
      <p:pic>
        <p:nvPicPr>
          <p:cNvPr id="4" name="图片 3" descr="placingpictureplacehold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838200" y="4483100"/>
            <a:ext cx="9024620" cy="154368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3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：上传文件格式错误，需要友好提示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190625"/>
            <a:ext cx="6979920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179445"/>
            <a:ext cx="9058275" cy="2409825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38200" y="2491105"/>
            <a:ext cx="10515600" cy="78803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chemeClr val="accent4"/>
                </a:solidFill>
                <a:latin typeface="微软雅黑" panose="020B0503020204020204" charset="-122"/>
                <a:cs typeface="微软雅黑" panose="020B0503020204020204" charset="-122"/>
              </a:rPr>
              <a:t>\.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(?!(xlsx?|csv))</a:t>
            </a:r>
            <a:r>
              <a:rPr lang="en-US" altLang="zh-CN" sz="220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[^.]+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644505" cy="1325880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'abc123abcddgdfgddgfdfg'.match(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\w+?</a:t>
            </a:r>
            <a:r>
              <a:rPr lang="en-US" altLang="zh-CN" sz="340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\d{3}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)</a:t>
            </a:r>
            <a:b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</a:b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7" name="图片 6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31945"/>
            <a:ext cx="11205845" cy="1786255"/>
          </a:xfrm>
          <a:prstGeom prst="rect">
            <a:avLst/>
          </a:prstGeom>
        </p:spPr>
      </p:pic>
      <p:pic>
        <p:nvPicPr>
          <p:cNvPr id="3" name="图片 2" descr="28 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6" name="图片 5" descr="29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8" name="图片 7" descr="30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12" name="图片 11" descr="31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13" name="图片 12" descr="32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4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：从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express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的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ip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字符串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::ffff:127.0.0.1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获取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ip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90" y="1873885"/>
            <a:ext cx="9105900" cy="17335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思路讲解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金钱格式化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143000"/>
            <a:ext cx="10515600" cy="62865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'1234'.replace(/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(?&lt;=\d)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(?=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(?:\d{3})+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(?!\d)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)/, ',')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20200716_112121">
            <a:hlinkClick r:id="" action="ppaction://media"/>
          </p:cNvPr>
          <p:cNvPicPr/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54635" y="2223135"/>
            <a:ext cx="11682730" cy="335216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密码包含字母、数字、特殊字符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143000"/>
            <a:ext cx="10515600" cy="62865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^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(?=.*?[a-z])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(?=.*?\d)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(?![a-z\d]+$)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.+$</a:t>
            </a:r>
            <a:r>
              <a:rPr lang="en-US" altLang="zh-CN" sz="2200"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zh-CN" altLang="en-US"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20200716_112910">
            <a:hlinkClick r:id="" action="ppaction://media"/>
          </p:cNvPr>
          <p:cNvPicPr/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185" y="2113915"/>
            <a:ext cx="11772265" cy="327215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5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087755" y="2426970"/>
            <a:ext cx="10017125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88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谢 谢</a:t>
            </a:r>
            <a:endParaRPr lang="zh-CN" altLang="en-US" sz="88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语言差异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591560"/>
          </a:xfrm>
        </p:spPr>
        <p:txBody>
          <a:bodyPr>
            <a:normAutofit lnSpcReduction="1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javascript: \w+\d{3}</a:t>
            </a:r>
            <a:endParaRPr lang="en-US" altLang="zh-CN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java: \w+\d{3}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php: \w+\d{3}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lua：%w+%d{3}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学习成本高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 lnSpcReduction="1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语法规则不易理解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匹配过程抽象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/^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(?=.*?[a-z])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(?=.*?\d)</a:t>
            </a:r>
            <a:r>
              <a:rPr lang="en-US" altLang="zh-CN" sz="220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(?![a-z\d]+$)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.+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2914015"/>
            <a:ext cx="10515600" cy="595630"/>
          </a:xfrm>
        </p:spPr>
        <p:txBody>
          <a:bodyPr>
            <a:normAutofit lnSpcReduction="10000"/>
          </a:bodyPr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当你使用正则解决一个问题的时候，你就需要解决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两</a:t>
            </a: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个问题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批量处理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 lnSpcReduction="1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匹配爬虫获取的信息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查找和替换字符串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4、7、8、10、11、12、13、15"/>
  <p:tag name="KSO_WM_TAG_VERSION" val="1.0"/>
  <p:tag name="KSO_WM_BEAUTIFY_FLAG" val="#wm#"/>
  <p:tag name="KSO_WM_TEMPLATE_CATEGORY" val="custom"/>
  <p:tag name="KSO_WM_TEMPLATE_INDEX" val="20202542"/>
  <p:tag name="KSO_WM_TEMPLATE_MASTER_TYPE" val="1"/>
</p:tagLst>
</file>

<file path=ppt/tags/tag1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8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PLACING_PICTURE_USER_VIEWPORT" val="{&quot;height&quot;:3204,&quot;width&quot;:18041}"/>
</p:tagLst>
</file>

<file path=ppt/tags/tag19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9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0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0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18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2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4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2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1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2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3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4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5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6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7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8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8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9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0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0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4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24.xml><?xml version="1.0" encoding="utf-8"?>
<p:tagLst xmlns:p="http://schemas.openxmlformats.org/presentationml/2006/main">
  <p:tag name="KSO_WM_UNIT_PLACING_PICTURE_USER_VIEWPORT" val="{&quot;height&quot;:3289,&quot;width&quot;:8730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3751.9752235181563,&quot;width&quot;:10073.360146888846}"/>
  <p:tag name="KSO_WM_UNIT_PLACING_PICTURE_USER_RELATIVERECTANGLE_SMARTMENU" val="{&quot;bottom&quot;:0,&quot;left&quot;:0,&quot;right&quot;:0,&quot;top&quot;:0}"/>
</p:tagLst>
</file>

<file path=ppt/tags/tag425.xml><?xml version="1.0" encoding="utf-8"?>
<p:tagLst xmlns:p="http://schemas.openxmlformats.org/presentationml/2006/main">
  <p:tag name="KSO_WM_UNIT_PLACING_PICTURE_USER_VIEWPORT" val="{&quot;height&quot;:1785,&quot;width&quot;:9872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1722.5602989427803,&quot;width&quot;:10073.360146888846}"/>
  <p:tag name="KSO_WM_UNIT_PLACING_PICTURE_USER_RELATIVERECTANGLE_SMARTMENU" val="{&quot;bottom&quot;:0,&quot;left&quot;:0,&quot;right&quot;:0,&quot;top&quot;:0}"/>
</p:tagLst>
</file>

<file path=ppt/tags/tag42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3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3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3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3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39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45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44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5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52.xml><?xml version="1.0" encoding="utf-8"?>
<p:tagLst xmlns:p="http://schemas.openxmlformats.org/presentationml/2006/main">
  <p:tag name="KSO_WM_MEDIACOVER_FLAG" val="1"/>
  <p:tag name="KSO_WM_UNIT_MEDIACOVER_BTN_STATE" val="0"/>
  <p:tag name="KSO_WM_UNIT_MEDIACOVER_BTNRECT" val="8907*2214*723*723"/>
  <p:tag name="KSO_WM_UNIT_MEDIACOVER_STYLEID" val="2"/>
  <p:tag name="KSO_WM_UNIT_MEDIACOVER_TEXTSTATE" val="0"/>
  <p:tag name="KSO_WM_UNIT_MEDIACOVER_BTN_POS" val="c"/>
  <p:tag name="KSO_WM_UNIT_MEDIACOVER_BTN_STYLE" val="ee0bc779c1f3d7f3e90c96344320e69a"/>
</p:tagLst>
</file>

<file path=ppt/tags/tag453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5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7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21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203_1*f*1"/>
  <p:tag name="KSO_WM_TEMPLATE_CATEGORY" val="diagram"/>
  <p:tag name="KSO_WM_TEMPLATE_INDEX" val="20202203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458.xml><?xml version="1.0" encoding="utf-8"?>
<p:tagLst xmlns:p="http://schemas.openxmlformats.org/presentationml/2006/main">
  <p:tag name="KSO_WM_SLIDE_ID" val="diagram20202203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2*540"/>
  <p:tag name="KSO_WM_SLIDE_POSITION" val="0*0"/>
  <p:tag name="KSO_WM_TAG_VERSION" val="1.0"/>
  <p:tag name="KSO_WM_BEAUTIFY_FLAG" val="#wm#"/>
  <p:tag name="KSO_WM_TEMPLATE_CATEGORY" val="diagram"/>
  <p:tag name="KSO_WM_TEMPLATE_INDEX" val="20202203"/>
  <p:tag name="KSO_WM_SLIDE_LAYOUT" val="f"/>
  <p:tag name="KSO_WM_SLIDE_LAYOUT_CNT" val="1"/>
  <p:tag name="KSO_WM_SLIDE_BK_DARK_LIGHT" val="2"/>
  <p:tag name="KSO_WM_SLIDE_BACKGROUND_TYPE" val="general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DE45A"/>
      </a:accent1>
      <a:accent2>
        <a:srgbClr val="D9EC77"/>
      </a:accent2>
      <a:accent3>
        <a:srgbClr val="BBE39B"/>
      </a:accent3>
      <a:accent4>
        <a:srgbClr val="9CE0BC"/>
      </a:accent4>
      <a:accent5>
        <a:srgbClr val="78DFDB"/>
      </a:accent5>
      <a:accent6>
        <a:srgbClr val="5ADFFD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1678</Words>
  <Application>WPS 演示</Application>
  <PresentationFormat>宽屏</PresentationFormat>
  <Paragraphs>223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Wingdings</vt:lpstr>
      <vt:lpstr>Arial Unicode MS</vt:lpstr>
      <vt:lpstr>Calibri</vt:lpstr>
      <vt:lpstr>Mongolian Baiti</vt:lpstr>
      <vt:lpstr>2_Office 主题​​</vt:lpstr>
      <vt:lpstr>正则表达式</vt:lpstr>
      <vt:lpstr>性能</vt:lpstr>
      <vt:lpstr>性能</vt:lpstr>
      <vt:lpstr>性能</vt:lpstr>
      <vt:lpstr>性能</vt:lpstr>
      <vt:lpstr>语言差异</vt:lpstr>
      <vt:lpstr>学习成本高</vt:lpstr>
      <vt:lpstr>PowerPoint 演示文稿</vt:lpstr>
      <vt:lpstr>批量处理</vt:lpstr>
      <vt:lpstr>简洁</vt:lpstr>
      <vt:lpstr>兼容多种场景</vt:lpstr>
      <vt:lpstr>PowerPoint 演示文稿</vt:lpstr>
      <vt:lpstr>常用语法</vt:lpstr>
      <vt:lpstr>\d</vt:lpstr>
      <vt:lpstr>\s</vt:lpstr>
      <vt:lpstr>\w</vt:lpstr>
      <vt:lpstr>开始符和结束符</vt:lpstr>
      <vt:lpstr>反义字符</vt:lpstr>
      <vt:lpstr>集合[]</vt:lpstr>
      <vt:lpstr>限定符+</vt:lpstr>
      <vt:lpstr>惰性模式</vt:lpstr>
      <vt:lpstr>分组</vt:lpstr>
      <vt:lpstr>分组</vt:lpstr>
      <vt:lpstr>命名分组</vt:lpstr>
      <vt:lpstr>分组非捕获</vt:lpstr>
      <vt:lpstr>后向引用</vt:lpstr>
      <vt:lpstr>分支条件</vt:lpstr>
      <vt:lpstr>举例</vt:lpstr>
      <vt:lpstr>匹配过程</vt:lpstr>
      <vt:lpstr>消耗字符</vt:lpstr>
      <vt:lpstr>不消耗字符</vt:lpstr>
      <vt:lpstr>环视</vt:lpstr>
      <vt:lpstr>环视</vt:lpstr>
      <vt:lpstr>前序肯定断言</vt:lpstr>
      <vt:lpstr>/abcd(?=1234)/.test('abcd1234')</vt:lpstr>
      <vt:lpstr>/(?=abcd)1234/.test('abcd1234')</vt:lpstr>
      <vt:lpstr>前序否定断言</vt:lpstr>
      <vt:lpstr>/abcd(?!1234)/.test('abcd1234')</vt:lpstr>
      <vt:lpstr>/(?!abcd)1234/.test('abcd1234')</vt:lpstr>
      <vt:lpstr>后序肯定断言</vt:lpstr>
      <vt:lpstr>/(?&lt;=abcd)1234/.test('abcd1234')</vt:lpstr>
      <vt:lpstr>/abcd(?&lt;=1234)/.test('abcd1234')</vt:lpstr>
      <vt:lpstr>后序否定断言</vt:lpstr>
      <vt:lpstr>/(?&lt;!abcd)1234/.test('abcd1234')</vt:lpstr>
      <vt:lpstr>/abcd(?&lt;!1234)/.test('abcd1234')</vt:lpstr>
      <vt:lpstr>实战</vt:lpstr>
      <vt:lpstr>例1：IOS中不支持包含-、T的时间字符串，实例化Date对象(2010-10-10T10:10:10.000+08)</vt:lpstr>
      <vt:lpstr>例2：网关原先支持a_b_c_v1 -&gt; /a_b_c/v1/,需要兼容-，如a-b-c-v1 -&gt; /a-b-c/v1/</vt:lpstr>
      <vt:lpstr>例3：上传文件格式错误，需要友好提示</vt:lpstr>
      <vt:lpstr>例4：从express的ip字符串::ffff:127.0.0.1获取ip</vt:lpstr>
      <vt:lpstr>思路讲解</vt:lpstr>
      <vt:lpstr>金钱格式化</vt:lpstr>
      <vt:lpstr>密码包含字母、数字、特殊字符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gana</dc:creator>
  <cp:lastModifiedBy>Administrator</cp:lastModifiedBy>
  <cp:revision>37</cp:revision>
  <dcterms:created xsi:type="dcterms:W3CDTF">2020-06-30T01:42:00Z</dcterms:created>
  <dcterms:modified xsi:type="dcterms:W3CDTF">2020-07-16T06:00:08Z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