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50500" y="0"/>
            <a:ext cx="10484649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