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290"/>
            <a:ext cx="6729437" cy="623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642918"/>
            <a:ext cx="76073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8550324" cy="486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7905521" cy="376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51088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PresentationFormat>全屏显示(4:3)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用户</cp:lastModifiedBy>
  <cp:revision>6</cp:revision>
  <dcterms:created xsi:type="dcterms:W3CDTF">2017-08-03T01:47:00Z</dcterms:created>
  <dcterms:modified xsi:type="dcterms:W3CDTF">2017-08-03T02:19:08Z</dcterms:modified>
</cp:coreProperties>
</file>