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Default Extension="jpg" ContentType="image/jpeg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1"/>
    <p:sldMasterId id="2147484787" r:id="rId2"/>
    <p:sldMasterId id="2147484799" r:id="rId3"/>
    <p:sldMasterId id="2147484775" r:id="rId4"/>
  </p:sldMasterIdLst>
  <p:notesMasterIdLst>
    <p:notesMasterId r:id="rId29"/>
  </p:notesMasterIdLst>
  <p:handoutMasterIdLst>
    <p:handoutMasterId r:id="rId30"/>
  </p:handoutMasterIdLst>
  <p:sldIdLst>
    <p:sldId id="1863" r:id="rId5"/>
    <p:sldId id="2463" r:id="rId6"/>
    <p:sldId id="2462" r:id="rId7"/>
    <p:sldId id="2510" r:id="rId8"/>
    <p:sldId id="2511" r:id="rId9"/>
    <p:sldId id="2507" r:id="rId10"/>
    <p:sldId id="2520" r:id="rId11"/>
    <p:sldId id="2508" r:id="rId12"/>
    <p:sldId id="2509" r:id="rId13"/>
    <p:sldId id="2504" r:id="rId14"/>
    <p:sldId id="2512" r:id="rId15"/>
    <p:sldId id="2513" r:id="rId16"/>
    <p:sldId id="2514" r:id="rId17"/>
    <p:sldId id="2515" r:id="rId18"/>
    <p:sldId id="2469" r:id="rId19"/>
    <p:sldId id="2516" r:id="rId20"/>
    <p:sldId id="2505" r:id="rId21"/>
    <p:sldId id="2480" r:id="rId22"/>
    <p:sldId id="2517" r:id="rId23"/>
    <p:sldId id="2518" r:id="rId24"/>
    <p:sldId id="2506" r:id="rId25"/>
    <p:sldId id="2519" r:id="rId26"/>
    <p:sldId id="2403" r:id="rId27"/>
    <p:sldId id="2437" r:id="rId28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4">
          <p15:clr>
            <a:srgbClr val="A4A3A4"/>
          </p15:clr>
        </p15:guide>
        <p15:guide id="2" pos="296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5AA0BE"/>
    <a:srgbClr val="FFFFC8"/>
    <a:srgbClr val="5082AA"/>
    <a:srgbClr val="A064C8"/>
    <a:srgbClr val="E60078"/>
    <a:srgbClr val="FF9900"/>
    <a:srgbClr val="FFCC00"/>
    <a:srgbClr val="E3EAF7"/>
    <a:srgbClr val="ABDB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252" autoAdjust="0"/>
    <p:restoredTop sz="87922" autoAdjust="0"/>
  </p:normalViewPr>
  <p:slideViewPr>
    <p:cSldViewPr>
      <p:cViewPr varScale="1">
        <p:scale>
          <a:sx n="75" d="100"/>
          <a:sy n="75" d="100"/>
        </p:scale>
        <p:origin x="-1068" y="-90"/>
      </p:cViewPr>
      <p:guideLst>
        <p:guide orient="horz" pos="714"/>
        <p:guide pos="29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16" y="-108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E0E75-4455-4B9E-AA84-1A2FBDDB5D8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C0F772-F1A2-4486-8031-CA0FEA992B4A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 smtClean="0"/>
            <a:t>1. </a:t>
          </a:r>
          <a:r>
            <a:rPr lang="zh-CN" altLang="en-US" sz="1800" dirty="0" smtClean="0"/>
            <a:t>简单易用</a:t>
          </a:r>
          <a:endParaRPr lang="zh-CN" altLang="en-US" sz="1800" dirty="0"/>
        </a:p>
      </dgm:t>
    </dgm:pt>
    <dgm:pt modelId="{BFBEA663-7A5A-4C67-A5E9-4F93FB4A331C}" type="parTrans" cxnId="{19E4D786-4EE5-4B24-8483-75096FF616D2}">
      <dgm:prSet/>
      <dgm:spPr/>
      <dgm:t>
        <a:bodyPr/>
        <a:lstStyle/>
        <a:p>
          <a:endParaRPr lang="zh-CN" altLang="en-US"/>
        </a:p>
      </dgm:t>
    </dgm:pt>
    <dgm:pt modelId="{15599956-4AED-4271-8EEE-555122F49F80}" type="sibTrans" cxnId="{19E4D786-4EE5-4B24-8483-75096FF616D2}">
      <dgm:prSet/>
      <dgm:spPr/>
      <dgm:t>
        <a:bodyPr/>
        <a:lstStyle/>
        <a:p>
          <a:endParaRPr lang="zh-CN" altLang="en-US"/>
        </a:p>
      </dgm:t>
    </dgm:pt>
    <dgm:pt modelId="{6482F6D4-ADE2-48E4-AF83-16401F52C4E5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 smtClean="0"/>
            <a:t>2. </a:t>
          </a:r>
          <a:r>
            <a:rPr lang="zh-CN" altLang="en-US" sz="1800" dirty="0" smtClean="0"/>
            <a:t>架构优化</a:t>
          </a:r>
          <a:endParaRPr lang="zh-CN" altLang="en-US" sz="1800" dirty="0"/>
        </a:p>
      </dgm:t>
    </dgm:pt>
    <dgm:pt modelId="{0FB502F4-F7BD-4FD8-A756-C7AF51F6CAA2}" type="parTrans" cxnId="{3404FBEA-295F-4E0D-B064-0243542752EA}">
      <dgm:prSet/>
      <dgm:spPr/>
      <dgm:t>
        <a:bodyPr/>
        <a:lstStyle/>
        <a:p>
          <a:endParaRPr lang="zh-CN" altLang="en-US"/>
        </a:p>
      </dgm:t>
    </dgm:pt>
    <dgm:pt modelId="{49FDE4CB-756D-4641-B225-FA1CC8C26832}" type="sibTrans" cxnId="{3404FBEA-295F-4E0D-B064-0243542752EA}">
      <dgm:prSet/>
      <dgm:spPr/>
      <dgm:t>
        <a:bodyPr/>
        <a:lstStyle/>
        <a:p>
          <a:endParaRPr lang="zh-CN" altLang="en-US"/>
        </a:p>
      </dgm:t>
    </dgm:pt>
    <dgm:pt modelId="{7E4C5F4D-1CBA-4A06-9899-1B4822DE7D47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 smtClean="0"/>
            <a:t>3. </a:t>
          </a:r>
          <a:r>
            <a:rPr lang="zh-CN" altLang="en-US" sz="1800" dirty="0" smtClean="0"/>
            <a:t>发布优化</a:t>
          </a:r>
        </a:p>
      </dgm:t>
    </dgm:pt>
    <dgm:pt modelId="{E52ADEC9-847B-4C47-804A-44DF6E8B7442}" type="parTrans" cxnId="{09E893F5-91A3-49B2-B3FE-1C03BA6A697B}">
      <dgm:prSet/>
      <dgm:spPr/>
      <dgm:t>
        <a:bodyPr/>
        <a:lstStyle/>
        <a:p>
          <a:endParaRPr lang="zh-CN" altLang="en-US"/>
        </a:p>
      </dgm:t>
    </dgm:pt>
    <dgm:pt modelId="{878C87FF-8248-413B-9AD4-5151D00E5DE5}" type="sibTrans" cxnId="{09E893F5-91A3-49B2-B3FE-1C03BA6A697B}">
      <dgm:prSet/>
      <dgm:spPr/>
      <dgm:t>
        <a:bodyPr/>
        <a:lstStyle/>
        <a:p>
          <a:endParaRPr lang="zh-CN" altLang="en-US"/>
        </a:p>
      </dgm:t>
    </dgm:pt>
    <dgm:pt modelId="{7804BDA3-9525-43DC-B43E-32D83CDD4C41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 smtClean="0"/>
            <a:t>4. </a:t>
          </a:r>
          <a:r>
            <a:rPr lang="zh-CN" altLang="en-US" sz="1800" dirty="0" smtClean="0"/>
            <a:t>丰富的文档</a:t>
          </a:r>
          <a:endParaRPr lang="zh-CN" altLang="en-US" sz="1800" dirty="0"/>
        </a:p>
      </dgm:t>
    </dgm:pt>
    <dgm:pt modelId="{F206D2A4-EBFF-4C56-9C0F-78D926A53F87}" type="parTrans" cxnId="{4BF1FCCE-229D-496C-BED4-E9135C501C24}">
      <dgm:prSet/>
      <dgm:spPr/>
      <dgm:t>
        <a:bodyPr/>
        <a:lstStyle/>
        <a:p>
          <a:endParaRPr lang="zh-CN" altLang="en-US"/>
        </a:p>
      </dgm:t>
    </dgm:pt>
    <dgm:pt modelId="{19E6B74D-E985-47A0-8207-EFFC88261467}" type="sibTrans" cxnId="{4BF1FCCE-229D-496C-BED4-E9135C501C24}">
      <dgm:prSet/>
      <dgm:spPr/>
      <dgm:t>
        <a:bodyPr/>
        <a:lstStyle/>
        <a:p>
          <a:endParaRPr lang="zh-CN" altLang="en-US"/>
        </a:p>
      </dgm:t>
    </dgm:pt>
    <dgm:pt modelId="{20EACAB8-B4F6-47A3-9591-D1C19C51C684}" type="pres">
      <dgm:prSet presAssocID="{65EE0E75-4455-4B9E-AA84-1A2FBDDB5D8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734353-2385-467C-B63F-76923D2478D8}" type="pres">
      <dgm:prSet presAssocID="{65EE0E75-4455-4B9E-AA84-1A2FBDDB5D80}" presName="diamond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ECBC2BFB-CC65-46B8-8340-6F093CBB0F97}" type="pres">
      <dgm:prSet presAssocID="{65EE0E75-4455-4B9E-AA84-1A2FBDDB5D80}" presName="quad1" presStyleLbl="node1" presStyleIdx="0" presStyleCnt="4" custScaleX="105804" custScaleY="978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2557B-5855-4D09-A019-47442C57D95A}" type="pres">
      <dgm:prSet presAssocID="{65EE0E75-4455-4B9E-AA84-1A2FBDDB5D8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1BCC5-BDE1-46FD-8ACB-78792C3BF2A2}" type="pres">
      <dgm:prSet presAssocID="{65EE0E75-4455-4B9E-AA84-1A2FBDDB5D8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59668-60C9-4E2D-BD52-CC35A75EE544}" type="pres">
      <dgm:prSet presAssocID="{65EE0E75-4455-4B9E-AA84-1A2FBDDB5D8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C7E940-621E-4292-9E47-1F85EC000C56}" type="presOf" srcId="{7804BDA3-9525-43DC-B43E-32D83CDD4C41}" destId="{56859668-60C9-4E2D-BD52-CC35A75EE544}" srcOrd="0" destOrd="0" presId="urn:microsoft.com/office/officeart/2005/8/layout/matrix3"/>
    <dgm:cxn modelId="{8228695E-F25F-43F4-B833-0F99A3003DEA}" type="presOf" srcId="{7E4C5F4D-1CBA-4A06-9899-1B4822DE7D47}" destId="{D811BCC5-BDE1-46FD-8ACB-78792C3BF2A2}" srcOrd="0" destOrd="0" presId="urn:microsoft.com/office/officeart/2005/8/layout/matrix3"/>
    <dgm:cxn modelId="{4BF1FCCE-229D-496C-BED4-E9135C501C24}" srcId="{65EE0E75-4455-4B9E-AA84-1A2FBDDB5D80}" destId="{7804BDA3-9525-43DC-B43E-32D83CDD4C41}" srcOrd="3" destOrd="0" parTransId="{F206D2A4-EBFF-4C56-9C0F-78D926A53F87}" sibTransId="{19E6B74D-E985-47A0-8207-EFFC88261467}"/>
    <dgm:cxn modelId="{09E893F5-91A3-49B2-B3FE-1C03BA6A697B}" srcId="{65EE0E75-4455-4B9E-AA84-1A2FBDDB5D80}" destId="{7E4C5F4D-1CBA-4A06-9899-1B4822DE7D47}" srcOrd="2" destOrd="0" parTransId="{E52ADEC9-847B-4C47-804A-44DF6E8B7442}" sibTransId="{878C87FF-8248-413B-9AD4-5151D00E5DE5}"/>
    <dgm:cxn modelId="{C4A58B81-79F0-409E-96B1-96ED8977E197}" type="presOf" srcId="{40C0F772-F1A2-4486-8031-CA0FEA992B4A}" destId="{ECBC2BFB-CC65-46B8-8340-6F093CBB0F97}" srcOrd="0" destOrd="0" presId="urn:microsoft.com/office/officeart/2005/8/layout/matrix3"/>
    <dgm:cxn modelId="{C9A1D246-F667-46CE-8266-9AE304006961}" type="presOf" srcId="{6482F6D4-ADE2-48E4-AF83-16401F52C4E5}" destId="{D892557B-5855-4D09-A019-47442C57D95A}" srcOrd="0" destOrd="0" presId="urn:microsoft.com/office/officeart/2005/8/layout/matrix3"/>
    <dgm:cxn modelId="{19E4D786-4EE5-4B24-8483-75096FF616D2}" srcId="{65EE0E75-4455-4B9E-AA84-1A2FBDDB5D80}" destId="{40C0F772-F1A2-4486-8031-CA0FEA992B4A}" srcOrd="0" destOrd="0" parTransId="{BFBEA663-7A5A-4C67-A5E9-4F93FB4A331C}" sibTransId="{15599956-4AED-4271-8EEE-555122F49F80}"/>
    <dgm:cxn modelId="{3404FBEA-295F-4E0D-B064-0243542752EA}" srcId="{65EE0E75-4455-4B9E-AA84-1A2FBDDB5D80}" destId="{6482F6D4-ADE2-48E4-AF83-16401F52C4E5}" srcOrd="1" destOrd="0" parTransId="{0FB502F4-F7BD-4FD8-A756-C7AF51F6CAA2}" sibTransId="{49FDE4CB-756D-4641-B225-FA1CC8C26832}"/>
    <dgm:cxn modelId="{782060E6-65A9-40D8-94FD-40DA365527E7}" type="presOf" srcId="{65EE0E75-4455-4B9E-AA84-1A2FBDDB5D80}" destId="{20EACAB8-B4F6-47A3-9591-D1C19C51C684}" srcOrd="0" destOrd="0" presId="urn:microsoft.com/office/officeart/2005/8/layout/matrix3"/>
    <dgm:cxn modelId="{51232124-C472-4807-9849-C02E47319267}" type="presParOf" srcId="{20EACAB8-B4F6-47A3-9591-D1C19C51C684}" destId="{72734353-2385-467C-B63F-76923D2478D8}" srcOrd="0" destOrd="0" presId="urn:microsoft.com/office/officeart/2005/8/layout/matrix3"/>
    <dgm:cxn modelId="{B8C733EF-3F8C-4F8A-939A-56DA6F9C49E0}" type="presParOf" srcId="{20EACAB8-B4F6-47A3-9591-D1C19C51C684}" destId="{ECBC2BFB-CC65-46B8-8340-6F093CBB0F97}" srcOrd="1" destOrd="0" presId="urn:microsoft.com/office/officeart/2005/8/layout/matrix3"/>
    <dgm:cxn modelId="{07312C8B-7B05-40F9-AB5A-B1791B22E735}" type="presParOf" srcId="{20EACAB8-B4F6-47A3-9591-D1C19C51C684}" destId="{D892557B-5855-4D09-A019-47442C57D95A}" srcOrd="2" destOrd="0" presId="urn:microsoft.com/office/officeart/2005/8/layout/matrix3"/>
    <dgm:cxn modelId="{2F845169-604F-4D22-8483-DE864D6D90FF}" type="presParOf" srcId="{20EACAB8-B4F6-47A3-9591-D1C19C51C684}" destId="{D811BCC5-BDE1-46FD-8ACB-78792C3BF2A2}" srcOrd="3" destOrd="0" presId="urn:microsoft.com/office/officeart/2005/8/layout/matrix3"/>
    <dgm:cxn modelId="{67BADDCD-D283-4ABB-9E18-AC4BD50BB5C7}" type="presParOf" srcId="{20EACAB8-B4F6-47A3-9591-D1C19C51C684}" destId="{56859668-60C9-4E2D-BD52-CC35A75EE544}" srcOrd="4" destOrd="0" presId="urn:microsoft.com/office/officeart/2005/8/layout/matrix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9F7E8B-474A-491E-93D4-EEE1DE8F0D3E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977693-8DE9-4F3A-83B9-C76633914499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GIT Build</a:t>
          </a:r>
          <a:r>
            <a:rPr lang="zh-CN" altLang="en-US" dirty="0" smtClean="0"/>
            <a:t>库</a:t>
          </a:r>
          <a:endParaRPr lang="zh-CN" dirty="0"/>
        </a:p>
      </dgm:t>
    </dgm:pt>
    <dgm:pt modelId="{2E62DFF1-41F8-4363-957F-E246C09EAB1D}" type="parTrans" cxnId="{19EE4649-ED14-49E6-86E8-219E63B3E8A2}">
      <dgm:prSet/>
      <dgm:spPr/>
      <dgm:t>
        <a:bodyPr/>
        <a:lstStyle/>
        <a:p>
          <a:endParaRPr lang="zh-CN" altLang="en-US"/>
        </a:p>
      </dgm:t>
    </dgm:pt>
    <dgm:pt modelId="{A93C482C-5D74-405B-B6C6-EF1EDB674A1E}" type="sibTrans" cxnId="{19EE4649-ED14-49E6-86E8-219E63B3E8A2}">
      <dgm:prSet/>
      <dgm:spPr/>
      <dgm:t>
        <a:bodyPr/>
        <a:lstStyle/>
        <a:p>
          <a:endParaRPr lang="zh-CN" altLang="en-US"/>
        </a:p>
      </dgm:t>
    </dgm:pt>
    <dgm:pt modelId="{389DD683-5654-45BE-B152-2DFC15949524}">
      <dgm:prSet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sz="2000" dirty="0" smtClean="0"/>
            <a:t>打包配置相关属性</a:t>
          </a:r>
          <a:endParaRPr lang="zh-CN" altLang="en-US" sz="2000" dirty="0"/>
        </a:p>
      </dgm:t>
    </dgm:pt>
    <dgm:pt modelId="{36215F0E-F618-43AB-B5B4-15421FADF9E5}" type="parTrans" cxnId="{D583448F-AAF4-476F-B0F9-D39AD430BF3A}">
      <dgm:prSet/>
      <dgm:spPr/>
      <dgm:t>
        <a:bodyPr/>
        <a:lstStyle/>
        <a:p>
          <a:endParaRPr lang="zh-CN" altLang="en-US"/>
        </a:p>
      </dgm:t>
    </dgm:pt>
    <dgm:pt modelId="{236F4C6F-CABD-4B72-A89E-9346A32DC960}" type="sibTrans" cxnId="{D583448F-AAF4-476F-B0F9-D39AD430BF3A}">
      <dgm:prSet/>
      <dgm:spPr/>
      <dgm:t>
        <a:bodyPr/>
        <a:lstStyle/>
        <a:p>
          <a:endParaRPr lang="zh-CN" altLang="en-US"/>
        </a:p>
      </dgm:t>
    </dgm:pt>
    <dgm:pt modelId="{C697FA58-1C7C-453E-866F-2A8D4A3C7FEB}">
      <dgm:prSet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sz="2000" dirty="0" smtClean="0"/>
            <a:t>服务相关属性</a:t>
          </a:r>
          <a:endParaRPr lang="zh-CN" altLang="en-US" sz="2000" dirty="0"/>
        </a:p>
      </dgm:t>
    </dgm:pt>
    <dgm:pt modelId="{3396A5DD-CC2C-4AAD-ABA7-03E52629D1D4}" type="parTrans" cxnId="{80B20077-3CC2-48F8-8EE0-0A2CD7D7D9CF}">
      <dgm:prSet/>
      <dgm:spPr/>
      <dgm:t>
        <a:bodyPr/>
        <a:lstStyle/>
        <a:p>
          <a:endParaRPr lang="zh-CN" altLang="en-US"/>
        </a:p>
      </dgm:t>
    </dgm:pt>
    <dgm:pt modelId="{0AA9A6E9-1F3D-4450-8112-8784561BA648}" type="sibTrans" cxnId="{80B20077-3CC2-48F8-8EE0-0A2CD7D7D9CF}">
      <dgm:prSet/>
      <dgm:spPr/>
      <dgm:t>
        <a:bodyPr/>
        <a:lstStyle/>
        <a:p>
          <a:endParaRPr lang="zh-CN" altLang="en-US"/>
        </a:p>
      </dgm:t>
    </dgm:pt>
    <dgm:pt modelId="{4A92D7B9-E311-438B-AA28-6FB818314503}">
      <dgm:prSet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sz="2000" dirty="0" smtClean="0"/>
            <a:t>源码级别</a:t>
          </a:r>
          <a:r>
            <a:rPr lang="zh-CN" altLang="en-US" sz="2000" dirty="0" smtClean="0"/>
            <a:t>连调，集成和线上</a:t>
          </a:r>
          <a:r>
            <a:rPr lang="zh-CN" sz="2000" dirty="0" smtClean="0"/>
            <a:t>相关属性</a:t>
          </a:r>
          <a:endParaRPr lang="zh-CN" altLang="en-US" sz="2000" dirty="0"/>
        </a:p>
      </dgm:t>
    </dgm:pt>
    <dgm:pt modelId="{59258F84-267F-46B8-9D8C-C6A0373EC93C}" type="parTrans" cxnId="{B3EBC275-B5FD-401B-AE14-901CDBCF7C0D}">
      <dgm:prSet/>
      <dgm:spPr/>
      <dgm:t>
        <a:bodyPr/>
        <a:lstStyle/>
        <a:p>
          <a:endParaRPr lang="zh-CN" altLang="en-US"/>
        </a:p>
      </dgm:t>
    </dgm:pt>
    <dgm:pt modelId="{0C35717E-14F7-4E13-9FEF-A7303771CF54}" type="sibTrans" cxnId="{B3EBC275-B5FD-401B-AE14-901CDBCF7C0D}">
      <dgm:prSet/>
      <dgm:spPr/>
      <dgm:t>
        <a:bodyPr/>
        <a:lstStyle/>
        <a:p>
          <a:endParaRPr lang="zh-CN" altLang="en-US"/>
        </a:p>
      </dgm:t>
    </dgm:pt>
    <dgm:pt modelId="{20717385-43C8-4C6F-8B4C-660A609FCADD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sz="3600" dirty="0" smtClean="0"/>
            <a:t>业务项目</a:t>
          </a:r>
          <a:endParaRPr lang="zh-CN" altLang="en-US" sz="3600" dirty="0"/>
        </a:p>
      </dgm:t>
    </dgm:pt>
    <dgm:pt modelId="{810F9AC0-F0F9-497E-8CBC-A94C635239AA}" type="parTrans" cxnId="{63220983-9386-4F57-8A8B-EE1DD7558117}">
      <dgm:prSet/>
      <dgm:spPr/>
      <dgm:t>
        <a:bodyPr/>
        <a:lstStyle/>
        <a:p>
          <a:endParaRPr lang="zh-CN" altLang="en-US"/>
        </a:p>
      </dgm:t>
    </dgm:pt>
    <dgm:pt modelId="{E2167889-88E7-4A1D-9064-42D372788267}" type="sibTrans" cxnId="{63220983-9386-4F57-8A8B-EE1DD7558117}">
      <dgm:prSet/>
      <dgm:spPr/>
      <dgm:t>
        <a:bodyPr/>
        <a:lstStyle/>
        <a:p>
          <a:endParaRPr lang="zh-CN" altLang="en-US"/>
        </a:p>
      </dgm:t>
    </dgm:pt>
    <dgm:pt modelId="{24F22319-3E91-4A2D-AB21-88B2C712C0A7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altLang="en-US" dirty="0" smtClean="0"/>
            <a:t>只包含本地开发环境属性</a:t>
          </a:r>
          <a:endParaRPr lang="zh-CN" altLang="en-US" dirty="0"/>
        </a:p>
      </dgm:t>
    </dgm:pt>
    <dgm:pt modelId="{C6830561-8CC8-4294-8556-DC005028B22B}" type="parTrans" cxnId="{B3C5CDFB-4C05-417B-88FB-50B9BBDE6378}">
      <dgm:prSet/>
      <dgm:spPr/>
      <dgm:t>
        <a:bodyPr/>
        <a:lstStyle/>
        <a:p>
          <a:endParaRPr lang="zh-CN" altLang="en-US"/>
        </a:p>
      </dgm:t>
    </dgm:pt>
    <dgm:pt modelId="{FE84F6D8-2B56-4946-883E-9549E728A84E}" type="sibTrans" cxnId="{B3C5CDFB-4C05-417B-88FB-50B9BBDE6378}">
      <dgm:prSet/>
      <dgm:spPr/>
      <dgm:t>
        <a:bodyPr/>
        <a:lstStyle/>
        <a:p>
          <a:endParaRPr lang="zh-CN" altLang="en-US"/>
        </a:p>
      </dgm:t>
    </dgm:pt>
    <dgm:pt modelId="{9DF0ED45-2D3C-4357-99A5-C582389BC1EE}" type="pres">
      <dgm:prSet presAssocID="{779F7E8B-474A-491E-93D4-EEE1DE8F0D3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078AAD0-AB77-4A18-B02D-A4DAFE22BFB4}" type="pres">
      <dgm:prSet presAssocID="{F8977693-8DE9-4F3A-83B9-C76633914499}" presName="posSpace" presStyleCnt="0"/>
      <dgm:spPr/>
    </dgm:pt>
    <dgm:pt modelId="{CC20F794-2F8F-4B20-A77F-38AEDD723D11}" type="pres">
      <dgm:prSet presAssocID="{F8977693-8DE9-4F3A-83B9-C76633914499}" presName="vertFlow" presStyleCnt="0"/>
      <dgm:spPr/>
    </dgm:pt>
    <dgm:pt modelId="{3D2C99BE-FE02-4996-B12F-B991951E66E6}" type="pres">
      <dgm:prSet presAssocID="{F8977693-8DE9-4F3A-83B9-C76633914499}" presName="topSpace" presStyleCnt="0"/>
      <dgm:spPr/>
    </dgm:pt>
    <dgm:pt modelId="{32D603C7-6BD6-4225-AC70-36FA5BA25119}" type="pres">
      <dgm:prSet presAssocID="{F8977693-8DE9-4F3A-83B9-C76633914499}" presName="firstComp" presStyleCnt="0"/>
      <dgm:spPr/>
    </dgm:pt>
    <dgm:pt modelId="{67730B5F-3224-48A1-8234-31DBD71B0175}" type="pres">
      <dgm:prSet presAssocID="{F8977693-8DE9-4F3A-83B9-C76633914499}" presName="firstChild" presStyleLbl="bgAccFollowNode1" presStyleIdx="0" presStyleCnt="4" custLinFactNeighborX="-9411" custLinFactNeighborY="7390"/>
      <dgm:spPr/>
      <dgm:t>
        <a:bodyPr/>
        <a:lstStyle/>
        <a:p>
          <a:endParaRPr lang="zh-CN" altLang="en-US"/>
        </a:p>
      </dgm:t>
    </dgm:pt>
    <dgm:pt modelId="{06E523BE-DAFC-448F-911E-97009B88400A}" type="pres">
      <dgm:prSet presAssocID="{F8977693-8DE9-4F3A-83B9-C76633914499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E6DB3D-A1D7-4025-AFF1-4F351EBF7CD3}" type="pres">
      <dgm:prSet presAssocID="{C697FA58-1C7C-453E-866F-2A8D4A3C7FEB}" presName="comp" presStyleCnt="0"/>
      <dgm:spPr/>
    </dgm:pt>
    <dgm:pt modelId="{6AD56368-FD83-4590-BFAD-2F1B25E7E2CF}" type="pres">
      <dgm:prSet presAssocID="{C697FA58-1C7C-453E-866F-2A8D4A3C7FEB}" presName="child" presStyleLbl="bgAccFollowNode1" presStyleIdx="1" presStyleCnt="4" custLinFactNeighborX="-9411" custLinFactNeighborY="7390"/>
      <dgm:spPr/>
      <dgm:t>
        <a:bodyPr/>
        <a:lstStyle/>
        <a:p>
          <a:endParaRPr lang="zh-CN" altLang="en-US"/>
        </a:p>
      </dgm:t>
    </dgm:pt>
    <dgm:pt modelId="{941FEE09-0553-49DB-9737-0163EDD5BC54}" type="pres">
      <dgm:prSet presAssocID="{C697FA58-1C7C-453E-866F-2A8D4A3C7FEB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157C2-B3AC-4968-81F8-82D76CC9D925}" type="pres">
      <dgm:prSet presAssocID="{4A92D7B9-E311-438B-AA28-6FB818314503}" presName="comp" presStyleCnt="0"/>
      <dgm:spPr/>
    </dgm:pt>
    <dgm:pt modelId="{BF249F58-00C6-4C10-B95E-EBE3F5E37FC5}" type="pres">
      <dgm:prSet presAssocID="{4A92D7B9-E311-438B-AA28-6FB818314503}" presName="child" presStyleLbl="bgAccFollowNode1" presStyleIdx="2" presStyleCnt="4" custLinFactNeighborX="-9411" custLinFactNeighborY="-5691"/>
      <dgm:spPr/>
      <dgm:t>
        <a:bodyPr/>
        <a:lstStyle/>
        <a:p>
          <a:endParaRPr lang="zh-CN" altLang="en-US"/>
        </a:p>
      </dgm:t>
    </dgm:pt>
    <dgm:pt modelId="{BC6928CE-75F2-4725-80D4-A5D5515A9CA2}" type="pres">
      <dgm:prSet presAssocID="{4A92D7B9-E311-438B-AA28-6FB818314503}" presName="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91B1D8-0238-43EC-AFBB-A5FF4A0990F6}" type="pres">
      <dgm:prSet presAssocID="{F8977693-8DE9-4F3A-83B9-C76633914499}" presName="negSpace" presStyleCnt="0"/>
      <dgm:spPr/>
    </dgm:pt>
    <dgm:pt modelId="{EEB8017F-1B77-4F1E-A146-2CD054354CDE}" type="pres">
      <dgm:prSet presAssocID="{F8977693-8DE9-4F3A-83B9-C76633914499}" presName="circle" presStyleLbl="node1" presStyleIdx="0" presStyleCnt="2" custScaleX="141221" custLinFactNeighborX="-76071" custLinFactNeighborY="5164"/>
      <dgm:spPr/>
      <dgm:t>
        <a:bodyPr/>
        <a:lstStyle/>
        <a:p>
          <a:endParaRPr lang="zh-CN" altLang="en-US"/>
        </a:p>
      </dgm:t>
    </dgm:pt>
    <dgm:pt modelId="{02253502-E40A-4A0C-89FB-8D507718304A}" type="pres">
      <dgm:prSet presAssocID="{A93C482C-5D74-405B-B6C6-EF1EDB674A1E}" presName="transSpace" presStyleCnt="0"/>
      <dgm:spPr/>
    </dgm:pt>
    <dgm:pt modelId="{04B4FD5F-B179-4F57-8AE1-BDBB0436510F}" type="pres">
      <dgm:prSet presAssocID="{20717385-43C8-4C6F-8B4C-660A609FCADD}" presName="posSpace" presStyleCnt="0"/>
      <dgm:spPr/>
    </dgm:pt>
    <dgm:pt modelId="{5DBC6E43-4E51-42A1-9C5F-1EF954962DAB}" type="pres">
      <dgm:prSet presAssocID="{20717385-43C8-4C6F-8B4C-660A609FCADD}" presName="vertFlow" presStyleCnt="0"/>
      <dgm:spPr/>
    </dgm:pt>
    <dgm:pt modelId="{1B313990-8C86-43D5-AFBF-D2B9FB7E40AE}" type="pres">
      <dgm:prSet presAssocID="{20717385-43C8-4C6F-8B4C-660A609FCADD}" presName="topSpace" presStyleCnt="0"/>
      <dgm:spPr/>
    </dgm:pt>
    <dgm:pt modelId="{54A3116B-3250-4E15-8A70-FC947ED06B36}" type="pres">
      <dgm:prSet presAssocID="{20717385-43C8-4C6F-8B4C-660A609FCADD}" presName="firstComp" presStyleCnt="0"/>
      <dgm:spPr/>
    </dgm:pt>
    <dgm:pt modelId="{CB8ED94C-72D7-40EF-9A33-1751FC86D704}" type="pres">
      <dgm:prSet presAssocID="{20717385-43C8-4C6F-8B4C-660A609FCADD}" presName="firstChild" presStyleLbl="bgAccFollowNode1" presStyleIdx="3" presStyleCnt="4" custLinFactNeighborX="663" custLinFactNeighborY="7390"/>
      <dgm:spPr/>
      <dgm:t>
        <a:bodyPr/>
        <a:lstStyle/>
        <a:p>
          <a:endParaRPr lang="zh-CN" altLang="en-US"/>
        </a:p>
      </dgm:t>
    </dgm:pt>
    <dgm:pt modelId="{D845153B-A9C8-4CD2-BD6C-3FAEED976B63}" type="pres">
      <dgm:prSet presAssocID="{20717385-43C8-4C6F-8B4C-660A609FCADD}" presName="first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DA815-52BE-4322-BB1D-F5C77EEFD359}" type="pres">
      <dgm:prSet presAssocID="{20717385-43C8-4C6F-8B4C-660A609FCADD}" presName="negSpace" presStyleCnt="0"/>
      <dgm:spPr/>
    </dgm:pt>
    <dgm:pt modelId="{D081155A-38F5-40B8-869E-A10A3E4552F1}" type="pres">
      <dgm:prSet presAssocID="{20717385-43C8-4C6F-8B4C-660A609FCADD}" presName="circle" presStyleLbl="node1" presStyleIdx="1" presStyleCnt="2" custScaleX="141221" custLinFactNeighborX="-13201" custLinFactNeighborY="7225"/>
      <dgm:spPr/>
      <dgm:t>
        <a:bodyPr/>
        <a:lstStyle/>
        <a:p>
          <a:endParaRPr lang="zh-CN" altLang="en-US"/>
        </a:p>
      </dgm:t>
    </dgm:pt>
  </dgm:ptLst>
  <dgm:cxnLst>
    <dgm:cxn modelId="{80B20077-3CC2-48F8-8EE0-0A2CD7D7D9CF}" srcId="{F8977693-8DE9-4F3A-83B9-C76633914499}" destId="{C697FA58-1C7C-453E-866F-2A8D4A3C7FEB}" srcOrd="1" destOrd="0" parTransId="{3396A5DD-CC2C-4AAD-ABA7-03E52629D1D4}" sibTransId="{0AA9A6E9-1F3D-4450-8112-8784561BA648}"/>
    <dgm:cxn modelId="{19EE4649-ED14-49E6-86E8-219E63B3E8A2}" srcId="{779F7E8B-474A-491E-93D4-EEE1DE8F0D3E}" destId="{F8977693-8DE9-4F3A-83B9-C76633914499}" srcOrd="0" destOrd="0" parTransId="{2E62DFF1-41F8-4363-957F-E246C09EAB1D}" sibTransId="{A93C482C-5D74-405B-B6C6-EF1EDB674A1E}"/>
    <dgm:cxn modelId="{B3EBC275-B5FD-401B-AE14-901CDBCF7C0D}" srcId="{F8977693-8DE9-4F3A-83B9-C76633914499}" destId="{4A92D7B9-E311-438B-AA28-6FB818314503}" srcOrd="2" destOrd="0" parTransId="{59258F84-267F-46B8-9D8C-C6A0373EC93C}" sibTransId="{0C35717E-14F7-4E13-9FEF-A7303771CF54}"/>
    <dgm:cxn modelId="{8E3AB797-75B4-4BA9-AEFB-9F5BB5D05F5C}" type="presOf" srcId="{779F7E8B-474A-491E-93D4-EEE1DE8F0D3E}" destId="{9DF0ED45-2D3C-4357-99A5-C582389BC1EE}" srcOrd="0" destOrd="0" presId="urn:microsoft.com/office/officeart/2005/8/layout/hList9"/>
    <dgm:cxn modelId="{B2976172-5B8B-4499-9D84-0FC3130A1305}" type="presOf" srcId="{389DD683-5654-45BE-B152-2DFC15949524}" destId="{06E523BE-DAFC-448F-911E-97009B88400A}" srcOrd="1" destOrd="0" presId="urn:microsoft.com/office/officeart/2005/8/layout/hList9"/>
    <dgm:cxn modelId="{36FBC0AF-8665-49AA-944E-F4552CB99DBD}" type="presOf" srcId="{F8977693-8DE9-4F3A-83B9-C76633914499}" destId="{EEB8017F-1B77-4F1E-A146-2CD054354CDE}" srcOrd="0" destOrd="0" presId="urn:microsoft.com/office/officeart/2005/8/layout/hList9"/>
    <dgm:cxn modelId="{C840D8E3-309F-4973-9BA1-570AA921689C}" type="presOf" srcId="{20717385-43C8-4C6F-8B4C-660A609FCADD}" destId="{D081155A-38F5-40B8-869E-A10A3E4552F1}" srcOrd="0" destOrd="0" presId="urn:microsoft.com/office/officeart/2005/8/layout/hList9"/>
    <dgm:cxn modelId="{B1CC7B72-D0E2-4536-9167-5DE0A09D2F05}" type="presOf" srcId="{24F22319-3E91-4A2D-AB21-88B2C712C0A7}" destId="{D845153B-A9C8-4CD2-BD6C-3FAEED976B63}" srcOrd="1" destOrd="0" presId="urn:microsoft.com/office/officeart/2005/8/layout/hList9"/>
    <dgm:cxn modelId="{B3C5CDFB-4C05-417B-88FB-50B9BBDE6378}" srcId="{20717385-43C8-4C6F-8B4C-660A609FCADD}" destId="{24F22319-3E91-4A2D-AB21-88B2C712C0A7}" srcOrd="0" destOrd="0" parTransId="{C6830561-8CC8-4294-8556-DC005028B22B}" sibTransId="{FE84F6D8-2B56-4946-883E-9549E728A84E}"/>
    <dgm:cxn modelId="{784D7B9F-2E8D-4799-A49B-E57C2CC1B265}" type="presOf" srcId="{389DD683-5654-45BE-B152-2DFC15949524}" destId="{67730B5F-3224-48A1-8234-31DBD71B0175}" srcOrd="0" destOrd="0" presId="urn:microsoft.com/office/officeart/2005/8/layout/hList9"/>
    <dgm:cxn modelId="{0CA2FE74-8F4E-4246-B55B-B6A53D8812CA}" type="presOf" srcId="{C697FA58-1C7C-453E-866F-2A8D4A3C7FEB}" destId="{6AD56368-FD83-4590-BFAD-2F1B25E7E2CF}" srcOrd="0" destOrd="0" presId="urn:microsoft.com/office/officeart/2005/8/layout/hList9"/>
    <dgm:cxn modelId="{8815413E-D84B-4D99-97B1-ED1AB9B9DAF8}" type="presOf" srcId="{C697FA58-1C7C-453E-866F-2A8D4A3C7FEB}" destId="{941FEE09-0553-49DB-9737-0163EDD5BC54}" srcOrd="1" destOrd="0" presId="urn:microsoft.com/office/officeart/2005/8/layout/hList9"/>
    <dgm:cxn modelId="{D583448F-AAF4-476F-B0F9-D39AD430BF3A}" srcId="{F8977693-8DE9-4F3A-83B9-C76633914499}" destId="{389DD683-5654-45BE-B152-2DFC15949524}" srcOrd="0" destOrd="0" parTransId="{36215F0E-F618-43AB-B5B4-15421FADF9E5}" sibTransId="{236F4C6F-CABD-4B72-A89E-9346A32DC960}"/>
    <dgm:cxn modelId="{1C0E2197-81B0-4DC1-BB3B-C04873A7DB68}" type="presOf" srcId="{24F22319-3E91-4A2D-AB21-88B2C712C0A7}" destId="{CB8ED94C-72D7-40EF-9A33-1751FC86D704}" srcOrd="0" destOrd="0" presId="urn:microsoft.com/office/officeart/2005/8/layout/hList9"/>
    <dgm:cxn modelId="{858BA2E0-5D2E-41AD-8912-2BDFA9ED2C19}" type="presOf" srcId="{4A92D7B9-E311-438B-AA28-6FB818314503}" destId="{BC6928CE-75F2-4725-80D4-A5D5515A9CA2}" srcOrd="1" destOrd="0" presId="urn:microsoft.com/office/officeart/2005/8/layout/hList9"/>
    <dgm:cxn modelId="{63220983-9386-4F57-8A8B-EE1DD7558117}" srcId="{779F7E8B-474A-491E-93D4-EEE1DE8F0D3E}" destId="{20717385-43C8-4C6F-8B4C-660A609FCADD}" srcOrd="1" destOrd="0" parTransId="{810F9AC0-F0F9-497E-8CBC-A94C635239AA}" sibTransId="{E2167889-88E7-4A1D-9064-42D372788267}"/>
    <dgm:cxn modelId="{30EA4EE0-B4F7-4768-90A6-F5D4F7692F9C}" type="presOf" srcId="{4A92D7B9-E311-438B-AA28-6FB818314503}" destId="{BF249F58-00C6-4C10-B95E-EBE3F5E37FC5}" srcOrd="0" destOrd="0" presId="urn:microsoft.com/office/officeart/2005/8/layout/hList9"/>
    <dgm:cxn modelId="{E9D617AF-65CB-4D23-AC37-37D19C48B198}" type="presParOf" srcId="{9DF0ED45-2D3C-4357-99A5-C582389BC1EE}" destId="{4078AAD0-AB77-4A18-B02D-A4DAFE22BFB4}" srcOrd="0" destOrd="0" presId="urn:microsoft.com/office/officeart/2005/8/layout/hList9"/>
    <dgm:cxn modelId="{ACD78AC8-EB7B-474A-BA4D-0E0708588FF5}" type="presParOf" srcId="{9DF0ED45-2D3C-4357-99A5-C582389BC1EE}" destId="{CC20F794-2F8F-4B20-A77F-38AEDD723D11}" srcOrd="1" destOrd="0" presId="urn:microsoft.com/office/officeart/2005/8/layout/hList9"/>
    <dgm:cxn modelId="{5539AC9B-6724-47D7-A6FE-5653AFF840CE}" type="presParOf" srcId="{CC20F794-2F8F-4B20-A77F-38AEDD723D11}" destId="{3D2C99BE-FE02-4996-B12F-B991951E66E6}" srcOrd="0" destOrd="0" presId="urn:microsoft.com/office/officeart/2005/8/layout/hList9"/>
    <dgm:cxn modelId="{8184041C-E6F7-44CE-BA35-49AECAD1CF91}" type="presParOf" srcId="{CC20F794-2F8F-4B20-A77F-38AEDD723D11}" destId="{32D603C7-6BD6-4225-AC70-36FA5BA25119}" srcOrd="1" destOrd="0" presId="urn:microsoft.com/office/officeart/2005/8/layout/hList9"/>
    <dgm:cxn modelId="{F649D883-B44D-43DE-8688-F1B6B0514939}" type="presParOf" srcId="{32D603C7-6BD6-4225-AC70-36FA5BA25119}" destId="{67730B5F-3224-48A1-8234-31DBD71B0175}" srcOrd="0" destOrd="0" presId="urn:microsoft.com/office/officeart/2005/8/layout/hList9"/>
    <dgm:cxn modelId="{AD69F87C-F1D8-4A4B-BBC4-494E257BB852}" type="presParOf" srcId="{32D603C7-6BD6-4225-AC70-36FA5BA25119}" destId="{06E523BE-DAFC-448F-911E-97009B88400A}" srcOrd="1" destOrd="0" presId="urn:microsoft.com/office/officeart/2005/8/layout/hList9"/>
    <dgm:cxn modelId="{CBD143FF-052C-4A57-9586-07D9DC8C5315}" type="presParOf" srcId="{CC20F794-2F8F-4B20-A77F-38AEDD723D11}" destId="{30E6DB3D-A1D7-4025-AFF1-4F351EBF7CD3}" srcOrd="2" destOrd="0" presId="urn:microsoft.com/office/officeart/2005/8/layout/hList9"/>
    <dgm:cxn modelId="{A9A72145-6BCD-4003-A493-3DD1E0531324}" type="presParOf" srcId="{30E6DB3D-A1D7-4025-AFF1-4F351EBF7CD3}" destId="{6AD56368-FD83-4590-BFAD-2F1B25E7E2CF}" srcOrd="0" destOrd="0" presId="urn:microsoft.com/office/officeart/2005/8/layout/hList9"/>
    <dgm:cxn modelId="{D7A0AFC6-B700-4B9C-80D4-922B380C3347}" type="presParOf" srcId="{30E6DB3D-A1D7-4025-AFF1-4F351EBF7CD3}" destId="{941FEE09-0553-49DB-9737-0163EDD5BC54}" srcOrd="1" destOrd="0" presId="urn:microsoft.com/office/officeart/2005/8/layout/hList9"/>
    <dgm:cxn modelId="{5CA61CEA-6312-4793-9F79-ADCD03F2EEF4}" type="presParOf" srcId="{CC20F794-2F8F-4B20-A77F-38AEDD723D11}" destId="{35D157C2-B3AC-4968-81F8-82D76CC9D925}" srcOrd="3" destOrd="0" presId="urn:microsoft.com/office/officeart/2005/8/layout/hList9"/>
    <dgm:cxn modelId="{7AE491E3-B128-4766-9AE3-10FC51D13093}" type="presParOf" srcId="{35D157C2-B3AC-4968-81F8-82D76CC9D925}" destId="{BF249F58-00C6-4C10-B95E-EBE3F5E37FC5}" srcOrd="0" destOrd="0" presId="urn:microsoft.com/office/officeart/2005/8/layout/hList9"/>
    <dgm:cxn modelId="{FA79B027-268F-44BE-A467-5F781BCD62E6}" type="presParOf" srcId="{35D157C2-B3AC-4968-81F8-82D76CC9D925}" destId="{BC6928CE-75F2-4725-80D4-A5D5515A9CA2}" srcOrd="1" destOrd="0" presId="urn:microsoft.com/office/officeart/2005/8/layout/hList9"/>
    <dgm:cxn modelId="{8949150C-427B-4F3E-9BFC-6472D497F8D6}" type="presParOf" srcId="{9DF0ED45-2D3C-4357-99A5-C582389BC1EE}" destId="{6591B1D8-0238-43EC-AFBB-A5FF4A0990F6}" srcOrd="2" destOrd="0" presId="urn:microsoft.com/office/officeart/2005/8/layout/hList9"/>
    <dgm:cxn modelId="{A1BCB03F-F1BB-4789-B367-04AFAB0F2D81}" type="presParOf" srcId="{9DF0ED45-2D3C-4357-99A5-C582389BC1EE}" destId="{EEB8017F-1B77-4F1E-A146-2CD054354CDE}" srcOrd="3" destOrd="0" presId="urn:microsoft.com/office/officeart/2005/8/layout/hList9"/>
    <dgm:cxn modelId="{FCE868A8-02B5-496B-B622-B4050188ED93}" type="presParOf" srcId="{9DF0ED45-2D3C-4357-99A5-C582389BC1EE}" destId="{02253502-E40A-4A0C-89FB-8D507718304A}" srcOrd="4" destOrd="0" presId="urn:microsoft.com/office/officeart/2005/8/layout/hList9"/>
    <dgm:cxn modelId="{E17040A5-59A8-469E-8A36-6E0A1EEB32FB}" type="presParOf" srcId="{9DF0ED45-2D3C-4357-99A5-C582389BC1EE}" destId="{04B4FD5F-B179-4F57-8AE1-BDBB0436510F}" srcOrd="5" destOrd="0" presId="urn:microsoft.com/office/officeart/2005/8/layout/hList9"/>
    <dgm:cxn modelId="{95CE5477-9AAE-4AB5-B93C-64A321753737}" type="presParOf" srcId="{9DF0ED45-2D3C-4357-99A5-C582389BC1EE}" destId="{5DBC6E43-4E51-42A1-9C5F-1EF954962DAB}" srcOrd="6" destOrd="0" presId="urn:microsoft.com/office/officeart/2005/8/layout/hList9"/>
    <dgm:cxn modelId="{012C4A8F-2626-48AE-9AB5-0613A39DC212}" type="presParOf" srcId="{5DBC6E43-4E51-42A1-9C5F-1EF954962DAB}" destId="{1B313990-8C86-43D5-AFBF-D2B9FB7E40AE}" srcOrd="0" destOrd="0" presId="urn:microsoft.com/office/officeart/2005/8/layout/hList9"/>
    <dgm:cxn modelId="{5BEA607E-E959-4A7D-90BB-53D5F7831D91}" type="presParOf" srcId="{5DBC6E43-4E51-42A1-9C5F-1EF954962DAB}" destId="{54A3116B-3250-4E15-8A70-FC947ED06B36}" srcOrd="1" destOrd="0" presId="urn:microsoft.com/office/officeart/2005/8/layout/hList9"/>
    <dgm:cxn modelId="{86A85A87-EF74-4969-95F2-B11ED518C3B1}" type="presParOf" srcId="{54A3116B-3250-4E15-8A70-FC947ED06B36}" destId="{CB8ED94C-72D7-40EF-9A33-1751FC86D704}" srcOrd="0" destOrd="0" presId="urn:microsoft.com/office/officeart/2005/8/layout/hList9"/>
    <dgm:cxn modelId="{9D21DADB-8C5E-4706-AC88-3FA30820DF22}" type="presParOf" srcId="{54A3116B-3250-4E15-8A70-FC947ED06B36}" destId="{D845153B-A9C8-4CD2-BD6C-3FAEED976B63}" srcOrd="1" destOrd="0" presId="urn:microsoft.com/office/officeart/2005/8/layout/hList9"/>
    <dgm:cxn modelId="{1498458D-3CDD-4B1C-81E3-71EF04A36B00}" type="presParOf" srcId="{9DF0ED45-2D3C-4357-99A5-C582389BC1EE}" destId="{733DA815-52BE-4322-BB1D-F5C77EEFD359}" srcOrd="7" destOrd="0" presId="urn:microsoft.com/office/officeart/2005/8/layout/hList9"/>
    <dgm:cxn modelId="{03682A1D-C74F-4F45-B7F5-3FB5A36E2EB2}" type="presParOf" srcId="{9DF0ED45-2D3C-4357-99A5-C582389BC1EE}" destId="{D081155A-38F5-40B8-869E-A10A3E4552F1}" srcOrd="8" destOrd="0" presId="urn:microsoft.com/office/officeart/2005/8/layout/hList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E846DB0-B88D-4435-BF15-F6E3E0D0847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6B82F-5852-437F-84D3-BEE815D0AA20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smtClean="0"/>
            <a:t>配置管理人员</a:t>
          </a:r>
          <a:endParaRPr lang="zh-CN" dirty="0"/>
        </a:p>
      </dgm:t>
    </dgm:pt>
    <dgm:pt modelId="{A3030CDE-C6AE-4F46-BE86-86F582DC709E}" type="par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FA674397-ACEB-47DD-A0C2-D48BF33B1A3A}" type="sib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49024CD5-2C7D-4515-8FFE-900118AD6538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dirty="0" smtClean="0"/>
            <a:t>框架开发人员</a:t>
          </a:r>
          <a:endParaRPr lang="zh-CN" dirty="0"/>
        </a:p>
      </dgm:t>
    </dgm:pt>
    <dgm:pt modelId="{6AC38F37-F8CB-4163-B055-C4F3DA13F4C3}" type="parTrans" cxnId="{50A4DB00-AE29-42E0-BCB0-284D854E5F11}">
      <dgm:prSet/>
      <dgm:spPr/>
      <dgm:t>
        <a:bodyPr/>
        <a:lstStyle/>
        <a:p>
          <a:endParaRPr lang="zh-CN" altLang="en-US"/>
        </a:p>
      </dgm:t>
    </dgm:pt>
    <dgm:pt modelId="{AB5F6379-DEA9-4512-973D-74C48B9CF0A5}" type="sibTrans" cxnId="{50A4DB00-AE29-42E0-BCB0-284D854E5F11}">
      <dgm:prSet/>
      <dgm:spPr/>
      <dgm:t>
        <a:bodyPr/>
        <a:lstStyle/>
        <a:p>
          <a:endParaRPr lang="zh-CN" altLang="en-US"/>
        </a:p>
      </dgm:t>
    </dgm:pt>
    <dgm:pt modelId="{608B8DE5-8269-44CB-8480-DFCF911C0E7A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dirty="0" smtClean="0"/>
            <a:t>运维</a:t>
          </a:r>
          <a:endParaRPr lang="zh-CN" dirty="0"/>
        </a:p>
      </dgm:t>
    </dgm:pt>
    <dgm:pt modelId="{FADB758F-3A8A-4DBC-A974-1D6CE4A1E973}" type="par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AE12487-1C58-4BC1-AA65-5D2F779D5591}" type="sib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FF1BC39-332D-4C19-A429-F8325BBAEF5E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dirty="0" smtClean="0"/>
            <a:t>业务开发人员</a:t>
          </a:r>
          <a:endParaRPr lang="zh-CN" dirty="0"/>
        </a:p>
      </dgm:t>
    </dgm:pt>
    <dgm:pt modelId="{83736032-E8A7-4177-94EA-743C6665DE7A}" type="par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E9940B74-3741-4ED0-BD47-717B94053510}" type="sib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FE233F88-06A8-4603-9154-FCE434F6554F}" type="pres">
      <dgm:prSet presAssocID="{CE846DB0-B88D-4435-BF15-F6E3E0D0847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A3A709-5A85-49AA-BD96-53A70D2B089F}" type="pres">
      <dgm:prSet presAssocID="{5216B82F-5852-437F-84D3-BEE815D0AA20}" presName="circ1" presStyleLbl="vennNode1" presStyleIdx="0" presStyleCnt="4"/>
      <dgm:spPr/>
      <dgm:t>
        <a:bodyPr/>
        <a:lstStyle/>
        <a:p>
          <a:endParaRPr lang="zh-CN" altLang="en-US"/>
        </a:p>
      </dgm:t>
    </dgm:pt>
    <dgm:pt modelId="{BFB64063-68F9-41EC-98B7-99B037EC9BFF}" type="pres">
      <dgm:prSet presAssocID="{5216B82F-5852-437F-84D3-BEE815D0AA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BCD01E-12FE-43B9-B6EF-53DB7D9B68BE}" type="pres">
      <dgm:prSet presAssocID="{49024CD5-2C7D-4515-8FFE-900118AD6538}" presName="circ2" presStyleLbl="vennNode1" presStyleIdx="1" presStyleCnt="4"/>
      <dgm:spPr/>
      <dgm:t>
        <a:bodyPr/>
        <a:lstStyle/>
        <a:p>
          <a:endParaRPr lang="zh-CN" altLang="en-US"/>
        </a:p>
      </dgm:t>
    </dgm:pt>
    <dgm:pt modelId="{4CD949EA-DC2D-4DC4-8A26-7A50D2780811}" type="pres">
      <dgm:prSet presAssocID="{49024CD5-2C7D-4515-8FFE-900118AD65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FD11D-3C4D-40E8-8BE3-D3067E45EAF1}" type="pres">
      <dgm:prSet presAssocID="{608B8DE5-8269-44CB-8480-DFCF911C0E7A}" presName="circ3" presStyleLbl="vennNode1" presStyleIdx="2" presStyleCnt="4"/>
      <dgm:spPr/>
      <dgm:t>
        <a:bodyPr/>
        <a:lstStyle/>
        <a:p>
          <a:endParaRPr lang="zh-CN" altLang="en-US"/>
        </a:p>
      </dgm:t>
    </dgm:pt>
    <dgm:pt modelId="{EBE45828-4DF6-4309-AA68-ECD7DE433846}" type="pres">
      <dgm:prSet presAssocID="{608B8DE5-8269-44CB-8480-DFCF911C0E7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6B1A35-125B-439C-A59A-543A7F1C34C3}" type="pres">
      <dgm:prSet presAssocID="{1FF1BC39-332D-4C19-A429-F8325BBAEF5E}" presName="circ4" presStyleLbl="vennNode1" presStyleIdx="3" presStyleCnt="4"/>
      <dgm:spPr/>
      <dgm:t>
        <a:bodyPr/>
        <a:lstStyle/>
        <a:p>
          <a:endParaRPr lang="zh-CN" altLang="en-US"/>
        </a:p>
      </dgm:t>
    </dgm:pt>
    <dgm:pt modelId="{5C27AF3F-4C9F-473A-90BC-8FDD235D0BAC}" type="pres">
      <dgm:prSet presAssocID="{1FF1BC39-332D-4C19-A429-F8325BBAEF5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05D2AD-DE27-4C44-9773-023B83D8F927}" srcId="{CE846DB0-B88D-4435-BF15-F6E3E0D08475}" destId="{1FF1BC39-332D-4C19-A429-F8325BBAEF5E}" srcOrd="3" destOrd="0" parTransId="{83736032-E8A7-4177-94EA-743C6665DE7A}" sibTransId="{E9940B74-3741-4ED0-BD47-717B94053510}"/>
    <dgm:cxn modelId="{D4D7B848-A99B-4DBC-AE8D-F8779F1D1207}" type="presOf" srcId="{5216B82F-5852-437F-84D3-BEE815D0AA20}" destId="{B4A3A709-5A85-49AA-BD96-53A70D2B089F}" srcOrd="0" destOrd="0" presId="urn:microsoft.com/office/officeart/2005/8/layout/venn1"/>
    <dgm:cxn modelId="{414F6DC8-485A-48E2-963E-3C6D25D11564}" type="presOf" srcId="{608B8DE5-8269-44CB-8480-DFCF911C0E7A}" destId="{F6EFD11D-3C4D-40E8-8BE3-D3067E45EAF1}" srcOrd="0" destOrd="0" presId="urn:microsoft.com/office/officeart/2005/8/layout/venn1"/>
    <dgm:cxn modelId="{EBA220FC-C9EE-4033-B7F1-781C1C2556F1}" type="presOf" srcId="{CE846DB0-B88D-4435-BF15-F6E3E0D08475}" destId="{FE233F88-06A8-4603-9154-FCE434F6554F}" srcOrd="0" destOrd="0" presId="urn:microsoft.com/office/officeart/2005/8/layout/venn1"/>
    <dgm:cxn modelId="{08C506D2-2CC2-4EC5-A00A-B3440F8E284F}" type="presOf" srcId="{1FF1BC39-332D-4C19-A429-F8325BBAEF5E}" destId="{5C27AF3F-4C9F-473A-90BC-8FDD235D0BAC}" srcOrd="1" destOrd="0" presId="urn:microsoft.com/office/officeart/2005/8/layout/venn1"/>
    <dgm:cxn modelId="{01CCAF6A-4B9A-4CBA-A658-AE0F3D1804E1}" srcId="{CE846DB0-B88D-4435-BF15-F6E3E0D08475}" destId="{5216B82F-5852-437F-84D3-BEE815D0AA20}" srcOrd="0" destOrd="0" parTransId="{A3030CDE-C6AE-4F46-BE86-86F582DC709E}" sibTransId="{FA674397-ACEB-47DD-A0C2-D48BF33B1A3A}"/>
    <dgm:cxn modelId="{50A4DB00-AE29-42E0-BCB0-284D854E5F11}" srcId="{CE846DB0-B88D-4435-BF15-F6E3E0D08475}" destId="{49024CD5-2C7D-4515-8FFE-900118AD6538}" srcOrd="1" destOrd="0" parTransId="{6AC38F37-F8CB-4163-B055-C4F3DA13F4C3}" sibTransId="{AB5F6379-DEA9-4512-973D-74C48B9CF0A5}"/>
    <dgm:cxn modelId="{22F3FE25-186C-4F82-B345-77EC863FA9EB}" srcId="{CE846DB0-B88D-4435-BF15-F6E3E0D08475}" destId="{608B8DE5-8269-44CB-8480-DFCF911C0E7A}" srcOrd="2" destOrd="0" parTransId="{FADB758F-3A8A-4DBC-A974-1D6CE4A1E973}" sibTransId="{1AE12487-1C58-4BC1-AA65-5D2F779D5591}"/>
    <dgm:cxn modelId="{6F709EA2-582D-4F33-A6C9-F5C123736AAE}" type="presOf" srcId="{49024CD5-2C7D-4515-8FFE-900118AD6538}" destId="{4CD949EA-DC2D-4DC4-8A26-7A50D2780811}" srcOrd="1" destOrd="0" presId="urn:microsoft.com/office/officeart/2005/8/layout/venn1"/>
    <dgm:cxn modelId="{9C692CB5-A9E5-40EF-ADB8-FC8F833BF4D4}" type="presOf" srcId="{5216B82F-5852-437F-84D3-BEE815D0AA20}" destId="{BFB64063-68F9-41EC-98B7-99B037EC9BFF}" srcOrd="1" destOrd="0" presId="urn:microsoft.com/office/officeart/2005/8/layout/venn1"/>
    <dgm:cxn modelId="{7FA6EE12-D3C2-408A-8A64-20E39438AC8F}" type="presOf" srcId="{49024CD5-2C7D-4515-8FFE-900118AD6538}" destId="{31BCD01E-12FE-43B9-B6EF-53DB7D9B68BE}" srcOrd="0" destOrd="0" presId="urn:microsoft.com/office/officeart/2005/8/layout/venn1"/>
    <dgm:cxn modelId="{90C76682-EAA5-4ED0-805F-FF6825746DE3}" type="presOf" srcId="{1FF1BC39-332D-4C19-A429-F8325BBAEF5E}" destId="{DE6B1A35-125B-439C-A59A-543A7F1C34C3}" srcOrd="0" destOrd="0" presId="urn:microsoft.com/office/officeart/2005/8/layout/venn1"/>
    <dgm:cxn modelId="{5502520E-25C2-494A-9C2B-AECD9AF10EF2}" type="presOf" srcId="{608B8DE5-8269-44CB-8480-DFCF911C0E7A}" destId="{EBE45828-4DF6-4309-AA68-ECD7DE433846}" srcOrd="1" destOrd="0" presId="urn:microsoft.com/office/officeart/2005/8/layout/venn1"/>
    <dgm:cxn modelId="{FF37D2D3-278E-4DB8-A7BE-DB3E44FCDD5F}" type="presParOf" srcId="{FE233F88-06A8-4603-9154-FCE434F6554F}" destId="{B4A3A709-5A85-49AA-BD96-53A70D2B089F}" srcOrd="0" destOrd="0" presId="urn:microsoft.com/office/officeart/2005/8/layout/venn1"/>
    <dgm:cxn modelId="{DE423DE8-6F9F-483C-A0CB-93E75130666B}" type="presParOf" srcId="{FE233F88-06A8-4603-9154-FCE434F6554F}" destId="{BFB64063-68F9-41EC-98B7-99B037EC9BFF}" srcOrd="1" destOrd="0" presId="urn:microsoft.com/office/officeart/2005/8/layout/venn1"/>
    <dgm:cxn modelId="{11C58A0C-7E1F-4130-B2EB-A669F120E93D}" type="presParOf" srcId="{FE233F88-06A8-4603-9154-FCE434F6554F}" destId="{31BCD01E-12FE-43B9-B6EF-53DB7D9B68BE}" srcOrd="2" destOrd="0" presId="urn:microsoft.com/office/officeart/2005/8/layout/venn1"/>
    <dgm:cxn modelId="{981038BB-B618-43E8-A009-3D225703620D}" type="presParOf" srcId="{FE233F88-06A8-4603-9154-FCE434F6554F}" destId="{4CD949EA-DC2D-4DC4-8A26-7A50D2780811}" srcOrd="3" destOrd="0" presId="urn:microsoft.com/office/officeart/2005/8/layout/venn1"/>
    <dgm:cxn modelId="{73B42615-2888-42D6-9E3C-9FD61D2A3F6E}" type="presParOf" srcId="{FE233F88-06A8-4603-9154-FCE434F6554F}" destId="{F6EFD11D-3C4D-40E8-8BE3-D3067E45EAF1}" srcOrd="4" destOrd="0" presId="urn:microsoft.com/office/officeart/2005/8/layout/venn1"/>
    <dgm:cxn modelId="{CE8FABC7-A700-4B22-801D-57C89D9CBC45}" type="presParOf" srcId="{FE233F88-06A8-4603-9154-FCE434F6554F}" destId="{EBE45828-4DF6-4309-AA68-ECD7DE433846}" srcOrd="5" destOrd="0" presId="urn:microsoft.com/office/officeart/2005/8/layout/venn1"/>
    <dgm:cxn modelId="{DAF1B224-D792-4167-89D0-D86C58E1E8DB}" type="presParOf" srcId="{FE233F88-06A8-4603-9154-FCE434F6554F}" destId="{DE6B1A35-125B-439C-A59A-543A7F1C34C3}" srcOrd="6" destOrd="0" presId="urn:microsoft.com/office/officeart/2005/8/layout/venn1"/>
    <dgm:cxn modelId="{02F37EB9-61F8-4149-888B-B1BB6923291C}" type="presParOf" srcId="{FE233F88-06A8-4603-9154-FCE434F6554F}" destId="{5C27AF3F-4C9F-473A-90BC-8FDD235D0BAC}" srcOrd="7" destOrd="0" presId="urn:microsoft.com/office/officeart/2005/8/layout/ven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F358DE-177D-42B9-A9CD-D82F800DE50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0BE6D7-FB02-4442-B845-1EB184B9953F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Athena Rest Build</a:t>
          </a:r>
          <a:endParaRPr lang="zh-CN" dirty="0"/>
        </a:p>
      </dgm:t>
    </dgm:pt>
    <dgm:pt modelId="{8BD55D80-85F0-4895-AC96-AD1C4E66054D}" type="parTrans" cxnId="{89BCBDC5-5AFE-4DB3-ACD8-F27C95A58343}">
      <dgm:prSet/>
      <dgm:spPr/>
      <dgm:t>
        <a:bodyPr/>
        <a:lstStyle/>
        <a:p>
          <a:endParaRPr lang="zh-CN" altLang="en-US"/>
        </a:p>
      </dgm:t>
    </dgm:pt>
    <dgm:pt modelId="{F4378CBA-30D9-492A-B68F-9C293375A8ED}" type="sibTrans" cxnId="{89BCBDC5-5AFE-4DB3-ACD8-F27C95A58343}">
      <dgm:prSet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Athena Rest Framework</a:t>
          </a:r>
          <a:endParaRPr lang="zh-CN" altLang="en-US" dirty="0"/>
        </a:p>
      </dgm:t>
    </dgm:pt>
    <dgm:pt modelId="{CAD50682-4AB0-4F6F-930F-5EE8879BA612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Spring Web MVC</a:t>
          </a:r>
          <a:endParaRPr lang="zh-CN" dirty="0"/>
        </a:p>
      </dgm:t>
    </dgm:pt>
    <dgm:pt modelId="{CA21706D-3C8F-49BB-8BB6-FF6D8FADD0AA}" type="parTrans" cxnId="{2C0107E4-D50F-4CA8-AF0B-897A8FEF2571}">
      <dgm:prSet/>
      <dgm:spPr/>
      <dgm:t>
        <a:bodyPr/>
        <a:lstStyle/>
        <a:p>
          <a:endParaRPr lang="zh-CN" altLang="en-US"/>
        </a:p>
      </dgm:t>
    </dgm:pt>
    <dgm:pt modelId="{76FCC7EB-E5E6-46F7-A932-5C00FC725DBD}" type="sibTrans" cxnId="{2C0107E4-D50F-4CA8-AF0B-897A8FEF2571}">
      <dgm:prSet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Athena Rest Wizard</a:t>
          </a:r>
          <a:endParaRPr lang="zh-CN" altLang="en-US" dirty="0"/>
        </a:p>
      </dgm:t>
    </dgm:pt>
    <dgm:pt modelId="{A1A3BD7F-3771-49D3-9295-1C83FE132D70}" type="pres">
      <dgm:prSet presAssocID="{6BF358DE-177D-42B9-A9CD-D82F800DE50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873E955-FD26-4065-BD7D-B2D39E0F7B84}" type="pres">
      <dgm:prSet presAssocID="{5B0BE6D7-FB02-4442-B845-1EB184B9953F}" presName="composite" presStyleCnt="0"/>
      <dgm:spPr/>
    </dgm:pt>
    <dgm:pt modelId="{288450C2-7F3E-4DB6-8A2F-66F600F74710}" type="pres">
      <dgm:prSet presAssocID="{5B0BE6D7-FB02-4442-B845-1EB184B9953F}" presName="Parent1" presStyleLbl="node1" presStyleIdx="0" presStyleCnt="4" custLinFactNeighborX="95462" custLinFactNeighborY="3438">
        <dgm:presLayoutVars>
          <dgm:chMax val="1"/>
          <dgm:chPref val="1"/>
          <dgm:bulletEnabled val="1"/>
        </dgm:presLayoutVars>
      </dgm:prSet>
      <dgm:spPr>
        <a:prstGeom prst="flowChartExtract">
          <a:avLst/>
        </a:prstGeom>
      </dgm:spPr>
      <dgm:t>
        <a:bodyPr/>
        <a:lstStyle/>
        <a:p>
          <a:endParaRPr lang="zh-CN" altLang="en-US"/>
        </a:p>
      </dgm:t>
    </dgm:pt>
    <dgm:pt modelId="{51AB1B04-2B1A-4985-AC09-CD04A29409E7}" type="pres">
      <dgm:prSet presAssocID="{5B0BE6D7-FB02-4442-B845-1EB184B9953F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A90734-147D-4023-92B8-996308E70C4D}" type="pres">
      <dgm:prSet presAssocID="{5B0BE6D7-FB02-4442-B845-1EB184B9953F}" presName="BalanceSpacing" presStyleCnt="0"/>
      <dgm:spPr/>
    </dgm:pt>
    <dgm:pt modelId="{B7FDB0A2-7DA6-47C0-B4BD-14734F375F7D}" type="pres">
      <dgm:prSet presAssocID="{5B0BE6D7-FB02-4442-B845-1EB184B9953F}" presName="BalanceSpacing1" presStyleCnt="0"/>
      <dgm:spPr/>
    </dgm:pt>
    <dgm:pt modelId="{5015D44B-3978-4FE5-8A4B-60ACAB8DD02A}" type="pres">
      <dgm:prSet presAssocID="{F4378CBA-30D9-492A-B68F-9C293375A8ED}" presName="Accent1Text" presStyleLbl="node1" presStyleIdx="1" presStyleCnt="4" custScaleX="109969" custScaleY="107030" custLinFactNeighborX="75466" custLinFactNeighborY="3908"/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71F53FA6-46CD-4A7B-B786-71214E1C2875}" type="pres">
      <dgm:prSet presAssocID="{F4378CBA-30D9-492A-B68F-9C293375A8ED}" presName="spaceBetweenRectangles" presStyleCnt="0"/>
      <dgm:spPr/>
    </dgm:pt>
    <dgm:pt modelId="{BC52B117-4A73-41B5-911A-CFB9E8957AC9}" type="pres">
      <dgm:prSet presAssocID="{CAD50682-4AB0-4F6F-930F-5EE8879BA612}" presName="composite" presStyleCnt="0"/>
      <dgm:spPr/>
    </dgm:pt>
    <dgm:pt modelId="{439ECC1F-61D5-4591-AC7F-4E4126F71B45}" type="pres">
      <dgm:prSet presAssocID="{CAD50682-4AB0-4F6F-930F-5EE8879BA612}" presName="Parent1" presStyleLbl="node1" presStyleIdx="2" presStyleCnt="4" custScaleX="270945" custScaleY="55068" custLinFactNeighborX="25172" custLinFactNeighborY="11314">
        <dgm:presLayoutVars>
          <dgm:chMax val="1"/>
          <dgm:chPref val="1"/>
          <dgm:bulletEnabled val="1"/>
        </dgm:presLayoutVars>
      </dgm:prSet>
      <dgm:spPr>
        <a:prstGeom prst="flowChartMagneticDrum">
          <a:avLst/>
        </a:prstGeom>
      </dgm:spPr>
      <dgm:t>
        <a:bodyPr/>
        <a:lstStyle/>
        <a:p>
          <a:endParaRPr lang="zh-CN" altLang="en-US"/>
        </a:p>
      </dgm:t>
    </dgm:pt>
    <dgm:pt modelId="{D70F5FEA-8A9D-42EF-9F94-354EB55F428F}" type="pres">
      <dgm:prSet presAssocID="{CAD50682-4AB0-4F6F-930F-5EE8879BA612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AB7635B-27EB-4877-BA07-892B3F19746A}" type="pres">
      <dgm:prSet presAssocID="{CAD50682-4AB0-4F6F-930F-5EE8879BA612}" presName="BalanceSpacing" presStyleCnt="0"/>
      <dgm:spPr/>
    </dgm:pt>
    <dgm:pt modelId="{B513A9EC-BC71-438A-A7B7-F3621E1C1338}" type="pres">
      <dgm:prSet presAssocID="{CAD50682-4AB0-4F6F-930F-5EE8879BA612}" presName="BalanceSpacing1" presStyleCnt="0"/>
      <dgm:spPr/>
    </dgm:pt>
    <dgm:pt modelId="{DCD47FFD-0B30-4959-9C37-B3B382E3B4F0}" type="pres">
      <dgm:prSet presAssocID="{76FCC7EB-E5E6-46F7-A932-5C00FC725DBD}" presName="Accent1Text" presStyleLbl="node1" presStyleIdx="3" presStyleCnt="4" custLinFactX="-100000" custLinFactNeighborX="-117293" custLinFactNeighborY="-84957"/>
      <dgm:spPr>
        <a:prstGeom prst="flowChartMerg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321C3F78-2912-445F-8EB2-97195EF3819E}" type="presOf" srcId="{6BF358DE-177D-42B9-A9CD-D82F800DE504}" destId="{A1A3BD7F-3771-49D3-9295-1C83FE132D70}" srcOrd="0" destOrd="0" presId="urn:microsoft.com/office/officeart/2008/layout/AlternatingHexagons"/>
    <dgm:cxn modelId="{E986FDD5-AD0A-4D07-BBB7-B4205DD28298}" type="presOf" srcId="{76FCC7EB-E5E6-46F7-A932-5C00FC725DBD}" destId="{DCD47FFD-0B30-4959-9C37-B3B382E3B4F0}" srcOrd="0" destOrd="0" presId="urn:microsoft.com/office/officeart/2008/layout/AlternatingHexagons"/>
    <dgm:cxn modelId="{4800B7A0-633D-4454-B2DB-DB32DB11DB17}" type="presOf" srcId="{5B0BE6D7-FB02-4442-B845-1EB184B9953F}" destId="{288450C2-7F3E-4DB6-8A2F-66F600F74710}" srcOrd="0" destOrd="0" presId="urn:microsoft.com/office/officeart/2008/layout/AlternatingHexagons"/>
    <dgm:cxn modelId="{0FD1B1B7-A8F6-4F69-91B0-0ADBCA22E849}" type="presOf" srcId="{CAD50682-4AB0-4F6F-930F-5EE8879BA612}" destId="{439ECC1F-61D5-4591-AC7F-4E4126F71B45}" srcOrd="0" destOrd="0" presId="urn:microsoft.com/office/officeart/2008/layout/AlternatingHexagons"/>
    <dgm:cxn modelId="{89BCBDC5-5AFE-4DB3-ACD8-F27C95A58343}" srcId="{6BF358DE-177D-42B9-A9CD-D82F800DE504}" destId="{5B0BE6D7-FB02-4442-B845-1EB184B9953F}" srcOrd="0" destOrd="0" parTransId="{8BD55D80-85F0-4895-AC96-AD1C4E66054D}" sibTransId="{F4378CBA-30D9-492A-B68F-9C293375A8ED}"/>
    <dgm:cxn modelId="{809E28F3-888F-4D28-8EC2-EB3FA7C442C9}" type="presOf" srcId="{F4378CBA-30D9-492A-B68F-9C293375A8ED}" destId="{5015D44B-3978-4FE5-8A4B-60ACAB8DD02A}" srcOrd="0" destOrd="0" presId="urn:microsoft.com/office/officeart/2008/layout/AlternatingHexagons"/>
    <dgm:cxn modelId="{2C0107E4-D50F-4CA8-AF0B-897A8FEF2571}" srcId="{6BF358DE-177D-42B9-A9CD-D82F800DE504}" destId="{CAD50682-4AB0-4F6F-930F-5EE8879BA612}" srcOrd="1" destOrd="0" parTransId="{CA21706D-3C8F-49BB-8BB6-FF6D8FADD0AA}" sibTransId="{76FCC7EB-E5E6-46F7-A932-5C00FC725DBD}"/>
    <dgm:cxn modelId="{B80D9AAA-08FD-420D-9F16-B3EA7CE025F9}" type="presParOf" srcId="{A1A3BD7F-3771-49D3-9295-1C83FE132D70}" destId="{7873E955-FD26-4065-BD7D-B2D39E0F7B84}" srcOrd="0" destOrd="0" presId="urn:microsoft.com/office/officeart/2008/layout/AlternatingHexagons"/>
    <dgm:cxn modelId="{251F4740-1C20-4E92-A3BB-C454D8B5518D}" type="presParOf" srcId="{7873E955-FD26-4065-BD7D-B2D39E0F7B84}" destId="{288450C2-7F3E-4DB6-8A2F-66F600F74710}" srcOrd="0" destOrd="0" presId="urn:microsoft.com/office/officeart/2008/layout/AlternatingHexagons"/>
    <dgm:cxn modelId="{BE8EE965-1E84-41DB-AFA0-A3C2BCD1E1A3}" type="presParOf" srcId="{7873E955-FD26-4065-BD7D-B2D39E0F7B84}" destId="{51AB1B04-2B1A-4985-AC09-CD04A29409E7}" srcOrd="1" destOrd="0" presId="urn:microsoft.com/office/officeart/2008/layout/AlternatingHexagons"/>
    <dgm:cxn modelId="{E8A67596-F24B-4BFF-8ABE-E174AD21B447}" type="presParOf" srcId="{7873E955-FD26-4065-BD7D-B2D39E0F7B84}" destId="{78A90734-147D-4023-92B8-996308E70C4D}" srcOrd="2" destOrd="0" presId="urn:microsoft.com/office/officeart/2008/layout/AlternatingHexagons"/>
    <dgm:cxn modelId="{13F9405D-B4D3-401F-8146-E8C1820CFDC0}" type="presParOf" srcId="{7873E955-FD26-4065-BD7D-B2D39E0F7B84}" destId="{B7FDB0A2-7DA6-47C0-B4BD-14734F375F7D}" srcOrd="3" destOrd="0" presId="urn:microsoft.com/office/officeart/2008/layout/AlternatingHexagons"/>
    <dgm:cxn modelId="{1D764D70-0EF9-43FB-8B5F-A1617C3751B4}" type="presParOf" srcId="{7873E955-FD26-4065-BD7D-B2D39E0F7B84}" destId="{5015D44B-3978-4FE5-8A4B-60ACAB8DD02A}" srcOrd="4" destOrd="0" presId="urn:microsoft.com/office/officeart/2008/layout/AlternatingHexagons"/>
    <dgm:cxn modelId="{DDCA008F-970B-4E88-82A1-65614DD30FA2}" type="presParOf" srcId="{A1A3BD7F-3771-49D3-9295-1C83FE132D70}" destId="{71F53FA6-46CD-4A7B-B786-71214E1C2875}" srcOrd="1" destOrd="0" presId="urn:microsoft.com/office/officeart/2008/layout/AlternatingHexagons"/>
    <dgm:cxn modelId="{4A9BB7E8-789D-4E5C-ACF9-5576B5CD1A10}" type="presParOf" srcId="{A1A3BD7F-3771-49D3-9295-1C83FE132D70}" destId="{BC52B117-4A73-41B5-911A-CFB9E8957AC9}" srcOrd="2" destOrd="0" presId="urn:microsoft.com/office/officeart/2008/layout/AlternatingHexagons"/>
    <dgm:cxn modelId="{4B898E3A-4781-4799-8AAF-635360AD3532}" type="presParOf" srcId="{BC52B117-4A73-41B5-911A-CFB9E8957AC9}" destId="{439ECC1F-61D5-4591-AC7F-4E4126F71B45}" srcOrd="0" destOrd="0" presId="urn:microsoft.com/office/officeart/2008/layout/AlternatingHexagons"/>
    <dgm:cxn modelId="{53F876A3-F7F9-4860-A7C9-492AAB91001E}" type="presParOf" srcId="{BC52B117-4A73-41B5-911A-CFB9E8957AC9}" destId="{D70F5FEA-8A9D-42EF-9F94-354EB55F428F}" srcOrd="1" destOrd="0" presId="urn:microsoft.com/office/officeart/2008/layout/AlternatingHexagons"/>
    <dgm:cxn modelId="{D8C782E9-AC74-4BD9-9D63-11AABFC54C33}" type="presParOf" srcId="{BC52B117-4A73-41B5-911A-CFB9E8957AC9}" destId="{0AB7635B-27EB-4877-BA07-892B3F19746A}" srcOrd="2" destOrd="0" presId="urn:microsoft.com/office/officeart/2008/layout/AlternatingHexagons"/>
    <dgm:cxn modelId="{7382750F-5D59-484E-B3A7-9C959C6B0B9A}" type="presParOf" srcId="{BC52B117-4A73-41B5-911A-CFB9E8957AC9}" destId="{B513A9EC-BC71-438A-A7B7-F3621E1C1338}" srcOrd="3" destOrd="0" presId="urn:microsoft.com/office/officeart/2008/layout/AlternatingHexagons"/>
    <dgm:cxn modelId="{BFF66C14-7FFE-4DD9-8B95-8129F896FA39}" type="presParOf" srcId="{BC52B117-4A73-41B5-911A-CFB9E8957AC9}" destId="{DCD47FFD-0B30-4959-9C37-B3B382E3B4F0}" srcOrd="4" destOrd="0" presId="urn:microsoft.com/office/officeart/2008/layout/AlternatingHexagons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571429-6DF0-4D1B-8A33-F8A0476E690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9AE2B8-9A9E-4D0D-B1C1-CA1CC3FD2448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altLang="en-US" dirty="0" smtClean="0"/>
            <a:t>数据层</a:t>
          </a:r>
          <a:endParaRPr lang="zh-CN" dirty="0"/>
        </a:p>
      </dgm:t>
    </dgm:pt>
    <dgm:pt modelId="{7759900C-D5F3-4EF8-90A2-FF3A54A2C1EF}" type="parTrans" cxnId="{84873922-B76A-4429-8F3B-E6739E332D4C}">
      <dgm:prSet/>
      <dgm:spPr/>
      <dgm:t>
        <a:bodyPr/>
        <a:lstStyle/>
        <a:p>
          <a:endParaRPr lang="zh-CN" altLang="en-US"/>
        </a:p>
      </dgm:t>
    </dgm:pt>
    <dgm:pt modelId="{439A0CF6-2191-4CF0-AC84-59400B411903}" type="sibTrans" cxnId="{84873922-B76A-4429-8F3B-E6739E332D4C}">
      <dgm:prSet/>
      <dgm:spPr/>
      <dgm:t>
        <a:bodyPr/>
        <a:lstStyle/>
        <a:p>
          <a:endParaRPr lang="zh-CN" altLang="en-US"/>
        </a:p>
      </dgm:t>
    </dgm:pt>
    <dgm:pt modelId="{46B89F44-07CB-4E72-B088-279851EE256E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altLang="en-US" dirty="0" smtClean="0"/>
            <a:t>服务层</a:t>
          </a:r>
          <a:endParaRPr lang="zh-CN" dirty="0"/>
        </a:p>
      </dgm:t>
    </dgm:pt>
    <dgm:pt modelId="{A6AD96DE-0B62-4DED-88DC-1D7F21B9E318}" type="parTrans" cxnId="{5F58ECB7-BEAB-4DE0-B146-2C12649A0F88}">
      <dgm:prSet/>
      <dgm:spPr/>
      <dgm:t>
        <a:bodyPr/>
        <a:lstStyle/>
        <a:p>
          <a:endParaRPr lang="zh-CN" altLang="en-US"/>
        </a:p>
      </dgm:t>
    </dgm:pt>
    <dgm:pt modelId="{0F31E4FF-0BE5-467D-A6A0-69E1DA7AF8BB}" type="sibTrans" cxnId="{5F58ECB7-BEAB-4DE0-B146-2C12649A0F88}">
      <dgm:prSet/>
      <dgm:spPr/>
      <dgm:t>
        <a:bodyPr/>
        <a:lstStyle/>
        <a:p>
          <a:endParaRPr lang="zh-CN" altLang="en-US"/>
        </a:p>
      </dgm:t>
    </dgm:pt>
    <dgm:pt modelId="{87D25437-E2AF-461D-A9AE-A47E7FDFE3DA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en-US" altLang="zh-CN" dirty="0" smtClean="0"/>
            <a:t>REST</a:t>
          </a:r>
          <a:r>
            <a:rPr lang="zh-CN" altLang="en-US" dirty="0" smtClean="0"/>
            <a:t>层</a:t>
          </a:r>
          <a:endParaRPr lang="zh-CN" dirty="0"/>
        </a:p>
      </dgm:t>
    </dgm:pt>
    <dgm:pt modelId="{0479174D-C9CB-491B-95C8-CD5B4B564C03}" type="parTrans" cxnId="{7DF841CF-F737-4632-B3ED-E8EFC8B257EE}">
      <dgm:prSet/>
      <dgm:spPr/>
      <dgm:t>
        <a:bodyPr/>
        <a:lstStyle/>
        <a:p>
          <a:endParaRPr lang="zh-CN" altLang="en-US"/>
        </a:p>
      </dgm:t>
    </dgm:pt>
    <dgm:pt modelId="{D5D86843-7063-44D9-92F7-D630592CEE49}" type="sibTrans" cxnId="{7DF841CF-F737-4632-B3ED-E8EFC8B257EE}">
      <dgm:prSet/>
      <dgm:spPr/>
      <dgm:t>
        <a:bodyPr/>
        <a:lstStyle/>
        <a:p>
          <a:endParaRPr lang="zh-CN" altLang="en-US"/>
        </a:p>
      </dgm:t>
    </dgm:pt>
    <dgm:pt modelId="{D8E7039A-4D2E-4326-9797-EFEBF0E7C3A7}">
      <dgm:prSet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en-US" altLang="zh-CN" dirty="0" err="1" smtClean="0"/>
            <a:t>Webapp</a:t>
          </a:r>
          <a:r>
            <a:rPr lang="zh-CN" altLang="en-US" dirty="0" smtClean="0"/>
            <a:t>层</a:t>
          </a:r>
          <a:endParaRPr lang="zh-CN" dirty="0"/>
        </a:p>
      </dgm:t>
    </dgm:pt>
    <dgm:pt modelId="{C6AC9BA1-3FA5-4177-9F8C-88FB6A32E540}" type="parTrans" cxnId="{FB8C1220-D40B-45DB-90A2-BBE246F914EF}">
      <dgm:prSet/>
      <dgm:spPr/>
      <dgm:t>
        <a:bodyPr/>
        <a:lstStyle/>
        <a:p>
          <a:endParaRPr lang="zh-CN" altLang="en-US"/>
        </a:p>
      </dgm:t>
    </dgm:pt>
    <dgm:pt modelId="{5B59F28B-6727-46FC-8CA8-893F9988A4F3}" type="sibTrans" cxnId="{FB8C1220-D40B-45DB-90A2-BBE246F914EF}">
      <dgm:prSet/>
      <dgm:spPr/>
      <dgm:t>
        <a:bodyPr/>
        <a:lstStyle/>
        <a:p>
          <a:endParaRPr lang="zh-CN" altLang="en-US"/>
        </a:p>
      </dgm:t>
    </dgm:pt>
    <dgm:pt modelId="{497B7826-D674-4002-A996-10941790FD27}">
      <dgm:prSet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altLang="en-US" dirty="0" smtClean="0"/>
            <a:t>容器层</a:t>
          </a:r>
          <a:endParaRPr lang="zh-CN" dirty="0"/>
        </a:p>
      </dgm:t>
    </dgm:pt>
    <dgm:pt modelId="{E214BCDE-9B08-489D-9065-E0433FB85868}" type="parTrans" cxnId="{C6B4601A-BD02-4035-A287-59DC445B73DD}">
      <dgm:prSet/>
      <dgm:spPr/>
      <dgm:t>
        <a:bodyPr/>
        <a:lstStyle/>
        <a:p>
          <a:endParaRPr lang="zh-CN" altLang="en-US"/>
        </a:p>
      </dgm:t>
    </dgm:pt>
    <dgm:pt modelId="{E47ADEF6-8FFD-45A6-A350-8ACEE92ED1F1}" type="sibTrans" cxnId="{C6B4601A-BD02-4035-A287-59DC445B73DD}">
      <dgm:prSet/>
      <dgm:spPr/>
      <dgm:t>
        <a:bodyPr/>
        <a:lstStyle/>
        <a:p>
          <a:endParaRPr lang="zh-CN" altLang="en-US"/>
        </a:p>
      </dgm:t>
    </dgm:pt>
    <dgm:pt modelId="{57269520-B95A-4AAA-B6E9-4F9AFA20F9A4}">
      <dgm:prSet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altLang="en-US" dirty="0" smtClean="0"/>
            <a:t>集成层</a:t>
          </a:r>
          <a:endParaRPr lang="zh-CN" dirty="0"/>
        </a:p>
      </dgm:t>
    </dgm:pt>
    <dgm:pt modelId="{645DE375-4836-4E2B-941F-404B9F2BBEF7}" type="parTrans" cxnId="{B1654AD7-F9B3-44C8-8306-042590287050}">
      <dgm:prSet/>
      <dgm:spPr/>
      <dgm:t>
        <a:bodyPr/>
        <a:lstStyle/>
        <a:p>
          <a:endParaRPr lang="zh-CN" altLang="en-US"/>
        </a:p>
      </dgm:t>
    </dgm:pt>
    <dgm:pt modelId="{D337E807-ABF8-403F-8C09-65C09021C4B4}" type="sibTrans" cxnId="{B1654AD7-F9B3-44C8-8306-042590287050}">
      <dgm:prSet/>
      <dgm:spPr/>
      <dgm:t>
        <a:bodyPr/>
        <a:lstStyle/>
        <a:p>
          <a:endParaRPr lang="zh-CN" altLang="en-US"/>
        </a:p>
      </dgm:t>
    </dgm:pt>
    <dgm:pt modelId="{5EB80D71-D57E-4368-9B9A-73758496FC23}" type="pres">
      <dgm:prSet presAssocID="{D8571429-6DF0-4D1B-8A33-F8A0476E690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45D8117-A7EE-4B7B-9107-AAB03FC1CB9B}" type="pres">
      <dgm:prSet presAssocID="{D8571429-6DF0-4D1B-8A33-F8A0476E690E}" presName="pyramid" presStyleLbl="node1" presStyleIdx="0" presStyleCnt="1"/>
      <dgm:spPr>
        <a:solidFill>
          <a:srgbClr val="0070C0"/>
        </a:solidFill>
      </dgm:spPr>
    </dgm:pt>
    <dgm:pt modelId="{EBD61D76-4F1C-428F-84DB-7C3502EE1417}" type="pres">
      <dgm:prSet presAssocID="{D8571429-6DF0-4D1B-8A33-F8A0476E690E}" presName="theList" presStyleCnt="0"/>
      <dgm:spPr/>
    </dgm:pt>
    <dgm:pt modelId="{E9FCA3B7-94B7-402F-B937-5F5B45080BAE}" type="pres">
      <dgm:prSet presAssocID="{009AE2B8-9A9E-4D0D-B1C1-CA1CC3FD2448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E3267D-C27F-4960-87AC-9323C6877880}" type="pres">
      <dgm:prSet presAssocID="{009AE2B8-9A9E-4D0D-B1C1-CA1CC3FD2448}" presName="aSpace" presStyleCnt="0"/>
      <dgm:spPr/>
    </dgm:pt>
    <dgm:pt modelId="{594D0A13-7316-4ACD-B273-41C0564E3B26}" type="pres">
      <dgm:prSet presAssocID="{46B89F44-07CB-4E72-B088-279851EE256E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E3E89-4A25-4E95-91FD-75DDC0F92636}" type="pres">
      <dgm:prSet presAssocID="{46B89F44-07CB-4E72-B088-279851EE256E}" presName="aSpace" presStyleCnt="0"/>
      <dgm:spPr/>
    </dgm:pt>
    <dgm:pt modelId="{38DA856A-D943-4B72-9EFD-792D1F594CA4}" type="pres">
      <dgm:prSet presAssocID="{87D25437-E2AF-461D-A9AE-A47E7FDFE3DA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835AA1-E212-4833-86F9-A821700C1F3A}" type="pres">
      <dgm:prSet presAssocID="{87D25437-E2AF-461D-A9AE-A47E7FDFE3DA}" presName="aSpace" presStyleCnt="0"/>
      <dgm:spPr/>
    </dgm:pt>
    <dgm:pt modelId="{6A569D50-0E8C-47F8-B59F-414795279EF5}" type="pres">
      <dgm:prSet presAssocID="{D8E7039A-4D2E-4326-9797-EFEBF0E7C3A7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823F8E-3C45-4AB2-A8F9-4B1067BAB5CF}" type="pres">
      <dgm:prSet presAssocID="{D8E7039A-4D2E-4326-9797-EFEBF0E7C3A7}" presName="aSpace" presStyleCnt="0"/>
      <dgm:spPr/>
    </dgm:pt>
    <dgm:pt modelId="{59919859-41D6-48DA-A722-6760B44E418B}" type="pres">
      <dgm:prSet presAssocID="{497B7826-D674-4002-A996-10941790FD27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84E742-A42E-496C-A964-FFA0D6033287}" type="pres">
      <dgm:prSet presAssocID="{497B7826-D674-4002-A996-10941790FD27}" presName="aSpace" presStyleCnt="0"/>
      <dgm:spPr/>
    </dgm:pt>
    <dgm:pt modelId="{E576B962-9043-49A4-A233-CC1B46C85D98}" type="pres">
      <dgm:prSet presAssocID="{57269520-B95A-4AAA-B6E9-4F9AFA20F9A4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088E2-8E85-4C6D-B8F3-C78BC12A6DA0}" type="pres">
      <dgm:prSet presAssocID="{57269520-B95A-4AAA-B6E9-4F9AFA20F9A4}" presName="aSpace" presStyleCnt="0"/>
      <dgm:spPr/>
    </dgm:pt>
  </dgm:ptLst>
  <dgm:cxnLst>
    <dgm:cxn modelId="{59442E5A-F308-47AE-92E8-573F9D47595F}" type="presOf" srcId="{57269520-B95A-4AAA-B6E9-4F9AFA20F9A4}" destId="{E576B962-9043-49A4-A233-CC1B46C85D98}" srcOrd="0" destOrd="0" presId="urn:microsoft.com/office/officeart/2005/8/layout/pyramid2"/>
    <dgm:cxn modelId="{E0D1D64E-8FC0-4406-8D8E-214A3ED96FD2}" type="presOf" srcId="{46B89F44-07CB-4E72-B088-279851EE256E}" destId="{594D0A13-7316-4ACD-B273-41C0564E3B26}" srcOrd="0" destOrd="0" presId="urn:microsoft.com/office/officeart/2005/8/layout/pyramid2"/>
    <dgm:cxn modelId="{6F217091-BAD6-46B6-8564-06D370C6C0B0}" type="presOf" srcId="{87D25437-E2AF-461D-A9AE-A47E7FDFE3DA}" destId="{38DA856A-D943-4B72-9EFD-792D1F594CA4}" srcOrd="0" destOrd="0" presId="urn:microsoft.com/office/officeart/2005/8/layout/pyramid2"/>
    <dgm:cxn modelId="{FB8C1220-D40B-45DB-90A2-BBE246F914EF}" srcId="{D8571429-6DF0-4D1B-8A33-F8A0476E690E}" destId="{D8E7039A-4D2E-4326-9797-EFEBF0E7C3A7}" srcOrd="3" destOrd="0" parTransId="{C6AC9BA1-3FA5-4177-9F8C-88FB6A32E540}" sibTransId="{5B59F28B-6727-46FC-8CA8-893F9988A4F3}"/>
    <dgm:cxn modelId="{7DF841CF-F737-4632-B3ED-E8EFC8B257EE}" srcId="{D8571429-6DF0-4D1B-8A33-F8A0476E690E}" destId="{87D25437-E2AF-461D-A9AE-A47E7FDFE3DA}" srcOrd="2" destOrd="0" parTransId="{0479174D-C9CB-491B-95C8-CD5B4B564C03}" sibTransId="{D5D86843-7063-44D9-92F7-D630592CEE49}"/>
    <dgm:cxn modelId="{B1654AD7-F9B3-44C8-8306-042590287050}" srcId="{D8571429-6DF0-4D1B-8A33-F8A0476E690E}" destId="{57269520-B95A-4AAA-B6E9-4F9AFA20F9A4}" srcOrd="5" destOrd="0" parTransId="{645DE375-4836-4E2B-941F-404B9F2BBEF7}" sibTransId="{D337E807-ABF8-403F-8C09-65C09021C4B4}"/>
    <dgm:cxn modelId="{467951D8-3C1D-4CCB-AC1E-519DD0380E67}" type="presOf" srcId="{D8E7039A-4D2E-4326-9797-EFEBF0E7C3A7}" destId="{6A569D50-0E8C-47F8-B59F-414795279EF5}" srcOrd="0" destOrd="0" presId="urn:microsoft.com/office/officeart/2005/8/layout/pyramid2"/>
    <dgm:cxn modelId="{C6B4601A-BD02-4035-A287-59DC445B73DD}" srcId="{D8571429-6DF0-4D1B-8A33-F8A0476E690E}" destId="{497B7826-D674-4002-A996-10941790FD27}" srcOrd="4" destOrd="0" parTransId="{E214BCDE-9B08-489D-9065-E0433FB85868}" sibTransId="{E47ADEF6-8FFD-45A6-A350-8ACEE92ED1F1}"/>
    <dgm:cxn modelId="{CACD9A19-2A8A-4B3D-A1BD-C41AB355AB26}" type="presOf" srcId="{D8571429-6DF0-4D1B-8A33-F8A0476E690E}" destId="{5EB80D71-D57E-4368-9B9A-73758496FC23}" srcOrd="0" destOrd="0" presId="urn:microsoft.com/office/officeart/2005/8/layout/pyramid2"/>
    <dgm:cxn modelId="{5F58ECB7-BEAB-4DE0-B146-2C12649A0F88}" srcId="{D8571429-6DF0-4D1B-8A33-F8A0476E690E}" destId="{46B89F44-07CB-4E72-B088-279851EE256E}" srcOrd="1" destOrd="0" parTransId="{A6AD96DE-0B62-4DED-88DC-1D7F21B9E318}" sibTransId="{0F31E4FF-0BE5-467D-A6A0-69E1DA7AF8BB}"/>
    <dgm:cxn modelId="{84873922-B76A-4429-8F3B-E6739E332D4C}" srcId="{D8571429-6DF0-4D1B-8A33-F8A0476E690E}" destId="{009AE2B8-9A9E-4D0D-B1C1-CA1CC3FD2448}" srcOrd="0" destOrd="0" parTransId="{7759900C-D5F3-4EF8-90A2-FF3A54A2C1EF}" sibTransId="{439A0CF6-2191-4CF0-AC84-59400B411903}"/>
    <dgm:cxn modelId="{5AE7A37D-EED5-4E1B-99D9-5042D9F3C22E}" type="presOf" srcId="{009AE2B8-9A9E-4D0D-B1C1-CA1CC3FD2448}" destId="{E9FCA3B7-94B7-402F-B937-5F5B45080BAE}" srcOrd="0" destOrd="0" presId="urn:microsoft.com/office/officeart/2005/8/layout/pyramid2"/>
    <dgm:cxn modelId="{4E4EA071-9A4C-4359-98C6-38128F248914}" type="presOf" srcId="{497B7826-D674-4002-A996-10941790FD27}" destId="{59919859-41D6-48DA-A722-6760B44E418B}" srcOrd="0" destOrd="0" presId="urn:microsoft.com/office/officeart/2005/8/layout/pyramid2"/>
    <dgm:cxn modelId="{E409AC1E-842F-48F6-9AE2-B1D138CC7AC4}" type="presParOf" srcId="{5EB80D71-D57E-4368-9B9A-73758496FC23}" destId="{345D8117-A7EE-4B7B-9107-AAB03FC1CB9B}" srcOrd="0" destOrd="0" presId="urn:microsoft.com/office/officeart/2005/8/layout/pyramid2"/>
    <dgm:cxn modelId="{011E0EA3-EFE9-49D5-825B-B57A3C8B85FD}" type="presParOf" srcId="{5EB80D71-D57E-4368-9B9A-73758496FC23}" destId="{EBD61D76-4F1C-428F-84DB-7C3502EE1417}" srcOrd="1" destOrd="0" presId="urn:microsoft.com/office/officeart/2005/8/layout/pyramid2"/>
    <dgm:cxn modelId="{48E3D45B-C5B4-4B65-B5F4-39F2FA13F990}" type="presParOf" srcId="{EBD61D76-4F1C-428F-84DB-7C3502EE1417}" destId="{E9FCA3B7-94B7-402F-B937-5F5B45080BAE}" srcOrd="0" destOrd="0" presId="urn:microsoft.com/office/officeart/2005/8/layout/pyramid2"/>
    <dgm:cxn modelId="{38863C26-39F9-4816-B9CD-CEC5CFF20312}" type="presParOf" srcId="{EBD61D76-4F1C-428F-84DB-7C3502EE1417}" destId="{79E3267D-C27F-4960-87AC-9323C6877880}" srcOrd="1" destOrd="0" presId="urn:microsoft.com/office/officeart/2005/8/layout/pyramid2"/>
    <dgm:cxn modelId="{4486E19E-0687-40D0-B62D-87A31A296D4B}" type="presParOf" srcId="{EBD61D76-4F1C-428F-84DB-7C3502EE1417}" destId="{594D0A13-7316-4ACD-B273-41C0564E3B26}" srcOrd="2" destOrd="0" presId="urn:microsoft.com/office/officeart/2005/8/layout/pyramid2"/>
    <dgm:cxn modelId="{E73465DE-3D6A-416C-831D-1A227E1FDF17}" type="presParOf" srcId="{EBD61D76-4F1C-428F-84DB-7C3502EE1417}" destId="{E21E3E89-4A25-4E95-91FD-75DDC0F92636}" srcOrd="3" destOrd="0" presId="urn:microsoft.com/office/officeart/2005/8/layout/pyramid2"/>
    <dgm:cxn modelId="{A105F2BD-B5DD-4668-8533-A6B869A75F90}" type="presParOf" srcId="{EBD61D76-4F1C-428F-84DB-7C3502EE1417}" destId="{38DA856A-D943-4B72-9EFD-792D1F594CA4}" srcOrd="4" destOrd="0" presId="urn:microsoft.com/office/officeart/2005/8/layout/pyramid2"/>
    <dgm:cxn modelId="{07F144E0-2C1C-4A9E-8E17-A746E24245A5}" type="presParOf" srcId="{EBD61D76-4F1C-428F-84DB-7C3502EE1417}" destId="{03835AA1-E212-4833-86F9-A821700C1F3A}" srcOrd="5" destOrd="0" presId="urn:microsoft.com/office/officeart/2005/8/layout/pyramid2"/>
    <dgm:cxn modelId="{9471DE5A-F01B-45D9-8ECE-E48C02B489FF}" type="presParOf" srcId="{EBD61D76-4F1C-428F-84DB-7C3502EE1417}" destId="{6A569D50-0E8C-47F8-B59F-414795279EF5}" srcOrd="6" destOrd="0" presId="urn:microsoft.com/office/officeart/2005/8/layout/pyramid2"/>
    <dgm:cxn modelId="{0A40DB16-FD0C-49F6-89BB-36570882E2CA}" type="presParOf" srcId="{EBD61D76-4F1C-428F-84DB-7C3502EE1417}" destId="{4D823F8E-3C45-4AB2-A8F9-4B1067BAB5CF}" srcOrd="7" destOrd="0" presId="urn:microsoft.com/office/officeart/2005/8/layout/pyramid2"/>
    <dgm:cxn modelId="{BB6ABBED-32AD-413A-92BB-6EE9717DA38B}" type="presParOf" srcId="{EBD61D76-4F1C-428F-84DB-7C3502EE1417}" destId="{59919859-41D6-48DA-A722-6760B44E418B}" srcOrd="8" destOrd="0" presId="urn:microsoft.com/office/officeart/2005/8/layout/pyramid2"/>
    <dgm:cxn modelId="{931E44C0-2629-4C13-8B0C-CD1F40407638}" type="presParOf" srcId="{EBD61D76-4F1C-428F-84DB-7C3502EE1417}" destId="{6A84E742-A42E-496C-A964-FFA0D6033287}" srcOrd="9" destOrd="0" presId="urn:microsoft.com/office/officeart/2005/8/layout/pyramid2"/>
    <dgm:cxn modelId="{56A331B0-E5F6-49B5-BA13-D4DF82A9E419}" type="presParOf" srcId="{EBD61D76-4F1C-428F-84DB-7C3502EE1417}" destId="{E576B962-9043-49A4-A233-CC1B46C85D98}" srcOrd="10" destOrd="0" presId="urn:microsoft.com/office/officeart/2005/8/layout/pyramid2"/>
    <dgm:cxn modelId="{095DBE62-512F-40ED-B96E-0F960F746484}" type="presParOf" srcId="{EBD61D76-4F1C-428F-84DB-7C3502EE1417}" destId="{97C088E2-8E85-4C6D-B8F3-C78BC12A6DA0}" srcOrd="11" destOrd="0" presId="urn:microsoft.com/office/officeart/2005/8/layout/pyramid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46DB0-B88D-4435-BF15-F6E3E0D0847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6B82F-5852-437F-84D3-BEE815D0AA20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en-US" altLang="zh-CN" dirty="0" smtClean="0"/>
            <a:t>GC</a:t>
          </a:r>
          <a:r>
            <a:rPr lang="zh-CN" altLang="en-US" dirty="0" smtClean="0"/>
            <a:t>日志</a:t>
          </a:r>
          <a:endParaRPr lang="zh-CN" dirty="0"/>
        </a:p>
      </dgm:t>
    </dgm:pt>
    <dgm:pt modelId="{A3030CDE-C6AE-4F46-BE86-86F582DC709E}" type="par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FA674397-ACEB-47DD-A0C2-D48BF33B1A3A}" type="sib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49024CD5-2C7D-4515-8FFE-900118AD6538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en-US" altLang="zh-CN" dirty="0" err="1" smtClean="0"/>
            <a:t>Xms</a:t>
          </a:r>
          <a:r>
            <a:rPr lang="en-US" altLang="zh-CN" dirty="0" smtClean="0"/>
            <a:t> = </a:t>
          </a:r>
          <a:r>
            <a:rPr lang="en-US" altLang="zh-CN" dirty="0" err="1" smtClean="0"/>
            <a:t>Xms</a:t>
          </a:r>
          <a:endParaRPr lang="zh-CN" dirty="0"/>
        </a:p>
      </dgm:t>
    </dgm:pt>
    <dgm:pt modelId="{6AC38F37-F8CB-4163-B055-C4F3DA13F4C3}" type="parTrans" cxnId="{50A4DB00-AE29-42E0-BCB0-284D854E5F11}">
      <dgm:prSet/>
      <dgm:spPr/>
      <dgm:t>
        <a:bodyPr/>
        <a:lstStyle/>
        <a:p>
          <a:endParaRPr lang="zh-CN" altLang="en-US"/>
        </a:p>
      </dgm:t>
    </dgm:pt>
    <dgm:pt modelId="{AB5F6379-DEA9-4512-973D-74C48B9CF0A5}" type="sibTrans" cxnId="{50A4DB00-AE29-42E0-BCB0-284D854E5F11}">
      <dgm:prSet/>
      <dgm:spPr/>
      <dgm:t>
        <a:bodyPr/>
        <a:lstStyle/>
        <a:p>
          <a:endParaRPr lang="zh-CN" altLang="en-US"/>
        </a:p>
      </dgm:t>
    </dgm:pt>
    <dgm:pt modelId="{608B8DE5-8269-44CB-8480-DFCF911C0E7A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特殊业务可覆盖默认</a:t>
          </a:r>
          <a:r>
            <a:rPr lang="en-US" altLang="zh-CN" b="1" dirty="0" smtClean="0">
              <a:solidFill>
                <a:schemeClr val="accent1">
                  <a:lumMod val="75000"/>
                </a:schemeClr>
              </a:solidFill>
            </a:rPr>
            <a:t>GC</a:t>
          </a:r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参数</a:t>
          </a:r>
          <a:endParaRPr lang="zh-CN" b="1" dirty="0">
            <a:solidFill>
              <a:schemeClr val="accent1">
                <a:lumMod val="75000"/>
              </a:schemeClr>
            </a:solidFill>
          </a:endParaRPr>
        </a:p>
      </dgm:t>
    </dgm:pt>
    <dgm:pt modelId="{FADB758F-3A8A-4DBC-A974-1D6CE4A1E973}" type="par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AE12487-1C58-4BC1-AA65-5D2F779D5591}" type="sib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FF1BC39-332D-4C19-A429-F8325BBAEF5E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en-US" altLang="zh-CN" dirty="0" smtClean="0"/>
            <a:t>CMS</a:t>
          </a:r>
        </a:p>
        <a:p>
          <a:pPr rtl="0"/>
          <a:r>
            <a:rPr lang="zh-CN" altLang="en-US" dirty="0" smtClean="0"/>
            <a:t>配置各代参数避免</a:t>
          </a:r>
          <a:r>
            <a:rPr lang="en-US" altLang="zh-CN" dirty="0" smtClean="0"/>
            <a:t>Concurrent</a:t>
          </a:r>
          <a:r>
            <a:rPr lang="en-US" altLang="zh-CN" baseline="0" dirty="0" smtClean="0"/>
            <a:t> Failure</a:t>
          </a:r>
          <a:endParaRPr lang="zh-CN" dirty="0"/>
        </a:p>
      </dgm:t>
    </dgm:pt>
    <dgm:pt modelId="{83736032-E8A7-4177-94EA-743C6665DE7A}" type="par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E9940B74-3741-4ED0-BD47-717B94053510}" type="sib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FE233F88-06A8-4603-9154-FCE434F6554F}" type="pres">
      <dgm:prSet presAssocID="{CE846DB0-B88D-4435-BF15-F6E3E0D0847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A3A709-5A85-49AA-BD96-53A70D2B089F}" type="pres">
      <dgm:prSet presAssocID="{5216B82F-5852-437F-84D3-BEE815D0AA20}" presName="circ1" presStyleLbl="vennNode1" presStyleIdx="0" presStyleCnt="4"/>
      <dgm:spPr/>
      <dgm:t>
        <a:bodyPr/>
        <a:lstStyle/>
        <a:p>
          <a:endParaRPr lang="zh-CN" altLang="en-US"/>
        </a:p>
      </dgm:t>
    </dgm:pt>
    <dgm:pt modelId="{BFB64063-68F9-41EC-98B7-99B037EC9BFF}" type="pres">
      <dgm:prSet presAssocID="{5216B82F-5852-437F-84D3-BEE815D0AA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BCD01E-12FE-43B9-B6EF-53DB7D9B68BE}" type="pres">
      <dgm:prSet presAssocID="{49024CD5-2C7D-4515-8FFE-900118AD6538}" presName="circ2" presStyleLbl="vennNode1" presStyleIdx="1" presStyleCnt="4"/>
      <dgm:spPr/>
      <dgm:t>
        <a:bodyPr/>
        <a:lstStyle/>
        <a:p>
          <a:endParaRPr lang="zh-CN" altLang="en-US"/>
        </a:p>
      </dgm:t>
    </dgm:pt>
    <dgm:pt modelId="{4CD949EA-DC2D-4DC4-8A26-7A50D2780811}" type="pres">
      <dgm:prSet presAssocID="{49024CD5-2C7D-4515-8FFE-900118AD65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FD11D-3C4D-40E8-8BE3-D3067E45EAF1}" type="pres">
      <dgm:prSet presAssocID="{608B8DE5-8269-44CB-8480-DFCF911C0E7A}" presName="circ3" presStyleLbl="vennNode1" presStyleIdx="2" presStyleCnt="4"/>
      <dgm:spPr/>
      <dgm:t>
        <a:bodyPr/>
        <a:lstStyle/>
        <a:p>
          <a:endParaRPr lang="zh-CN" altLang="en-US"/>
        </a:p>
      </dgm:t>
    </dgm:pt>
    <dgm:pt modelId="{EBE45828-4DF6-4309-AA68-ECD7DE433846}" type="pres">
      <dgm:prSet presAssocID="{608B8DE5-8269-44CB-8480-DFCF911C0E7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6B1A35-125B-439C-A59A-543A7F1C34C3}" type="pres">
      <dgm:prSet presAssocID="{1FF1BC39-332D-4C19-A429-F8325BBAEF5E}" presName="circ4" presStyleLbl="vennNode1" presStyleIdx="3" presStyleCnt="4"/>
      <dgm:spPr/>
      <dgm:t>
        <a:bodyPr/>
        <a:lstStyle/>
        <a:p>
          <a:endParaRPr lang="zh-CN" altLang="en-US"/>
        </a:p>
      </dgm:t>
    </dgm:pt>
    <dgm:pt modelId="{5C27AF3F-4C9F-473A-90BC-8FDD235D0BAC}" type="pres">
      <dgm:prSet presAssocID="{1FF1BC39-332D-4C19-A429-F8325BBAEF5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6D72D4-0188-44AA-B9AB-4688BCD2EB7C}" type="presOf" srcId="{5216B82F-5852-437F-84D3-BEE815D0AA20}" destId="{B4A3A709-5A85-49AA-BD96-53A70D2B089F}" srcOrd="0" destOrd="0" presId="urn:microsoft.com/office/officeart/2005/8/layout/venn1"/>
    <dgm:cxn modelId="{2F05D2AD-DE27-4C44-9773-023B83D8F927}" srcId="{CE846DB0-B88D-4435-BF15-F6E3E0D08475}" destId="{1FF1BC39-332D-4C19-A429-F8325BBAEF5E}" srcOrd="3" destOrd="0" parTransId="{83736032-E8A7-4177-94EA-743C6665DE7A}" sibTransId="{E9940B74-3741-4ED0-BD47-717B94053510}"/>
    <dgm:cxn modelId="{31704F95-0EFB-4859-BE2B-DD05B36BC8D1}" type="presOf" srcId="{1FF1BC39-332D-4C19-A429-F8325BBAEF5E}" destId="{DE6B1A35-125B-439C-A59A-543A7F1C34C3}" srcOrd="0" destOrd="0" presId="urn:microsoft.com/office/officeart/2005/8/layout/venn1"/>
    <dgm:cxn modelId="{1BDC7840-6D03-4CA3-BBBA-81C3555466B1}" type="presOf" srcId="{49024CD5-2C7D-4515-8FFE-900118AD6538}" destId="{31BCD01E-12FE-43B9-B6EF-53DB7D9B68BE}" srcOrd="0" destOrd="0" presId="urn:microsoft.com/office/officeart/2005/8/layout/venn1"/>
    <dgm:cxn modelId="{AE989D48-EC62-4B54-8E6C-BAA3C13CED3A}" type="presOf" srcId="{49024CD5-2C7D-4515-8FFE-900118AD6538}" destId="{4CD949EA-DC2D-4DC4-8A26-7A50D2780811}" srcOrd="1" destOrd="0" presId="urn:microsoft.com/office/officeart/2005/8/layout/venn1"/>
    <dgm:cxn modelId="{87D4DD48-DA16-46CD-9676-55ED087F1E2D}" type="presOf" srcId="{5216B82F-5852-437F-84D3-BEE815D0AA20}" destId="{BFB64063-68F9-41EC-98B7-99B037EC9BFF}" srcOrd="1" destOrd="0" presId="urn:microsoft.com/office/officeart/2005/8/layout/venn1"/>
    <dgm:cxn modelId="{01CCAF6A-4B9A-4CBA-A658-AE0F3D1804E1}" srcId="{CE846DB0-B88D-4435-BF15-F6E3E0D08475}" destId="{5216B82F-5852-437F-84D3-BEE815D0AA20}" srcOrd="0" destOrd="0" parTransId="{A3030CDE-C6AE-4F46-BE86-86F582DC709E}" sibTransId="{FA674397-ACEB-47DD-A0C2-D48BF33B1A3A}"/>
    <dgm:cxn modelId="{AA383183-9B58-4B77-980E-BB11BCE7A3E2}" type="presOf" srcId="{CE846DB0-B88D-4435-BF15-F6E3E0D08475}" destId="{FE233F88-06A8-4603-9154-FCE434F6554F}" srcOrd="0" destOrd="0" presId="urn:microsoft.com/office/officeart/2005/8/layout/venn1"/>
    <dgm:cxn modelId="{50A4DB00-AE29-42E0-BCB0-284D854E5F11}" srcId="{CE846DB0-B88D-4435-BF15-F6E3E0D08475}" destId="{49024CD5-2C7D-4515-8FFE-900118AD6538}" srcOrd="1" destOrd="0" parTransId="{6AC38F37-F8CB-4163-B055-C4F3DA13F4C3}" sibTransId="{AB5F6379-DEA9-4512-973D-74C48B9CF0A5}"/>
    <dgm:cxn modelId="{C2C23577-2C1F-4A24-BBCE-1F9E3DE19612}" type="presOf" srcId="{608B8DE5-8269-44CB-8480-DFCF911C0E7A}" destId="{EBE45828-4DF6-4309-AA68-ECD7DE433846}" srcOrd="1" destOrd="0" presId="urn:microsoft.com/office/officeart/2005/8/layout/venn1"/>
    <dgm:cxn modelId="{22F3FE25-186C-4F82-B345-77EC863FA9EB}" srcId="{CE846DB0-B88D-4435-BF15-F6E3E0D08475}" destId="{608B8DE5-8269-44CB-8480-DFCF911C0E7A}" srcOrd="2" destOrd="0" parTransId="{FADB758F-3A8A-4DBC-A974-1D6CE4A1E973}" sibTransId="{1AE12487-1C58-4BC1-AA65-5D2F779D5591}"/>
    <dgm:cxn modelId="{64FF4342-1E09-412D-B8B5-E0A665A5A356}" type="presOf" srcId="{1FF1BC39-332D-4C19-A429-F8325BBAEF5E}" destId="{5C27AF3F-4C9F-473A-90BC-8FDD235D0BAC}" srcOrd="1" destOrd="0" presId="urn:microsoft.com/office/officeart/2005/8/layout/venn1"/>
    <dgm:cxn modelId="{7B18EFB7-A320-4A7C-8E7E-FE83ADAC842C}" type="presOf" srcId="{608B8DE5-8269-44CB-8480-DFCF911C0E7A}" destId="{F6EFD11D-3C4D-40E8-8BE3-D3067E45EAF1}" srcOrd="0" destOrd="0" presId="urn:microsoft.com/office/officeart/2005/8/layout/venn1"/>
    <dgm:cxn modelId="{6DBCC9EC-3B6B-4A19-8553-31BAE7579A65}" type="presParOf" srcId="{FE233F88-06A8-4603-9154-FCE434F6554F}" destId="{B4A3A709-5A85-49AA-BD96-53A70D2B089F}" srcOrd="0" destOrd="0" presId="urn:microsoft.com/office/officeart/2005/8/layout/venn1"/>
    <dgm:cxn modelId="{F4C28DCF-F3AF-404F-89B5-3D604FEF319B}" type="presParOf" srcId="{FE233F88-06A8-4603-9154-FCE434F6554F}" destId="{BFB64063-68F9-41EC-98B7-99B037EC9BFF}" srcOrd="1" destOrd="0" presId="urn:microsoft.com/office/officeart/2005/8/layout/venn1"/>
    <dgm:cxn modelId="{ADFD601B-14BB-4522-99F7-BA543FE28161}" type="presParOf" srcId="{FE233F88-06A8-4603-9154-FCE434F6554F}" destId="{31BCD01E-12FE-43B9-B6EF-53DB7D9B68BE}" srcOrd="2" destOrd="0" presId="urn:microsoft.com/office/officeart/2005/8/layout/venn1"/>
    <dgm:cxn modelId="{024D9D13-1842-49BC-B7B3-3CCE273BFE2E}" type="presParOf" srcId="{FE233F88-06A8-4603-9154-FCE434F6554F}" destId="{4CD949EA-DC2D-4DC4-8A26-7A50D2780811}" srcOrd="3" destOrd="0" presId="urn:microsoft.com/office/officeart/2005/8/layout/venn1"/>
    <dgm:cxn modelId="{2C29DB96-228F-4C6A-8DE1-8828CB9B32B6}" type="presParOf" srcId="{FE233F88-06A8-4603-9154-FCE434F6554F}" destId="{F6EFD11D-3C4D-40E8-8BE3-D3067E45EAF1}" srcOrd="4" destOrd="0" presId="urn:microsoft.com/office/officeart/2005/8/layout/venn1"/>
    <dgm:cxn modelId="{5FA83A4A-5099-4B0C-827B-7A8C43B16D68}" type="presParOf" srcId="{FE233F88-06A8-4603-9154-FCE434F6554F}" destId="{EBE45828-4DF6-4309-AA68-ECD7DE433846}" srcOrd="5" destOrd="0" presId="urn:microsoft.com/office/officeart/2005/8/layout/venn1"/>
    <dgm:cxn modelId="{DD79D923-5A8C-4D62-BEBF-7556B253E9B1}" type="presParOf" srcId="{FE233F88-06A8-4603-9154-FCE434F6554F}" destId="{DE6B1A35-125B-439C-A59A-543A7F1C34C3}" srcOrd="6" destOrd="0" presId="urn:microsoft.com/office/officeart/2005/8/layout/venn1"/>
    <dgm:cxn modelId="{A9C0C24A-9376-4EBD-A938-73212038C789}" type="presParOf" srcId="{FE233F88-06A8-4603-9154-FCE434F6554F}" destId="{5C27AF3F-4C9F-473A-90BC-8FDD235D0BAC}" srcOrd="7" destOrd="0" presId="urn:microsoft.com/office/officeart/2005/8/layout/ven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BF09B7-55C2-4672-AC1B-DF482C6EC2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9C6022-2AE0-4D14-AEC8-DBB2CD7B9C43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线程池最大线程数量</a:t>
          </a:r>
          <a:endParaRPr lang="zh-CN" dirty="0"/>
        </a:p>
      </dgm:t>
    </dgm:pt>
    <dgm:pt modelId="{FFB7BF63-F310-42F1-9465-6B3DF0F2104F}" type="parTrans" cxnId="{77114116-6353-462F-ADB4-D6FF697D25F6}">
      <dgm:prSet/>
      <dgm:spPr/>
      <dgm:t>
        <a:bodyPr/>
        <a:lstStyle/>
        <a:p>
          <a:endParaRPr lang="zh-CN" altLang="en-US"/>
        </a:p>
      </dgm:t>
    </dgm:pt>
    <dgm:pt modelId="{4866B835-4C19-4434-813D-6850FC243821}" type="sibTrans" cxnId="{77114116-6353-462F-ADB4-D6FF697D25F6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5CA7C109-7773-45E7-B2F2-50E888E0C466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线程池最小线程数量</a:t>
          </a:r>
          <a:endParaRPr lang="zh-CN" dirty="0"/>
        </a:p>
      </dgm:t>
    </dgm:pt>
    <dgm:pt modelId="{4CF14377-9CF1-439C-AE51-5D13D9F2E682}" type="parTrans" cxnId="{1A1C0917-E2F4-43B4-9401-89C2410B4DE9}">
      <dgm:prSet/>
      <dgm:spPr/>
      <dgm:t>
        <a:bodyPr/>
        <a:lstStyle/>
        <a:p>
          <a:endParaRPr lang="zh-CN" altLang="en-US"/>
        </a:p>
      </dgm:t>
    </dgm:pt>
    <dgm:pt modelId="{276E1DA7-86EC-4FBD-A7B8-71C6B8A1E6EC}" type="sibTrans" cxnId="{1A1C0917-E2F4-43B4-9401-89C2410B4DE9}">
      <dgm:prSet/>
      <dgm:spPr/>
      <dgm:t>
        <a:bodyPr/>
        <a:lstStyle/>
        <a:p>
          <a:endParaRPr lang="zh-CN" altLang="en-US"/>
        </a:p>
      </dgm:t>
    </dgm:pt>
    <dgm:pt modelId="{D92D3D20-BE80-448D-87AB-F33B01D8B002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特殊需求可覆盖线程属性</a:t>
          </a:r>
          <a:endParaRPr lang="zh-CN" dirty="0"/>
        </a:p>
      </dgm:t>
    </dgm:pt>
    <dgm:pt modelId="{C41B00AD-F675-479F-B926-5D16B78CAD99}" type="parTrans" cxnId="{BD39B222-6D5D-46D1-9F44-4A35A91BBCD3}">
      <dgm:prSet/>
      <dgm:spPr/>
      <dgm:t>
        <a:bodyPr/>
        <a:lstStyle/>
        <a:p>
          <a:endParaRPr lang="zh-CN" altLang="en-US"/>
        </a:p>
      </dgm:t>
    </dgm:pt>
    <dgm:pt modelId="{115849B7-47CA-457F-BCF9-6491F96093C9}" type="sibTrans" cxnId="{BD39B222-6D5D-46D1-9F44-4A35A91BBCD3}">
      <dgm:prSet/>
      <dgm:spPr/>
      <dgm:t>
        <a:bodyPr/>
        <a:lstStyle/>
        <a:p>
          <a:endParaRPr lang="zh-CN" altLang="en-US"/>
        </a:p>
      </dgm:t>
    </dgm:pt>
    <dgm:pt modelId="{AD03B4B8-C84B-4A2E-938E-D59E4ACAA351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使用</a:t>
          </a:r>
          <a:r>
            <a:rPr lang="en-US" altLang="zh-CN" dirty="0" smtClean="0"/>
            <a:t>NIO</a:t>
          </a:r>
          <a:r>
            <a:rPr lang="zh-CN" altLang="en-US" dirty="0" smtClean="0"/>
            <a:t>连接器</a:t>
          </a:r>
          <a:endParaRPr lang="zh-CN" dirty="0"/>
        </a:p>
      </dgm:t>
    </dgm:pt>
    <dgm:pt modelId="{7E205325-93B4-4F28-89CB-62F50B0645E4}" type="sibTrans" cxnId="{19CF8E4D-09BF-447A-B1B5-83FF6D76EFA0}">
      <dgm:prSet/>
      <dgm:spPr/>
      <dgm:t>
        <a:bodyPr/>
        <a:lstStyle/>
        <a:p>
          <a:endParaRPr lang="zh-CN" altLang="en-US"/>
        </a:p>
      </dgm:t>
    </dgm:pt>
    <dgm:pt modelId="{FDA4C38A-FC92-4057-B022-0B11D8FF4D3D}" type="parTrans" cxnId="{19CF8E4D-09BF-447A-B1B5-83FF6D76EFA0}">
      <dgm:prSet/>
      <dgm:spPr/>
      <dgm:t>
        <a:bodyPr/>
        <a:lstStyle/>
        <a:p>
          <a:endParaRPr lang="zh-CN" altLang="en-US"/>
        </a:p>
      </dgm:t>
    </dgm:pt>
    <dgm:pt modelId="{7BC5280C-C4AF-4CF6-BFFD-2718D1CD4DCF}" type="pres">
      <dgm:prSet presAssocID="{15BF09B7-55C2-4672-AC1B-DF482C6EC2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A43D142-5FCE-44F3-923E-82FDD219E971}" type="pres">
      <dgm:prSet presAssocID="{15BF09B7-55C2-4672-AC1B-DF482C6EC22E}" presName="Name1" presStyleCnt="0"/>
      <dgm:spPr/>
    </dgm:pt>
    <dgm:pt modelId="{1AFD4FD2-ADCA-41F7-AE0F-B08BAA69BD57}" type="pres">
      <dgm:prSet presAssocID="{15BF09B7-55C2-4672-AC1B-DF482C6EC22E}" presName="cycle" presStyleCnt="0"/>
      <dgm:spPr/>
    </dgm:pt>
    <dgm:pt modelId="{8E4B4959-EF3B-46AF-BF38-CD0A70E9744A}" type="pres">
      <dgm:prSet presAssocID="{15BF09B7-55C2-4672-AC1B-DF482C6EC22E}" presName="srcNode" presStyleLbl="node1" presStyleIdx="0" presStyleCnt="4"/>
      <dgm:spPr/>
    </dgm:pt>
    <dgm:pt modelId="{3B9EB3E4-56C5-4874-A7EC-88B6FADF0F45}" type="pres">
      <dgm:prSet presAssocID="{15BF09B7-55C2-4672-AC1B-DF482C6EC2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D3CDEE6-8ECF-48D8-B33F-2E1BFA488B9A}" type="pres">
      <dgm:prSet presAssocID="{15BF09B7-55C2-4672-AC1B-DF482C6EC22E}" presName="extraNode" presStyleLbl="node1" presStyleIdx="0" presStyleCnt="4"/>
      <dgm:spPr/>
    </dgm:pt>
    <dgm:pt modelId="{ABB7032C-B37F-457F-A301-F74D7DBB236A}" type="pres">
      <dgm:prSet presAssocID="{15BF09B7-55C2-4672-AC1B-DF482C6EC22E}" presName="dstNode" presStyleLbl="node1" presStyleIdx="0" presStyleCnt="4"/>
      <dgm:spPr/>
    </dgm:pt>
    <dgm:pt modelId="{5287DD70-736C-41B5-B551-FC29D71EE704}" type="pres">
      <dgm:prSet presAssocID="{8E9C6022-2AE0-4D14-AEC8-DBB2CD7B9C4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213B9-1E60-4971-97D0-1505599A7B18}" type="pres">
      <dgm:prSet presAssocID="{8E9C6022-2AE0-4D14-AEC8-DBB2CD7B9C43}" presName="accent_1" presStyleCnt="0"/>
      <dgm:spPr/>
    </dgm:pt>
    <dgm:pt modelId="{A512BADE-2205-4079-9556-BFFE696D8CAA}" type="pres">
      <dgm:prSet presAssocID="{8E9C6022-2AE0-4D14-AEC8-DBB2CD7B9C43}" presName="accentRepeatNode" presStyleLbl="solidFgAcc1" presStyleIdx="0" presStyleCnt="4"/>
      <dgm:spPr>
        <a:ln>
          <a:solidFill>
            <a:schemeClr val="accent2">
              <a:lumMod val="75000"/>
            </a:schemeClr>
          </a:solidFill>
        </a:ln>
      </dgm:spPr>
    </dgm:pt>
    <dgm:pt modelId="{7EC9194C-EB0C-4ABD-878D-3E27367F6F85}" type="pres">
      <dgm:prSet presAssocID="{5CA7C109-7773-45E7-B2F2-50E888E0C4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60BD7-83D0-42CA-9430-FD2B67C83E1E}" type="pres">
      <dgm:prSet presAssocID="{5CA7C109-7773-45E7-B2F2-50E888E0C466}" presName="accent_2" presStyleCnt="0"/>
      <dgm:spPr/>
    </dgm:pt>
    <dgm:pt modelId="{4E480D27-8B35-4A87-B478-67828E65A1D2}" type="pres">
      <dgm:prSet presAssocID="{5CA7C109-7773-45E7-B2F2-50E888E0C466}" presName="accentRepeatNode" presStyleLbl="solidFgAcc1" presStyleIdx="1" presStyleCnt="4"/>
      <dgm:spPr>
        <a:ln>
          <a:solidFill>
            <a:schemeClr val="accent2">
              <a:lumMod val="75000"/>
            </a:schemeClr>
          </a:solidFill>
        </a:ln>
      </dgm:spPr>
    </dgm:pt>
    <dgm:pt modelId="{0F850F57-E4B9-4ACE-9D0E-A5A45A2DF788}" type="pres">
      <dgm:prSet presAssocID="{AD03B4B8-C84B-4A2E-938E-D59E4ACAA35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C7C1B-8F02-4E5D-B535-F882C5D228A4}" type="pres">
      <dgm:prSet presAssocID="{AD03B4B8-C84B-4A2E-938E-D59E4ACAA351}" presName="accent_3" presStyleCnt="0"/>
      <dgm:spPr/>
    </dgm:pt>
    <dgm:pt modelId="{9588FC49-E12A-4F13-9E13-D96357CF9BC0}" type="pres">
      <dgm:prSet presAssocID="{AD03B4B8-C84B-4A2E-938E-D59E4ACAA351}" presName="accentRepeatNode" presStyleLbl="solidFgAcc1" presStyleIdx="2" presStyleCnt="4"/>
      <dgm:spPr>
        <a:ln>
          <a:solidFill>
            <a:schemeClr val="accent2">
              <a:lumMod val="75000"/>
            </a:schemeClr>
          </a:solidFill>
        </a:ln>
      </dgm:spPr>
    </dgm:pt>
    <dgm:pt modelId="{D1C6ED99-4017-4C22-A13A-1E67A756CB9F}" type="pres">
      <dgm:prSet presAssocID="{D92D3D20-BE80-448D-87AB-F33B01D8B00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B1440E-3EA6-4B76-9276-D5BE2053C82A}" type="pres">
      <dgm:prSet presAssocID="{D92D3D20-BE80-448D-87AB-F33B01D8B002}" presName="accent_4" presStyleCnt="0"/>
      <dgm:spPr/>
    </dgm:pt>
    <dgm:pt modelId="{8554DFDF-CD47-45A7-A046-CE1C98E173FC}" type="pres">
      <dgm:prSet presAssocID="{D92D3D20-BE80-448D-87AB-F33B01D8B002}" presName="accentRepeatNode" presStyleLbl="solidFgAcc1" presStyleIdx="3" presStyleCnt="4"/>
      <dgm:spPr/>
    </dgm:pt>
  </dgm:ptLst>
  <dgm:cxnLst>
    <dgm:cxn modelId="{BD39B222-6D5D-46D1-9F44-4A35A91BBCD3}" srcId="{15BF09B7-55C2-4672-AC1B-DF482C6EC22E}" destId="{D92D3D20-BE80-448D-87AB-F33B01D8B002}" srcOrd="3" destOrd="0" parTransId="{C41B00AD-F675-479F-B926-5D16B78CAD99}" sibTransId="{115849B7-47CA-457F-BCF9-6491F96093C9}"/>
    <dgm:cxn modelId="{8F086AC7-24FE-455A-8200-1FDBFED30047}" type="presOf" srcId="{D92D3D20-BE80-448D-87AB-F33B01D8B002}" destId="{D1C6ED99-4017-4C22-A13A-1E67A756CB9F}" srcOrd="0" destOrd="0" presId="urn:microsoft.com/office/officeart/2008/layout/VerticalCurvedList"/>
    <dgm:cxn modelId="{19CF8E4D-09BF-447A-B1B5-83FF6D76EFA0}" srcId="{15BF09B7-55C2-4672-AC1B-DF482C6EC22E}" destId="{AD03B4B8-C84B-4A2E-938E-D59E4ACAA351}" srcOrd="2" destOrd="0" parTransId="{FDA4C38A-FC92-4057-B022-0B11D8FF4D3D}" sibTransId="{7E205325-93B4-4F28-89CB-62F50B0645E4}"/>
    <dgm:cxn modelId="{1A1C0917-E2F4-43B4-9401-89C2410B4DE9}" srcId="{15BF09B7-55C2-4672-AC1B-DF482C6EC22E}" destId="{5CA7C109-7773-45E7-B2F2-50E888E0C466}" srcOrd="1" destOrd="0" parTransId="{4CF14377-9CF1-439C-AE51-5D13D9F2E682}" sibTransId="{276E1DA7-86EC-4FBD-A7B8-71C6B8A1E6EC}"/>
    <dgm:cxn modelId="{77114116-6353-462F-ADB4-D6FF697D25F6}" srcId="{15BF09B7-55C2-4672-AC1B-DF482C6EC22E}" destId="{8E9C6022-2AE0-4D14-AEC8-DBB2CD7B9C43}" srcOrd="0" destOrd="0" parTransId="{FFB7BF63-F310-42F1-9465-6B3DF0F2104F}" sibTransId="{4866B835-4C19-4434-813D-6850FC243821}"/>
    <dgm:cxn modelId="{CF175A69-11D6-404C-9CFB-3A53B630ED99}" type="presOf" srcId="{AD03B4B8-C84B-4A2E-938E-D59E4ACAA351}" destId="{0F850F57-E4B9-4ACE-9D0E-A5A45A2DF788}" srcOrd="0" destOrd="0" presId="urn:microsoft.com/office/officeart/2008/layout/VerticalCurvedList"/>
    <dgm:cxn modelId="{C52C0C98-756B-4C0E-AAA4-44BD2D8BF3EB}" type="presOf" srcId="{5CA7C109-7773-45E7-B2F2-50E888E0C466}" destId="{7EC9194C-EB0C-4ABD-878D-3E27367F6F85}" srcOrd="0" destOrd="0" presId="urn:microsoft.com/office/officeart/2008/layout/VerticalCurvedList"/>
    <dgm:cxn modelId="{D1034DD5-3A9E-44F8-B03A-916883806469}" type="presOf" srcId="{8E9C6022-2AE0-4D14-AEC8-DBB2CD7B9C43}" destId="{5287DD70-736C-41B5-B551-FC29D71EE704}" srcOrd="0" destOrd="0" presId="urn:microsoft.com/office/officeart/2008/layout/VerticalCurvedList"/>
    <dgm:cxn modelId="{2AE44EDD-561A-4F9C-80F4-D55713CDC35E}" type="presOf" srcId="{4866B835-4C19-4434-813D-6850FC243821}" destId="{3B9EB3E4-56C5-4874-A7EC-88B6FADF0F45}" srcOrd="0" destOrd="0" presId="urn:microsoft.com/office/officeart/2008/layout/VerticalCurvedList"/>
    <dgm:cxn modelId="{891DEEBF-0FBE-4213-878A-48A501430DFF}" type="presOf" srcId="{15BF09B7-55C2-4672-AC1B-DF482C6EC22E}" destId="{7BC5280C-C4AF-4CF6-BFFD-2718D1CD4DCF}" srcOrd="0" destOrd="0" presId="urn:microsoft.com/office/officeart/2008/layout/VerticalCurvedList"/>
    <dgm:cxn modelId="{744590F6-C58F-49AF-BDA0-6783DD17B275}" type="presParOf" srcId="{7BC5280C-C4AF-4CF6-BFFD-2718D1CD4DCF}" destId="{BA43D142-5FCE-44F3-923E-82FDD219E971}" srcOrd="0" destOrd="0" presId="urn:microsoft.com/office/officeart/2008/layout/VerticalCurvedList"/>
    <dgm:cxn modelId="{4ADD0A25-25EC-4BE6-B161-439E8BD6F40C}" type="presParOf" srcId="{BA43D142-5FCE-44F3-923E-82FDD219E971}" destId="{1AFD4FD2-ADCA-41F7-AE0F-B08BAA69BD57}" srcOrd="0" destOrd="0" presId="urn:microsoft.com/office/officeart/2008/layout/VerticalCurvedList"/>
    <dgm:cxn modelId="{7EBCC88B-69CE-473E-B8E3-B4F208991FBE}" type="presParOf" srcId="{1AFD4FD2-ADCA-41F7-AE0F-B08BAA69BD57}" destId="{8E4B4959-EF3B-46AF-BF38-CD0A70E9744A}" srcOrd="0" destOrd="0" presId="urn:microsoft.com/office/officeart/2008/layout/VerticalCurvedList"/>
    <dgm:cxn modelId="{FC739FA7-6A37-478A-951C-249FC4EFA10D}" type="presParOf" srcId="{1AFD4FD2-ADCA-41F7-AE0F-B08BAA69BD57}" destId="{3B9EB3E4-56C5-4874-A7EC-88B6FADF0F45}" srcOrd="1" destOrd="0" presId="urn:microsoft.com/office/officeart/2008/layout/VerticalCurvedList"/>
    <dgm:cxn modelId="{EA034F32-FF2D-42F2-8252-A7DA6F2CCE0D}" type="presParOf" srcId="{1AFD4FD2-ADCA-41F7-AE0F-B08BAA69BD57}" destId="{DD3CDEE6-8ECF-48D8-B33F-2E1BFA488B9A}" srcOrd="2" destOrd="0" presId="urn:microsoft.com/office/officeart/2008/layout/VerticalCurvedList"/>
    <dgm:cxn modelId="{4F619340-1BED-4EA0-8430-E4C6C5CA2E20}" type="presParOf" srcId="{1AFD4FD2-ADCA-41F7-AE0F-B08BAA69BD57}" destId="{ABB7032C-B37F-457F-A301-F74D7DBB236A}" srcOrd="3" destOrd="0" presId="urn:microsoft.com/office/officeart/2008/layout/VerticalCurvedList"/>
    <dgm:cxn modelId="{3FA50B19-CBA3-4CFA-9921-53DDBC2151A3}" type="presParOf" srcId="{BA43D142-5FCE-44F3-923E-82FDD219E971}" destId="{5287DD70-736C-41B5-B551-FC29D71EE704}" srcOrd="1" destOrd="0" presId="urn:microsoft.com/office/officeart/2008/layout/VerticalCurvedList"/>
    <dgm:cxn modelId="{9BEC0D48-B094-4A12-96C9-EA99EE110C32}" type="presParOf" srcId="{BA43D142-5FCE-44F3-923E-82FDD219E971}" destId="{80E213B9-1E60-4971-97D0-1505599A7B18}" srcOrd="2" destOrd="0" presId="urn:microsoft.com/office/officeart/2008/layout/VerticalCurvedList"/>
    <dgm:cxn modelId="{87AF9E79-4141-4572-A048-15FBC5AF9C76}" type="presParOf" srcId="{80E213B9-1E60-4971-97D0-1505599A7B18}" destId="{A512BADE-2205-4079-9556-BFFE696D8CAA}" srcOrd="0" destOrd="0" presId="urn:microsoft.com/office/officeart/2008/layout/VerticalCurvedList"/>
    <dgm:cxn modelId="{6AA6080A-3574-4D3C-B410-AC85E93D0448}" type="presParOf" srcId="{BA43D142-5FCE-44F3-923E-82FDD219E971}" destId="{7EC9194C-EB0C-4ABD-878D-3E27367F6F85}" srcOrd="3" destOrd="0" presId="urn:microsoft.com/office/officeart/2008/layout/VerticalCurvedList"/>
    <dgm:cxn modelId="{0E9165AD-5699-452C-9BE9-74AC2E6B5D14}" type="presParOf" srcId="{BA43D142-5FCE-44F3-923E-82FDD219E971}" destId="{86860BD7-83D0-42CA-9430-FD2B67C83E1E}" srcOrd="4" destOrd="0" presId="urn:microsoft.com/office/officeart/2008/layout/VerticalCurvedList"/>
    <dgm:cxn modelId="{4690ED1D-FFB8-421F-A0F2-CC09EE64D213}" type="presParOf" srcId="{86860BD7-83D0-42CA-9430-FD2B67C83E1E}" destId="{4E480D27-8B35-4A87-B478-67828E65A1D2}" srcOrd="0" destOrd="0" presId="urn:microsoft.com/office/officeart/2008/layout/VerticalCurvedList"/>
    <dgm:cxn modelId="{A9665955-099B-42BD-BC56-BC8A3EF1D060}" type="presParOf" srcId="{BA43D142-5FCE-44F3-923E-82FDD219E971}" destId="{0F850F57-E4B9-4ACE-9D0E-A5A45A2DF788}" srcOrd="5" destOrd="0" presId="urn:microsoft.com/office/officeart/2008/layout/VerticalCurvedList"/>
    <dgm:cxn modelId="{F949CEA5-C184-4DD4-82EE-C1313147D037}" type="presParOf" srcId="{BA43D142-5FCE-44F3-923E-82FDD219E971}" destId="{456C7C1B-8F02-4E5D-B535-F882C5D228A4}" srcOrd="6" destOrd="0" presId="urn:microsoft.com/office/officeart/2008/layout/VerticalCurvedList"/>
    <dgm:cxn modelId="{86BEAD53-6796-4AB3-BA60-D3BE934AFC8A}" type="presParOf" srcId="{456C7C1B-8F02-4E5D-B535-F882C5D228A4}" destId="{9588FC49-E12A-4F13-9E13-D96357CF9BC0}" srcOrd="0" destOrd="0" presId="urn:microsoft.com/office/officeart/2008/layout/VerticalCurvedList"/>
    <dgm:cxn modelId="{D8A81601-F7F5-4497-B986-382381A58AC0}" type="presParOf" srcId="{BA43D142-5FCE-44F3-923E-82FDD219E971}" destId="{D1C6ED99-4017-4C22-A13A-1E67A756CB9F}" srcOrd="7" destOrd="0" presId="urn:microsoft.com/office/officeart/2008/layout/VerticalCurvedList"/>
    <dgm:cxn modelId="{92C4865C-C2F9-49A5-A7FB-A25D8B4DFB8A}" type="presParOf" srcId="{BA43D142-5FCE-44F3-923E-82FDD219E971}" destId="{58B1440E-3EA6-4B76-9276-D5BE2053C82A}" srcOrd="8" destOrd="0" presId="urn:microsoft.com/office/officeart/2008/layout/VerticalCurvedList"/>
    <dgm:cxn modelId="{D2C7A542-D776-44CC-85AA-2BAC9677F63B}" type="presParOf" srcId="{58B1440E-3EA6-4B76-9276-D5BE2053C82A}" destId="{8554DFDF-CD47-45A7-A046-CE1C98E173FC}" srcOrd="0" destOrd="0" presId="urn:microsoft.com/office/officeart/2008/layout/VerticalCurvedList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34D7DB-6E9A-4965-937F-92687D0F6F2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38DC2A-88E1-4328-BAE5-59B71F106CAD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dirty="0" smtClean="0"/>
            <a:t>配置</a:t>
          </a:r>
          <a:r>
            <a:rPr lang="en-US" altLang="zh-CN" dirty="0" err="1" smtClean="0"/>
            <a:t>S</a:t>
          </a:r>
          <a:r>
            <a:rPr lang="en-US" dirty="0" err="1" smtClean="0"/>
            <a:t>ervlet</a:t>
          </a:r>
          <a:r>
            <a:rPr lang="zh-CN" dirty="0" smtClean="0"/>
            <a:t>容器的默认错误页面，返回有意义的错误</a:t>
          </a:r>
          <a:r>
            <a:rPr lang="en-US" altLang="zh-CN" dirty="0" smtClean="0"/>
            <a:t>JSON</a:t>
          </a:r>
          <a:r>
            <a:rPr lang="zh-CN" dirty="0" smtClean="0"/>
            <a:t>串</a:t>
          </a:r>
          <a:endParaRPr lang="zh-CN" dirty="0"/>
        </a:p>
      </dgm:t>
    </dgm:pt>
    <dgm:pt modelId="{7207D2F0-E764-4670-9354-A798E3E28D2C}" type="parTrans" cxnId="{32498AC5-7379-4348-A522-1965C16B1D54}">
      <dgm:prSet/>
      <dgm:spPr/>
      <dgm:t>
        <a:bodyPr/>
        <a:lstStyle/>
        <a:p>
          <a:endParaRPr lang="zh-CN" altLang="en-US"/>
        </a:p>
      </dgm:t>
    </dgm:pt>
    <dgm:pt modelId="{858A44FB-9DC3-4929-81FF-CAEFCBD57410}" type="sibTrans" cxnId="{32498AC5-7379-4348-A522-1965C16B1D54}">
      <dgm:prSet/>
      <dgm:spPr/>
      <dgm:t>
        <a:bodyPr/>
        <a:lstStyle/>
        <a:p>
          <a:endParaRPr lang="zh-CN" altLang="en-US"/>
        </a:p>
      </dgm:t>
    </dgm:pt>
    <dgm:pt modelId="{F587781B-EBC7-4C9F-8495-DC7D51024A07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dirty="0" smtClean="0"/>
            <a:t>使用</a:t>
          </a:r>
          <a:r>
            <a:rPr lang="en-US" dirty="0" err="1" smtClean="0"/>
            <a:t>SimpleMappingExceptionResolver</a:t>
          </a:r>
          <a:r>
            <a:rPr lang="zh-CN" dirty="0" smtClean="0"/>
            <a:t>拦截所有的</a:t>
          </a:r>
          <a:r>
            <a:rPr lang="en-US" dirty="0" err="1" smtClean="0"/>
            <a:t>Exception,RuntimeException</a:t>
          </a:r>
          <a:r>
            <a:rPr lang="zh-CN" altLang="en-US" dirty="0" smtClean="0"/>
            <a:t>以及其他没有处理的异常</a:t>
          </a:r>
          <a:endParaRPr lang="zh-CN" dirty="0"/>
        </a:p>
      </dgm:t>
    </dgm:pt>
    <dgm:pt modelId="{E7EC1F9C-CC15-48D9-8351-DE411E5ADFFD}" type="parTrans" cxnId="{BD09DBDF-91B9-432F-8303-4BCEED884E9A}">
      <dgm:prSet/>
      <dgm:spPr/>
      <dgm:t>
        <a:bodyPr/>
        <a:lstStyle/>
        <a:p>
          <a:endParaRPr lang="zh-CN" altLang="en-US"/>
        </a:p>
      </dgm:t>
    </dgm:pt>
    <dgm:pt modelId="{526EA7B4-B178-4E2A-8930-96A3724CF008}" type="sibTrans" cxnId="{BD09DBDF-91B9-432F-8303-4BCEED884E9A}">
      <dgm:prSet/>
      <dgm:spPr/>
      <dgm:t>
        <a:bodyPr/>
        <a:lstStyle/>
        <a:p>
          <a:endParaRPr lang="zh-CN" altLang="en-US"/>
        </a:p>
      </dgm:t>
    </dgm:pt>
    <dgm:pt modelId="{406F27C5-897B-4F67-919C-9D698607E1CA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en-US" altLang="zh-CN" dirty="0" smtClean="0"/>
            <a:t>Spring</a:t>
          </a:r>
          <a:r>
            <a:rPr lang="zh-CN" altLang="en-US" dirty="0" smtClean="0"/>
            <a:t>默认的</a:t>
          </a:r>
          <a:r>
            <a:rPr lang="en-US" altLang="zh-CN" dirty="0" err="1" smtClean="0"/>
            <a:t>DefaultHandlerExceptionResolver</a:t>
          </a:r>
          <a:r>
            <a:rPr lang="zh-CN" altLang="en-US" dirty="0" smtClean="0"/>
            <a:t>处理多数的客户端错误并返回</a:t>
          </a:r>
          <a:r>
            <a:rPr lang="en-US" altLang="zh-CN" dirty="0" smtClean="0"/>
            <a:t>400</a:t>
          </a:r>
          <a:endParaRPr lang="zh-CN" dirty="0"/>
        </a:p>
      </dgm:t>
    </dgm:pt>
    <dgm:pt modelId="{7BF1A3FB-B8F1-4D5D-AC85-D0DB83F09F0F}" type="parTrans" cxnId="{43EF18EF-D1DE-4236-BF60-A120E9B8987D}">
      <dgm:prSet/>
      <dgm:spPr/>
      <dgm:t>
        <a:bodyPr/>
        <a:lstStyle/>
        <a:p>
          <a:endParaRPr lang="zh-CN" altLang="en-US"/>
        </a:p>
      </dgm:t>
    </dgm:pt>
    <dgm:pt modelId="{43EFEB06-E9C3-46C6-830E-8BA16D14A5A7}" type="sibTrans" cxnId="{43EF18EF-D1DE-4236-BF60-A120E9B8987D}">
      <dgm:prSet/>
      <dgm:spPr/>
      <dgm:t>
        <a:bodyPr/>
        <a:lstStyle/>
        <a:p>
          <a:endParaRPr lang="zh-CN" altLang="en-US"/>
        </a:p>
      </dgm:t>
    </dgm:pt>
    <dgm:pt modelId="{6704BA82-D7B3-48EC-B5DF-844355BDB095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dirty="0" smtClean="0"/>
            <a:t>业务层使用</a:t>
          </a:r>
          <a:r>
            <a:rPr lang="en-US" dirty="0" smtClean="0"/>
            <a:t>@</a:t>
          </a:r>
          <a:r>
            <a:rPr lang="en-US" dirty="0" err="1" smtClean="0"/>
            <a:t>ExceptionHandler</a:t>
          </a:r>
          <a:r>
            <a:rPr lang="zh-CN" dirty="0" smtClean="0"/>
            <a:t>来处理业务异常</a:t>
          </a:r>
          <a:endParaRPr lang="zh-CN" dirty="0"/>
        </a:p>
      </dgm:t>
    </dgm:pt>
    <dgm:pt modelId="{B4B9756D-A05C-4B41-993E-D80595A0A7FE}" type="parTrans" cxnId="{CC7DFFB9-91CA-44C3-A0D5-7CBB63B6ADC7}">
      <dgm:prSet/>
      <dgm:spPr/>
      <dgm:t>
        <a:bodyPr/>
        <a:lstStyle/>
        <a:p>
          <a:endParaRPr lang="zh-CN" altLang="en-US"/>
        </a:p>
      </dgm:t>
    </dgm:pt>
    <dgm:pt modelId="{48CAF520-1A31-4606-BDB9-B54CB38D2E49}" type="sibTrans" cxnId="{CC7DFFB9-91CA-44C3-A0D5-7CBB63B6ADC7}">
      <dgm:prSet/>
      <dgm:spPr/>
      <dgm:t>
        <a:bodyPr/>
        <a:lstStyle/>
        <a:p>
          <a:endParaRPr lang="zh-CN" altLang="en-US"/>
        </a:p>
      </dgm:t>
    </dgm:pt>
    <dgm:pt modelId="{4CD396F8-9FDD-447E-A9B0-C7906CDC12C4}" type="pres">
      <dgm:prSet presAssocID="{C734D7DB-6E9A-4965-937F-92687D0F6F2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03B88F-4592-4381-A335-5FD41EE73CF2}" type="pres">
      <dgm:prSet presAssocID="{F138DC2A-88E1-4328-BAE5-59B71F106CAD}" presName="circle1" presStyleLbl="node1" presStyleIdx="0" presStyleCnt="4"/>
      <dgm:spPr>
        <a:solidFill>
          <a:srgbClr val="0070C0"/>
        </a:solidFill>
      </dgm:spPr>
    </dgm:pt>
    <dgm:pt modelId="{D859401F-B6AC-4488-9319-C4C8C4644C72}" type="pres">
      <dgm:prSet presAssocID="{F138DC2A-88E1-4328-BAE5-59B71F106CAD}" presName="space" presStyleCnt="0"/>
      <dgm:spPr/>
    </dgm:pt>
    <dgm:pt modelId="{E5328299-815B-429B-BB96-1D7C1B6F23E8}" type="pres">
      <dgm:prSet presAssocID="{F138DC2A-88E1-4328-BAE5-59B71F106CAD}" presName="rect1" presStyleLbl="alignAcc1" presStyleIdx="0" presStyleCnt="4"/>
      <dgm:spPr/>
      <dgm:t>
        <a:bodyPr/>
        <a:lstStyle/>
        <a:p>
          <a:endParaRPr lang="zh-CN" altLang="en-US"/>
        </a:p>
      </dgm:t>
    </dgm:pt>
    <dgm:pt modelId="{1C16BB6D-4A85-4CB9-8486-6AFA28D9ACD1}" type="pres">
      <dgm:prSet presAssocID="{F587781B-EBC7-4C9F-8495-DC7D51024A07}" presName="vertSpace2" presStyleLbl="node1" presStyleIdx="0" presStyleCnt="4"/>
      <dgm:spPr/>
    </dgm:pt>
    <dgm:pt modelId="{FA5701D7-13F8-478F-A9DB-F5677CBC8239}" type="pres">
      <dgm:prSet presAssocID="{F587781B-EBC7-4C9F-8495-DC7D51024A07}" presName="circle2" presStyleLbl="node1" presStyleIdx="1" presStyleCnt="4"/>
      <dgm:spPr>
        <a:solidFill>
          <a:srgbClr val="0070C0"/>
        </a:solidFill>
      </dgm:spPr>
    </dgm:pt>
    <dgm:pt modelId="{EFA76919-EDC6-4DA7-8045-2AC29652235E}" type="pres">
      <dgm:prSet presAssocID="{F587781B-EBC7-4C9F-8495-DC7D51024A07}" presName="rect2" presStyleLbl="alignAcc1" presStyleIdx="1" presStyleCnt="4"/>
      <dgm:spPr/>
      <dgm:t>
        <a:bodyPr/>
        <a:lstStyle/>
        <a:p>
          <a:endParaRPr lang="zh-CN" altLang="en-US"/>
        </a:p>
      </dgm:t>
    </dgm:pt>
    <dgm:pt modelId="{159E9500-8B87-44F0-8077-8109A51876BB}" type="pres">
      <dgm:prSet presAssocID="{406F27C5-897B-4F67-919C-9D698607E1CA}" presName="vertSpace3" presStyleLbl="node1" presStyleIdx="1" presStyleCnt="4"/>
      <dgm:spPr/>
    </dgm:pt>
    <dgm:pt modelId="{476BC8F0-C376-4F5C-9FFD-606FCDB9ADDE}" type="pres">
      <dgm:prSet presAssocID="{406F27C5-897B-4F67-919C-9D698607E1CA}" presName="circle3" presStyleLbl="node1" presStyleIdx="2" presStyleCnt="4"/>
      <dgm:spPr>
        <a:solidFill>
          <a:srgbClr val="0070C0"/>
        </a:solidFill>
      </dgm:spPr>
    </dgm:pt>
    <dgm:pt modelId="{23D67CF5-75CD-4472-BFB7-5CA55B1FBD0B}" type="pres">
      <dgm:prSet presAssocID="{406F27C5-897B-4F67-919C-9D698607E1CA}" presName="rect3" presStyleLbl="alignAcc1" presStyleIdx="2" presStyleCnt="4"/>
      <dgm:spPr/>
      <dgm:t>
        <a:bodyPr/>
        <a:lstStyle/>
        <a:p>
          <a:endParaRPr lang="zh-CN" altLang="en-US"/>
        </a:p>
      </dgm:t>
    </dgm:pt>
    <dgm:pt modelId="{8B0E25DD-022B-4637-9282-1F83F805C022}" type="pres">
      <dgm:prSet presAssocID="{6704BA82-D7B3-48EC-B5DF-844355BDB095}" presName="vertSpace4" presStyleLbl="node1" presStyleIdx="2" presStyleCnt="4"/>
      <dgm:spPr/>
    </dgm:pt>
    <dgm:pt modelId="{932BD873-48FC-4724-B2E8-2CF8277DC3E1}" type="pres">
      <dgm:prSet presAssocID="{6704BA82-D7B3-48EC-B5DF-844355BDB095}" presName="circle4" presStyleLbl="node1" presStyleIdx="3" presStyleCnt="4"/>
      <dgm:spPr>
        <a:solidFill>
          <a:srgbClr val="0070C0"/>
        </a:solidFill>
      </dgm:spPr>
    </dgm:pt>
    <dgm:pt modelId="{DA4202EB-93D5-4194-9B83-28B8FABA44A0}" type="pres">
      <dgm:prSet presAssocID="{6704BA82-D7B3-48EC-B5DF-844355BDB095}" presName="rect4" presStyleLbl="alignAcc1" presStyleIdx="3" presStyleCnt="4"/>
      <dgm:spPr/>
      <dgm:t>
        <a:bodyPr/>
        <a:lstStyle/>
        <a:p>
          <a:endParaRPr lang="zh-CN" altLang="en-US"/>
        </a:p>
      </dgm:t>
    </dgm:pt>
    <dgm:pt modelId="{AE73690D-425E-49CB-BC19-6CAB4C53FB92}" type="pres">
      <dgm:prSet presAssocID="{F138DC2A-88E1-4328-BAE5-59B71F106CAD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8317B-200B-4513-85E3-A84331665024}" type="pres">
      <dgm:prSet presAssocID="{F587781B-EBC7-4C9F-8495-DC7D51024A07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489C5-5FF0-412D-B1A2-A696F23EA899}" type="pres">
      <dgm:prSet presAssocID="{406F27C5-897B-4F67-919C-9D698607E1CA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811B6E-0C9C-4092-B1D2-B47F15B1AB57}" type="pres">
      <dgm:prSet presAssocID="{6704BA82-D7B3-48EC-B5DF-844355BDB095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49DB6A-D833-4258-A4A1-9ED31CBB06E4}" type="presOf" srcId="{406F27C5-897B-4F67-919C-9D698607E1CA}" destId="{859489C5-5FF0-412D-B1A2-A696F23EA899}" srcOrd="1" destOrd="0" presId="urn:microsoft.com/office/officeart/2005/8/layout/target3"/>
    <dgm:cxn modelId="{32498AC5-7379-4348-A522-1965C16B1D54}" srcId="{C734D7DB-6E9A-4965-937F-92687D0F6F22}" destId="{F138DC2A-88E1-4328-BAE5-59B71F106CAD}" srcOrd="0" destOrd="0" parTransId="{7207D2F0-E764-4670-9354-A798E3E28D2C}" sibTransId="{858A44FB-9DC3-4929-81FF-CAEFCBD57410}"/>
    <dgm:cxn modelId="{DDC750F4-4E3B-46D1-8B0B-6D83C0900B5D}" type="presOf" srcId="{F138DC2A-88E1-4328-BAE5-59B71F106CAD}" destId="{E5328299-815B-429B-BB96-1D7C1B6F23E8}" srcOrd="0" destOrd="0" presId="urn:microsoft.com/office/officeart/2005/8/layout/target3"/>
    <dgm:cxn modelId="{7A28CB8E-D2B1-4820-9FFE-18AF5A2C297A}" type="presOf" srcId="{6704BA82-D7B3-48EC-B5DF-844355BDB095}" destId="{DA4202EB-93D5-4194-9B83-28B8FABA44A0}" srcOrd="0" destOrd="0" presId="urn:microsoft.com/office/officeart/2005/8/layout/target3"/>
    <dgm:cxn modelId="{CC7DFFB9-91CA-44C3-A0D5-7CBB63B6ADC7}" srcId="{C734D7DB-6E9A-4965-937F-92687D0F6F22}" destId="{6704BA82-D7B3-48EC-B5DF-844355BDB095}" srcOrd="3" destOrd="0" parTransId="{B4B9756D-A05C-4B41-993E-D80595A0A7FE}" sibTransId="{48CAF520-1A31-4606-BDB9-B54CB38D2E49}"/>
    <dgm:cxn modelId="{BAD85B4B-F55B-4C08-8D4D-C3C81A282FB5}" type="presOf" srcId="{C734D7DB-6E9A-4965-937F-92687D0F6F22}" destId="{4CD396F8-9FDD-447E-A9B0-C7906CDC12C4}" srcOrd="0" destOrd="0" presId="urn:microsoft.com/office/officeart/2005/8/layout/target3"/>
    <dgm:cxn modelId="{BEB3F713-9C49-4AD5-A286-8E8A2973C8E2}" type="presOf" srcId="{6704BA82-D7B3-48EC-B5DF-844355BDB095}" destId="{D2811B6E-0C9C-4092-B1D2-B47F15B1AB57}" srcOrd="1" destOrd="0" presId="urn:microsoft.com/office/officeart/2005/8/layout/target3"/>
    <dgm:cxn modelId="{16FD1D71-EB94-4192-95E6-9220FE96E3D6}" type="presOf" srcId="{F138DC2A-88E1-4328-BAE5-59B71F106CAD}" destId="{AE73690D-425E-49CB-BC19-6CAB4C53FB92}" srcOrd="1" destOrd="0" presId="urn:microsoft.com/office/officeart/2005/8/layout/target3"/>
    <dgm:cxn modelId="{CFDC43C6-DA50-4E52-93D4-CE8F70F56A29}" type="presOf" srcId="{F587781B-EBC7-4C9F-8495-DC7D51024A07}" destId="{EFA76919-EDC6-4DA7-8045-2AC29652235E}" srcOrd="0" destOrd="0" presId="urn:microsoft.com/office/officeart/2005/8/layout/target3"/>
    <dgm:cxn modelId="{BD09DBDF-91B9-432F-8303-4BCEED884E9A}" srcId="{C734D7DB-6E9A-4965-937F-92687D0F6F22}" destId="{F587781B-EBC7-4C9F-8495-DC7D51024A07}" srcOrd="1" destOrd="0" parTransId="{E7EC1F9C-CC15-48D9-8351-DE411E5ADFFD}" sibTransId="{526EA7B4-B178-4E2A-8930-96A3724CF008}"/>
    <dgm:cxn modelId="{43EF18EF-D1DE-4236-BF60-A120E9B8987D}" srcId="{C734D7DB-6E9A-4965-937F-92687D0F6F22}" destId="{406F27C5-897B-4F67-919C-9D698607E1CA}" srcOrd="2" destOrd="0" parTransId="{7BF1A3FB-B8F1-4D5D-AC85-D0DB83F09F0F}" sibTransId="{43EFEB06-E9C3-46C6-830E-8BA16D14A5A7}"/>
    <dgm:cxn modelId="{D0095248-9D4D-467C-BB0A-16AAD0E0C170}" type="presOf" srcId="{406F27C5-897B-4F67-919C-9D698607E1CA}" destId="{23D67CF5-75CD-4472-BFB7-5CA55B1FBD0B}" srcOrd="0" destOrd="0" presId="urn:microsoft.com/office/officeart/2005/8/layout/target3"/>
    <dgm:cxn modelId="{B1DE1A52-662C-4269-9C6F-E3666BF920B9}" type="presOf" srcId="{F587781B-EBC7-4C9F-8495-DC7D51024A07}" destId="{66C8317B-200B-4513-85E3-A84331665024}" srcOrd="1" destOrd="0" presId="urn:microsoft.com/office/officeart/2005/8/layout/target3"/>
    <dgm:cxn modelId="{4DAC48DF-C2CD-4107-BA92-4F50E098C68A}" type="presParOf" srcId="{4CD396F8-9FDD-447E-A9B0-C7906CDC12C4}" destId="{3303B88F-4592-4381-A335-5FD41EE73CF2}" srcOrd="0" destOrd="0" presId="urn:microsoft.com/office/officeart/2005/8/layout/target3"/>
    <dgm:cxn modelId="{3E6A9124-7CCE-47DF-8F0D-804C56DE906D}" type="presParOf" srcId="{4CD396F8-9FDD-447E-A9B0-C7906CDC12C4}" destId="{D859401F-B6AC-4488-9319-C4C8C4644C72}" srcOrd="1" destOrd="0" presId="urn:microsoft.com/office/officeart/2005/8/layout/target3"/>
    <dgm:cxn modelId="{02897703-584D-4970-8DCB-9E7C34F1A875}" type="presParOf" srcId="{4CD396F8-9FDD-447E-A9B0-C7906CDC12C4}" destId="{E5328299-815B-429B-BB96-1D7C1B6F23E8}" srcOrd="2" destOrd="0" presId="urn:microsoft.com/office/officeart/2005/8/layout/target3"/>
    <dgm:cxn modelId="{0C468B04-D496-44EA-9E35-8C2FB4F9268C}" type="presParOf" srcId="{4CD396F8-9FDD-447E-A9B0-C7906CDC12C4}" destId="{1C16BB6D-4A85-4CB9-8486-6AFA28D9ACD1}" srcOrd="3" destOrd="0" presId="urn:microsoft.com/office/officeart/2005/8/layout/target3"/>
    <dgm:cxn modelId="{1BE2128E-B3DE-4E94-9627-A23865260D5C}" type="presParOf" srcId="{4CD396F8-9FDD-447E-A9B0-C7906CDC12C4}" destId="{FA5701D7-13F8-478F-A9DB-F5677CBC8239}" srcOrd="4" destOrd="0" presId="urn:microsoft.com/office/officeart/2005/8/layout/target3"/>
    <dgm:cxn modelId="{0765EC3B-CAED-4E2B-9D54-A6C8F83CF63B}" type="presParOf" srcId="{4CD396F8-9FDD-447E-A9B0-C7906CDC12C4}" destId="{EFA76919-EDC6-4DA7-8045-2AC29652235E}" srcOrd="5" destOrd="0" presId="urn:microsoft.com/office/officeart/2005/8/layout/target3"/>
    <dgm:cxn modelId="{197C4447-FBE8-46BA-9E64-42949FA74E67}" type="presParOf" srcId="{4CD396F8-9FDD-447E-A9B0-C7906CDC12C4}" destId="{159E9500-8B87-44F0-8077-8109A51876BB}" srcOrd="6" destOrd="0" presId="urn:microsoft.com/office/officeart/2005/8/layout/target3"/>
    <dgm:cxn modelId="{DFEDB31A-3B24-4FE4-A204-04780F57D595}" type="presParOf" srcId="{4CD396F8-9FDD-447E-A9B0-C7906CDC12C4}" destId="{476BC8F0-C376-4F5C-9FFD-606FCDB9ADDE}" srcOrd="7" destOrd="0" presId="urn:microsoft.com/office/officeart/2005/8/layout/target3"/>
    <dgm:cxn modelId="{218C2F44-B495-4AE1-8DEE-54D810DF0CDA}" type="presParOf" srcId="{4CD396F8-9FDD-447E-A9B0-C7906CDC12C4}" destId="{23D67CF5-75CD-4472-BFB7-5CA55B1FBD0B}" srcOrd="8" destOrd="0" presId="urn:microsoft.com/office/officeart/2005/8/layout/target3"/>
    <dgm:cxn modelId="{EDA7B95E-EEE3-4DDF-A485-754720F3CF87}" type="presParOf" srcId="{4CD396F8-9FDD-447E-A9B0-C7906CDC12C4}" destId="{8B0E25DD-022B-4637-9282-1F83F805C022}" srcOrd="9" destOrd="0" presId="urn:microsoft.com/office/officeart/2005/8/layout/target3"/>
    <dgm:cxn modelId="{808D2103-483D-4C77-9C53-98747596454C}" type="presParOf" srcId="{4CD396F8-9FDD-447E-A9B0-C7906CDC12C4}" destId="{932BD873-48FC-4724-B2E8-2CF8277DC3E1}" srcOrd="10" destOrd="0" presId="urn:microsoft.com/office/officeart/2005/8/layout/target3"/>
    <dgm:cxn modelId="{A9D5D832-B7E2-40A8-8666-E52738E6772A}" type="presParOf" srcId="{4CD396F8-9FDD-447E-A9B0-C7906CDC12C4}" destId="{DA4202EB-93D5-4194-9B83-28B8FABA44A0}" srcOrd="11" destOrd="0" presId="urn:microsoft.com/office/officeart/2005/8/layout/target3"/>
    <dgm:cxn modelId="{9175B2F3-EB39-44F4-907D-1C933D95CB3D}" type="presParOf" srcId="{4CD396F8-9FDD-447E-A9B0-C7906CDC12C4}" destId="{AE73690D-425E-49CB-BC19-6CAB4C53FB92}" srcOrd="12" destOrd="0" presId="urn:microsoft.com/office/officeart/2005/8/layout/target3"/>
    <dgm:cxn modelId="{D24056A9-2D01-48A5-8FED-7635A69CEBA4}" type="presParOf" srcId="{4CD396F8-9FDD-447E-A9B0-C7906CDC12C4}" destId="{66C8317B-200B-4513-85E3-A84331665024}" srcOrd="13" destOrd="0" presId="urn:microsoft.com/office/officeart/2005/8/layout/target3"/>
    <dgm:cxn modelId="{EBD453D1-E2C1-4710-BDF6-FF2716048839}" type="presParOf" srcId="{4CD396F8-9FDD-447E-A9B0-C7906CDC12C4}" destId="{859489C5-5FF0-412D-B1A2-A696F23EA899}" srcOrd="14" destOrd="0" presId="urn:microsoft.com/office/officeart/2005/8/layout/target3"/>
    <dgm:cxn modelId="{7272FAC0-EF8A-44B0-91B9-8153689B316B}" type="presParOf" srcId="{4CD396F8-9FDD-447E-A9B0-C7906CDC12C4}" destId="{D2811B6E-0C9C-4092-B1D2-B47F15B1AB57}" srcOrd="15" destOrd="0" presId="urn:microsoft.com/office/officeart/2005/8/layout/target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9CC702-FDCF-4DD0-9CDE-9D4E1EF76C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C822BB-B13B-48B5-B10A-1232A0DF90C2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dirty="0" smtClean="0"/>
            <a:t>取对象的字段</a:t>
          </a:r>
          <a:endParaRPr lang="zh-CN" dirty="0"/>
        </a:p>
      </dgm:t>
    </dgm:pt>
    <dgm:pt modelId="{4457445A-4591-48C6-A917-34D2B1DD79C0}" type="parTrans" cxnId="{42160E37-054C-4199-AE3D-30D47E6A6A50}">
      <dgm:prSet/>
      <dgm:spPr/>
      <dgm:t>
        <a:bodyPr/>
        <a:lstStyle/>
        <a:p>
          <a:endParaRPr lang="zh-CN" altLang="en-US"/>
        </a:p>
      </dgm:t>
    </dgm:pt>
    <dgm:pt modelId="{CF6F284B-C9E0-4C12-8839-6E1E4FBB78EB}" type="sibTrans" cxnId="{42160E37-054C-4199-AE3D-30D47E6A6A50}">
      <dgm:prSet/>
      <dgm:spPr/>
      <dgm:t>
        <a:bodyPr/>
        <a:lstStyle/>
        <a:p>
          <a:endParaRPr lang="zh-CN" altLang="en-US"/>
        </a:p>
      </dgm:t>
    </dgm:pt>
    <dgm:pt modelId="{5EBC3493-44B2-4FAB-907D-A5E01A766448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dirty="0" smtClean="0"/>
            <a:t>取级联对象</a:t>
          </a:r>
          <a:endParaRPr lang="zh-CN" dirty="0"/>
        </a:p>
      </dgm:t>
    </dgm:pt>
    <dgm:pt modelId="{6B35808B-1B89-408F-B8DC-7084EEC222EB}" type="parTrans" cxnId="{CFE83086-0B9F-44E5-9D57-1381B97548C3}">
      <dgm:prSet/>
      <dgm:spPr/>
      <dgm:t>
        <a:bodyPr/>
        <a:lstStyle/>
        <a:p>
          <a:endParaRPr lang="zh-CN" altLang="en-US"/>
        </a:p>
      </dgm:t>
    </dgm:pt>
    <dgm:pt modelId="{C18FC7E5-C16E-4B9C-BE29-D89B401F988A}" type="sibTrans" cxnId="{CFE83086-0B9F-44E5-9D57-1381B97548C3}">
      <dgm:prSet/>
      <dgm:spPr/>
      <dgm:t>
        <a:bodyPr/>
        <a:lstStyle/>
        <a:p>
          <a:endParaRPr lang="zh-CN" altLang="en-US"/>
        </a:p>
      </dgm:t>
    </dgm:pt>
    <dgm:pt modelId="{1E776063-3899-4C0B-9D5E-7BBB63A2D60A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dirty="0" smtClean="0"/>
            <a:t>指定返回格式</a:t>
          </a:r>
          <a:endParaRPr lang="zh-CN" dirty="0"/>
        </a:p>
      </dgm:t>
    </dgm:pt>
    <dgm:pt modelId="{D7BCF7EA-50DF-40BC-9456-796A1D83F154}" type="parTrans" cxnId="{E87421B2-4B79-428F-92F8-B3C89487F381}">
      <dgm:prSet/>
      <dgm:spPr/>
      <dgm:t>
        <a:bodyPr/>
        <a:lstStyle/>
        <a:p>
          <a:endParaRPr lang="zh-CN" altLang="en-US"/>
        </a:p>
      </dgm:t>
    </dgm:pt>
    <dgm:pt modelId="{0E30F779-C3CC-42D7-B9E8-CBCA94DB014B}" type="sibTrans" cxnId="{E87421B2-4B79-428F-92F8-B3C89487F381}">
      <dgm:prSet/>
      <dgm:spPr/>
      <dgm:t>
        <a:bodyPr/>
        <a:lstStyle/>
        <a:p>
          <a:endParaRPr lang="zh-CN" altLang="en-US"/>
        </a:p>
      </dgm:t>
    </dgm:pt>
    <dgm:pt modelId="{68A97906-2F1F-4736-9C2F-AE46E5FF8509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dirty="0" smtClean="0"/>
            <a:t>指定分页范围</a:t>
          </a:r>
          <a:endParaRPr lang="zh-CN" dirty="0"/>
        </a:p>
      </dgm:t>
    </dgm:pt>
    <dgm:pt modelId="{D4C82F9C-A100-4597-89BE-FACE113AD536}" type="parTrans" cxnId="{33555C1F-4190-4680-B7D6-6FC22C147B45}">
      <dgm:prSet/>
      <dgm:spPr/>
      <dgm:t>
        <a:bodyPr/>
        <a:lstStyle/>
        <a:p>
          <a:endParaRPr lang="zh-CN" altLang="en-US"/>
        </a:p>
      </dgm:t>
    </dgm:pt>
    <dgm:pt modelId="{8D1A4E9B-0040-4BF9-9C78-CC776717240F}" type="sibTrans" cxnId="{33555C1F-4190-4680-B7D6-6FC22C147B45}">
      <dgm:prSet/>
      <dgm:spPr/>
      <dgm:t>
        <a:bodyPr/>
        <a:lstStyle/>
        <a:p>
          <a:endParaRPr lang="zh-CN" altLang="en-US"/>
        </a:p>
      </dgm:t>
    </dgm:pt>
    <dgm:pt modelId="{D337AD57-343C-43C5-B884-8D8E30C27328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/1/{id}:(</a:t>
          </a:r>
          <a:r>
            <a:rPr lang="en-US" dirty="0" err="1" smtClean="0"/>
            <a:t>id,first-name,last-name,industry</a:t>
          </a:r>
          <a:r>
            <a:rPr lang="en-US" dirty="0" smtClean="0"/>
            <a:t>)</a:t>
          </a:r>
          <a:endParaRPr lang="zh-CN" altLang="en-US" dirty="0"/>
        </a:p>
      </dgm:t>
    </dgm:pt>
    <dgm:pt modelId="{1427FB98-41BB-4FAC-964B-8E23EC74B887}" type="parTrans" cxnId="{DC8BB1D1-A386-4EDD-83D9-1C33B78110F3}">
      <dgm:prSet/>
      <dgm:spPr/>
      <dgm:t>
        <a:bodyPr/>
        <a:lstStyle/>
        <a:p>
          <a:endParaRPr lang="zh-CN" altLang="en-US"/>
        </a:p>
      </dgm:t>
    </dgm:pt>
    <dgm:pt modelId="{C74FF7B8-9783-4914-BE7F-026CD3875581}" type="sibTrans" cxnId="{DC8BB1D1-A386-4EDD-83D9-1C33B78110F3}">
      <dgm:prSet/>
      <dgm:spPr/>
      <dgm:t>
        <a:bodyPr/>
        <a:lstStyle/>
        <a:p>
          <a:endParaRPr lang="zh-CN" altLang="en-US"/>
        </a:p>
      </dgm:t>
    </dgm:pt>
    <dgm:pt modelId="{60477155-0D4D-4FEC-86CF-0B7875084201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/1/{id}:[child1,child2]</a:t>
          </a:r>
          <a:endParaRPr lang="zh-CN" altLang="en-US" dirty="0"/>
        </a:p>
      </dgm:t>
    </dgm:pt>
    <dgm:pt modelId="{56ACAB19-1B0D-4639-8A9A-A0F5FF5EA96F}" type="parTrans" cxnId="{8B268ADC-532E-4162-B6F0-EC0174151DBD}">
      <dgm:prSet/>
      <dgm:spPr/>
      <dgm:t>
        <a:bodyPr/>
        <a:lstStyle/>
        <a:p>
          <a:endParaRPr lang="zh-CN" altLang="en-US"/>
        </a:p>
      </dgm:t>
    </dgm:pt>
    <dgm:pt modelId="{BAF0E679-D66F-45F9-81C0-545D05B8B7E9}" type="sibTrans" cxnId="{8B268ADC-532E-4162-B6F0-EC0174151DBD}">
      <dgm:prSet/>
      <dgm:spPr/>
      <dgm:t>
        <a:bodyPr/>
        <a:lstStyle/>
        <a:p>
          <a:endParaRPr lang="zh-CN" altLang="en-US"/>
        </a:p>
      </dgm:t>
    </dgm:pt>
    <dgm:pt modelId="{89DC1C2F-8C9D-48C1-A078-9276CD9B5F84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RequestMapping</a:t>
          </a:r>
          <a:r>
            <a:rPr lang="en-US" dirty="0" smtClean="0"/>
            <a:t>(value = "/pets/{</a:t>
          </a:r>
          <a:r>
            <a:rPr lang="en-US" dirty="0" err="1" smtClean="0"/>
            <a:t>petId</a:t>
          </a:r>
          <a:r>
            <a:rPr lang="en-US" dirty="0" smtClean="0"/>
            <a:t>}.</a:t>
          </a:r>
          <a:r>
            <a:rPr lang="en-US" dirty="0" err="1" smtClean="0"/>
            <a:t>json</a:t>
          </a:r>
          <a:r>
            <a:rPr lang="en-US" dirty="0" smtClean="0"/>
            <a:t>", method = </a:t>
          </a:r>
          <a:r>
            <a:rPr lang="en-US" dirty="0" err="1" smtClean="0"/>
            <a:t>RequestMethod.GET</a:t>
          </a:r>
          <a:r>
            <a:rPr lang="en-US" dirty="0" smtClean="0"/>
            <a:t>, produces="application/</a:t>
          </a:r>
          <a:r>
            <a:rPr lang="en-US" dirty="0" err="1" smtClean="0"/>
            <a:t>json</a:t>
          </a:r>
          <a:r>
            <a:rPr lang="en-US" dirty="0" smtClean="0"/>
            <a:t>")</a:t>
          </a:r>
          <a:endParaRPr lang="zh-CN" altLang="en-US" dirty="0"/>
        </a:p>
      </dgm:t>
    </dgm:pt>
    <dgm:pt modelId="{F030ECBD-658C-4D85-8B13-12053EA5E16A}" type="parTrans" cxnId="{4B614B59-6CD8-4ABA-83BC-C0BF22954FC1}">
      <dgm:prSet/>
      <dgm:spPr/>
      <dgm:t>
        <a:bodyPr/>
        <a:lstStyle/>
        <a:p>
          <a:endParaRPr lang="zh-CN" altLang="en-US"/>
        </a:p>
      </dgm:t>
    </dgm:pt>
    <dgm:pt modelId="{E791BFCB-DEF7-4346-B634-DE6E765B1F8A}" type="sibTrans" cxnId="{4B614B59-6CD8-4ABA-83BC-C0BF22954FC1}">
      <dgm:prSet/>
      <dgm:spPr/>
      <dgm:t>
        <a:bodyPr/>
        <a:lstStyle/>
        <a:p>
          <a:endParaRPr lang="zh-CN" altLang="en-US"/>
        </a:p>
      </dgm:t>
    </dgm:pt>
    <dgm:pt modelId="{C77B2578-0508-4743-B188-094DA84AC7AC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/1/</a:t>
          </a:r>
          <a:r>
            <a:rPr lang="en-US" dirty="0" err="1" smtClean="0"/>
            <a:t>dogs?limit</a:t>
          </a:r>
          <a:r>
            <a:rPr lang="en-US" dirty="0" smtClean="0"/>
            <a:t>=25&amp;offset=50</a:t>
          </a:r>
          <a:endParaRPr lang="zh-CN" altLang="en-US" dirty="0"/>
        </a:p>
      </dgm:t>
    </dgm:pt>
    <dgm:pt modelId="{DA348016-5989-4766-B306-52827AAA9379}" type="parTrans" cxnId="{BCAA64C2-AC25-4E43-A67B-DB4169DB56D3}">
      <dgm:prSet/>
      <dgm:spPr/>
      <dgm:t>
        <a:bodyPr/>
        <a:lstStyle/>
        <a:p>
          <a:endParaRPr lang="zh-CN" altLang="en-US"/>
        </a:p>
      </dgm:t>
    </dgm:pt>
    <dgm:pt modelId="{90EB3938-2DB3-4D86-8EF2-CC5B5FB1A0E1}" type="sibTrans" cxnId="{BCAA64C2-AC25-4E43-A67B-DB4169DB56D3}">
      <dgm:prSet/>
      <dgm:spPr/>
      <dgm:t>
        <a:bodyPr/>
        <a:lstStyle/>
        <a:p>
          <a:endParaRPr lang="zh-CN" altLang="en-US"/>
        </a:p>
      </dgm:t>
    </dgm:pt>
    <dgm:pt modelId="{0542F2B6-827B-49D4-AC8E-0219341C3E52}">
      <dgm:prSet/>
      <dgm:spPr>
        <a:solidFill>
          <a:srgbClr val="0070C0"/>
        </a:solidFill>
      </dgm:spPr>
      <dgm:t>
        <a:bodyPr/>
        <a:lstStyle/>
        <a:p>
          <a:r>
            <a:rPr lang="zh-CN" dirty="0" smtClean="0"/>
            <a:t>指定版本号</a:t>
          </a:r>
          <a:endParaRPr lang="zh-CN" altLang="en-US" dirty="0"/>
        </a:p>
      </dgm:t>
    </dgm:pt>
    <dgm:pt modelId="{973C7816-4617-4795-B1CB-BE73C104F3DC}" type="parTrans" cxnId="{9167B8B3-C1EA-4697-9B11-427559CA340B}">
      <dgm:prSet/>
      <dgm:spPr/>
      <dgm:t>
        <a:bodyPr/>
        <a:lstStyle/>
        <a:p>
          <a:endParaRPr lang="zh-CN" altLang="en-US"/>
        </a:p>
      </dgm:t>
    </dgm:pt>
    <dgm:pt modelId="{9FA4B9E9-E0DD-4270-A261-DC1100AEDEFA}" type="sibTrans" cxnId="{9167B8B3-C1EA-4697-9B11-427559CA340B}">
      <dgm:prSet/>
      <dgm:spPr/>
      <dgm:t>
        <a:bodyPr/>
        <a:lstStyle/>
        <a:p>
          <a:endParaRPr lang="zh-CN" altLang="en-US"/>
        </a:p>
      </dgm:t>
    </dgm:pt>
    <dgm:pt modelId="{8383BF18-7E36-43D8-9041-088628F59F15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/1/dog/{id}, </a:t>
          </a:r>
          <a:r>
            <a:rPr lang="zh-CN" altLang="en-US" dirty="0" smtClean="0"/>
            <a:t>由七层将默认版本转发至版本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81CD210A-5F21-499E-A8B9-8BCCA971AAA8}" type="parTrans" cxnId="{77A679CA-13CF-4D83-8AA5-336C9B6742E8}">
      <dgm:prSet/>
      <dgm:spPr/>
      <dgm:t>
        <a:bodyPr/>
        <a:lstStyle/>
        <a:p>
          <a:endParaRPr lang="zh-CN" altLang="en-US"/>
        </a:p>
      </dgm:t>
    </dgm:pt>
    <dgm:pt modelId="{373F86E5-96A7-42E1-AE0C-95AAB07A8740}" type="sibTrans" cxnId="{77A679CA-13CF-4D83-8AA5-336C9B6742E8}">
      <dgm:prSet/>
      <dgm:spPr/>
      <dgm:t>
        <a:bodyPr/>
        <a:lstStyle/>
        <a:p>
          <a:endParaRPr lang="zh-CN" altLang="en-US"/>
        </a:p>
      </dgm:t>
    </dgm:pt>
    <dgm:pt modelId="{5E0EDB91-AA01-4203-A50D-9B17070B08C8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RequestMapping</a:t>
          </a:r>
          <a:r>
            <a:rPr lang="en-US" dirty="0" smtClean="0"/>
            <a:t>(value = "/pets/{</a:t>
          </a:r>
          <a:r>
            <a:rPr lang="en-US" dirty="0" err="1" smtClean="0"/>
            <a:t>petId</a:t>
          </a:r>
          <a:r>
            <a:rPr lang="en-US" dirty="0" smtClean="0"/>
            <a:t>}.</a:t>
          </a:r>
          <a:r>
            <a:rPr lang="en-US" altLang="zh-CN" dirty="0" smtClean="0"/>
            <a:t>xml</a:t>
          </a:r>
          <a:r>
            <a:rPr lang="en-US" dirty="0" smtClean="0"/>
            <a:t>", method = </a:t>
          </a:r>
          <a:r>
            <a:rPr lang="en-US" dirty="0" err="1" smtClean="0"/>
            <a:t>RequestMethod.GET</a:t>
          </a:r>
          <a:r>
            <a:rPr lang="en-US" dirty="0" smtClean="0"/>
            <a:t>, produces="application/xml")</a:t>
          </a:r>
          <a:endParaRPr lang="zh-CN" altLang="en-US" dirty="0"/>
        </a:p>
      </dgm:t>
    </dgm:pt>
    <dgm:pt modelId="{A3A536B3-9652-42D3-903B-B62E93B6919F}" type="parTrans" cxnId="{EA8F302E-56F6-4204-8153-B7981FA27D93}">
      <dgm:prSet/>
      <dgm:spPr/>
    </dgm:pt>
    <dgm:pt modelId="{0E4D2E4A-BBBF-4418-A105-1C001F1262BD}" type="sibTrans" cxnId="{EA8F302E-56F6-4204-8153-B7981FA27D93}">
      <dgm:prSet/>
      <dgm:spPr/>
    </dgm:pt>
    <dgm:pt modelId="{4755CB85-3E40-4577-91D4-BF7D463AC0BA}" type="pres">
      <dgm:prSet presAssocID="{339CC702-FDCF-4DD0-9CDE-9D4E1EF76C0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A8FB43-5119-447C-BF95-1D809A36EE29}" type="pres">
      <dgm:prSet presAssocID="{2DC822BB-B13B-48B5-B10A-1232A0DF90C2}" presName="parentLin" presStyleCnt="0"/>
      <dgm:spPr/>
    </dgm:pt>
    <dgm:pt modelId="{D41A32E6-32D2-4ECD-8980-0126B226F813}" type="pres">
      <dgm:prSet presAssocID="{2DC822BB-B13B-48B5-B10A-1232A0DF90C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4D0FBB8D-03AB-4008-9F0D-F3685B22250C}" type="pres">
      <dgm:prSet presAssocID="{2DC822BB-B13B-48B5-B10A-1232A0DF90C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AB4FCB-2E25-4B2F-9B74-F2CD18E087EC}" type="pres">
      <dgm:prSet presAssocID="{2DC822BB-B13B-48B5-B10A-1232A0DF90C2}" presName="negativeSpace" presStyleCnt="0"/>
      <dgm:spPr/>
    </dgm:pt>
    <dgm:pt modelId="{B442080D-B55C-478D-A364-C83448906AD2}" type="pres">
      <dgm:prSet presAssocID="{2DC822BB-B13B-48B5-B10A-1232A0DF90C2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92B238-AB98-43EC-AE3E-1298DA8263BF}" type="pres">
      <dgm:prSet presAssocID="{CF6F284B-C9E0-4C12-8839-6E1E4FBB78EB}" presName="spaceBetweenRectangles" presStyleCnt="0"/>
      <dgm:spPr/>
    </dgm:pt>
    <dgm:pt modelId="{8C0CF0E9-CF0B-4F55-9640-1751C1C48D5D}" type="pres">
      <dgm:prSet presAssocID="{5EBC3493-44B2-4FAB-907D-A5E01A766448}" presName="parentLin" presStyleCnt="0"/>
      <dgm:spPr/>
    </dgm:pt>
    <dgm:pt modelId="{D2B672B8-3B16-4B0A-AA93-9196732F9A4E}" type="pres">
      <dgm:prSet presAssocID="{5EBC3493-44B2-4FAB-907D-A5E01A76644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5D382395-8867-4089-AE5A-39F96A2BCD43}" type="pres">
      <dgm:prSet presAssocID="{5EBC3493-44B2-4FAB-907D-A5E01A76644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0D844-9E74-4880-A126-2A008D227AF5}" type="pres">
      <dgm:prSet presAssocID="{5EBC3493-44B2-4FAB-907D-A5E01A766448}" presName="negativeSpace" presStyleCnt="0"/>
      <dgm:spPr/>
    </dgm:pt>
    <dgm:pt modelId="{2E1A3839-5B4F-447A-BB71-CF40F66BF333}" type="pres">
      <dgm:prSet presAssocID="{5EBC3493-44B2-4FAB-907D-A5E01A766448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63B13-8A21-4B73-8052-F371695F6D23}" type="pres">
      <dgm:prSet presAssocID="{C18FC7E5-C16E-4B9C-BE29-D89B401F988A}" presName="spaceBetweenRectangles" presStyleCnt="0"/>
      <dgm:spPr/>
    </dgm:pt>
    <dgm:pt modelId="{AF1F1999-E183-4061-B133-71A5D9265089}" type="pres">
      <dgm:prSet presAssocID="{1E776063-3899-4C0B-9D5E-7BBB63A2D60A}" presName="parentLin" presStyleCnt="0"/>
      <dgm:spPr/>
    </dgm:pt>
    <dgm:pt modelId="{6514E714-549B-413F-8A13-4079C2E3C3BE}" type="pres">
      <dgm:prSet presAssocID="{1E776063-3899-4C0B-9D5E-7BBB63A2D60A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2E10102E-1333-4D81-A148-505AB4CA630C}" type="pres">
      <dgm:prSet presAssocID="{1E776063-3899-4C0B-9D5E-7BBB63A2D60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D711F8-F627-4DF2-851D-20E5F00A1BE3}" type="pres">
      <dgm:prSet presAssocID="{1E776063-3899-4C0B-9D5E-7BBB63A2D60A}" presName="negativeSpace" presStyleCnt="0"/>
      <dgm:spPr/>
    </dgm:pt>
    <dgm:pt modelId="{4271557B-9DCB-42D2-A17D-506E0A1C11A1}" type="pres">
      <dgm:prSet presAssocID="{1E776063-3899-4C0B-9D5E-7BBB63A2D60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DB27D-9ECC-4BC8-8023-5151435EB97B}" type="pres">
      <dgm:prSet presAssocID="{0E30F779-C3CC-42D7-B9E8-CBCA94DB014B}" presName="spaceBetweenRectangles" presStyleCnt="0"/>
      <dgm:spPr/>
    </dgm:pt>
    <dgm:pt modelId="{846B6205-1B63-4D9E-A053-D2FFF7D749FA}" type="pres">
      <dgm:prSet presAssocID="{68A97906-2F1F-4736-9C2F-AE46E5FF8509}" presName="parentLin" presStyleCnt="0"/>
      <dgm:spPr/>
    </dgm:pt>
    <dgm:pt modelId="{5FE57B26-E57D-4345-A086-EF24A9609757}" type="pres">
      <dgm:prSet presAssocID="{68A97906-2F1F-4736-9C2F-AE46E5FF8509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9861C6AD-43A1-4A09-9607-975D0C09A0CB}" type="pres">
      <dgm:prSet presAssocID="{68A97906-2F1F-4736-9C2F-AE46E5FF850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AB312-1D07-446D-BF69-CD06F5B39099}" type="pres">
      <dgm:prSet presAssocID="{68A97906-2F1F-4736-9C2F-AE46E5FF8509}" presName="negativeSpace" presStyleCnt="0"/>
      <dgm:spPr/>
    </dgm:pt>
    <dgm:pt modelId="{332D1816-7490-42F6-BAD6-8B8D1F71AB3B}" type="pres">
      <dgm:prSet presAssocID="{68A97906-2F1F-4736-9C2F-AE46E5FF8509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833499-68C6-4027-B755-A1C07C447885}" type="pres">
      <dgm:prSet presAssocID="{8D1A4E9B-0040-4BF9-9C78-CC776717240F}" presName="spaceBetweenRectangles" presStyleCnt="0"/>
      <dgm:spPr/>
    </dgm:pt>
    <dgm:pt modelId="{B73E2E40-D171-4CD7-827F-FB799F8D632F}" type="pres">
      <dgm:prSet presAssocID="{0542F2B6-827B-49D4-AC8E-0219341C3E52}" presName="parentLin" presStyleCnt="0"/>
      <dgm:spPr/>
    </dgm:pt>
    <dgm:pt modelId="{42FCC4D3-181D-49FD-A4C7-B0F059552606}" type="pres">
      <dgm:prSet presAssocID="{0542F2B6-827B-49D4-AC8E-0219341C3E52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AAF1C2DE-2C40-480A-B805-BE6566DECB18}" type="pres">
      <dgm:prSet presAssocID="{0542F2B6-827B-49D4-AC8E-0219341C3E5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B0CC4C-E156-4898-A578-7C6A37D7BAD1}" type="pres">
      <dgm:prSet presAssocID="{0542F2B6-827B-49D4-AC8E-0219341C3E52}" presName="negativeSpace" presStyleCnt="0"/>
      <dgm:spPr/>
    </dgm:pt>
    <dgm:pt modelId="{4FDE3530-CA16-4EB8-9486-473814EAF208}" type="pres">
      <dgm:prSet presAssocID="{0542F2B6-827B-49D4-AC8E-0219341C3E52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FC7830-C865-4CDC-BDEA-0D4FF13EA327}" type="presOf" srcId="{60477155-0D4D-4FEC-86CF-0B7875084201}" destId="{2E1A3839-5B4F-447A-BB71-CF40F66BF333}" srcOrd="0" destOrd="0" presId="urn:microsoft.com/office/officeart/2005/8/layout/list1"/>
    <dgm:cxn modelId="{4B614B59-6CD8-4ABA-83BC-C0BF22954FC1}" srcId="{1E776063-3899-4C0B-9D5E-7BBB63A2D60A}" destId="{89DC1C2F-8C9D-48C1-A078-9276CD9B5F84}" srcOrd="0" destOrd="0" parTransId="{F030ECBD-658C-4D85-8B13-12053EA5E16A}" sibTransId="{E791BFCB-DEF7-4346-B634-DE6E765B1F8A}"/>
    <dgm:cxn modelId="{EDEB7264-6D64-4D0A-8026-A8888BC0E6C0}" type="presOf" srcId="{1E776063-3899-4C0B-9D5E-7BBB63A2D60A}" destId="{2E10102E-1333-4D81-A148-505AB4CA630C}" srcOrd="1" destOrd="0" presId="urn:microsoft.com/office/officeart/2005/8/layout/list1"/>
    <dgm:cxn modelId="{B95832AB-E2D3-4C81-9D5F-DE772543B066}" type="presOf" srcId="{8383BF18-7E36-43D8-9041-088628F59F15}" destId="{4FDE3530-CA16-4EB8-9486-473814EAF208}" srcOrd="0" destOrd="0" presId="urn:microsoft.com/office/officeart/2005/8/layout/list1"/>
    <dgm:cxn modelId="{749B6725-9345-469E-A71F-5955F1B154D3}" type="presOf" srcId="{0542F2B6-827B-49D4-AC8E-0219341C3E52}" destId="{42FCC4D3-181D-49FD-A4C7-B0F059552606}" srcOrd="0" destOrd="0" presId="urn:microsoft.com/office/officeart/2005/8/layout/list1"/>
    <dgm:cxn modelId="{CFE83086-0B9F-44E5-9D57-1381B97548C3}" srcId="{339CC702-FDCF-4DD0-9CDE-9D4E1EF76C07}" destId="{5EBC3493-44B2-4FAB-907D-A5E01A766448}" srcOrd="1" destOrd="0" parTransId="{6B35808B-1B89-408F-B8DC-7084EEC222EB}" sibTransId="{C18FC7E5-C16E-4B9C-BE29-D89B401F988A}"/>
    <dgm:cxn modelId="{33555C1F-4190-4680-B7D6-6FC22C147B45}" srcId="{339CC702-FDCF-4DD0-9CDE-9D4E1EF76C07}" destId="{68A97906-2F1F-4736-9C2F-AE46E5FF8509}" srcOrd="3" destOrd="0" parTransId="{D4C82F9C-A100-4597-89BE-FACE113AD536}" sibTransId="{8D1A4E9B-0040-4BF9-9C78-CC776717240F}"/>
    <dgm:cxn modelId="{BCAA64C2-AC25-4E43-A67B-DB4169DB56D3}" srcId="{68A97906-2F1F-4736-9C2F-AE46E5FF8509}" destId="{C77B2578-0508-4743-B188-094DA84AC7AC}" srcOrd="0" destOrd="0" parTransId="{DA348016-5989-4766-B306-52827AAA9379}" sibTransId="{90EB3938-2DB3-4D86-8EF2-CC5B5FB1A0E1}"/>
    <dgm:cxn modelId="{E87421B2-4B79-428F-92F8-B3C89487F381}" srcId="{339CC702-FDCF-4DD0-9CDE-9D4E1EF76C07}" destId="{1E776063-3899-4C0B-9D5E-7BBB63A2D60A}" srcOrd="2" destOrd="0" parTransId="{D7BCF7EA-50DF-40BC-9456-796A1D83F154}" sibTransId="{0E30F779-C3CC-42D7-B9E8-CBCA94DB014B}"/>
    <dgm:cxn modelId="{34C6DA47-D09D-4E5D-9D3A-7EF2BE22524E}" type="presOf" srcId="{D337AD57-343C-43C5-B884-8D8E30C27328}" destId="{B442080D-B55C-478D-A364-C83448906AD2}" srcOrd="0" destOrd="0" presId="urn:microsoft.com/office/officeart/2005/8/layout/list1"/>
    <dgm:cxn modelId="{BB2AF7AC-CC8E-419A-A536-C04635F630DC}" type="presOf" srcId="{68A97906-2F1F-4736-9C2F-AE46E5FF8509}" destId="{9861C6AD-43A1-4A09-9607-975D0C09A0CB}" srcOrd="1" destOrd="0" presId="urn:microsoft.com/office/officeart/2005/8/layout/list1"/>
    <dgm:cxn modelId="{EA8F302E-56F6-4204-8153-B7981FA27D93}" srcId="{1E776063-3899-4C0B-9D5E-7BBB63A2D60A}" destId="{5E0EDB91-AA01-4203-A50D-9B17070B08C8}" srcOrd="1" destOrd="0" parTransId="{A3A536B3-9652-42D3-903B-B62E93B6919F}" sibTransId="{0E4D2E4A-BBBF-4418-A105-1C001F1262BD}"/>
    <dgm:cxn modelId="{DC8BB1D1-A386-4EDD-83D9-1C33B78110F3}" srcId="{2DC822BB-B13B-48B5-B10A-1232A0DF90C2}" destId="{D337AD57-343C-43C5-B884-8D8E30C27328}" srcOrd="0" destOrd="0" parTransId="{1427FB98-41BB-4FAC-964B-8E23EC74B887}" sibTransId="{C74FF7B8-9783-4914-BE7F-026CD3875581}"/>
    <dgm:cxn modelId="{D72E383F-FE03-4C81-A54B-D48A9C4D2DA8}" type="presOf" srcId="{C77B2578-0508-4743-B188-094DA84AC7AC}" destId="{332D1816-7490-42F6-BAD6-8B8D1F71AB3B}" srcOrd="0" destOrd="0" presId="urn:microsoft.com/office/officeart/2005/8/layout/list1"/>
    <dgm:cxn modelId="{77A679CA-13CF-4D83-8AA5-336C9B6742E8}" srcId="{0542F2B6-827B-49D4-AC8E-0219341C3E52}" destId="{8383BF18-7E36-43D8-9041-088628F59F15}" srcOrd="0" destOrd="0" parTransId="{81CD210A-5F21-499E-A8B9-8BCCA971AAA8}" sibTransId="{373F86E5-96A7-42E1-AE0C-95AAB07A8740}"/>
    <dgm:cxn modelId="{9DC18393-09B5-40F4-8E99-FB3914A5F918}" type="presOf" srcId="{5EBC3493-44B2-4FAB-907D-A5E01A766448}" destId="{D2B672B8-3B16-4B0A-AA93-9196732F9A4E}" srcOrd="0" destOrd="0" presId="urn:microsoft.com/office/officeart/2005/8/layout/list1"/>
    <dgm:cxn modelId="{5BE6998E-FB9A-4978-8012-84FD89AAA6AC}" type="presOf" srcId="{2DC822BB-B13B-48B5-B10A-1232A0DF90C2}" destId="{D41A32E6-32D2-4ECD-8980-0126B226F813}" srcOrd="0" destOrd="0" presId="urn:microsoft.com/office/officeart/2005/8/layout/list1"/>
    <dgm:cxn modelId="{8B268ADC-532E-4162-B6F0-EC0174151DBD}" srcId="{5EBC3493-44B2-4FAB-907D-A5E01A766448}" destId="{60477155-0D4D-4FEC-86CF-0B7875084201}" srcOrd="0" destOrd="0" parTransId="{56ACAB19-1B0D-4639-8A9A-A0F5FF5EA96F}" sibTransId="{BAF0E679-D66F-45F9-81C0-545D05B8B7E9}"/>
    <dgm:cxn modelId="{463E5538-1E73-4B49-BBDC-642929DCFAA7}" type="presOf" srcId="{0542F2B6-827B-49D4-AC8E-0219341C3E52}" destId="{AAF1C2DE-2C40-480A-B805-BE6566DECB18}" srcOrd="1" destOrd="0" presId="urn:microsoft.com/office/officeart/2005/8/layout/list1"/>
    <dgm:cxn modelId="{9167B8B3-C1EA-4697-9B11-427559CA340B}" srcId="{339CC702-FDCF-4DD0-9CDE-9D4E1EF76C07}" destId="{0542F2B6-827B-49D4-AC8E-0219341C3E52}" srcOrd="4" destOrd="0" parTransId="{973C7816-4617-4795-B1CB-BE73C104F3DC}" sibTransId="{9FA4B9E9-E0DD-4270-A261-DC1100AEDEFA}"/>
    <dgm:cxn modelId="{04B92B97-9CEE-4899-BC0E-AFD4BD6DF9D3}" type="presOf" srcId="{5E0EDB91-AA01-4203-A50D-9B17070B08C8}" destId="{4271557B-9DCB-42D2-A17D-506E0A1C11A1}" srcOrd="0" destOrd="1" presId="urn:microsoft.com/office/officeart/2005/8/layout/list1"/>
    <dgm:cxn modelId="{1A82A204-79E2-417D-B580-D29DFF7FBDD3}" type="presOf" srcId="{1E776063-3899-4C0B-9D5E-7BBB63A2D60A}" destId="{6514E714-549B-413F-8A13-4079C2E3C3BE}" srcOrd="0" destOrd="0" presId="urn:microsoft.com/office/officeart/2005/8/layout/list1"/>
    <dgm:cxn modelId="{928A6B4F-FF7E-4931-A138-3478A4E5FEFC}" type="presOf" srcId="{339CC702-FDCF-4DD0-9CDE-9D4E1EF76C07}" destId="{4755CB85-3E40-4577-91D4-BF7D463AC0BA}" srcOrd="0" destOrd="0" presId="urn:microsoft.com/office/officeart/2005/8/layout/list1"/>
    <dgm:cxn modelId="{AB1A8F63-2A6A-4473-A849-F0FE2A120848}" type="presOf" srcId="{2DC822BB-B13B-48B5-B10A-1232A0DF90C2}" destId="{4D0FBB8D-03AB-4008-9F0D-F3685B22250C}" srcOrd="1" destOrd="0" presId="urn:microsoft.com/office/officeart/2005/8/layout/list1"/>
    <dgm:cxn modelId="{A809669C-1E80-4FDD-9359-30E4AAED2996}" type="presOf" srcId="{89DC1C2F-8C9D-48C1-A078-9276CD9B5F84}" destId="{4271557B-9DCB-42D2-A17D-506E0A1C11A1}" srcOrd="0" destOrd="0" presId="urn:microsoft.com/office/officeart/2005/8/layout/list1"/>
    <dgm:cxn modelId="{3D70D549-C2C6-4735-A158-1ECDEB74F34E}" type="presOf" srcId="{68A97906-2F1F-4736-9C2F-AE46E5FF8509}" destId="{5FE57B26-E57D-4345-A086-EF24A9609757}" srcOrd="0" destOrd="0" presId="urn:microsoft.com/office/officeart/2005/8/layout/list1"/>
    <dgm:cxn modelId="{416EA9C5-82FD-4B3A-A8E7-3C8D5EA298DD}" type="presOf" srcId="{5EBC3493-44B2-4FAB-907D-A5E01A766448}" destId="{5D382395-8867-4089-AE5A-39F96A2BCD43}" srcOrd="1" destOrd="0" presId="urn:microsoft.com/office/officeart/2005/8/layout/list1"/>
    <dgm:cxn modelId="{42160E37-054C-4199-AE3D-30D47E6A6A50}" srcId="{339CC702-FDCF-4DD0-9CDE-9D4E1EF76C07}" destId="{2DC822BB-B13B-48B5-B10A-1232A0DF90C2}" srcOrd="0" destOrd="0" parTransId="{4457445A-4591-48C6-A917-34D2B1DD79C0}" sibTransId="{CF6F284B-C9E0-4C12-8839-6E1E4FBB78EB}"/>
    <dgm:cxn modelId="{E6D32979-7E28-4061-8882-67A479B7EE65}" type="presParOf" srcId="{4755CB85-3E40-4577-91D4-BF7D463AC0BA}" destId="{7EA8FB43-5119-447C-BF95-1D809A36EE29}" srcOrd="0" destOrd="0" presId="urn:microsoft.com/office/officeart/2005/8/layout/list1"/>
    <dgm:cxn modelId="{1C432F46-35F5-4473-89A5-1C462690705D}" type="presParOf" srcId="{7EA8FB43-5119-447C-BF95-1D809A36EE29}" destId="{D41A32E6-32D2-4ECD-8980-0126B226F813}" srcOrd="0" destOrd="0" presId="urn:microsoft.com/office/officeart/2005/8/layout/list1"/>
    <dgm:cxn modelId="{F188D2D7-4AAE-419F-B39B-69AA3DD91DCF}" type="presParOf" srcId="{7EA8FB43-5119-447C-BF95-1D809A36EE29}" destId="{4D0FBB8D-03AB-4008-9F0D-F3685B22250C}" srcOrd="1" destOrd="0" presId="urn:microsoft.com/office/officeart/2005/8/layout/list1"/>
    <dgm:cxn modelId="{246C2A52-AF9B-4D96-96E2-49625F51EE92}" type="presParOf" srcId="{4755CB85-3E40-4577-91D4-BF7D463AC0BA}" destId="{1DAB4FCB-2E25-4B2F-9B74-F2CD18E087EC}" srcOrd="1" destOrd="0" presId="urn:microsoft.com/office/officeart/2005/8/layout/list1"/>
    <dgm:cxn modelId="{F48C9930-7AD9-4F02-A1DC-0EB6707D4443}" type="presParOf" srcId="{4755CB85-3E40-4577-91D4-BF7D463AC0BA}" destId="{B442080D-B55C-478D-A364-C83448906AD2}" srcOrd="2" destOrd="0" presId="urn:microsoft.com/office/officeart/2005/8/layout/list1"/>
    <dgm:cxn modelId="{498821EE-1802-43A2-BE06-8698E5CC6030}" type="presParOf" srcId="{4755CB85-3E40-4577-91D4-BF7D463AC0BA}" destId="{6C92B238-AB98-43EC-AE3E-1298DA8263BF}" srcOrd="3" destOrd="0" presId="urn:microsoft.com/office/officeart/2005/8/layout/list1"/>
    <dgm:cxn modelId="{5316ED09-A0EE-4513-8735-73220B613620}" type="presParOf" srcId="{4755CB85-3E40-4577-91D4-BF7D463AC0BA}" destId="{8C0CF0E9-CF0B-4F55-9640-1751C1C48D5D}" srcOrd="4" destOrd="0" presId="urn:microsoft.com/office/officeart/2005/8/layout/list1"/>
    <dgm:cxn modelId="{8B164203-95B7-49D6-89E5-7D834CA3E769}" type="presParOf" srcId="{8C0CF0E9-CF0B-4F55-9640-1751C1C48D5D}" destId="{D2B672B8-3B16-4B0A-AA93-9196732F9A4E}" srcOrd="0" destOrd="0" presId="urn:microsoft.com/office/officeart/2005/8/layout/list1"/>
    <dgm:cxn modelId="{054DB520-2C9F-44F7-8AD2-EFC70C98FEAF}" type="presParOf" srcId="{8C0CF0E9-CF0B-4F55-9640-1751C1C48D5D}" destId="{5D382395-8867-4089-AE5A-39F96A2BCD43}" srcOrd="1" destOrd="0" presId="urn:microsoft.com/office/officeart/2005/8/layout/list1"/>
    <dgm:cxn modelId="{FA6EE372-CB9F-4816-809A-B71ACCBE5F05}" type="presParOf" srcId="{4755CB85-3E40-4577-91D4-BF7D463AC0BA}" destId="{B180D844-9E74-4880-A126-2A008D227AF5}" srcOrd="5" destOrd="0" presId="urn:microsoft.com/office/officeart/2005/8/layout/list1"/>
    <dgm:cxn modelId="{6C3E7920-1FD6-4544-BDEC-0387E110550A}" type="presParOf" srcId="{4755CB85-3E40-4577-91D4-BF7D463AC0BA}" destId="{2E1A3839-5B4F-447A-BB71-CF40F66BF333}" srcOrd="6" destOrd="0" presId="urn:microsoft.com/office/officeart/2005/8/layout/list1"/>
    <dgm:cxn modelId="{5628168F-E121-4B30-BB6E-40E3FC98F1E4}" type="presParOf" srcId="{4755CB85-3E40-4577-91D4-BF7D463AC0BA}" destId="{44C63B13-8A21-4B73-8052-F371695F6D23}" srcOrd="7" destOrd="0" presId="urn:microsoft.com/office/officeart/2005/8/layout/list1"/>
    <dgm:cxn modelId="{6E33301F-9C1F-4F7C-B08E-E051988CDC95}" type="presParOf" srcId="{4755CB85-3E40-4577-91D4-BF7D463AC0BA}" destId="{AF1F1999-E183-4061-B133-71A5D9265089}" srcOrd="8" destOrd="0" presId="urn:microsoft.com/office/officeart/2005/8/layout/list1"/>
    <dgm:cxn modelId="{EA396A6C-60D0-49DD-938F-64425F6667C7}" type="presParOf" srcId="{AF1F1999-E183-4061-B133-71A5D9265089}" destId="{6514E714-549B-413F-8A13-4079C2E3C3BE}" srcOrd="0" destOrd="0" presId="urn:microsoft.com/office/officeart/2005/8/layout/list1"/>
    <dgm:cxn modelId="{433B4A64-4441-44EE-8A82-1145F5E32BDE}" type="presParOf" srcId="{AF1F1999-E183-4061-B133-71A5D9265089}" destId="{2E10102E-1333-4D81-A148-505AB4CA630C}" srcOrd="1" destOrd="0" presId="urn:microsoft.com/office/officeart/2005/8/layout/list1"/>
    <dgm:cxn modelId="{B5FBF120-F4A9-48F9-809C-353F279AF9B8}" type="presParOf" srcId="{4755CB85-3E40-4577-91D4-BF7D463AC0BA}" destId="{5AD711F8-F627-4DF2-851D-20E5F00A1BE3}" srcOrd="9" destOrd="0" presId="urn:microsoft.com/office/officeart/2005/8/layout/list1"/>
    <dgm:cxn modelId="{D8C49F85-C2F3-4208-A853-4D677D0E1E4C}" type="presParOf" srcId="{4755CB85-3E40-4577-91D4-BF7D463AC0BA}" destId="{4271557B-9DCB-42D2-A17D-506E0A1C11A1}" srcOrd="10" destOrd="0" presId="urn:microsoft.com/office/officeart/2005/8/layout/list1"/>
    <dgm:cxn modelId="{5B14251A-CF0E-4596-B356-46B5136ACB05}" type="presParOf" srcId="{4755CB85-3E40-4577-91D4-BF7D463AC0BA}" destId="{294DB27D-9ECC-4BC8-8023-5151435EB97B}" srcOrd="11" destOrd="0" presId="urn:microsoft.com/office/officeart/2005/8/layout/list1"/>
    <dgm:cxn modelId="{E8C40D14-615C-411F-88D1-EA21A72EE137}" type="presParOf" srcId="{4755CB85-3E40-4577-91D4-BF7D463AC0BA}" destId="{846B6205-1B63-4D9E-A053-D2FFF7D749FA}" srcOrd="12" destOrd="0" presId="urn:microsoft.com/office/officeart/2005/8/layout/list1"/>
    <dgm:cxn modelId="{EDD0E25D-CB8C-4AE4-8AB1-BC3351E45E5B}" type="presParOf" srcId="{846B6205-1B63-4D9E-A053-D2FFF7D749FA}" destId="{5FE57B26-E57D-4345-A086-EF24A9609757}" srcOrd="0" destOrd="0" presId="urn:microsoft.com/office/officeart/2005/8/layout/list1"/>
    <dgm:cxn modelId="{6A968C25-097C-41BC-AC17-FE7EF26E3BA7}" type="presParOf" srcId="{846B6205-1B63-4D9E-A053-D2FFF7D749FA}" destId="{9861C6AD-43A1-4A09-9607-975D0C09A0CB}" srcOrd="1" destOrd="0" presId="urn:microsoft.com/office/officeart/2005/8/layout/list1"/>
    <dgm:cxn modelId="{D136468C-978A-488D-8264-D986F7FD618A}" type="presParOf" srcId="{4755CB85-3E40-4577-91D4-BF7D463AC0BA}" destId="{2CEAB312-1D07-446D-BF69-CD06F5B39099}" srcOrd="13" destOrd="0" presId="urn:microsoft.com/office/officeart/2005/8/layout/list1"/>
    <dgm:cxn modelId="{5FAB56F2-CDCD-4C1D-AC5F-5682281F0D04}" type="presParOf" srcId="{4755CB85-3E40-4577-91D4-BF7D463AC0BA}" destId="{332D1816-7490-42F6-BAD6-8B8D1F71AB3B}" srcOrd="14" destOrd="0" presId="urn:microsoft.com/office/officeart/2005/8/layout/list1"/>
    <dgm:cxn modelId="{5720A62A-02B0-46CB-9C8F-C9E1F7333A09}" type="presParOf" srcId="{4755CB85-3E40-4577-91D4-BF7D463AC0BA}" destId="{E6833499-68C6-4027-B755-A1C07C447885}" srcOrd="15" destOrd="0" presId="urn:microsoft.com/office/officeart/2005/8/layout/list1"/>
    <dgm:cxn modelId="{E5496C29-53BE-4EDF-8BA3-5C5E2FA6D2F1}" type="presParOf" srcId="{4755CB85-3E40-4577-91D4-BF7D463AC0BA}" destId="{B73E2E40-D171-4CD7-827F-FB799F8D632F}" srcOrd="16" destOrd="0" presId="urn:microsoft.com/office/officeart/2005/8/layout/list1"/>
    <dgm:cxn modelId="{7F0DDAFB-B103-446B-9B9D-EE9AB899C7C1}" type="presParOf" srcId="{B73E2E40-D171-4CD7-827F-FB799F8D632F}" destId="{42FCC4D3-181D-49FD-A4C7-B0F059552606}" srcOrd="0" destOrd="0" presId="urn:microsoft.com/office/officeart/2005/8/layout/list1"/>
    <dgm:cxn modelId="{E8EEF656-ABB7-41A2-AC7A-4292B010DCFB}" type="presParOf" srcId="{B73E2E40-D171-4CD7-827F-FB799F8D632F}" destId="{AAF1C2DE-2C40-480A-B805-BE6566DECB18}" srcOrd="1" destOrd="0" presId="urn:microsoft.com/office/officeart/2005/8/layout/list1"/>
    <dgm:cxn modelId="{55EB9984-C81B-41A7-99FE-3AF470841A64}" type="presParOf" srcId="{4755CB85-3E40-4577-91D4-BF7D463AC0BA}" destId="{C9B0CC4C-E156-4898-A578-7C6A37D7BAD1}" srcOrd="17" destOrd="0" presId="urn:microsoft.com/office/officeart/2005/8/layout/list1"/>
    <dgm:cxn modelId="{BBBB70A3-91B7-4C1E-A71C-9169C91A6098}" type="presParOf" srcId="{4755CB85-3E40-4577-91D4-BF7D463AC0BA}" destId="{4FDE3530-CA16-4EB8-9486-473814EAF208}" srcOrd="18" destOrd="0" presId="urn:microsoft.com/office/officeart/2005/8/layout/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DB42D6-F21F-4576-B9B5-16770AC7970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FE1905-C2A8-4ECF-AE46-A166025D02B3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200</a:t>
          </a:r>
          <a:endParaRPr lang="zh-CN" dirty="0"/>
        </a:p>
      </dgm:t>
    </dgm:pt>
    <dgm:pt modelId="{84DDCA9C-35B0-4B32-8874-127B80F3C142}" type="parTrans" cxnId="{5DCC5E19-DE74-45CC-A3CA-97F8B5307125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BD37E4FA-840A-4ED6-BA92-C12FC63E4705}" type="sibTrans" cxnId="{5DCC5E19-DE74-45CC-A3CA-97F8B5307125}">
      <dgm:prSet/>
      <dgm:spPr/>
      <dgm:t>
        <a:bodyPr/>
        <a:lstStyle/>
        <a:p>
          <a:endParaRPr lang="zh-CN" altLang="en-US"/>
        </a:p>
      </dgm:t>
    </dgm:pt>
    <dgm:pt modelId="{1644EF6C-F6E9-4EC0-A68F-E9C335EEFF94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500</a:t>
          </a:r>
          <a:endParaRPr lang="zh-CN" dirty="0"/>
        </a:p>
      </dgm:t>
    </dgm:pt>
    <dgm:pt modelId="{0D4DD31E-3309-43FD-B49E-69A112DB966F}" type="parTrans" cxnId="{5CE95271-C732-4756-A49F-C6CED72AE0C5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9A2AF519-06E3-43AC-ABE4-498B6E0E5A7F}" type="sibTrans" cxnId="{5CE95271-C732-4756-A49F-C6CED72AE0C5}">
      <dgm:prSet/>
      <dgm:spPr/>
      <dgm:t>
        <a:bodyPr/>
        <a:lstStyle/>
        <a:p>
          <a:endParaRPr lang="zh-CN" altLang="en-US"/>
        </a:p>
      </dgm:t>
    </dgm:pt>
    <dgm:pt modelId="{75A34E18-51E4-40FE-9B82-83C3EC23C9B6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状态转换</a:t>
          </a:r>
          <a:endParaRPr lang="zh-CN" dirty="0"/>
        </a:p>
      </dgm:t>
    </dgm:pt>
    <dgm:pt modelId="{00C3C17F-C415-40F8-8CC0-F43BF377D4B9}" type="parTrans" cxnId="{E3DFE37E-FD49-407E-86E1-31779E38ADB4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69138080-57B0-41A5-919E-06094DDE1642}" type="sibTrans" cxnId="{E3DFE37E-FD49-407E-86E1-31779E38ADB4}">
      <dgm:prSet/>
      <dgm:spPr/>
      <dgm:t>
        <a:bodyPr/>
        <a:lstStyle/>
        <a:p>
          <a:endParaRPr lang="zh-CN" altLang="en-US"/>
        </a:p>
      </dgm:t>
    </dgm:pt>
    <dgm:pt modelId="{B14941B9-70F8-4E0B-9CA9-0A2C0D5D0189}" type="pres">
      <dgm:prSet presAssocID="{8ADB42D6-F21F-4576-B9B5-16770AC7970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E512B4-18B0-4A8A-9974-A2F0E270026F}" type="pres">
      <dgm:prSet presAssocID="{8ADB42D6-F21F-4576-B9B5-16770AC79706}" presName="cycle" presStyleCnt="0"/>
      <dgm:spPr/>
    </dgm:pt>
    <dgm:pt modelId="{D06D68A1-51D4-470D-BD33-A1CF5A08A746}" type="pres">
      <dgm:prSet presAssocID="{8ADB42D6-F21F-4576-B9B5-16770AC79706}" presName="centerShape" presStyleCnt="0"/>
      <dgm:spPr/>
    </dgm:pt>
    <dgm:pt modelId="{9DD7FF92-0200-401C-A675-3527B5A189FD}" type="pres">
      <dgm:prSet presAssocID="{8ADB42D6-F21F-4576-B9B5-16770AC79706}" presName="connSite" presStyleLbl="node1" presStyleIdx="0" presStyleCnt="4"/>
      <dgm:spPr/>
    </dgm:pt>
    <dgm:pt modelId="{63CBD3B7-5730-41AD-8C20-5C836C28CA5B}" type="pres">
      <dgm:prSet presAssocID="{8ADB42D6-F21F-4576-B9B5-16770AC79706}" presName="visibl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7289D9C-842B-4B95-91D8-8F70F54EBE40}" type="pres">
      <dgm:prSet presAssocID="{84DDCA9C-35B0-4B32-8874-127B80F3C142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E56D4B79-2F1D-4625-9376-F209245C6B0A}" type="pres">
      <dgm:prSet presAssocID="{C2FE1905-C2A8-4ECF-AE46-A166025D02B3}" presName="node" presStyleCnt="0"/>
      <dgm:spPr/>
    </dgm:pt>
    <dgm:pt modelId="{A3206DE3-65F4-4874-B9FB-D6D8D3957D9D}" type="pres">
      <dgm:prSet presAssocID="{C2FE1905-C2A8-4ECF-AE46-A166025D02B3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E6C95D-4DB4-46F0-A13A-1A55E4E6E58A}" type="pres">
      <dgm:prSet presAssocID="{C2FE1905-C2A8-4ECF-AE46-A166025D02B3}" presName="childNode" presStyleLbl="revTx" presStyleIdx="0" presStyleCnt="0">
        <dgm:presLayoutVars>
          <dgm:bulletEnabled val="1"/>
        </dgm:presLayoutVars>
      </dgm:prSet>
      <dgm:spPr/>
    </dgm:pt>
    <dgm:pt modelId="{CD6D762C-96AC-4DFB-94AB-84CFE0DA7385}" type="pres">
      <dgm:prSet presAssocID="{0D4DD31E-3309-43FD-B49E-69A112DB966F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64AB7695-0113-43E3-B8EB-1075DFC13B00}" type="pres">
      <dgm:prSet presAssocID="{1644EF6C-F6E9-4EC0-A68F-E9C335EEFF94}" presName="node" presStyleCnt="0"/>
      <dgm:spPr/>
    </dgm:pt>
    <dgm:pt modelId="{06D86406-5F56-4D46-9D36-B45CC2FB37A6}" type="pres">
      <dgm:prSet presAssocID="{1644EF6C-F6E9-4EC0-A68F-E9C335EEFF94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5C2421-C21B-4DC1-8436-7D9E1785E129}" type="pres">
      <dgm:prSet presAssocID="{1644EF6C-F6E9-4EC0-A68F-E9C335EEFF94}" presName="childNode" presStyleLbl="revTx" presStyleIdx="0" presStyleCnt="0">
        <dgm:presLayoutVars>
          <dgm:bulletEnabled val="1"/>
        </dgm:presLayoutVars>
      </dgm:prSet>
      <dgm:spPr/>
    </dgm:pt>
    <dgm:pt modelId="{F79BAD55-4C20-415E-A861-55A3B04450D1}" type="pres">
      <dgm:prSet presAssocID="{00C3C17F-C415-40F8-8CC0-F43BF377D4B9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DFA22052-B937-4E91-8031-A7364ED854E1}" type="pres">
      <dgm:prSet presAssocID="{75A34E18-51E4-40FE-9B82-83C3EC23C9B6}" presName="node" presStyleCnt="0"/>
      <dgm:spPr/>
    </dgm:pt>
    <dgm:pt modelId="{DF054D83-705B-4596-A8D7-F84C462EFF81}" type="pres">
      <dgm:prSet presAssocID="{75A34E18-51E4-40FE-9B82-83C3EC23C9B6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5D3EB-4D68-4704-AB14-7FD7F96D9344}" type="pres">
      <dgm:prSet presAssocID="{75A34E18-51E4-40FE-9B82-83C3EC23C9B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B7D2C0D-1957-4FE6-B2CF-1B7961FDC67E}" type="presOf" srcId="{1644EF6C-F6E9-4EC0-A68F-E9C335EEFF94}" destId="{06D86406-5F56-4D46-9D36-B45CC2FB37A6}" srcOrd="0" destOrd="0" presId="urn:microsoft.com/office/officeart/2005/8/layout/radial2"/>
    <dgm:cxn modelId="{020F1197-4D38-4B8D-85F3-EA58D035BC5B}" type="presOf" srcId="{8ADB42D6-F21F-4576-B9B5-16770AC79706}" destId="{B14941B9-70F8-4E0B-9CA9-0A2C0D5D0189}" srcOrd="0" destOrd="0" presId="urn:microsoft.com/office/officeart/2005/8/layout/radial2"/>
    <dgm:cxn modelId="{2F60E695-44D6-4291-9372-B04D87B0F353}" type="presOf" srcId="{C2FE1905-C2A8-4ECF-AE46-A166025D02B3}" destId="{A3206DE3-65F4-4874-B9FB-D6D8D3957D9D}" srcOrd="0" destOrd="0" presId="urn:microsoft.com/office/officeart/2005/8/layout/radial2"/>
    <dgm:cxn modelId="{9EB6B020-B410-48FB-87B3-3B5A431BCAAD}" type="presOf" srcId="{00C3C17F-C415-40F8-8CC0-F43BF377D4B9}" destId="{F79BAD55-4C20-415E-A861-55A3B04450D1}" srcOrd="0" destOrd="0" presId="urn:microsoft.com/office/officeart/2005/8/layout/radial2"/>
    <dgm:cxn modelId="{D80B55E0-DCFF-4EE4-B855-141E4B42A079}" type="presOf" srcId="{75A34E18-51E4-40FE-9B82-83C3EC23C9B6}" destId="{DF054D83-705B-4596-A8D7-F84C462EFF81}" srcOrd="0" destOrd="0" presId="urn:microsoft.com/office/officeart/2005/8/layout/radial2"/>
    <dgm:cxn modelId="{5DCC5E19-DE74-45CC-A3CA-97F8B5307125}" srcId="{8ADB42D6-F21F-4576-B9B5-16770AC79706}" destId="{C2FE1905-C2A8-4ECF-AE46-A166025D02B3}" srcOrd="0" destOrd="0" parTransId="{84DDCA9C-35B0-4B32-8874-127B80F3C142}" sibTransId="{BD37E4FA-840A-4ED6-BA92-C12FC63E4705}"/>
    <dgm:cxn modelId="{4D483CA9-6BB7-4738-B5D4-B7290AE00AB0}" type="presOf" srcId="{84DDCA9C-35B0-4B32-8874-127B80F3C142}" destId="{47289D9C-842B-4B95-91D8-8F70F54EBE40}" srcOrd="0" destOrd="0" presId="urn:microsoft.com/office/officeart/2005/8/layout/radial2"/>
    <dgm:cxn modelId="{74C5FBA1-D5DC-4448-AE2B-2D04E763DE77}" type="presOf" srcId="{0D4DD31E-3309-43FD-B49E-69A112DB966F}" destId="{CD6D762C-96AC-4DFB-94AB-84CFE0DA7385}" srcOrd="0" destOrd="0" presId="urn:microsoft.com/office/officeart/2005/8/layout/radial2"/>
    <dgm:cxn modelId="{E3DFE37E-FD49-407E-86E1-31779E38ADB4}" srcId="{8ADB42D6-F21F-4576-B9B5-16770AC79706}" destId="{75A34E18-51E4-40FE-9B82-83C3EC23C9B6}" srcOrd="2" destOrd="0" parTransId="{00C3C17F-C415-40F8-8CC0-F43BF377D4B9}" sibTransId="{69138080-57B0-41A5-919E-06094DDE1642}"/>
    <dgm:cxn modelId="{5CE95271-C732-4756-A49F-C6CED72AE0C5}" srcId="{8ADB42D6-F21F-4576-B9B5-16770AC79706}" destId="{1644EF6C-F6E9-4EC0-A68F-E9C335EEFF94}" srcOrd="1" destOrd="0" parTransId="{0D4DD31E-3309-43FD-B49E-69A112DB966F}" sibTransId="{9A2AF519-06E3-43AC-ABE4-498B6E0E5A7F}"/>
    <dgm:cxn modelId="{2072B061-4D5F-4DEC-A88D-652C2501CE46}" type="presParOf" srcId="{B14941B9-70F8-4E0B-9CA9-0A2C0D5D0189}" destId="{85E512B4-18B0-4A8A-9974-A2F0E270026F}" srcOrd="0" destOrd="0" presId="urn:microsoft.com/office/officeart/2005/8/layout/radial2"/>
    <dgm:cxn modelId="{49CB72A1-0BBE-4705-9862-52FF615CD4EE}" type="presParOf" srcId="{85E512B4-18B0-4A8A-9974-A2F0E270026F}" destId="{D06D68A1-51D4-470D-BD33-A1CF5A08A746}" srcOrd="0" destOrd="0" presId="urn:microsoft.com/office/officeart/2005/8/layout/radial2"/>
    <dgm:cxn modelId="{0D0011D8-E29A-45A3-9463-0DADAC9D8A87}" type="presParOf" srcId="{D06D68A1-51D4-470D-BD33-A1CF5A08A746}" destId="{9DD7FF92-0200-401C-A675-3527B5A189FD}" srcOrd="0" destOrd="0" presId="urn:microsoft.com/office/officeart/2005/8/layout/radial2"/>
    <dgm:cxn modelId="{3FD91B89-FF9C-49E3-8FD5-E0FF4E1E4244}" type="presParOf" srcId="{D06D68A1-51D4-470D-BD33-A1CF5A08A746}" destId="{63CBD3B7-5730-41AD-8C20-5C836C28CA5B}" srcOrd="1" destOrd="0" presId="urn:microsoft.com/office/officeart/2005/8/layout/radial2"/>
    <dgm:cxn modelId="{2A90CE8D-D48B-4AB2-B29D-A3E54DCAAF8F}" type="presParOf" srcId="{85E512B4-18B0-4A8A-9974-A2F0E270026F}" destId="{47289D9C-842B-4B95-91D8-8F70F54EBE40}" srcOrd="1" destOrd="0" presId="urn:microsoft.com/office/officeart/2005/8/layout/radial2"/>
    <dgm:cxn modelId="{E304E4AD-8A91-4D56-B5EF-D9EA72BF9E1C}" type="presParOf" srcId="{85E512B4-18B0-4A8A-9974-A2F0E270026F}" destId="{E56D4B79-2F1D-4625-9376-F209245C6B0A}" srcOrd="2" destOrd="0" presId="urn:microsoft.com/office/officeart/2005/8/layout/radial2"/>
    <dgm:cxn modelId="{1CD1BDE6-A2D8-44B7-812A-30BD1A3D169E}" type="presParOf" srcId="{E56D4B79-2F1D-4625-9376-F209245C6B0A}" destId="{A3206DE3-65F4-4874-B9FB-D6D8D3957D9D}" srcOrd="0" destOrd="0" presId="urn:microsoft.com/office/officeart/2005/8/layout/radial2"/>
    <dgm:cxn modelId="{CFCBE046-3AD7-4A1F-8788-2902126BB7A4}" type="presParOf" srcId="{E56D4B79-2F1D-4625-9376-F209245C6B0A}" destId="{5CE6C95D-4DB4-46F0-A13A-1A55E4E6E58A}" srcOrd="1" destOrd="0" presId="urn:microsoft.com/office/officeart/2005/8/layout/radial2"/>
    <dgm:cxn modelId="{F1DE05D7-1905-421E-9F3A-C1EFB01FC672}" type="presParOf" srcId="{85E512B4-18B0-4A8A-9974-A2F0E270026F}" destId="{CD6D762C-96AC-4DFB-94AB-84CFE0DA7385}" srcOrd="3" destOrd="0" presId="urn:microsoft.com/office/officeart/2005/8/layout/radial2"/>
    <dgm:cxn modelId="{8FCB08B5-7DF7-4304-A5DA-B5DE09A13A67}" type="presParOf" srcId="{85E512B4-18B0-4A8A-9974-A2F0E270026F}" destId="{64AB7695-0113-43E3-B8EB-1075DFC13B00}" srcOrd="4" destOrd="0" presId="urn:microsoft.com/office/officeart/2005/8/layout/radial2"/>
    <dgm:cxn modelId="{1C83906B-ECF1-44A3-955F-4123A3ABAF1B}" type="presParOf" srcId="{64AB7695-0113-43E3-B8EB-1075DFC13B00}" destId="{06D86406-5F56-4D46-9D36-B45CC2FB37A6}" srcOrd="0" destOrd="0" presId="urn:microsoft.com/office/officeart/2005/8/layout/radial2"/>
    <dgm:cxn modelId="{EA6AB915-683A-4156-B016-8410DEFBC8F5}" type="presParOf" srcId="{64AB7695-0113-43E3-B8EB-1075DFC13B00}" destId="{C55C2421-C21B-4DC1-8436-7D9E1785E129}" srcOrd="1" destOrd="0" presId="urn:microsoft.com/office/officeart/2005/8/layout/radial2"/>
    <dgm:cxn modelId="{49281AF1-AF4A-4CA8-AFED-08A94D0D9664}" type="presParOf" srcId="{85E512B4-18B0-4A8A-9974-A2F0E270026F}" destId="{F79BAD55-4C20-415E-A861-55A3B04450D1}" srcOrd="5" destOrd="0" presId="urn:microsoft.com/office/officeart/2005/8/layout/radial2"/>
    <dgm:cxn modelId="{300B14E6-4B23-4A5D-AD46-A2F3618C5B0C}" type="presParOf" srcId="{85E512B4-18B0-4A8A-9974-A2F0E270026F}" destId="{DFA22052-B937-4E91-8031-A7364ED854E1}" srcOrd="6" destOrd="0" presId="urn:microsoft.com/office/officeart/2005/8/layout/radial2"/>
    <dgm:cxn modelId="{71995E8B-C760-42CD-B157-BA623DAD54C8}" type="presParOf" srcId="{DFA22052-B937-4E91-8031-A7364ED854E1}" destId="{DF054D83-705B-4596-A8D7-F84C462EFF81}" srcOrd="0" destOrd="0" presId="urn:microsoft.com/office/officeart/2005/8/layout/radial2"/>
    <dgm:cxn modelId="{028BD2A5-B9E2-45AC-BBF6-F51C204AE04A}" type="presParOf" srcId="{DFA22052-B937-4E91-8031-A7364ED854E1}" destId="{D455D3EB-4D68-4704-AB14-7FD7F96D9344}" srcOrd="1" destOrd="0" presId="urn:microsoft.com/office/officeart/2005/8/layout/radial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D80E3C-13FA-41C4-A0DB-49CF956B657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F1A310-FCE1-40E3-BB33-88F2DC17769F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NONE</a:t>
          </a:r>
          <a:endParaRPr lang="zh-CN" dirty="0"/>
        </a:p>
      </dgm:t>
    </dgm:pt>
    <dgm:pt modelId="{44C4B4ED-A948-4C59-9C73-33BBB1A5891E}" type="parTrans" cxnId="{1FD43CBE-7CBB-48D4-99B9-0EA14B4438FF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3763A759-435E-4434-B8C6-EE143B801E88}" type="sibTrans" cxnId="{1FD43CBE-7CBB-48D4-99B9-0EA14B4438FF}">
      <dgm:prSet/>
      <dgm:spPr/>
      <dgm:t>
        <a:bodyPr/>
        <a:lstStyle/>
        <a:p>
          <a:endParaRPr lang="zh-CN" altLang="en-US"/>
        </a:p>
      </dgm:t>
    </dgm:pt>
    <dgm:pt modelId="{FE7F31B5-AEDE-42AF-94FA-C24CEF3C882E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STARTING</a:t>
          </a:r>
          <a:endParaRPr lang="zh-CN" dirty="0"/>
        </a:p>
      </dgm:t>
    </dgm:pt>
    <dgm:pt modelId="{8EFDD4BC-7044-4A96-854D-F5A99F32C383}" type="parTrans" cxnId="{0729ABD2-AF09-48A1-B9E4-7F281D6E6814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5A5D02DC-901A-4735-9D7F-1264085FD20F}" type="sibTrans" cxnId="{0729ABD2-AF09-48A1-B9E4-7F281D6E6814}">
      <dgm:prSet/>
      <dgm:spPr/>
      <dgm:t>
        <a:bodyPr/>
        <a:lstStyle/>
        <a:p>
          <a:endParaRPr lang="zh-CN" altLang="en-US"/>
        </a:p>
      </dgm:t>
    </dgm:pt>
    <dgm:pt modelId="{60052229-EC94-4F66-9F7B-2AD913A33E68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RUNNING</a:t>
          </a:r>
          <a:endParaRPr lang="zh-CN" dirty="0"/>
        </a:p>
      </dgm:t>
    </dgm:pt>
    <dgm:pt modelId="{BC22312B-924D-4771-BA72-D77B434F20F3}" type="parTrans" cxnId="{9970C62B-978B-41E2-B9A6-974B391B2D00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C5CE63DB-B7FA-4FDE-8A8B-DC80C82FA7E3}" type="sibTrans" cxnId="{9970C62B-978B-41E2-B9A6-974B391B2D00}">
      <dgm:prSet/>
      <dgm:spPr/>
      <dgm:t>
        <a:bodyPr/>
        <a:lstStyle/>
        <a:p>
          <a:endParaRPr lang="zh-CN" altLang="en-US"/>
        </a:p>
      </dgm:t>
    </dgm:pt>
    <dgm:pt modelId="{2E05908E-39CE-4FDE-ADDB-F7369C2A617E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STOPPING</a:t>
          </a:r>
          <a:endParaRPr lang="zh-CN" dirty="0"/>
        </a:p>
      </dgm:t>
    </dgm:pt>
    <dgm:pt modelId="{CDE19EFE-6094-47FC-9AAA-7E2B3D451E23}" type="parTrans" cxnId="{138C5277-684F-477A-998E-A426567A9D90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E1AB8BBD-377C-4425-9F36-A4E32862CA21}" type="sibTrans" cxnId="{138C5277-684F-477A-998E-A426567A9D90}">
      <dgm:prSet/>
      <dgm:spPr/>
      <dgm:t>
        <a:bodyPr/>
        <a:lstStyle/>
        <a:p>
          <a:endParaRPr lang="zh-CN" altLang="en-US"/>
        </a:p>
      </dgm:t>
    </dgm:pt>
    <dgm:pt modelId="{96CB5A5A-CEEE-46B7-A9E0-563175716D07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DIED</a:t>
          </a:r>
          <a:endParaRPr lang="zh-CN" dirty="0"/>
        </a:p>
      </dgm:t>
    </dgm:pt>
    <dgm:pt modelId="{ECBCEBAD-5DF3-447C-9BE2-E0805D6C0FF1}" type="parTrans" cxnId="{F9730980-EF02-44C6-BF2C-25156C526C87}">
      <dgm:prSet/>
      <dgm:spPr/>
      <dgm:t>
        <a:bodyPr/>
        <a:lstStyle/>
        <a:p>
          <a:endParaRPr lang="zh-CN" altLang="en-US"/>
        </a:p>
      </dgm:t>
    </dgm:pt>
    <dgm:pt modelId="{2A26F16E-179B-47F5-854B-2713742E36F8}" type="sibTrans" cxnId="{F9730980-EF02-44C6-BF2C-25156C526C87}">
      <dgm:prSet/>
      <dgm:spPr/>
      <dgm:t>
        <a:bodyPr/>
        <a:lstStyle/>
        <a:p>
          <a:endParaRPr lang="zh-CN" altLang="en-US"/>
        </a:p>
      </dgm:t>
    </dgm:pt>
    <dgm:pt modelId="{D92F7AF2-D708-49A6-8445-A81B8E34573F}" type="pres">
      <dgm:prSet presAssocID="{50D80E3C-13FA-41C4-A0DB-49CF956B657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988DD5-93E0-420E-8158-4B22CC5159BA}" type="pres">
      <dgm:prSet presAssocID="{50D80E3C-13FA-41C4-A0DB-49CF956B6576}" presName="cycle" presStyleCnt="0"/>
      <dgm:spPr/>
    </dgm:pt>
    <dgm:pt modelId="{05279570-DB51-458A-BF68-E8EF324051F6}" type="pres">
      <dgm:prSet presAssocID="{50D80E3C-13FA-41C4-A0DB-49CF956B6576}" presName="centerShape" presStyleCnt="0"/>
      <dgm:spPr/>
    </dgm:pt>
    <dgm:pt modelId="{0C79517B-CAFD-4EA3-A0F9-0BC12CCB23D4}" type="pres">
      <dgm:prSet presAssocID="{50D80E3C-13FA-41C4-A0DB-49CF956B6576}" presName="connSite" presStyleLbl="node1" presStyleIdx="0" presStyleCnt="6"/>
      <dgm:spPr/>
    </dgm:pt>
    <dgm:pt modelId="{ACBF36ED-7A11-44D0-BB69-98B31E184C70}" type="pres">
      <dgm:prSet presAssocID="{50D80E3C-13FA-41C4-A0DB-49CF956B6576}" presName="visible" presStyleLbl="node1" presStyleIdx="0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9DDB4B0-B8D0-4471-9FED-28A5FAA1C11D}" type="pres">
      <dgm:prSet presAssocID="{44C4B4ED-A948-4C59-9C73-33BBB1A5891E}" presName="Name25" presStyleLbl="parChTrans1D1" presStyleIdx="0" presStyleCnt="5"/>
      <dgm:spPr/>
      <dgm:t>
        <a:bodyPr/>
        <a:lstStyle/>
        <a:p>
          <a:endParaRPr lang="zh-CN" altLang="en-US"/>
        </a:p>
      </dgm:t>
    </dgm:pt>
    <dgm:pt modelId="{7B877582-8D61-4139-958B-ADB28BCFCBAF}" type="pres">
      <dgm:prSet presAssocID="{82F1A310-FCE1-40E3-BB33-88F2DC17769F}" presName="node" presStyleCnt="0"/>
      <dgm:spPr/>
    </dgm:pt>
    <dgm:pt modelId="{FD8DB87E-79DA-40ED-B3F6-63BB21965268}" type="pres">
      <dgm:prSet presAssocID="{82F1A310-FCE1-40E3-BB33-88F2DC17769F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2B1E5B-6A4F-41E9-A38D-833D7E8293FA}" type="pres">
      <dgm:prSet presAssocID="{82F1A310-FCE1-40E3-BB33-88F2DC17769F}" presName="childNode" presStyleLbl="revTx" presStyleIdx="0" presStyleCnt="0">
        <dgm:presLayoutVars>
          <dgm:bulletEnabled val="1"/>
        </dgm:presLayoutVars>
      </dgm:prSet>
      <dgm:spPr/>
    </dgm:pt>
    <dgm:pt modelId="{F6F0EFF9-3708-4A71-A56B-51E4955F0B11}" type="pres">
      <dgm:prSet presAssocID="{8EFDD4BC-7044-4A96-854D-F5A99F32C383}" presName="Name25" presStyleLbl="parChTrans1D1" presStyleIdx="1" presStyleCnt="5"/>
      <dgm:spPr/>
      <dgm:t>
        <a:bodyPr/>
        <a:lstStyle/>
        <a:p>
          <a:endParaRPr lang="zh-CN" altLang="en-US"/>
        </a:p>
      </dgm:t>
    </dgm:pt>
    <dgm:pt modelId="{891225A9-6948-4AB5-91FC-7E4E5D1042F7}" type="pres">
      <dgm:prSet presAssocID="{FE7F31B5-AEDE-42AF-94FA-C24CEF3C882E}" presName="node" presStyleCnt="0"/>
      <dgm:spPr/>
    </dgm:pt>
    <dgm:pt modelId="{F4534152-5B70-441C-B794-FEBFC54BA582}" type="pres">
      <dgm:prSet presAssocID="{FE7F31B5-AEDE-42AF-94FA-C24CEF3C882E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3CBC67-3458-4082-B204-B13E2CCA25E0}" type="pres">
      <dgm:prSet presAssocID="{FE7F31B5-AEDE-42AF-94FA-C24CEF3C882E}" presName="childNode" presStyleLbl="revTx" presStyleIdx="0" presStyleCnt="0">
        <dgm:presLayoutVars>
          <dgm:bulletEnabled val="1"/>
        </dgm:presLayoutVars>
      </dgm:prSet>
      <dgm:spPr/>
    </dgm:pt>
    <dgm:pt modelId="{0C7D8EB5-8062-487A-B2D1-CE6511BB182A}" type="pres">
      <dgm:prSet presAssocID="{BC22312B-924D-4771-BA72-D77B434F20F3}" presName="Name25" presStyleLbl="parChTrans1D1" presStyleIdx="2" presStyleCnt="5"/>
      <dgm:spPr/>
      <dgm:t>
        <a:bodyPr/>
        <a:lstStyle/>
        <a:p>
          <a:endParaRPr lang="zh-CN" altLang="en-US"/>
        </a:p>
      </dgm:t>
    </dgm:pt>
    <dgm:pt modelId="{6EABFE43-65CF-40B5-92B9-3FF9B799EECD}" type="pres">
      <dgm:prSet presAssocID="{60052229-EC94-4F66-9F7B-2AD913A33E68}" presName="node" presStyleCnt="0"/>
      <dgm:spPr/>
    </dgm:pt>
    <dgm:pt modelId="{7151E8FB-8F88-4B5F-A04F-A5B5030CC76E}" type="pres">
      <dgm:prSet presAssocID="{60052229-EC94-4F66-9F7B-2AD913A33E68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207C44-435F-4842-A6E6-0F26E932936C}" type="pres">
      <dgm:prSet presAssocID="{60052229-EC94-4F66-9F7B-2AD913A33E68}" presName="childNode" presStyleLbl="revTx" presStyleIdx="0" presStyleCnt="0">
        <dgm:presLayoutVars>
          <dgm:bulletEnabled val="1"/>
        </dgm:presLayoutVars>
      </dgm:prSet>
      <dgm:spPr/>
    </dgm:pt>
    <dgm:pt modelId="{E33B04DF-C606-40D8-AE45-800F042B9294}" type="pres">
      <dgm:prSet presAssocID="{CDE19EFE-6094-47FC-9AAA-7E2B3D451E23}" presName="Name25" presStyleLbl="parChTrans1D1" presStyleIdx="3" presStyleCnt="5"/>
      <dgm:spPr/>
      <dgm:t>
        <a:bodyPr/>
        <a:lstStyle/>
        <a:p>
          <a:endParaRPr lang="zh-CN" altLang="en-US"/>
        </a:p>
      </dgm:t>
    </dgm:pt>
    <dgm:pt modelId="{76DA6D67-2CC9-45A9-B787-1D52ED3B0C4A}" type="pres">
      <dgm:prSet presAssocID="{2E05908E-39CE-4FDE-ADDB-F7369C2A617E}" presName="node" presStyleCnt="0"/>
      <dgm:spPr/>
    </dgm:pt>
    <dgm:pt modelId="{CDE4BFCE-1C86-45B3-8B8F-1760971AD795}" type="pres">
      <dgm:prSet presAssocID="{2E05908E-39CE-4FDE-ADDB-F7369C2A617E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92460F-2893-4B1E-8FA8-5F4AAE78CD1A}" type="pres">
      <dgm:prSet presAssocID="{2E05908E-39CE-4FDE-ADDB-F7369C2A617E}" presName="childNode" presStyleLbl="revTx" presStyleIdx="0" presStyleCnt="0">
        <dgm:presLayoutVars>
          <dgm:bulletEnabled val="1"/>
        </dgm:presLayoutVars>
      </dgm:prSet>
      <dgm:spPr/>
    </dgm:pt>
    <dgm:pt modelId="{64FC70A3-8298-4F93-864A-BB07A31D8804}" type="pres">
      <dgm:prSet presAssocID="{ECBCEBAD-5DF3-447C-9BE2-E0805D6C0FF1}" presName="Name25" presStyleLbl="parChTrans1D1" presStyleIdx="4" presStyleCnt="5"/>
      <dgm:spPr/>
      <dgm:t>
        <a:bodyPr/>
        <a:lstStyle/>
        <a:p>
          <a:endParaRPr lang="zh-CN" altLang="en-US"/>
        </a:p>
      </dgm:t>
    </dgm:pt>
    <dgm:pt modelId="{98BBCAC7-8102-4FB0-BC8A-DCD4F41E317B}" type="pres">
      <dgm:prSet presAssocID="{96CB5A5A-CEEE-46B7-A9E0-563175716D07}" presName="node" presStyleCnt="0"/>
      <dgm:spPr/>
    </dgm:pt>
    <dgm:pt modelId="{A3C45CAB-A301-4504-BFF3-C200D94AD0FD}" type="pres">
      <dgm:prSet presAssocID="{96CB5A5A-CEEE-46B7-A9E0-563175716D07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65378-B958-43DF-9F23-55AEF1201846}" type="pres">
      <dgm:prSet presAssocID="{96CB5A5A-CEEE-46B7-A9E0-563175716D0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6E1287A-CAD1-4797-A030-C309E773004E}" type="presOf" srcId="{ECBCEBAD-5DF3-447C-9BE2-E0805D6C0FF1}" destId="{64FC70A3-8298-4F93-864A-BB07A31D8804}" srcOrd="0" destOrd="0" presId="urn:microsoft.com/office/officeart/2005/8/layout/radial2"/>
    <dgm:cxn modelId="{1EA9ED8C-92B4-4082-8E03-EA9AC0AEF430}" type="presOf" srcId="{60052229-EC94-4F66-9F7B-2AD913A33E68}" destId="{7151E8FB-8F88-4B5F-A04F-A5B5030CC76E}" srcOrd="0" destOrd="0" presId="urn:microsoft.com/office/officeart/2005/8/layout/radial2"/>
    <dgm:cxn modelId="{9970C62B-978B-41E2-B9A6-974B391B2D00}" srcId="{50D80E3C-13FA-41C4-A0DB-49CF956B6576}" destId="{60052229-EC94-4F66-9F7B-2AD913A33E68}" srcOrd="2" destOrd="0" parTransId="{BC22312B-924D-4771-BA72-D77B434F20F3}" sibTransId="{C5CE63DB-B7FA-4FDE-8A8B-DC80C82FA7E3}"/>
    <dgm:cxn modelId="{73AD7E6E-3D0E-4BB4-B8AE-82B858773220}" type="presOf" srcId="{82F1A310-FCE1-40E3-BB33-88F2DC17769F}" destId="{FD8DB87E-79DA-40ED-B3F6-63BB21965268}" srcOrd="0" destOrd="0" presId="urn:microsoft.com/office/officeart/2005/8/layout/radial2"/>
    <dgm:cxn modelId="{3DADC566-BD94-47F4-A2C8-D81928F9AB31}" type="presOf" srcId="{BC22312B-924D-4771-BA72-D77B434F20F3}" destId="{0C7D8EB5-8062-487A-B2D1-CE6511BB182A}" srcOrd="0" destOrd="0" presId="urn:microsoft.com/office/officeart/2005/8/layout/radial2"/>
    <dgm:cxn modelId="{9DF8B810-EA2F-415B-9E97-238FFBDBECF5}" type="presOf" srcId="{96CB5A5A-CEEE-46B7-A9E0-563175716D07}" destId="{A3C45CAB-A301-4504-BFF3-C200D94AD0FD}" srcOrd="0" destOrd="0" presId="urn:microsoft.com/office/officeart/2005/8/layout/radial2"/>
    <dgm:cxn modelId="{1FD43CBE-7CBB-48D4-99B9-0EA14B4438FF}" srcId="{50D80E3C-13FA-41C4-A0DB-49CF956B6576}" destId="{82F1A310-FCE1-40E3-BB33-88F2DC17769F}" srcOrd="0" destOrd="0" parTransId="{44C4B4ED-A948-4C59-9C73-33BBB1A5891E}" sibTransId="{3763A759-435E-4434-B8C6-EE143B801E88}"/>
    <dgm:cxn modelId="{27192CBB-B952-49B4-8DA3-ACBDB49C87DC}" type="presOf" srcId="{2E05908E-39CE-4FDE-ADDB-F7369C2A617E}" destId="{CDE4BFCE-1C86-45B3-8B8F-1760971AD795}" srcOrd="0" destOrd="0" presId="urn:microsoft.com/office/officeart/2005/8/layout/radial2"/>
    <dgm:cxn modelId="{E5A6350F-388F-4BDF-A2BB-DDF9BD28F314}" type="presOf" srcId="{50D80E3C-13FA-41C4-A0DB-49CF956B6576}" destId="{D92F7AF2-D708-49A6-8445-A81B8E34573F}" srcOrd="0" destOrd="0" presId="urn:microsoft.com/office/officeart/2005/8/layout/radial2"/>
    <dgm:cxn modelId="{B0E5BD5B-E7F7-4FCE-9503-61092282CA95}" type="presOf" srcId="{44C4B4ED-A948-4C59-9C73-33BBB1A5891E}" destId="{69DDB4B0-B8D0-4471-9FED-28A5FAA1C11D}" srcOrd="0" destOrd="0" presId="urn:microsoft.com/office/officeart/2005/8/layout/radial2"/>
    <dgm:cxn modelId="{0729ABD2-AF09-48A1-B9E4-7F281D6E6814}" srcId="{50D80E3C-13FA-41C4-A0DB-49CF956B6576}" destId="{FE7F31B5-AEDE-42AF-94FA-C24CEF3C882E}" srcOrd="1" destOrd="0" parTransId="{8EFDD4BC-7044-4A96-854D-F5A99F32C383}" sibTransId="{5A5D02DC-901A-4735-9D7F-1264085FD20F}"/>
    <dgm:cxn modelId="{DB39EA53-FCA2-4525-8489-9CDB53AB4B2D}" type="presOf" srcId="{FE7F31B5-AEDE-42AF-94FA-C24CEF3C882E}" destId="{F4534152-5B70-441C-B794-FEBFC54BA582}" srcOrd="0" destOrd="0" presId="urn:microsoft.com/office/officeart/2005/8/layout/radial2"/>
    <dgm:cxn modelId="{4E1B3AD6-A496-4D08-85E5-592884D44B85}" type="presOf" srcId="{8EFDD4BC-7044-4A96-854D-F5A99F32C383}" destId="{F6F0EFF9-3708-4A71-A56B-51E4955F0B11}" srcOrd="0" destOrd="0" presId="urn:microsoft.com/office/officeart/2005/8/layout/radial2"/>
    <dgm:cxn modelId="{138C5277-684F-477A-998E-A426567A9D90}" srcId="{50D80E3C-13FA-41C4-A0DB-49CF956B6576}" destId="{2E05908E-39CE-4FDE-ADDB-F7369C2A617E}" srcOrd="3" destOrd="0" parTransId="{CDE19EFE-6094-47FC-9AAA-7E2B3D451E23}" sibTransId="{E1AB8BBD-377C-4425-9F36-A4E32862CA21}"/>
    <dgm:cxn modelId="{3D0C44B0-6C86-4414-A7D6-787176B155B5}" type="presOf" srcId="{CDE19EFE-6094-47FC-9AAA-7E2B3D451E23}" destId="{E33B04DF-C606-40D8-AE45-800F042B9294}" srcOrd="0" destOrd="0" presId="urn:microsoft.com/office/officeart/2005/8/layout/radial2"/>
    <dgm:cxn modelId="{F9730980-EF02-44C6-BF2C-25156C526C87}" srcId="{50D80E3C-13FA-41C4-A0DB-49CF956B6576}" destId="{96CB5A5A-CEEE-46B7-A9E0-563175716D07}" srcOrd="4" destOrd="0" parTransId="{ECBCEBAD-5DF3-447C-9BE2-E0805D6C0FF1}" sibTransId="{2A26F16E-179B-47F5-854B-2713742E36F8}"/>
    <dgm:cxn modelId="{25A741F0-9226-4220-896C-34B28ABB9DC1}" type="presParOf" srcId="{D92F7AF2-D708-49A6-8445-A81B8E34573F}" destId="{35988DD5-93E0-420E-8158-4B22CC5159BA}" srcOrd="0" destOrd="0" presId="urn:microsoft.com/office/officeart/2005/8/layout/radial2"/>
    <dgm:cxn modelId="{CB5B9634-559C-4F61-B560-6F1A0FA79962}" type="presParOf" srcId="{35988DD5-93E0-420E-8158-4B22CC5159BA}" destId="{05279570-DB51-458A-BF68-E8EF324051F6}" srcOrd="0" destOrd="0" presId="urn:microsoft.com/office/officeart/2005/8/layout/radial2"/>
    <dgm:cxn modelId="{8C2DE2A9-F55B-4081-8DF7-4DE80B7E1364}" type="presParOf" srcId="{05279570-DB51-458A-BF68-E8EF324051F6}" destId="{0C79517B-CAFD-4EA3-A0F9-0BC12CCB23D4}" srcOrd="0" destOrd="0" presId="urn:microsoft.com/office/officeart/2005/8/layout/radial2"/>
    <dgm:cxn modelId="{38837A43-03F2-46FA-A998-9EA1B9C37BF1}" type="presParOf" srcId="{05279570-DB51-458A-BF68-E8EF324051F6}" destId="{ACBF36ED-7A11-44D0-BB69-98B31E184C70}" srcOrd="1" destOrd="0" presId="urn:microsoft.com/office/officeart/2005/8/layout/radial2"/>
    <dgm:cxn modelId="{6128BE5E-9054-41AC-B415-C7D954D07A76}" type="presParOf" srcId="{35988DD5-93E0-420E-8158-4B22CC5159BA}" destId="{69DDB4B0-B8D0-4471-9FED-28A5FAA1C11D}" srcOrd="1" destOrd="0" presId="urn:microsoft.com/office/officeart/2005/8/layout/radial2"/>
    <dgm:cxn modelId="{2205FAE6-0A23-4FB1-95F9-3A00BE61032E}" type="presParOf" srcId="{35988DD5-93E0-420E-8158-4B22CC5159BA}" destId="{7B877582-8D61-4139-958B-ADB28BCFCBAF}" srcOrd="2" destOrd="0" presId="urn:microsoft.com/office/officeart/2005/8/layout/radial2"/>
    <dgm:cxn modelId="{5F209876-FB6F-4BAE-BFEB-B0487C03F167}" type="presParOf" srcId="{7B877582-8D61-4139-958B-ADB28BCFCBAF}" destId="{FD8DB87E-79DA-40ED-B3F6-63BB21965268}" srcOrd="0" destOrd="0" presId="urn:microsoft.com/office/officeart/2005/8/layout/radial2"/>
    <dgm:cxn modelId="{2452FD77-C726-43BD-8378-F977C56163A0}" type="presParOf" srcId="{7B877582-8D61-4139-958B-ADB28BCFCBAF}" destId="{822B1E5B-6A4F-41E9-A38D-833D7E8293FA}" srcOrd="1" destOrd="0" presId="urn:microsoft.com/office/officeart/2005/8/layout/radial2"/>
    <dgm:cxn modelId="{A45B8BFA-B6B9-4B38-A8DA-D980BF29F36D}" type="presParOf" srcId="{35988DD5-93E0-420E-8158-4B22CC5159BA}" destId="{F6F0EFF9-3708-4A71-A56B-51E4955F0B11}" srcOrd="3" destOrd="0" presId="urn:microsoft.com/office/officeart/2005/8/layout/radial2"/>
    <dgm:cxn modelId="{E93518E4-8E67-41AE-86C3-266365E486CF}" type="presParOf" srcId="{35988DD5-93E0-420E-8158-4B22CC5159BA}" destId="{891225A9-6948-4AB5-91FC-7E4E5D1042F7}" srcOrd="4" destOrd="0" presId="urn:microsoft.com/office/officeart/2005/8/layout/radial2"/>
    <dgm:cxn modelId="{FF02D180-D877-4907-B3DB-B3785DCD6E83}" type="presParOf" srcId="{891225A9-6948-4AB5-91FC-7E4E5D1042F7}" destId="{F4534152-5B70-441C-B794-FEBFC54BA582}" srcOrd="0" destOrd="0" presId="urn:microsoft.com/office/officeart/2005/8/layout/radial2"/>
    <dgm:cxn modelId="{FFCEC14D-CEE5-4F0E-AE7F-AA8FFD89E538}" type="presParOf" srcId="{891225A9-6948-4AB5-91FC-7E4E5D1042F7}" destId="{D53CBC67-3458-4082-B204-B13E2CCA25E0}" srcOrd="1" destOrd="0" presId="urn:microsoft.com/office/officeart/2005/8/layout/radial2"/>
    <dgm:cxn modelId="{D3B3370C-C6DC-4689-AE83-7C8A44C71B79}" type="presParOf" srcId="{35988DD5-93E0-420E-8158-4B22CC5159BA}" destId="{0C7D8EB5-8062-487A-B2D1-CE6511BB182A}" srcOrd="5" destOrd="0" presId="urn:microsoft.com/office/officeart/2005/8/layout/radial2"/>
    <dgm:cxn modelId="{1240224C-5C76-41BC-AB61-C6626996435E}" type="presParOf" srcId="{35988DD5-93E0-420E-8158-4B22CC5159BA}" destId="{6EABFE43-65CF-40B5-92B9-3FF9B799EECD}" srcOrd="6" destOrd="0" presId="urn:microsoft.com/office/officeart/2005/8/layout/radial2"/>
    <dgm:cxn modelId="{AF20BDD7-9F0C-4048-9E82-A892AFD53BED}" type="presParOf" srcId="{6EABFE43-65CF-40B5-92B9-3FF9B799EECD}" destId="{7151E8FB-8F88-4B5F-A04F-A5B5030CC76E}" srcOrd="0" destOrd="0" presId="urn:microsoft.com/office/officeart/2005/8/layout/radial2"/>
    <dgm:cxn modelId="{64D9B8C8-9B10-411A-BED0-1FF650A84945}" type="presParOf" srcId="{6EABFE43-65CF-40B5-92B9-3FF9B799EECD}" destId="{E7207C44-435F-4842-A6E6-0F26E932936C}" srcOrd="1" destOrd="0" presId="urn:microsoft.com/office/officeart/2005/8/layout/radial2"/>
    <dgm:cxn modelId="{DF589ECC-CB2A-4D56-BE03-E8C437ADF8A9}" type="presParOf" srcId="{35988DD5-93E0-420E-8158-4B22CC5159BA}" destId="{E33B04DF-C606-40D8-AE45-800F042B9294}" srcOrd="7" destOrd="0" presId="urn:microsoft.com/office/officeart/2005/8/layout/radial2"/>
    <dgm:cxn modelId="{29BD7DAC-5D03-450E-A067-A573D7E01B43}" type="presParOf" srcId="{35988DD5-93E0-420E-8158-4B22CC5159BA}" destId="{76DA6D67-2CC9-45A9-B787-1D52ED3B0C4A}" srcOrd="8" destOrd="0" presId="urn:microsoft.com/office/officeart/2005/8/layout/radial2"/>
    <dgm:cxn modelId="{7A2DC219-75B6-43DC-86DC-C13312EAC4DF}" type="presParOf" srcId="{76DA6D67-2CC9-45A9-B787-1D52ED3B0C4A}" destId="{CDE4BFCE-1C86-45B3-8B8F-1760971AD795}" srcOrd="0" destOrd="0" presId="urn:microsoft.com/office/officeart/2005/8/layout/radial2"/>
    <dgm:cxn modelId="{CE392714-5584-4DA8-852E-19B351EDF1F1}" type="presParOf" srcId="{76DA6D67-2CC9-45A9-B787-1D52ED3B0C4A}" destId="{E992460F-2893-4B1E-8FA8-5F4AAE78CD1A}" srcOrd="1" destOrd="0" presId="urn:microsoft.com/office/officeart/2005/8/layout/radial2"/>
    <dgm:cxn modelId="{0B18D150-24BB-4F10-B336-44C9A9FAAA3A}" type="presParOf" srcId="{35988DD5-93E0-420E-8158-4B22CC5159BA}" destId="{64FC70A3-8298-4F93-864A-BB07A31D8804}" srcOrd="9" destOrd="0" presId="urn:microsoft.com/office/officeart/2005/8/layout/radial2"/>
    <dgm:cxn modelId="{B6E7320D-9BF4-4FAC-AFB1-41386503692F}" type="presParOf" srcId="{35988DD5-93E0-420E-8158-4B22CC5159BA}" destId="{98BBCAC7-8102-4FB0-BC8A-DCD4F41E317B}" srcOrd="10" destOrd="0" presId="urn:microsoft.com/office/officeart/2005/8/layout/radial2"/>
    <dgm:cxn modelId="{4E2B3413-6811-4E66-9C43-33ADE084DEBF}" type="presParOf" srcId="{98BBCAC7-8102-4FB0-BC8A-DCD4F41E317B}" destId="{A3C45CAB-A301-4504-BFF3-C200D94AD0FD}" srcOrd="0" destOrd="0" presId="urn:microsoft.com/office/officeart/2005/8/layout/radial2"/>
    <dgm:cxn modelId="{C526F26C-0E44-4E38-ACB0-6B89DD586D0B}" type="presParOf" srcId="{98BBCAC7-8102-4FB0-BC8A-DCD4F41E317B}" destId="{35D65378-B958-43DF-9F23-55AEF1201846}" srcOrd="1" destOrd="0" presId="urn:microsoft.com/office/officeart/2005/8/layout/radial2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30B5F-3224-48A1-8234-31DBD71B0175}">
      <dsp:nvSpPr>
        <dsp:cNvPr id="0" name=""/>
        <dsp:cNvSpPr/>
      </dsp:nvSpPr>
      <dsp:spPr>
        <a:xfrm>
          <a:off x="1979253" y="533947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每次购买最小数量限制</a:t>
          </a:r>
          <a:endParaRPr lang="zh-CN" altLang="en-US" sz="2000" kern="1200" dirty="0"/>
        </a:p>
      </dsp:txBody>
      <dsp:txXfrm>
        <a:off x="2298275" y="533947"/>
        <a:ext cx="1674867" cy="1329924"/>
      </dsp:txXfrm>
    </dsp:sp>
    <dsp:sp modelId="{6AD56368-FD83-4590-BFAD-2F1B25E7E2CF}">
      <dsp:nvSpPr>
        <dsp:cNvPr id="0" name=""/>
        <dsp:cNvSpPr/>
      </dsp:nvSpPr>
      <dsp:spPr>
        <a:xfrm>
          <a:off x="1979253" y="1863871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每次购买最大数量限制</a:t>
          </a:r>
          <a:endParaRPr lang="zh-CN" altLang="en-US" sz="2000" kern="1200" dirty="0"/>
        </a:p>
      </dsp:txBody>
      <dsp:txXfrm>
        <a:off x="2298275" y="1863871"/>
        <a:ext cx="1674867" cy="1329924"/>
      </dsp:txXfrm>
    </dsp:sp>
    <dsp:sp modelId="{BF249F58-00C6-4C10-B95E-EBE3F5E37FC5}">
      <dsp:nvSpPr>
        <dsp:cNvPr id="0" name=""/>
        <dsp:cNvSpPr/>
      </dsp:nvSpPr>
      <dsp:spPr>
        <a:xfrm>
          <a:off x="1979253" y="3193795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每人购买最大数量限制</a:t>
          </a:r>
          <a:endParaRPr lang="zh-CN" altLang="en-US" sz="2000" kern="1200" dirty="0"/>
        </a:p>
      </dsp:txBody>
      <dsp:txXfrm>
        <a:off x="2298275" y="3193795"/>
        <a:ext cx="1674867" cy="1329924"/>
      </dsp:txXfrm>
    </dsp:sp>
    <dsp:sp modelId="{EEB8017F-1B77-4F1E-A146-2CD054354CDE}">
      <dsp:nvSpPr>
        <dsp:cNvPr id="0" name=""/>
        <dsp:cNvSpPr/>
      </dsp:nvSpPr>
      <dsp:spPr>
        <a:xfrm>
          <a:off x="915845" y="2243"/>
          <a:ext cx="1329259" cy="1329259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该选型数量限购</a:t>
          </a:r>
          <a:endParaRPr lang="zh-CN" sz="2100" kern="1200" dirty="0"/>
        </a:p>
      </dsp:txBody>
      <dsp:txXfrm>
        <a:off x="1110510" y="196908"/>
        <a:ext cx="939929" cy="939929"/>
      </dsp:txXfrm>
    </dsp:sp>
    <dsp:sp modelId="{049BF57A-FEB3-4F8E-AEF9-940AFB76621E}">
      <dsp:nvSpPr>
        <dsp:cNvPr id="0" name=""/>
        <dsp:cNvSpPr/>
      </dsp:nvSpPr>
      <dsp:spPr>
        <a:xfrm>
          <a:off x="5302402" y="533947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每次购买最小金额限制</a:t>
          </a:r>
          <a:endParaRPr lang="zh-CN" altLang="en-US" sz="2000" kern="1200" dirty="0"/>
        </a:p>
      </dsp:txBody>
      <dsp:txXfrm>
        <a:off x="5621424" y="533947"/>
        <a:ext cx="1674867" cy="1329924"/>
      </dsp:txXfrm>
    </dsp:sp>
    <dsp:sp modelId="{3389DDB6-D29C-4040-A31E-2485C1B236D7}">
      <dsp:nvSpPr>
        <dsp:cNvPr id="0" name=""/>
        <dsp:cNvSpPr/>
      </dsp:nvSpPr>
      <dsp:spPr>
        <a:xfrm>
          <a:off x="5302402" y="1863871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每次购买最大金额限制</a:t>
          </a:r>
          <a:endParaRPr lang="zh-CN" altLang="en-US" sz="2000" kern="1200" dirty="0"/>
        </a:p>
      </dsp:txBody>
      <dsp:txXfrm>
        <a:off x="5621424" y="1863871"/>
        <a:ext cx="1674867" cy="1329924"/>
      </dsp:txXfrm>
    </dsp:sp>
    <dsp:sp modelId="{267ED34A-D088-48E3-8BAB-A36E6BF84034}">
      <dsp:nvSpPr>
        <dsp:cNvPr id="0" name=""/>
        <dsp:cNvSpPr/>
      </dsp:nvSpPr>
      <dsp:spPr>
        <a:xfrm>
          <a:off x="5302402" y="3193795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每人购买最大金额限制</a:t>
          </a:r>
          <a:endParaRPr lang="zh-CN" altLang="en-US" sz="2000" kern="1200" dirty="0"/>
        </a:p>
      </dsp:txBody>
      <dsp:txXfrm>
        <a:off x="5621424" y="3193795"/>
        <a:ext cx="1674867" cy="1329924"/>
      </dsp:txXfrm>
    </dsp:sp>
    <dsp:sp modelId="{9BF2B53E-1782-48B5-B34D-220985894262}">
      <dsp:nvSpPr>
        <dsp:cNvPr id="0" name=""/>
        <dsp:cNvSpPr/>
      </dsp:nvSpPr>
      <dsp:spPr>
        <a:xfrm>
          <a:off x="4238994" y="2243"/>
          <a:ext cx="1329259" cy="1329259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该选型金额限购</a:t>
          </a:r>
          <a:endParaRPr lang="zh-CN" sz="2100" kern="1200" dirty="0"/>
        </a:p>
      </dsp:txBody>
      <dsp:txXfrm>
        <a:off x="4433659" y="196908"/>
        <a:ext cx="939929" cy="939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34353-2385-467C-B63F-76923D2478D8}">
      <dsp:nvSpPr>
        <dsp:cNvPr id="0" name=""/>
        <dsp:cNvSpPr/>
      </dsp:nvSpPr>
      <dsp:spPr>
        <a:xfrm>
          <a:off x="1843087" y="0"/>
          <a:ext cx="4525963" cy="4525963"/>
        </a:xfrm>
        <a:prstGeom prst="diamond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2BFB-CC65-46B8-8340-6F093CBB0F97}">
      <dsp:nvSpPr>
        <dsp:cNvPr id="0" name=""/>
        <dsp:cNvSpPr/>
      </dsp:nvSpPr>
      <dsp:spPr>
        <a:xfrm>
          <a:off x="2273053" y="429966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凭提货码（</a:t>
          </a:r>
          <a:r>
            <a:rPr lang="en-US" sz="1900" kern="1200" smtClean="0"/>
            <a:t>ticket</a:t>
          </a:r>
          <a:r>
            <a:rPr lang="zh-CN" sz="1900" kern="1200" smtClean="0"/>
            <a:t>）到店自提货</a:t>
          </a:r>
          <a:endParaRPr lang="zh-CN" sz="1900" kern="1200"/>
        </a:p>
      </dsp:txBody>
      <dsp:txXfrm>
        <a:off x="2359219" y="516132"/>
        <a:ext cx="1592793" cy="1592793"/>
      </dsp:txXfrm>
    </dsp:sp>
    <dsp:sp modelId="{D892557B-5855-4D09-A019-47442C57D95A}">
      <dsp:nvSpPr>
        <dsp:cNvPr id="0" name=""/>
        <dsp:cNvSpPr/>
      </dsp:nvSpPr>
      <dsp:spPr>
        <a:xfrm>
          <a:off x="4173958" y="429966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依靠物流送货到家</a:t>
          </a:r>
          <a:endParaRPr lang="zh-CN" sz="1900" kern="1200" dirty="0"/>
        </a:p>
      </dsp:txBody>
      <dsp:txXfrm>
        <a:off x="4260124" y="516132"/>
        <a:ext cx="1592793" cy="1592793"/>
      </dsp:txXfrm>
    </dsp:sp>
    <dsp:sp modelId="{D811BCC5-BDE1-46FD-8ACB-78792C3BF2A2}">
      <dsp:nvSpPr>
        <dsp:cNvPr id="0" name=""/>
        <dsp:cNvSpPr/>
      </dsp:nvSpPr>
      <dsp:spPr>
        <a:xfrm>
          <a:off x="2273053" y="2330870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依靠外卖送餐到家</a:t>
          </a:r>
          <a:endParaRPr lang="zh-CN" sz="1900" kern="1200" dirty="0"/>
        </a:p>
      </dsp:txBody>
      <dsp:txXfrm>
        <a:off x="2359219" y="2417036"/>
        <a:ext cx="1592793" cy="1592793"/>
      </dsp:txXfrm>
    </dsp:sp>
    <dsp:sp modelId="{56859668-60C9-4E2D-BD52-CC35A75EE544}">
      <dsp:nvSpPr>
        <dsp:cNvPr id="0" name=""/>
        <dsp:cNvSpPr/>
      </dsp:nvSpPr>
      <dsp:spPr>
        <a:xfrm>
          <a:off x="4173958" y="2330870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直接发送电子类商品给用户（比如充值卡号、游戏点卡号等）</a:t>
          </a:r>
          <a:endParaRPr lang="zh-CN" sz="1900" kern="1200" dirty="0"/>
        </a:p>
      </dsp:txBody>
      <dsp:txXfrm>
        <a:off x="4260124" y="2417036"/>
        <a:ext cx="1592793" cy="15927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BAD55-4C20-415E-A861-55A3B04450D1}">
      <dsp:nvSpPr>
        <dsp:cNvPr id="0" name=""/>
        <dsp:cNvSpPr/>
      </dsp:nvSpPr>
      <dsp:spPr>
        <a:xfrm rot="2563254">
          <a:off x="1180996" y="2857413"/>
          <a:ext cx="45763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457635" y="32607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D762C-96AC-4DFB-94AB-84CFE0DA7385}">
      <dsp:nvSpPr>
        <dsp:cNvPr id="0" name=""/>
        <dsp:cNvSpPr/>
      </dsp:nvSpPr>
      <dsp:spPr>
        <a:xfrm>
          <a:off x="1241709" y="2230374"/>
          <a:ext cx="509232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509232" y="32607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89D9C-842B-4B95-91D8-8F70F54EBE40}">
      <dsp:nvSpPr>
        <dsp:cNvPr id="0" name=""/>
        <dsp:cNvSpPr/>
      </dsp:nvSpPr>
      <dsp:spPr>
        <a:xfrm rot="19036746">
          <a:off x="1180996" y="1603335"/>
          <a:ext cx="45763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457635" y="32607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BD3B7-5730-41AD-8C20-5C836C28CA5B}">
      <dsp:nvSpPr>
        <dsp:cNvPr id="0" name=""/>
        <dsp:cNvSpPr/>
      </dsp:nvSpPr>
      <dsp:spPr>
        <a:xfrm>
          <a:off x="919" y="1533105"/>
          <a:ext cx="1459752" cy="145975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06DE3-65F4-4874-B9FB-D6D8D3957D9D}">
      <dsp:nvSpPr>
        <dsp:cNvPr id="0" name=""/>
        <dsp:cNvSpPr/>
      </dsp:nvSpPr>
      <dsp:spPr>
        <a:xfrm>
          <a:off x="1461723" y="745679"/>
          <a:ext cx="875851" cy="87585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按照商品业态分类</a:t>
          </a:r>
          <a:endParaRPr lang="zh-CN" sz="1300" kern="1200" dirty="0"/>
        </a:p>
      </dsp:txBody>
      <dsp:txXfrm>
        <a:off x="1589988" y="873944"/>
        <a:ext cx="619321" cy="619321"/>
      </dsp:txXfrm>
    </dsp:sp>
    <dsp:sp modelId="{06D86406-5F56-4D46-9D36-B45CC2FB37A6}">
      <dsp:nvSpPr>
        <dsp:cNvPr id="0" name=""/>
        <dsp:cNvSpPr/>
      </dsp:nvSpPr>
      <dsp:spPr>
        <a:xfrm>
          <a:off x="1750941" y="1825055"/>
          <a:ext cx="875851" cy="87585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按照发货类型分类</a:t>
          </a:r>
          <a:endParaRPr lang="zh-CN" sz="1300" kern="1200" dirty="0"/>
        </a:p>
      </dsp:txBody>
      <dsp:txXfrm>
        <a:off x="1879206" y="1953320"/>
        <a:ext cx="619321" cy="619321"/>
      </dsp:txXfrm>
    </dsp:sp>
    <dsp:sp modelId="{DF054D83-705B-4596-A8D7-F84C462EFF81}">
      <dsp:nvSpPr>
        <dsp:cNvPr id="0" name=""/>
        <dsp:cNvSpPr/>
      </dsp:nvSpPr>
      <dsp:spPr>
        <a:xfrm>
          <a:off x="1461723" y="2904432"/>
          <a:ext cx="875851" cy="87585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按照商品类别分类</a:t>
          </a:r>
          <a:endParaRPr lang="zh-CN" sz="1300" kern="1200" dirty="0"/>
        </a:p>
      </dsp:txBody>
      <dsp:txXfrm>
        <a:off x="1589988" y="3032697"/>
        <a:ext cx="619321" cy="6193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B04DF-C606-40D8-AE45-800F042B9294}">
      <dsp:nvSpPr>
        <dsp:cNvPr id="0" name=""/>
        <dsp:cNvSpPr/>
      </dsp:nvSpPr>
      <dsp:spPr>
        <a:xfrm rot="3674304">
          <a:off x="824099" y="3078439"/>
          <a:ext cx="758441" cy="65830"/>
        </a:xfrm>
        <a:custGeom>
          <a:avLst/>
          <a:gdLst/>
          <a:ahLst/>
          <a:cxnLst/>
          <a:rect l="0" t="0" r="0" b="0"/>
          <a:pathLst>
            <a:path>
              <a:moveTo>
                <a:pt x="0" y="32915"/>
              </a:moveTo>
              <a:lnTo>
                <a:pt x="758441" y="32915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D8EB5-8062-487A-B2D1-CE6511BB182A}">
      <dsp:nvSpPr>
        <dsp:cNvPr id="0" name=""/>
        <dsp:cNvSpPr/>
      </dsp:nvSpPr>
      <dsp:spPr>
        <a:xfrm rot="1308287">
          <a:off x="1234008" y="2538191"/>
          <a:ext cx="547670" cy="65830"/>
        </a:xfrm>
        <a:custGeom>
          <a:avLst/>
          <a:gdLst/>
          <a:ahLst/>
          <a:cxnLst/>
          <a:rect l="0" t="0" r="0" b="0"/>
          <a:pathLst>
            <a:path>
              <a:moveTo>
                <a:pt x="0" y="32915"/>
              </a:moveTo>
              <a:lnTo>
                <a:pt x="547670" y="32915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0EFF9-3708-4A71-A56B-51E4955F0B11}">
      <dsp:nvSpPr>
        <dsp:cNvPr id="0" name=""/>
        <dsp:cNvSpPr/>
      </dsp:nvSpPr>
      <dsp:spPr>
        <a:xfrm rot="20291713">
          <a:off x="1234008" y="1921941"/>
          <a:ext cx="547670" cy="65830"/>
        </a:xfrm>
        <a:custGeom>
          <a:avLst/>
          <a:gdLst/>
          <a:ahLst/>
          <a:cxnLst/>
          <a:rect l="0" t="0" r="0" b="0"/>
          <a:pathLst>
            <a:path>
              <a:moveTo>
                <a:pt x="0" y="32915"/>
              </a:moveTo>
              <a:lnTo>
                <a:pt x="547670" y="32915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DB4B0-B8D0-4471-9FED-28A5FAA1C11D}">
      <dsp:nvSpPr>
        <dsp:cNvPr id="0" name=""/>
        <dsp:cNvSpPr/>
      </dsp:nvSpPr>
      <dsp:spPr>
        <a:xfrm rot="17925696">
          <a:off x="824099" y="1381693"/>
          <a:ext cx="758441" cy="65830"/>
        </a:xfrm>
        <a:custGeom>
          <a:avLst/>
          <a:gdLst/>
          <a:ahLst/>
          <a:cxnLst/>
          <a:rect l="0" t="0" r="0" b="0"/>
          <a:pathLst>
            <a:path>
              <a:moveTo>
                <a:pt x="0" y="32915"/>
              </a:moveTo>
              <a:lnTo>
                <a:pt x="758441" y="32915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F36ED-7A11-44D0-BB69-98B31E184C70}">
      <dsp:nvSpPr>
        <dsp:cNvPr id="0" name=""/>
        <dsp:cNvSpPr/>
      </dsp:nvSpPr>
      <dsp:spPr>
        <a:xfrm>
          <a:off x="611" y="1525929"/>
          <a:ext cx="1474104" cy="147410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DB87E-79DA-40ED-B3F6-63BB21965268}">
      <dsp:nvSpPr>
        <dsp:cNvPr id="0" name=""/>
        <dsp:cNvSpPr/>
      </dsp:nvSpPr>
      <dsp:spPr>
        <a:xfrm>
          <a:off x="1156343" y="252268"/>
          <a:ext cx="884462" cy="88446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一级类目</a:t>
          </a:r>
          <a:endParaRPr lang="zh-CN" sz="2000" kern="1200"/>
        </a:p>
      </dsp:txBody>
      <dsp:txXfrm>
        <a:off x="1285869" y="381794"/>
        <a:ext cx="625410" cy="625410"/>
      </dsp:txXfrm>
    </dsp:sp>
    <dsp:sp modelId="{F4534152-5B70-441C-B794-FEBFC54BA582}">
      <dsp:nvSpPr>
        <dsp:cNvPr id="0" name=""/>
        <dsp:cNvSpPr/>
      </dsp:nvSpPr>
      <dsp:spPr>
        <a:xfrm>
          <a:off x="1730448" y="1246645"/>
          <a:ext cx="884462" cy="88446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二级类目</a:t>
          </a:r>
          <a:endParaRPr lang="zh-CN" sz="2000" kern="1200"/>
        </a:p>
      </dsp:txBody>
      <dsp:txXfrm>
        <a:off x="1859974" y="1376171"/>
        <a:ext cx="625410" cy="625410"/>
      </dsp:txXfrm>
    </dsp:sp>
    <dsp:sp modelId="{7151E8FB-8F88-4B5F-A04F-A5B5030CC76E}">
      <dsp:nvSpPr>
        <dsp:cNvPr id="0" name=""/>
        <dsp:cNvSpPr/>
      </dsp:nvSpPr>
      <dsp:spPr>
        <a:xfrm>
          <a:off x="1730448" y="2394854"/>
          <a:ext cx="884462" cy="88446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三级类目</a:t>
          </a:r>
          <a:endParaRPr lang="zh-CN" sz="2000" kern="1200" dirty="0"/>
        </a:p>
      </dsp:txBody>
      <dsp:txXfrm>
        <a:off x="1859974" y="2524380"/>
        <a:ext cx="625410" cy="625410"/>
      </dsp:txXfrm>
    </dsp:sp>
    <dsp:sp modelId="{CDE4BFCE-1C86-45B3-8B8F-1760971AD795}">
      <dsp:nvSpPr>
        <dsp:cNvPr id="0" name=""/>
        <dsp:cNvSpPr/>
      </dsp:nvSpPr>
      <dsp:spPr>
        <a:xfrm>
          <a:off x="1156343" y="3389231"/>
          <a:ext cx="884462" cy="88446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商品品牌</a:t>
          </a:r>
          <a:endParaRPr lang="zh-CN" sz="2000" kern="1200" dirty="0"/>
        </a:p>
      </dsp:txBody>
      <dsp:txXfrm>
        <a:off x="1285869" y="3518757"/>
        <a:ext cx="625410" cy="625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565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7" y="2"/>
            <a:ext cx="2919565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48C080EA-2081-480C-BC45-A46692FA63F7}" type="datetime1">
              <a:rPr lang="en-US"/>
              <a:pPr>
                <a:defRPr/>
              </a:pPr>
              <a:t>7/14/2015</a:t>
            </a:fld>
            <a:endParaRPr lang="en-US" dirty="0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0869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7" y="9370869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2F00DB4D-7C34-4502-9F6F-FDD672DAC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5558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" y="4810007"/>
            <a:ext cx="6982731" cy="244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6600"/>
            <a:ext cx="4910137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6" name="Rectangle 4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887197" y="4667289"/>
            <a:ext cx="4961372" cy="442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4" rIns="93045" bIns="46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dirty="0" smtClean="0"/>
              <a:t>                                </a:t>
            </a:r>
          </a:p>
          <a:p>
            <a:pPr lvl="1"/>
            <a:r>
              <a:rPr lang="en-GB" altLang="zh-CN" noProof="0" dirty="0" smtClean="0"/>
              <a:t>            </a:t>
            </a:r>
          </a:p>
          <a:p>
            <a:pPr lvl="2"/>
            <a:r>
              <a:rPr lang="en-GB" altLang="zh-CN" noProof="0" dirty="0" smtClean="0"/>
              <a:t>           </a:t>
            </a:r>
          </a:p>
          <a:p>
            <a:pPr lvl="3"/>
            <a:r>
              <a:rPr lang="en-GB" altLang="zh-CN" noProof="0" dirty="0" smtClean="0"/>
              <a:t>            </a:t>
            </a:r>
          </a:p>
          <a:p>
            <a:pPr lvl="4"/>
            <a:r>
              <a:rPr lang="en-GB" altLang="zh-CN" noProof="0" dirty="0" smtClean="0"/>
              <a:t>         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7659" y="9334578"/>
            <a:ext cx="2888104" cy="48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4" rIns="93045" bIns="46524" numCol="1" anchor="b" anchorCtr="0" compatLnSpc="1">
            <a:prstTxWarp prst="textNoShape">
              <a:avLst/>
            </a:prstTxWarp>
          </a:bodyPr>
          <a:lstStyle>
            <a:lvl1pPr algn="r" defTabSz="923391" eaLnBrk="0" hangingPunct="0">
              <a:defRPr sz="1000">
                <a:latin typeface="FuturaA Bk BT" pitchFamily="34" charset="0"/>
                <a:ea typeface="+mn-ea"/>
              </a:defRPr>
            </a:lvl1pPr>
          </a:lstStyle>
          <a:p>
            <a:pPr>
              <a:defRPr/>
            </a:pPr>
            <a:fld id="{2F8E245F-87B2-41CB-9595-4BDBAF637EFA}" type="slidenum">
              <a:rPr lang="en-US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="" xmlns:p14="http://schemas.microsoft.com/office/powerpoint/2010/main" val="161329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7475" indent="-11747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342900" indent="-11112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5715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8001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0287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26365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506FF-91EA-4062-8D09-A85A79A77AC7}" type="slidenum">
              <a:rPr lang="en-US" altLang="zh-CN"/>
              <a:pPr>
                <a:defRPr/>
              </a:pPr>
              <a:t>22</a:t>
            </a:fld>
            <a:endParaRPr lang="en-GB" altLang="zh-CN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3764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506FF-91EA-4062-8D09-A85A79A77AC7}" type="slidenum">
              <a:rPr lang="en-US" altLang="zh-CN"/>
              <a:pPr>
                <a:defRPr/>
              </a:pPr>
              <a:t>23</a:t>
            </a:fld>
            <a:endParaRPr lang="en-GB" altLang="zh-CN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106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5" name="Rectangle 9"/>
          <p:cNvSpPr>
            <a:spLocks noChangeAspect="1" noChangeArrowheads="1"/>
          </p:cNvSpPr>
          <p:nvPr/>
        </p:nvSpPr>
        <p:spPr bwMode="auto">
          <a:xfrm>
            <a:off x="0" y="2228850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pic>
        <p:nvPicPr>
          <p:cNvPr id="6" name="Picture 11" descr="poi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144963"/>
            <a:ext cx="8328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832" y="4935538"/>
            <a:ext cx="8323890" cy="825500"/>
          </a:xfrm>
        </p:spPr>
        <p:txBody>
          <a:bodyPr wrap="none"/>
          <a:lstStyle>
            <a:lvl1pPr algn="ctr">
              <a:buFont typeface="Futura Md BT" pitchFamily="34" charset="0"/>
              <a:buNone/>
              <a:defRPr sz="1400" b="1"/>
            </a:lvl1pPr>
          </a:lstStyle>
          <a:p>
            <a:r>
              <a:rPr lang="zh-CN" altLang="en-GB" dirty="0"/>
              <a:t>点击编辑母板副标题版式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22275" y="2463800"/>
            <a:ext cx="8335004" cy="1470025"/>
          </a:xfrm>
        </p:spPr>
        <p:txBody>
          <a:bodyPr anchor="t"/>
          <a:lstStyle>
            <a:lvl1pPr algn="ctr">
              <a:lnSpc>
                <a:spcPts val="3800"/>
              </a:lnSpc>
              <a:spcAft>
                <a:spcPts val="1200"/>
              </a:spcAft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GB" dirty="0"/>
              <a:t>点击编辑母版版式</a:t>
            </a:r>
          </a:p>
        </p:txBody>
      </p:sp>
    </p:spTree>
    <p:extLst>
      <p:ext uri="{BB962C8B-B14F-4D97-AF65-F5344CB8AC3E}">
        <p14:creationId xmlns="" xmlns:p14="http://schemas.microsoft.com/office/powerpoint/2010/main" val="177235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729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98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4302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476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047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165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1008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9088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6386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83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/>
            </a:lvl2pPr>
            <a:lvl4pPr>
              <a:defRPr>
                <a:latin typeface="+mn-ea"/>
                <a:ea typeface="+mn-ea"/>
              </a:defRPr>
            </a:lvl4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173569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2247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5833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1454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3356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7194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4351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7027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3789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2894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2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6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zh-CN" altLang="en-US" sz="1600" dirty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Fourth level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071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7834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2388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3661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82682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6680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0335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6451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215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129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083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84544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195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59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9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115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点击编辑母版标题版式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点击编辑母版内容版式</a:t>
            </a:r>
          </a:p>
          <a:p>
            <a:pPr lvl="1"/>
            <a:r>
              <a:rPr lang="zh-CN" altLang="en-GB" smtClean="0"/>
              <a:t>第二行</a:t>
            </a:r>
          </a:p>
          <a:p>
            <a:pPr lvl="3"/>
            <a:r>
              <a:rPr lang="zh-CN" altLang="en-GB" smtClean="0"/>
              <a:t>第</a:t>
            </a:r>
            <a:r>
              <a:rPr lang="zh-CN" altLang="en-US" smtClean="0"/>
              <a:t>三</a:t>
            </a:r>
            <a:r>
              <a:rPr lang="zh-CN" altLang="en-GB" smtClean="0"/>
              <a:t>行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3133725" y="6510152"/>
            <a:ext cx="2876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200" b="1" i="0" baseline="0" dirty="0" smtClean="0">
                <a:solidFill>
                  <a:schemeClr val="accent2">
                    <a:lumMod val="50000"/>
                  </a:schemeClr>
                </a:solidFill>
                <a:ea typeface="黑体" pitchFamily="49" charset="-122"/>
              </a:rPr>
              <a:t>http://athena.cloudate.net</a:t>
            </a:r>
            <a:endParaRPr lang="zh-CN" altLang="en-GB" sz="1200" b="1" i="0" baseline="0" dirty="0">
              <a:solidFill>
                <a:schemeClr val="accent2">
                  <a:lumMod val="50000"/>
                </a:schemeClr>
              </a:solidFill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68" r:id="rId2"/>
    <p:sldLayoutId id="2147484769" r:id="rId3"/>
    <p:sldLayoutId id="2147484770" r:id="rId4"/>
    <p:sldLayoutId id="2147484771" r:id="rId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微软雅黑" pitchFamily="34" charset="-122"/>
          <a:ea typeface="微软雅黑" pitchFamily="34" charset="-122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微软雅黑" pitchFamily="34" charset="-122"/>
          <a:ea typeface="微软雅黑" pitchFamily="34" charset="-122"/>
          <a:cs typeface="Arial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微软雅黑" pitchFamily="34" charset="-122"/>
          <a:cs typeface="Arial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微软雅黑" pitchFamily="34" charset="-122"/>
          <a:ea typeface="微软雅黑" pitchFamily="34" charset="-122"/>
          <a:cs typeface="Arial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5pPr>
      <a:lvl6pPr marL="25034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6pPr>
      <a:lvl7pPr marL="29606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7pPr>
      <a:lvl8pPr marL="34178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8pPr>
      <a:lvl9pPr marL="38750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10BC-4834-46F9-9CB4-286DAC23C842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11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C6-C363-45C4-A271-68F1BEBC1C26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95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0" r:id="rId1"/>
    <p:sldLayoutId id="2147484801" r:id="rId2"/>
    <p:sldLayoutId id="2147484802" r:id="rId3"/>
    <p:sldLayoutId id="2147484803" r:id="rId4"/>
    <p:sldLayoutId id="2147484804" r:id="rId5"/>
    <p:sldLayoutId id="2147484805" r:id="rId6"/>
    <p:sldLayoutId id="2147484806" r:id="rId7"/>
    <p:sldLayoutId id="2147484807" r:id="rId8"/>
    <p:sldLayoutId id="2147484808" r:id="rId9"/>
    <p:sldLayoutId id="2147484809" r:id="rId10"/>
    <p:sldLayoutId id="214748481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FBAF-30C0-4E53-B7DB-9D84C9EDC8F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6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9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microsoft.com/office/2007/relationships/diagramDrawing" Target="../diagrams/drawing8.xml"/><Relationship Id="rId4" Type="http://schemas.openxmlformats.org/officeDocument/2006/relationships/diagramQuickStyle" Target="../diagrams/quickStyle8.xml"/><Relationship Id="rId9" Type="http://schemas.openxmlformats.org/officeDocument/2006/relationships/diagramColors" Target="../diagrams/colors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10.77.144.192:11824/develop/document.git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564904"/>
            <a:ext cx="8482013" cy="1440159"/>
          </a:xfrm>
        </p:spPr>
        <p:txBody>
          <a:bodyPr anchor="ctr"/>
          <a:lstStyle/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zh-CN" altLang="en-US" sz="4400" dirty="0" smtClean="0"/>
              <a:t>云时代网</a:t>
            </a:r>
            <a:r>
              <a:rPr lang="en-US" altLang="zh-CN" sz="4400" dirty="0" smtClean="0"/>
              <a:t>Restful</a:t>
            </a:r>
            <a:r>
              <a:rPr lang="zh-CN" altLang="en-US" sz="4400" dirty="0" smtClean="0"/>
              <a:t>服务框架</a:t>
            </a:r>
            <a:r>
              <a:rPr lang="en-US" altLang="zh-CN" sz="4400" dirty="0" smtClean="0"/>
              <a:t>(Athena)</a:t>
            </a:r>
            <a:endParaRPr lang="en-GB" altLang="zh-CN" sz="4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5602" y="357166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ubtitle 1"/>
          <p:cNvSpPr txBox="1">
            <a:spLocks/>
          </p:cNvSpPr>
          <p:nvPr/>
        </p:nvSpPr>
        <p:spPr bwMode="auto">
          <a:xfrm>
            <a:off x="5749300" y="857232"/>
            <a:ext cx="3394700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Futura Md BT" pitchFamily="34" charset="0"/>
              <a:buNone/>
              <a:tabLst>
                <a:tab pos="3946525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http://vesta.cloudate.net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 bwMode="auto">
          <a:xfrm>
            <a:off x="427832" y="5295578"/>
            <a:ext cx="8323890" cy="91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Futura Md BT" pitchFamily="34" charset="0"/>
              <a:buNone/>
              <a:tabLst>
                <a:tab pos="3946525" algn="l"/>
              </a:tabLst>
              <a:defRPr/>
            </a:pP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罗伯特 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2015-6-3  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Futura Md BT" pitchFamily="34" charset="0"/>
              <a:buNone/>
              <a:tabLst>
                <a:tab pos="3946525" algn="l"/>
              </a:tabLst>
              <a:defRPr/>
            </a:pP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微信：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13436881186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架构优化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统一的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配置以及优化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统一的容器相关配置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线程池配置和</a:t>
            </a:r>
            <a:r>
              <a:rPr lang="en-US" altLang="zh-CN" sz="2000" dirty="0" smtClean="0"/>
              <a:t>NIO</a:t>
            </a:r>
            <a:r>
              <a:rPr lang="zh-CN" altLang="en-US" sz="2000" dirty="0" smtClean="0"/>
              <a:t>的配置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统一的异常代码处理以及</a:t>
            </a:r>
            <a:r>
              <a:rPr lang="en-US" altLang="zh-CN" sz="2000" dirty="0" smtClean="0"/>
              <a:t>REST</a:t>
            </a:r>
            <a:r>
              <a:rPr lang="zh-CN" altLang="en-US" sz="2000" dirty="0" smtClean="0"/>
              <a:t>返回码的处理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统一的</a:t>
            </a:r>
            <a:r>
              <a:rPr lang="en-US" altLang="zh-CN" sz="2000" dirty="0" smtClean="0"/>
              <a:t>RESTFUL</a:t>
            </a:r>
            <a:r>
              <a:rPr lang="zh-CN" altLang="en-US" sz="2000" dirty="0" smtClean="0"/>
              <a:t>服务中复杂规范的支持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统一的服务器和服务状态管理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架构层压测保驾护航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55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2.1 </a:t>
            </a:r>
            <a:r>
              <a:rPr lang="zh-CN" altLang="en-US" dirty="0" smtClean="0"/>
              <a:t>统一的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配置以及优化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481929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70920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统一的容器相关配置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线程池配置和</a:t>
            </a:r>
            <a:r>
              <a:rPr lang="en-US" altLang="zh-CN" dirty="0" smtClean="0"/>
              <a:t>NIO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59801392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80140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2.3 </a:t>
            </a:r>
            <a:r>
              <a:rPr lang="zh-CN" altLang="en-US" dirty="0" smtClean="0"/>
              <a:t>统一的异常代码处理以及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返回码的处理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5982205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843142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统一的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服务中复杂规范的支持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11270958"/>
              </p:ext>
            </p:extLst>
          </p:nvPr>
        </p:nvGraphicFramePr>
        <p:xfrm>
          <a:off x="482600" y="1052736"/>
          <a:ext cx="821213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4744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统一的服务器和服务状态管理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452128945"/>
              </p:ext>
            </p:extLst>
          </p:nvPr>
        </p:nvGraphicFramePr>
        <p:xfrm>
          <a:off x="482600" y="1181100"/>
          <a:ext cx="40290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372178854"/>
              </p:ext>
            </p:extLst>
          </p:nvPr>
        </p:nvGraphicFramePr>
        <p:xfrm>
          <a:off x="4664075" y="1181100"/>
          <a:ext cx="40306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401454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架构层压测保驾护航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6" y="2214554"/>
          <a:ext cx="6491948" cy="2400315"/>
        </p:xfrm>
        <a:graphic>
          <a:graphicData uri="http://schemas.openxmlformats.org/drawingml/2006/table">
            <a:tbl>
              <a:tblPr/>
              <a:tblGrid>
                <a:gridCol w="3245974"/>
                <a:gridCol w="3245974"/>
              </a:tblGrid>
              <a:tr h="480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样例服务接口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QPS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480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开启日志的</a:t>
                      </a: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Echo</a:t>
                      </a: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服务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8000+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关闭日志的</a:t>
                      </a: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Echo</a:t>
                      </a: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服务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20000+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数据库更新的服务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700+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数据库查询的服务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1000+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发布优化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项目属性分层管理以及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库中管理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简化运维的工作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使用轻量级的嵌入式容器，</a:t>
            </a:r>
            <a:r>
              <a:rPr lang="en-US" altLang="zh-CN" sz="2000" dirty="0" smtClean="0"/>
              <a:t>Jetty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简单互转，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https</a:t>
            </a:r>
            <a:r>
              <a:rPr lang="zh-CN" altLang="en-US" sz="2000" dirty="0" smtClean="0"/>
              <a:t>协议的互转，环境只需预装</a:t>
            </a:r>
            <a:r>
              <a:rPr lang="en-US" altLang="zh-CN" sz="2000" dirty="0" smtClean="0"/>
              <a:t>JVM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职责分离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合理分配业务开发人员，框架开发人员和</a:t>
            </a:r>
            <a:r>
              <a:rPr lang="en-US" altLang="zh-CN" sz="2000" dirty="0" smtClean="0"/>
              <a:t>CI</a:t>
            </a:r>
            <a:r>
              <a:rPr lang="zh-CN" altLang="en-US" sz="2000" dirty="0" smtClean="0"/>
              <a:t>集成人员的职责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6755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项目属性分层管理以及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库中管理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26885694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82795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简化运维的工作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使用轻量级的嵌入式容器</a:t>
            </a:r>
            <a:endParaRPr lang="zh-CN" altLang="en-US" dirty="0"/>
          </a:p>
        </p:txBody>
      </p:sp>
      <p:pic>
        <p:nvPicPr>
          <p:cNvPr id="6" name="图片 5" descr="C:\Users\robert\Desktop\内嵌HTTP服务器的互相转换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7235" y="1786890"/>
            <a:ext cx="2589530" cy="32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2795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万达电商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服务框架</a:t>
            </a:r>
            <a:r>
              <a:rPr lang="en-US" altLang="zh-CN" dirty="0" smtClean="0"/>
              <a:t>(Athena)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43422813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314140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职责分离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合理分配业务开发人员，框架开发人员和</a:t>
            </a:r>
            <a:r>
              <a:rPr lang="en-US" altLang="zh-CN" dirty="0" smtClean="0"/>
              <a:t>CI</a:t>
            </a:r>
            <a:r>
              <a:rPr lang="zh-CN" altLang="en-US" dirty="0" smtClean="0"/>
              <a:t>集成人员的职责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481929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70920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丰富的文档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架构文档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压测报告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开发计划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构建新服务向导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移植老服务向导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55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4.* </a:t>
            </a:r>
            <a:r>
              <a:rPr lang="zh-CN" altLang="en-US" dirty="0" smtClean="0"/>
              <a:t>文档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161366" cy="4525963"/>
          </a:xfrm>
        </p:spPr>
        <p:txBody>
          <a:bodyPr/>
          <a:lstStyle/>
          <a:p>
            <a:endParaRPr lang="en-US" altLang="zh-CN" sz="2400" b="1" dirty="0" smtClean="0"/>
          </a:p>
          <a:p>
            <a:pPr>
              <a:buNone/>
            </a:pPr>
            <a:endParaRPr lang="en-US" altLang="zh-CN" sz="2000" b="1" dirty="0" smtClean="0"/>
          </a:p>
          <a:p>
            <a:r>
              <a:rPr lang="zh-CN" altLang="en-US" sz="2000" b="1" dirty="0" smtClean="0"/>
              <a:t>地址：</a:t>
            </a:r>
            <a:r>
              <a:rPr lang="en-US" altLang="zh-CN" sz="2000" b="1" dirty="0" smtClean="0">
                <a:hlinkClick r:id="rId2"/>
              </a:rPr>
              <a:t> http://10.77.144.192:11824/develop/document.git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zh-CN" altLang="en-US" sz="2000" b="1" dirty="0" smtClean="0"/>
              <a:t>目录：框架文档</a:t>
            </a:r>
            <a:r>
              <a:rPr lang="en-US" altLang="zh-CN" sz="2000" b="1" dirty="0" smtClean="0"/>
              <a:t>/Restful</a:t>
            </a:r>
            <a:r>
              <a:rPr lang="zh-CN" altLang="en-US" sz="2000" b="1" dirty="0" smtClean="0"/>
              <a:t>服务框架</a:t>
            </a:r>
            <a:r>
              <a:rPr lang="en-US" altLang="zh-CN" sz="2000" b="1" dirty="0" smtClean="0"/>
              <a:t>(Athena)</a:t>
            </a: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55600" y="6526213"/>
            <a:ext cx="3192463" cy="207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fld id="{E6D60084-9ECF-4120-9FED-EA56789002C7}" type="slidenum">
              <a:rPr lang="en-US" altLang="zh-CN" sz="800" smtClean="0">
                <a:latin typeface="微软雅黑" pitchFamily="34" charset="-122"/>
                <a:ea typeface="微软雅黑" pitchFamily="34" charset="-122"/>
              </a:rPr>
              <a:pPr/>
              <a:t>22</a:t>
            </a:fld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 | 2010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sz="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7209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zh-CN" sz="4400" b="1" dirty="0">
                <a:solidFill>
                  <a:schemeClr val="bg1"/>
                </a:solidFill>
              </a:rPr>
              <a:t>www.alcatel-lucent.com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23557" name="Picture 4" descr="dots-e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110038"/>
            <a:ext cx="68405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spect="1" noChangeArrowheads="1"/>
          </p:cNvSpPr>
          <p:nvPr/>
        </p:nvSpPr>
        <p:spPr bwMode="auto">
          <a:xfrm>
            <a:off x="3175" y="2005013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63688" y="2780928"/>
            <a:ext cx="5616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fr-FR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4643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55600" y="6526213"/>
            <a:ext cx="3192463" cy="207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fld id="{E6D60084-9ECF-4120-9FED-EA56789002C7}" type="slidenum">
              <a:rPr lang="en-US" altLang="zh-CN" sz="800" smtClean="0">
                <a:latin typeface="微软雅黑" pitchFamily="34" charset="-122"/>
                <a:ea typeface="微软雅黑" pitchFamily="34" charset="-122"/>
              </a:rPr>
              <a:pPr/>
              <a:t>23</a:t>
            </a:fld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 | 2010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sz="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7209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zh-CN" sz="4400" b="1" dirty="0">
                <a:solidFill>
                  <a:schemeClr val="bg1"/>
                </a:solidFill>
              </a:rPr>
              <a:t>www.alcatel-lucent.com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23557" name="Picture 4" descr="dots-e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110038"/>
            <a:ext cx="68405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spect="1" noChangeArrowheads="1"/>
          </p:cNvSpPr>
          <p:nvPr/>
        </p:nvSpPr>
        <p:spPr bwMode="auto">
          <a:xfrm>
            <a:off x="3175" y="2005013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63688" y="2383720"/>
            <a:ext cx="56166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完毕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Q/A</a:t>
            </a:r>
            <a:endParaRPr lang="fr-FR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2871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简单易用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与</a:t>
            </a:r>
            <a:r>
              <a:rPr lang="en-US" altLang="zh-CN" sz="2000" dirty="0" smtClean="0"/>
              <a:t>Spring Web MVC</a:t>
            </a:r>
            <a:r>
              <a:rPr lang="zh-CN" altLang="en-US" sz="2000" dirty="0" smtClean="0"/>
              <a:t>无缝集成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无任何容器代码侵入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一步配置本地调试环境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集成</a:t>
            </a:r>
            <a:r>
              <a:rPr lang="en-US" altLang="zh-CN" sz="2000" dirty="0" smtClean="0"/>
              <a:t>CI</a:t>
            </a:r>
            <a:r>
              <a:rPr lang="zh-CN" altLang="en-US" sz="2000" dirty="0" smtClean="0"/>
              <a:t>一键发布到</a:t>
            </a:r>
            <a:r>
              <a:rPr lang="en-US" altLang="zh-CN" sz="2000" dirty="0" smtClean="0"/>
              <a:t>DCMD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新服务项目的一键生成 </a:t>
            </a:r>
            <a:r>
              <a:rPr lang="en-US" altLang="zh-CN" sz="2000" dirty="0" smtClean="0"/>
              <a:t>- Athena Rest Wizard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简单几步完成老服务的移植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55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无缝集成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08841399"/>
              </p:ext>
            </p:extLst>
          </p:nvPr>
        </p:nvGraphicFramePr>
        <p:xfrm>
          <a:off x="428596" y="1000108"/>
          <a:ext cx="8447118" cy="5176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88599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1.2 </a:t>
            </a:r>
            <a:r>
              <a:rPr lang="zh-CN" altLang="en-US" dirty="0" smtClean="0"/>
              <a:t>无任何容器代码侵入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1183424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879121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一步配置本地调试环境</a:t>
            </a:r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4845" y="1185927"/>
            <a:ext cx="5274310" cy="448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1454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CI</a:t>
            </a:r>
            <a:r>
              <a:rPr lang="zh-CN" altLang="en-US" dirty="0" smtClean="0"/>
              <a:t>一键发布到</a:t>
            </a:r>
            <a:r>
              <a:rPr lang="en-US" altLang="zh-CN" dirty="0" smtClean="0"/>
              <a:t>DCMD</a:t>
            </a:r>
            <a:endParaRPr lang="zh-CN" altLang="en-US" dirty="0"/>
          </a:p>
        </p:txBody>
      </p:sp>
      <p:pic>
        <p:nvPicPr>
          <p:cNvPr id="4" name="图片 3" descr="C:\Users\robert\Desktop\发布构建流程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575" y="1214422"/>
            <a:ext cx="499587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1454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新服务项目的一键生成 </a:t>
            </a:r>
            <a:r>
              <a:rPr lang="en-US" altLang="zh-CN" dirty="0" smtClean="0"/>
              <a:t>- Athena Rest Wizard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2295525"/>
            <a:ext cx="49149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1454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简单几步完成老服务的移植</a:t>
            </a:r>
            <a:endParaRPr lang="zh-CN" altLang="en-US" dirty="0"/>
          </a:p>
        </p:txBody>
      </p:sp>
      <p:pic>
        <p:nvPicPr>
          <p:cNvPr id="4" name="图片 3" descr="C:\Users\robert\Desktop\Spring环境的加载流程图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952" y="1099185"/>
            <a:ext cx="4316095" cy="465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1454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LU_template_innovation_yellow3">
  <a:themeElements>
    <a:clrScheme name="Custom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5AA0BE"/>
        </a:solidFill>
        <a:ln w="19050" cap="flat" cmpd="sng" algn="ctr">
          <a:noFill/>
          <a:prstDash val="dash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defRPr sz="2000" b="1"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noFill/>
        <a:ln w="19050" cap="flat" cmpd="sng" algn="ctr">
          <a:solidFill>
            <a:srgbClr val="5AA0BE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 algn="l">
          <a:lnSpc>
            <a:spcPct val="150000"/>
          </a:lnSpc>
          <a:defRPr sz="1800" b="1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44447</TotalTime>
  <Pages>0</Pages>
  <Words>679</Words>
  <Characters>0</Characters>
  <Application>Microsoft Office PowerPoint</Application>
  <DocSecurity>0</DocSecurity>
  <PresentationFormat>全屏显示(4:3)</PresentationFormat>
  <Lines>0</Lines>
  <Paragraphs>124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1_ALU_template_innovation_yellow3</vt:lpstr>
      <vt:lpstr>1_自定义设计方案</vt:lpstr>
      <vt:lpstr>2_自定义设计方案</vt:lpstr>
      <vt:lpstr>自定义设计方案</vt:lpstr>
      <vt:lpstr>云时代网Restful服务框架(Athena)</vt:lpstr>
      <vt:lpstr>万达电商Restful服务框架(Athena)</vt:lpstr>
      <vt:lpstr>1. 简单易用</vt:lpstr>
      <vt:lpstr>1.1 与Spring Web MVC无缝集成</vt:lpstr>
      <vt:lpstr>1.2 无任何容器代码侵入</vt:lpstr>
      <vt:lpstr>1.3 一步配置本地调试环境</vt:lpstr>
      <vt:lpstr>1.4 集成CI一键发布到DCMD</vt:lpstr>
      <vt:lpstr>1.5 新服务项目的一键生成 - Athena Rest Wizard</vt:lpstr>
      <vt:lpstr>1.6 简单几步完成老服务的移植</vt:lpstr>
      <vt:lpstr>2. 架构优化</vt:lpstr>
      <vt:lpstr>2.1 统一的GC配置以及优化</vt:lpstr>
      <vt:lpstr>2.2 统一的容器相关配置 - 线程池配置和NIO的配置</vt:lpstr>
      <vt:lpstr>2.3 统一的异常代码处理以及REST返回码的处理</vt:lpstr>
      <vt:lpstr>2.4 统一的RESTFUL服务中复杂规范的支持</vt:lpstr>
      <vt:lpstr>2.5 统一的服务器和服务状态管理</vt:lpstr>
      <vt:lpstr>2.6 架构层压测保驾护航</vt:lpstr>
      <vt:lpstr>3. 发布优化</vt:lpstr>
      <vt:lpstr>3.1 项目属性分层管理以及GIT库中管理</vt:lpstr>
      <vt:lpstr>3.2 简化运维的工作 - 使用轻量级的嵌入式容器</vt:lpstr>
      <vt:lpstr>3.3 职责分离 - 合理分配业务开发人员，框架开发人员和CI集成人员的职责</vt:lpstr>
      <vt:lpstr>4. 丰富的文档</vt:lpstr>
      <vt:lpstr>4.* 文档GIT地址</vt:lpstr>
      <vt:lpstr>幻灯片 22</vt:lpstr>
      <vt:lpstr>幻灯片 23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万达集团信息规划咨询项目</dc:title>
  <dc:creator>Administrator</dc:creator>
  <cp:lastModifiedBy>robert</cp:lastModifiedBy>
  <cp:revision>4676</cp:revision>
  <cp:lastPrinted>2011-10-14T01:53:26Z</cp:lastPrinted>
  <dcterms:created xsi:type="dcterms:W3CDTF">2007-08-21T18:59:09Z</dcterms:created>
  <dcterms:modified xsi:type="dcterms:W3CDTF">2015-07-14T01:36:17Z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