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4F2E-46F5-4939-990B-E96E5B1A2E7C}" type="datetimeFigureOut">
              <a:rPr kumimoji="1" lang="ja-JP" altLang="en-US" smtClean="0"/>
              <a:t>2021/11/27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EB19-AE9E-40C3-A586-D7AA10C11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42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4F2E-46F5-4939-990B-E96E5B1A2E7C}" type="datetimeFigureOut">
              <a:rPr kumimoji="1" lang="ja-JP" altLang="en-US" smtClean="0"/>
              <a:t>2021/11/27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EB19-AE9E-40C3-A586-D7AA10C11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04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4F2E-46F5-4939-990B-E96E5B1A2E7C}" type="datetimeFigureOut">
              <a:rPr kumimoji="1" lang="ja-JP" altLang="en-US" smtClean="0"/>
              <a:t>2021/11/27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EB19-AE9E-40C3-A586-D7AA10C11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47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4F2E-46F5-4939-990B-E96E5B1A2E7C}" type="datetimeFigureOut">
              <a:rPr kumimoji="1" lang="ja-JP" altLang="en-US" smtClean="0"/>
              <a:t>2021/11/27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EB19-AE9E-40C3-A586-D7AA10C11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32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4F2E-46F5-4939-990B-E96E5B1A2E7C}" type="datetimeFigureOut">
              <a:rPr kumimoji="1" lang="ja-JP" altLang="en-US" smtClean="0"/>
              <a:t>2021/11/27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EB19-AE9E-40C3-A586-D7AA10C11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71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4F2E-46F5-4939-990B-E96E5B1A2E7C}" type="datetimeFigureOut">
              <a:rPr kumimoji="1" lang="ja-JP" altLang="en-US" smtClean="0"/>
              <a:t>2021/11/27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EB19-AE9E-40C3-A586-D7AA10C11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61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4F2E-46F5-4939-990B-E96E5B1A2E7C}" type="datetimeFigureOut">
              <a:rPr kumimoji="1" lang="ja-JP" altLang="en-US" smtClean="0"/>
              <a:t>2021/11/27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EB19-AE9E-40C3-A586-D7AA10C11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96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4F2E-46F5-4939-990B-E96E5B1A2E7C}" type="datetimeFigureOut">
              <a:rPr kumimoji="1" lang="ja-JP" altLang="en-US" smtClean="0"/>
              <a:t>2021/11/27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EB19-AE9E-40C3-A586-D7AA10C11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83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4F2E-46F5-4939-990B-E96E5B1A2E7C}" type="datetimeFigureOut">
              <a:rPr kumimoji="1" lang="ja-JP" altLang="en-US" smtClean="0"/>
              <a:t>2021/11/27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EB19-AE9E-40C3-A586-D7AA10C11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28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4F2E-46F5-4939-990B-E96E5B1A2E7C}" type="datetimeFigureOut">
              <a:rPr kumimoji="1" lang="ja-JP" altLang="en-US" smtClean="0"/>
              <a:t>2021/11/27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EB19-AE9E-40C3-A586-D7AA10C11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05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4F2E-46F5-4939-990B-E96E5B1A2E7C}" type="datetimeFigureOut">
              <a:rPr kumimoji="1" lang="ja-JP" altLang="en-US" smtClean="0"/>
              <a:t>2021/11/27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EB19-AE9E-40C3-A586-D7AA10C11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60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B4F2E-46F5-4939-990B-E96E5B1A2E7C}" type="datetimeFigureOut">
              <a:rPr kumimoji="1" lang="ja-JP" altLang="en-US" smtClean="0"/>
              <a:t>2021/11/27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2EB19-AE9E-40C3-A586-D7AA10C11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24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-684584" y="0"/>
            <a:ext cx="9721080" cy="3573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-30602" y="1992254"/>
            <a:ext cx="1145849" cy="1173374"/>
          </a:xfrm>
          <a:prstGeom prst="ellips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-252536" y="1582226"/>
            <a:ext cx="1158407" cy="10272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 rot="20394275">
            <a:off x="5055361" y="673224"/>
            <a:ext cx="3888432" cy="266429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7" name="Picture 3" descr="C:\work\trials-create-react-app\echonet-kaden-emulator\public\aircondition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503" y="1338027"/>
            <a:ext cx="1165227" cy="57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work\trials-create-react-app\echonet-kaden-emulator\public\shutter_clo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356" y="1028093"/>
            <a:ext cx="885825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ブレーカーのスイッチ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577" y="1913918"/>
            <a:ext cx="1107604" cy="110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エコキュート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584" y="1913918"/>
            <a:ext cx="1016176" cy="110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2268844" y="1638892"/>
            <a:ext cx="2142702" cy="1015663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 altLang="ja-JP" sz="6000" b="1" dirty="0">
                <a:solidFill>
                  <a:srgbClr val="7030A0"/>
                </a:solidFill>
              </a:rPr>
              <a:t>MQTT</a:t>
            </a:r>
            <a:endParaRPr lang="ja-JP" altLang="en-US" sz="6000" b="1" dirty="0">
              <a:solidFill>
                <a:srgbClr val="7030A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303792" y="258652"/>
            <a:ext cx="33915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4400" b="1" dirty="0" smtClean="0">
                <a:solidFill>
                  <a:srgbClr val="0070C0"/>
                </a:solidFill>
              </a:rPr>
              <a:t>ECHONET Lite</a:t>
            </a:r>
            <a:endParaRPr lang="ja-JP" altLang="en-US" sz="4400" b="1" dirty="0">
              <a:solidFill>
                <a:srgbClr val="0070C0"/>
              </a:solidFill>
            </a:endParaRPr>
          </a:p>
        </p:txBody>
      </p:sp>
      <p:pic>
        <p:nvPicPr>
          <p:cNvPr id="1035" name="Picture 11" descr="Home Assistant (Hass.io)でホームオートメーション】1. Raspberry PiにHome Assistant導入 -  コモノポリタン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713526"/>
            <a:ext cx="1367415" cy="136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左右矢印 7"/>
          <p:cNvSpPr/>
          <p:nvPr/>
        </p:nvSpPr>
        <p:spPr>
          <a:xfrm>
            <a:off x="4427984" y="1916832"/>
            <a:ext cx="1224136" cy="5040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-531766" y="344194"/>
            <a:ext cx="2409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Smart Home apps</a:t>
            </a:r>
            <a:endParaRPr kumimoji="1" lang="ja-JP" altLang="en-US" sz="2400" dirty="0"/>
          </a:p>
        </p:txBody>
      </p:sp>
      <p:sp>
        <p:nvSpPr>
          <p:cNvPr id="23" name="左右矢印 22"/>
          <p:cNvSpPr/>
          <p:nvPr/>
        </p:nvSpPr>
        <p:spPr>
          <a:xfrm>
            <a:off x="971600" y="1916832"/>
            <a:ext cx="1224136" cy="5040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846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4226</TotalTime>
  <Words>6</Words>
  <Application>Microsoft Office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</dc:creator>
  <cp:lastModifiedBy>taka</cp:lastModifiedBy>
  <cp:revision>3</cp:revision>
  <dcterms:created xsi:type="dcterms:W3CDTF">2021-11-27T14:25:11Z</dcterms:created>
  <dcterms:modified xsi:type="dcterms:W3CDTF">2021-11-30T12:52:05Z</dcterms:modified>
</cp:coreProperties>
</file>