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16"/>
        <p:guide pos="38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link love</a:t>
            </a:r>
            <a:br>
              <a:rPr lang="en-US" altLang="zh-CN"/>
            </a:b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1686560" y="2421255"/>
            <a:ext cx="2057400" cy="123317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myself  </a:t>
            </a:r>
            <a:r>
              <a:rPr lang="en-US" altLang="zh-CN">
                <a:solidFill>
                  <a:srgbClr val="FF0000"/>
                </a:solidFill>
              </a:rPr>
              <a:t>lover</a:t>
            </a:r>
            <a:r>
              <a:rPr lang="en-US" altLang="zh-CN"/>
              <a:t>   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5" name="笑脸 4"/>
          <p:cNvSpPr/>
          <p:nvPr/>
        </p:nvSpPr>
        <p:spPr>
          <a:xfrm>
            <a:off x="165735" y="2745740"/>
            <a:ext cx="587375" cy="58610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2"/>
            <a:endCxn id="4" idx="0"/>
          </p:cNvCxnSpPr>
          <p:nvPr/>
        </p:nvCxnSpPr>
        <p:spPr>
          <a:xfrm>
            <a:off x="2205990" y="1697355"/>
            <a:ext cx="509270" cy="723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终止 10"/>
          <p:cNvSpPr/>
          <p:nvPr/>
        </p:nvSpPr>
        <p:spPr>
          <a:xfrm>
            <a:off x="448310" y="1090930"/>
            <a:ext cx="1238250" cy="60642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注册</a:t>
            </a:r>
            <a:endParaRPr lang="zh-CN" altLang="en-US"/>
          </a:p>
          <a:p>
            <a:pPr algn="ctr"/>
            <a:r>
              <a:rPr lang="zh-CN" altLang="en-US"/>
              <a:t>register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11" idx="2"/>
          </p:cNvCxnSpPr>
          <p:nvPr/>
        </p:nvCxnSpPr>
        <p:spPr>
          <a:xfrm>
            <a:off x="1067435" y="1697355"/>
            <a:ext cx="723900" cy="7473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8" idx="3"/>
            <a:endCxn id="46" idx="1"/>
          </p:cNvCxnSpPr>
          <p:nvPr/>
        </p:nvCxnSpPr>
        <p:spPr>
          <a:xfrm>
            <a:off x="5186680" y="4625975"/>
            <a:ext cx="984250" cy="1333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712210" y="3588385"/>
            <a:ext cx="981710" cy="7004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" idx="2"/>
            <a:endCxn id="49" idx="0"/>
          </p:cNvCxnSpPr>
          <p:nvPr/>
        </p:nvCxnSpPr>
        <p:spPr>
          <a:xfrm flipH="1">
            <a:off x="2715260" y="4962525"/>
            <a:ext cx="2540" cy="692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3" idx="2"/>
            <a:endCxn id="50" idx="0"/>
          </p:cNvCxnSpPr>
          <p:nvPr/>
        </p:nvCxnSpPr>
        <p:spPr>
          <a:xfrm flipH="1">
            <a:off x="1188720" y="4962525"/>
            <a:ext cx="1529080" cy="6667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4" idx="0"/>
          </p:cNvCxnSpPr>
          <p:nvPr/>
        </p:nvCxnSpPr>
        <p:spPr>
          <a:xfrm flipH="1">
            <a:off x="1067435" y="3646805"/>
            <a:ext cx="808990" cy="7092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51" idx="2"/>
          </p:cNvCxnSpPr>
          <p:nvPr/>
        </p:nvCxnSpPr>
        <p:spPr>
          <a:xfrm flipH="1">
            <a:off x="3652520" y="1697990"/>
            <a:ext cx="1424940" cy="7677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8" idx="3"/>
            <a:endCxn id="47" idx="1"/>
          </p:cNvCxnSpPr>
          <p:nvPr/>
        </p:nvCxnSpPr>
        <p:spPr>
          <a:xfrm>
            <a:off x="5186680" y="4625975"/>
            <a:ext cx="98425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41" idx="2"/>
            <a:endCxn id="4" idx="3"/>
          </p:cNvCxnSpPr>
          <p:nvPr/>
        </p:nvCxnSpPr>
        <p:spPr>
          <a:xfrm flipH="1" flipV="1">
            <a:off x="3743960" y="3037840"/>
            <a:ext cx="4634230" cy="1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1"/>
            <a:endCxn id="5" idx="6"/>
          </p:cNvCxnSpPr>
          <p:nvPr/>
        </p:nvCxnSpPr>
        <p:spPr>
          <a:xfrm flipH="1">
            <a:off x="753110" y="3037840"/>
            <a:ext cx="933450" cy="1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笑脸 40"/>
          <p:cNvSpPr/>
          <p:nvPr/>
        </p:nvSpPr>
        <p:spPr>
          <a:xfrm>
            <a:off x="8378190" y="2745740"/>
            <a:ext cx="587375" cy="586105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流程图: 终止 42"/>
          <p:cNvSpPr/>
          <p:nvPr/>
        </p:nvSpPr>
        <p:spPr>
          <a:xfrm>
            <a:off x="6170930" y="1090930"/>
            <a:ext cx="2206625" cy="60706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聊天会话</a:t>
            </a:r>
            <a:endParaRPr lang="zh-CN" altLang="en-US"/>
          </a:p>
          <a:p>
            <a:pPr algn="ctr"/>
            <a:r>
              <a:rPr lang="zh-CN" altLang="en-US"/>
              <a:t>chatSession</a:t>
            </a:r>
            <a:endParaRPr lang="zh-CN" altLang="en-US"/>
          </a:p>
        </p:txBody>
      </p:sp>
      <p:sp>
        <p:nvSpPr>
          <p:cNvPr id="45" name="流程图: 终止 44"/>
          <p:cNvSpPr/>
          <p:nvPr/>
        </p:nvSpPr>
        <p:spPr>
          <a:xfrm>
            <a:off x="6170930" y="346075"/>
            <a:ext cx="2206625" cy="64389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关系图谱</a:t>
            </a:r>
            <a:endParaRPr lang="zh-CN" altLang="en-US"/>
          </a:p>
          <a:p>
            <a:pPr algn="ctr"/>
            <a:r>
              <a:rPr lang="zh-CN" altLang="en-US"/>
              <a:t>relationalMap</a:t>
            </a:r>
            <a:endParaRPr lang="zh-CN" altLang="en-US"/>
          </a:p>
        </p:txBody>
      </p:sp>
      <p:sp>
        <p:nvSpPr>
          <p:cNvPr id="46" name="流程图: 终止 45"/>
          <p:cNvSpPr/>
          <p:nvPr/>
        </p:nvSpPr>
        <p:spPr>
          <a:xfrm>
            <a:off x="6170930" y="5655945"/>
            <a:ext cx="949960" cy="60642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结婚</a:t>
            </a:r>
            <a:endParaRPr lang="zh-CN" altLang="en-US"/>
          </a:p>
          <a:p>
            <a:pPr algn="ctr"/>
            <a:r>
              <a:rPr lang="zh-CN" altLang="en-US"/>
              <a:t>marry</a:t>
            </a:r>
            <a:endParaRPr lang="zh-CN" altLang="en-US"/>
          </a:p>
        </p:txBody>
      </p:sp>
      <p:sp>
        <p:nvSpPr>
          <p:cNvPr id="47" name="流程图: 终止 46"/>
          <p:cNvSpPr/>
          <p:nvPr/>
        </p:nvSpPr>
        <p:spPr>
          <a:xfrm>
            <a:off x="6170930" y="4288790"/>
            <a:ext cx="2207260" cy="67373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定时可见</a:t>
            </a:r>
            <a:endParaRPr lang="zh-CN" altLang="en-US"/>
          </a:p>
          <a:p>
            <a:pPr algn="ctr"/>
            <a:r>
              <a:rPr lang="zh-CN" altLang="en-US"/>
              <a:t>timingExecution</a:t>
            </a:r>
            <a:endParaRPr lang="zh-CN" altLang="en-US"/>
          </a:p>
        </p:txBody>
      </p:sp>
      <p:sp>
        <p:nvSpPr>
          <p:cNvPr id="48" name="流程图: 终止 47"/>
          <p:cNvSpPr/>
          <p:nvPr/>
        </p:nvSpPr>
        <p:spPr>
          <a:xfrm>
            <a:off x="4111625" y="4288790"/>
            <a:ext cx="1075055" cy="67373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安排</a:t>
            </a:r>
            <a:endParaRPr lang="zh-CN" altLang="en-US"/>
          </a:p>
          <a:p>
            <a:pPr algn="ctr"/>
            <a:r>
              <a:rPr lang="zh-CN" altLang="en-US"/>
              <a:t>arrange</a:t>
            </a:r>
            <a:endParaRPr lang="zh-CN" altLang="en-US"/>
          </a:p>
        </p:txBody>
      </p:sp>
      <p:sp>
        <p:nvSpPr>
          <p:cNvPr id="49" name="流程图: 终止 48"/>
          <p:cNvSpPr/>
          <p:nvPr/>
        </p:nvSpPr>
        <p:spPr>
          <a:xfrm>
            <a:off x="2104390" y="5654675"/>
            <a:ext cx="1221105" cy="60706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优惠券</a:t>
            </a:r>
            <a:endParaRPr lang="zh-CN" altLang="en-US"/>
          </a:p>
          <a:p>
            <a:pPr algn="ctr"/>
            <a:r>
              <a:rPr lang="zh-CN" altLang="en-US"/>
              <a:t>coupos</a:t>
            </a:r>
            <a:endParaRPr lang="zh-CN" altLang="en-US"/>
          </a:p>
        </p:txBody>
      </p:sp>
      <p:sp>
        <p:nvSpPr>
          <p:cNvPr id="50" name="流程图: 终止 49"/>
          <p:cNvSpPr/>
          <p:nvPr/>
        </p:nvSpPr>
        <p:spPr>
          <a:xfrm>
            <a:off x="556895" y="5629275"/>
            <a:ext cx="1263015" cy="63246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红包</a:t>
            </a:r>
            <a:endParaRPr lang="zh-CN" altLang="en-US"/>
          </a:p>
          <a:p>
            <a:pPr algn="ctr"/>
            <a:r>
              <a:rPr lang="zh-CN" altLang="en-US"/>
              <a:t>redPackt</a:t>
            </a:r>
            <a:endParaRPr lang="zh-CN" altLang="en-US"/>
          </a:p>
        </p:txBody>
      </p:sp>
      <p:sp>
        <p:nvSpPr>
          <p:cNvPr id="51" name="流程图: 终止 50"/>
          <p:cNvSpPr/>
          <p:nvPr/>
        </p:nvSpPr>
        <p:spPr>
          <a:xfrm>
            <a:off x="4549775" y="1090930"/>
            <a:ext cx="1054735" cy="607060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家族</a:t>
            </a:r>
            <a:endParaRPr lang="zh-CN" altLang="en-US"/>
          </a:p>
          <a:p>
            <a:pPr algn="ctr"/>
            <a:r>
              <a:rPr lang="en-US" altLang="zh-CN"/>
              <a:t>family</a:t>
            </a:r>
            <a:endParaRPr lang="en-US" altLang="zh-CN"/>
          </a:p>
        </p:txBody>
      </p:sp>
      <p:sp>
        <p:nvSpPr>
          <p:cNvPr id="53" name="流程图: 终止 52"/>
          <p:cNvSpPr/>
          <p:nvPr/>
        </p:nvSpPr>
        <p:spPr>
          <a:xfrm>
            <a:off x="2933700" y="1090930"/>
            <a:ext cx="1258570" cy="60642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展示</a:t>
            </a:r>
            <a:endParaRPr lang="zh-CN" altLang="en-US"/>
          </a:p>
          <a:p>
            <a:pPr algn="ctr"/>
            <a:r>
              <a:rPr lang="en-US" altLang="zh-CN"/>
              <a:t>showPae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45" idx="1"/>
            <a:endCxn id="51" idx="3"/>
          </p:cNvCxnSpPr>
          <p:nvPr/>
        </p:nvCxnSpPr>
        <p:spPr>
          <a:xfrm flipH="1">
            <a:off x="5604510" y="668020"/>
            <a:ext cx="566420" cy="726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3" idx="1"/>
            <a:endCxn id="51" idx="3"/>
          </p:cNvCxnSpPr>
          <p:nvPr/>
        </p:nvCxnSpPr>
        <p:spPr>
          <a:xfrm flipH="1">
            <a:off x="5604510" y="1394460"/>
            <a:ext cx="5664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终止 2"/>
          <p:cNvSpPr/>
          <p:nvPr/>
        </p:nvSpPr>
        <p:spPr>
          <a:xfrm>
            <a:off x="2073910" y="4356100"/>
            <a:ext cx="1287145" cy="60642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礼金</a:t>
            </a:r>
            <a:endParaRPr lang="zh-CN" altLang="en-US"/>
          </a:p>
          <a:p>
            <a:pPr algn="ctr"/>
            <a:r>
              <a:rPr lang="zh-CN" altLang="en-US"/>
              <a:t>cashGift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4" idx="2"/>
            <a:endCxn id="3" idx="0"/>
          </p:cNvCxnSpPr>
          <p:nvPr/>
        </p:nvCxnSpPr>
        <p:spPr>
          <a:xfrm>
            <a:off x="2715260" y="3654425"/>
            <a:ext cx="2540" cy="7016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终止 7"/>
          <p:cNvSpPr/>
          <p:nvPr/>
        </p:nvSpPr>
        <p:spPr>
          <a:xfrm>
            <a:off x="1789430" y="1090930"/>
            <a:ext cx="832485" cy="60642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查询</a:t>
            </a:r>
            <a:endParaRPr lang="zh-CN" altLang="en-US"/>
          </a:p>
          <a:p>
            <a:pPr algn="ctr"/>
            <a:r>
              <a:rPr lang="en-US" altLang="zh-CN"/>
              <a:t>quey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53" idx="2"/>
          </p:cNvCxnSpPr>
          <p:nvPr/>
        </p:nvCxnSpPr>
        <p:spPr>
          <a:xfrm flipH="1">
            <a:off x="2701925" y="1697355"/>
            <a:ext cx="861060" cy="7308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终止 13"/>
          <p:cNvSpPr/>
          <p:nvPr/>
        </p:nvSpPr>
        <p:spPr>
          <a:xfrm>
            <a:off x="448310" y="4356100"/>
            <a:ext cx="1238250" cy="60642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礼物</a:t>
            </a:r>
            <a:endParaRPr lang="zh-CN" altLang="en-US"/>
          </a:p>
          <a:p>
            <a:pPr algn="ctr"/>
            <a:r>
              <a:rPr lang="en-US" altLang="zh-CN"/>
              <a:t>gift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722630" y="742950"/>
            <a:ext cx="10915015" cy="58813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93315" y="2368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7273290" y="2653030"/>
            <a:ext cx="3588385" cy="23755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38160" y="3199765"/>
            <a:ext cx="6400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邮箱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密码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提交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722630" y="733425"/>
            <a:ext cx="10915015" cy="58813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93315" y="2368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查询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347720" y="1360805"/>
            <a:ext cx="5764530" cy="3581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99330" y="1360805"/>
            <a:ext cx="1017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邮箱：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91625" y="13512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查询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357245" y="1986915"/>
            <a:ext cx="5784850" cy="28327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12895" y="22358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记录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心形 14"/>
          <p:cNvSpPr/>
          <p:nvPr/>
        </p:nvSpPr>
        <p:spPr>
          <a:xfrm>
            <a:off x="337185" y="236855"/>
            <a:ext cx="11288395" cy="6490970"/>
          </a:xfrm>
          <a:prstGeom prst="hear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93315" y="2368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677670" y="1170940"/>
            <a:ext cx="2693670" cy="15817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7730490" y="1170940"/>
            <a:ext cx="2782570" cy="15824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371340" y="2350135"/>
            <a:ext cx="3359150" cy="5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672080" y="1579880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self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843645" y="157988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lover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578475" y="2051685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records</a:t>
            </a:r>
            <a:endParaRPr lang="en-US" altLang="zh-CN"/>
          </a:p>
        </p:txBody>
      </p:sp>
      <p:cxnSp>
        <p:nvCxnSpPr>
          <p:cNvPr id="16" name="曲线连接符 15"/>
          <p:cNvCxnSpPr>
            <a:stCxn id="2" idx="2"/>
            <a:endCxn id="18" idx="1"/>
          </p:cNvCxnSpPr>
          <p:nvPr/>
        </p:nvCxnSpPr>
        <p:spPr>
          <a:xfrm rot="5400000" flipV="1">
            <a:off x="3300730" y="2476500"/>
            <a:ext cx="1560195" cy="211201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8" idx="3"/>
            <a:endCxn id="3" idx="2"/>
          </p:cNvCxnSpPr>
          <p:nvPr/>
        </p:nvCxnSpPr>
        <p:spPr>
          <a:xfrm flipV="1">
            <a:off x="7243445" y="2753360"/>
            <a:ext cx="1878330" cy="155956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5136515" y="4034790"/>
            <a:ext cx="2106930" cy="5562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713095" y="4213225"/>
            <a:ext cx="1287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loverspace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WPS 演示</Application>
  <PresentationFormat>宽屏</PresentationFormat>
  <Paragraphs>73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Office 主题​​</vt:lpstr>
      <vt:lpstr>printlove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二月</cp:lastModifiedBy>
  <cp:revision>50</cp:revision>
  <dcterms:created xsi:type="dcterms:W3CDTF">2019-06-19T02:08:00Z</dcterms:created>
  <dcterms:modified xsi:type="dcterms:W3CDTF">2020-02-03T02:33:48Z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