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printlove</a:t>
            </a:r>
            <a:br>
              <a:rPr lang="en-US" altLang="zh-CN"/>
            </a:b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686560" y="2421255"/>
            <a:ext cx="2057400" cy="12331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myself  </a:t>
            </a:r>
            <a:r>
              <a:rPr lang="en-US" altLang="zh-CN">
                <a:solidFill>
                  <a:srgbClr val="FF0000"/>
                </a:solidFill>
              </a:rPr>
              <a:t>lover</a:t>
            </a:r>
            <a:r>
              <a:rPr lang="en-US" altLang="zh-CN"/>
              <a:t>  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笑脸 4"/>
          <p:cNvSpPr/>
          <p:nvPr/>
        </p:nvSpPr>
        <p:spPr>
          <a:xfrm>
            <a:off x="165735" y="2745740"/>
            <a:ext cx="587375" cy="5861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2"/>
            <a:endCxn id="4" idx="0"/>
          </p:cNvCxnSpPr>
          <p:nvPr/>
        </p:nvCxnSpPr>
        <p:spPr>
          <a:xfrm>
            <a:off x="2205990" y="1697355"/>
            <a:ext cx="50927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448310" y="109093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  <a:p>
            <a:pPr algn="ctr"/>
            <a:r>
              <a:rPr lang="zh-CN" altLang="en-US"/>
              <a:t>register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1" idx="2"/>
          </p:cNvCxnSpPr>
          <p:nvPr/>
        </p:nvCxnSpPr>
        <p:spPr>
          <a:xfrm>
            <a:off x="1067435" y="1697355"/>
            <a:ext cx="723900" cy="747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8" idx="3"/>
            <a:endCxn id="46" idx="1"/>
          </p:cNvCxnSpPr>
          <p:nvPr/>
        </p:nvCxnSpPr>
        <p:spPr>
          <a:xfrm>
            <a:off x="5186680" y="4625975"/>
            <a:ext cx="98425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12210" y="3588385"/>
            <a:ext cx="981710" cy="7004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2"/>
            <a:endCxn id="49" idx="0"/>
          </p:cNvCxnSpPr>
          <p:nvPr/>
        </p:nvCxnSpPr>
        <p:spPr>
          <a:xfrm flipH="1">
            <a:off x="2715260" y="4962525"/>
            <a:ext cx="2540" cy="692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2"/>
            <a:endCxn id="50" idx="0"/>
          </p:cNvCxnSpPr>
          <p:nvPr/>
        </p:nvCxnSpPr>
        <p:spPr>
          <a:xfrm flipH="1">
            <a:off x="1188720" y="4962525"/>
            <a:ext cx="152908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0"/>
          </p:cNvCxnSpPr>
          <p:nvPr/>
        </p:nvCxnSpPr>
        <p:spPr>
          <a:xfrm flipH="1">
            <a:off x="1067435" y="3646805"/>
            <a:ext cx="808990" cy="709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1" idx="2"/>
          </p:cNvCxnSpPr>
          <p:nvPr/>
        </p:nvCxnSpPr>
        <p:spPr>
          <a:xfrm flipH="1">
            <a:off x="3652520" y="1697990"/>
            <a:ext cx="1424940" cy="767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5186680" y="4625975"/>
            <a:ext cx="984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1" idx="2"/>
            <a:endCxn id="4" idx="3"/>
          </p:cNvCxnSpPr>
          <p:nvPr/>
        </p:nvCxnSpPr>
        <p:spPr>
          <a:xfrm flipH="1" flipV="1">
            <a:off x="3743960" y="3037840"/>
            <a:ext cx="463423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1"/>
            <a:endCxn id="5" idx="6"/>
          </p:cNvCxnSpPr>
          <p:nvPr/>
        </p:nvCxnSpPr>
        <p:spPr>
          <a:xfrm flipH="1">
            <a:off x="753110" y="3037840"/>
            <a:ext cx="93345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8378190" y="2745740"/>
            <a:ext cx="587375" cy="58610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终止 42"/>
          <p:cNvSpPr/>
          <p:nvPr/>
        </p:nvSpPr>
        <p:spPr>
          <a:xfrm>
            <a:off x="6170930" y="1090930"/>
            <a:ext cx="220662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聊天会话</a:t>
            </a:r>
            <a:endParaRPr lang="zh-CN" altLang="en-US"/>
          </a:p>
          <a:p>
            <a:pPr algn="ctr"/>
            <a:r>
              <a:rPr lang="zh-CN" altLang="en-US"/>
              <a:t>chatSession</a:t>
            </a:r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6170930" y="346075"/>
            <a:ext cx="2206625" cy="6438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关系图谱</a:t>
            </a:r>
            <a:endParaRPr lang="zh-CN" altLang="en-US"/>
          </a:p>
          <a:p>
            <a:pPr algn="ctr"/>
            <a:r>
              <a:rPr lang="zh-CN" altLang="en-US"/>
              <a:t>relationalMap</a:t>
            </a:r>
            <a:endParaRPr lang="zh-CN" altLang="en-US"/>
          </a:p>
        </p:txBody>
      </p:sp>
      <p:sp>
        <p:nvSpPr>
          <p:cNvPr id="46" name="流程图: 终止 45"/>
          <p:cNvSpPr/>
          <p:nvPr/>
        </p:nvSpPr>
        <p:spPr>
          <a:xfrm>
            <a:off x="6170930" y="5655945"/>
            <a:ext cx="94996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结婚</a:t>
            </a:r>
            <a:endParaRPr lang="zh-CN" altLang="en-US"/>
          </a:p>
          <a:p>
            <a:pPr algn="ctr"/>
            <a:r>
              <a:rPr lang="zh-CN" altLang="en-US"/>
              <a:t>marry</a:t>
            </a:r>
            <a:endParaRPr lang="zh-CN" altLang="en-US"/>
          </a:p>
        </p:txBody>
      </p:sp>
      <p:sp>
        <p:nvSpPr>
          <p:cNvPr id="47" name="流程图: 终止 46"/>
          <p:cNvSpPr/>
          <p:nvPr/>
        </p:nvSpPr>
        <p:spPr>
          <a:xfrm>
            <a:off x="6170930" y="4288790"/>
            <a:ext cx="2207260" cy="67373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定时可见</a:t>
            </a:r>
            <a:endParaRPr lang="zh-CN" altLang="en-US"/>
          </a:p>
          <a:p>
            <a:pPr algn="ctr"/>
            <a:r>
              <a:rPr lang="zh-CN" altLang="en-US"/>
              <a:t>timingExecution</a:t>
            </a:r>
            <a:endParaRPr lang="zh-CN" altLang="en-US"/>
          </a:p>
        </p:txBody>
      </p:sp>
      <p:sp>
        <p:nvSpPr>
          <p:cNvPr id="48" name="流程图: 终止 47"/>
          <p:cNvSpPr/>
          <p:nvPr/>
        </p:nvSpPr>
        <p:spPr>
          <a:xfrm>
            <a:off x="4111625" y="4288790"/>
            <a:ext cx="1075055" cy="67373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安排</a:t>
            </a:r>
            <a:endParaRPr lang="zh-CN" altLang="en-US"/>
          </a:p>
          <a:p>
            <a:pPr algn="ctr"/>
            <a:r>
              <a:rPr lang="zh-CN" altLang="en-US"/>
              <a:t>arrange</a:t>
            </a:r>
            <a:endParaRPr lang="zh-CN" altLang="en-US"/>
          </a:p>
        </p:txBody>
      </p:sp>
      <p:sp>
        <p:nvSpPr>
          <p:cNvPr id="49" name="流程图: 终止 48"/>
          <p:cNvSpPr/>
          <p:nvPr/>
        </p:nvSpPr>
        <p:spPr>
          <a:xfrm>
            <a:off x="2104390" y="5654675"/>
            <a:ext cx="122110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优惠券</a:t>
            </a:r>
            <a:endParaRPr lang="zh-CN" altLang="en-US"/>
          </a:p>
          <a:p>
            <a:pPr algn="ctr"/>
            <a:r>
              <a:rPr lang="zh-CN" altLang="en-US"/>
              <a:t>coupos</a:t>
            </a:r>
            <a:endParaRPr lang="zh-CN" altLang="en-US"/>
          </a:p>
        </p:txBody>
      </p:sp>
      <p:sp>
        <p:nvSpPr>
          <p:cNvPr id="50" name="流程图: 终止 49"/>
          <p:cNvSpPr/>
          <p:nvPr/>
        </p:nvSpPr>
        <p:spPr>
          <a:xfrm>
            <a:off x="556895" y="5629275"/>
            <a:ext cx="1263015" cy="6324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红包</a:t>
            </a:r>
            <a:endParaRPr lang="zh-CN" altLang="en-US"/>
          </a:p>
          <a:p>
            <a:pPr algn="ctr"/>
            <a:r>
              <a:rPr lang="zh-CN" altLang="en-US"/>
              <a:t>redPackt</a:t>
            </a:r>
            <a:endParaRPr lang="zh-CN" altLang="en-US"/>
          </a:p>
        </p:txBody>
      </p:sp>
      <p:sp>
        <p:nvSpPr>
          <p:cNvPr id="51" name="流程图: 终止 50"/>
          <p:cNvSpPr/>
          <p:nvPr/>
        </p:nvSpPr>
        <p:spPr>
          <a:xfrm>
            <a:off x="4549775" y="1090930"/>
            <a:ext cx="105473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家族</a:t>
            </a:r>
            <a:endParaRPr lang="zh-CN" altLang="en-US"/>
          </a:p>
          <a:p>
            <a:pPr algn="ctr"/>
            <a:r>
              <a:rPr lang="en-US" altLang="zh-CN"/>
              <a:t>family</a:t>
            </a:r>
            <a:endParaRPr lang="en-US" altLang="zh-CN"/>
          </a:p>
        </p:txBody>
      </p:sp>
      <p:sp>
        <p:nvSpPr>
          <p:cNvPr id="53" name="流程图: 终止 52"/>
          <p:cNvSpPr/>
          <p:nvPr/>
        </p:nvSpPr>
        <p:spPr>
          <a:xfrm>
            <a:off x="2933700" y="1090930"/>
            <a:ext cx="125857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展示</a:t>
            </a:r>
            <a:endParaRPr lang="zh-CN" altLang="en-US"/>
          </a:p>
          <a:p>
            <a:pPr algn="ctr"/>
            <a:r>
              <a:rPr lang="en-US" altLang="zh-CN"/>
              <a:t>showPae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45" idx="1"/>
            <a:endCxn id="51" idx="3"/>
          </p:cNvCxnSpPr>
          <p:nvPr/>
        </p:nvCxnSpPr>
        <p:spPr>
          <a:xfrm flipH="1">
            <a:off x="5604510" y="668020"/>
            <a:ext cx="566420" cy="726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1"/>
            <a:endCxn id="51" idx="3"/>
          </p:cNvCxnSpPr>
          <p:nvPr/>
        </p:nvCxnSpPr>
        <p:spPr>
          <a:xfrm flipH="1">
            <a:off x="5604510" y="1394460"/>
            <a:ext cx="5664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终止 2"/>
          <p:cNvSpPr/>
          <p:nvPr/>
        </p:nvSpPr>
        <p:spPr>
          <a:xfrm>
            <a:off x="2073910" y="4356100"/>
            <a:ext cx="1287145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礼金</a:t>
            </a:r>
            <a:endParaRPr lang="zh-CN" altLang="en-US"/>
          </a:p>
          <a:p>
            <a:pPr algn="ctr"/>
            <a:r>
              <a:rPr lang="zh-CN" altLang="en-US"/>
              <a:t>cashGift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3" idx="0"/>
          </p:cNvCxnSpPr>
          <p:nvPr/>
        </p:nvCxnSpPr>
        <p:spPr>
          <a:xfrm>
            <a:off x="2715260" y="3654425"/>
            <a:ext cx="2540" cy="701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终止 7"/>
          <p:cNvSpPr/>
          <p:nvPr/>
        </p:nvSpPr>
        <p:spPr>
          <a:xfrm>
            <a:off x="1789430" y="1090930"/>
            <a:ext cx="832485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endParaRPr lang="zh-CN" altLang="en-US"/>
          </a:p>
          <a:p>
            <a:pPr algn="ctr"/>
            <a:r>
              <a:rPr lang="en-US" altLang="zh-CN"/>
              <a:t>quey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3" idx="2"/>
          </p:cNvCxnSpPr>
          <p:nvPr/>
        </p:nvCxnSpPr>
        <p:spPr>
          <a:xfrm flipH="1">
            <a:off x="2701925" y="1697355"/>
            <a:ext cx="861060" cy="730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终止 13"/>
          <p:cNvSpPr/>
          <p:nvPr/>
        </p:nvSpPr>
        <p:spPr>
          <a:xfrm>
            <a:off x="448310" y="435610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礼物</a:t>
            </a:r>
            <a:endParaRPr lang="zh-CN" altLang="en-US"/>
          </a:p>
          <a:p>
            <a:pPr algn="ctr"/>
            <a:r>
              <a:rPr lang="en-US" altLang="zh-CN"/>
              <a:t>gift</a:t>
            </a:r>
            <a:endParaRPr lang="en-US" altLang="zh-CN"/>
          </a:p>
        </p:txBody>
      </p:sp>
      <p:sp>
        <p:nvSpPr>
          <p:cNvPr id="15" name="流程图: 终止 14"/>
          <p:cNvSpPr/>
          <p:nvPr/>
        </p:nvSpPr>
        <p:spPr>
          <a:xfrm>
            <a:off x="3652520" y="565531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  <a:p>
            <a:pPr algn="ctr"/>
            <a:r>
              <a:rPr lang="zh-CN" altLang="en-US"/>
              <a:t>register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49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printlove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二月</cp:lastModifiedBy>
  <cp:revision>41</cp:revision>
  <dcterms:created xsi:type="dcterms:W3CDTF">2019-06-19T02:08:00Z</dcterms:created>
  <dcterms:modified xsi:type="dcterms:W3CDTF">2020-01-23T04:33:00Z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