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C60"/>
    <a:srgbClr val="8DA8D3"/>
    <a:srgbClr val="ABE3D6"/>
    <a:srgbClr val="AFB8BD"/>
    <a:srgbClr val="8BD9C6"/>
    <a:srgbClr val="E8C580"/>
    <a:srgbClr val="949FA6"/>
    <a:srgbClr val="6CCEB7"/>
    <a:srgbClr val="E2B760"/>
    <a:srgbClr val="719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3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6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3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01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7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43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2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6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9B67-039E-41D6-B98C-5B34A5884474}" type="datetimeFigureOut">
              <a:rPr lang="zh-TW" altLang="en-US" smtClean="0"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46F1-CB23-46D1-AD49-19C3373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接點 5"/>
          <p:cNvSpPr/>
          <p:nvPr/>
        </p:nvSpPr>
        <p:spPr>
          <a:xfrm>
            <a:off x="1444258" y="899563"/>
            <a:ext cx="752560" cy="736376"/>
          </a:xfrm>
          <a:prstGeom prst="flowChartConnector">
            <a:avLst/>
          </a:prstGeom>
          <a:solidFill>
            <a:srgbClr val="F0DAAE"/>
          </a:solidFill>
          <a:ln>
            <a:solidFill>
              <a:srgbClr val="E0B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/>
          <p:cNvSpPr/>
          <p:nvPr/>
        </p:nvSpPr>
        <p:spPr>
          <a:xfrm>
            <a:off x="914400" y="1404642"/>
            <a:ext cx="752560" cy="736376"/>
          </a:xfrm>
          <a:prstGeom prst="flowChartConnector">
            <a:avLst/>
          </a:prstGeom>
          <a:solidFill>
            <a:srgbClr val="CFD4D7"/>
          </a:solidFill>
          <a:ln>
            <a:solidFill>
              <a:srgbClr val="9D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/>
          <p:cNvSpPr/>
          <p:nvPr/>
        </p:nvSpPr>
        <p:spPr>
          <a:xfrm>
            <a:off x="1447378" y="1404642"/>
            <a:ext cx="752560" cy="736376"/>
          </a:xfrm>
          <a:prstGeom prst="flowChartConnector">
            <a:avLst/>
          </a:prstGeom>
          <a:solidFill>
            <a:srgbClr val="C6ECE3"/>
          </a:solidFill>
          <a:ln>
            <a:solidFill>
              <a:srgbClr val="8ED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3613621" y="704002"/>
            <a:ext cx="752560" cy="736376"/>
          </a:xfrm>
          <a:prstGeom prst="flowChartConnector">
            <a:avLst/>
          </a:prstGeom>
          <a:solidFill>
            <a:srgbClr val="8DA8D3"/>
          </a:solidFill>
          <a:ln>
            <a:solidFill>
              <a:srgbClr val="726C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接點 3"/>
          <p:cNvSpPr/>
          <p:nvPr/>
        </p:nvSpPr>
        <p:spPr>
          <a:xfrm>
            <a:off x="914401" y="812571"/>
            <a:ext cx="1011504" cy="967677"/>
          </a:xfrm>
          <a:prstGeom prst="flowChartConnector">
            <a:avLst/>
          </a:prstGeom>
          <a:solidFill>
            <a:srgbClr val="A1B7DB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接點 27"/>
          <p:cNvSpPr/>
          <p:nvPr/>
        </p:nvSpPr>
        <p:spPr>
          <a:xfrm>
            <a:off x="8291226" y="867191"/>
            <a:ext cx="752560" cy="736376"/>
          </a:xfrm>
          <a:prstGeom prst="flowChartConnector">
            <a:avLst/>
          </a:prstGeom>
          <a:solidFill>
            <a:srgbClr val="A1B7DB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/>
          <p:cNvSpPr/>
          <p:nvPr/>
        </p:nvSpPr>
        <p:spPr>
          <a:xfrm>
            <a:off x="8821084" y="867191"/>
            <a:ext cx="752560" cy="736376"/>
          </a:xfrm>
          <a:prstGeom prst="flowChartConnector">
            <a:avLst/>
          </a:prstGeom>
          <a:solidFill>
            <a:srgbClr val="F0DAAE"/>
          </a:solidFill>
          <a:ln>
            <a:solidFill>
              <a:srgbClr val="E0B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接點 29"/>
          <p:cNvSpPr/>
          <p:nvPr/>
        </p:nvSpPr>
        <p:spPr>
          <a:xfrm>
            <a:off x="8291226" y="1372270"/>
            <a:ext cx="752560" cy="736376"/>
          </a:xfrm>
          <a:prstGeom prst="flowChartConnector">
            <a:avLst/>
          </a:prstGeom>
          <a:solidFill>
            <a:srgbClr val="CFD4D7"/>
          </a:solidFill>
          <a:ln>
            <a:solidFill>
              <a:srgbClr val="9D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/>
          <p:nvPr/>
        </p:nvSpPr>
        <p:spPr>
          <a:xfrm>
            <a:off x="8824204" y="1372270"/>
            <a:ext cx="752560" cy="736376"/>
          </a:xfrm>
          <a:prstGeom prst="flowChartConnector">
            <a:avLst/>
          </a:prstGeom>
          <a:solidFill>
            <a:srgbClr val="C6ECE3"/>
          </a:solidFill>
          <a:ln>
            <a:solidFill>
              <a:srgbClr val="8ED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/>
          <p:nvPr/>
        </p:nvSpPr>
        <p:spPr>
          <a:xfrm>
            <a:off x="8821084" y="4028480"/>
            <a:ext cx="752560" cy="736376"/>
          </a:xfrm>
          <a:prstGeom prst="flowChartConnector">
            <a:avLst/>
          </a:prstGeom>
          <a:solidFill>
            <a:srgbClr val="A1B7DB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/>
          <p:cNvSpPr/>
          <p:nvPr/>
        </p:nvSpPr>
        <p:spPr>
          <a:xfrm>
            <a:off x="9350942" y="4028480"/>
            <a:ext cx="752560" cy="736376"/>
          </a:xfrm>
          <a:prstGeom prst="flowChartConnector">
            <a:avLst/>
          </a:prstGeom>
          <a:solidFill>
            <a:srgbClr val="F0DAAE"/>
          </a:solidFill>
          <a:ln>
            <a:solidFill>
              <a:srgbClr val="E0B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接點 33"/>
          <p:cNvSpPr/>
          <p:nvPr/>
        </p:nvSpPr>
        <p:spPr>
          <a:xfrm>
            <a:off x="8821084" y="4533559"/>
            <a:ext cx="752560" cy="736376"/>
          </a:xfrm>
          <a:prstGeom prst="flowChartConnector">
            <a:avLst/>
          </a:prstGeom>
          <a:solidFill>
            <a:srgbClr val="CFD4D7"/>
          </a:solidFill>
          <a:ln>
            <a:solidFill>
              <a:srgbClr val="9D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接點 34"/>
          <p:cNvSpPr/>
          <p:nvPr/>
        </p:nvSpPr>
        <p:spPr>
          <a:xfrm>
            <a:off x="9354062" y="4533559"/>
            <a:ext cx="752560" cy="736376"/>
          </a:xfrm>
          <a:prstGeom prst="flowChartConnector">
            <a:avLst/>
          </a:prstGeom>
          <a:solidFill>
            <a:srgbClr val="C6ECE3"/>
          </a:solidFill>
          <a:ln>
            <a:solidFill>
              <a:srgbClr val="8ED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接點 35"/>
          <p:cNvSpPr/>
          <p:nvPr/>
        </p:nvSpPr>
        <p:spPr>
          <a:xfrm>
            <a:off x="6336173" y="4028480"/>
            <a:ext cx="752560" cy="736376"/>
          </a:xfrm>
          <a:prstGeom prst="flowChartConnector">
            <a:avLst/>
          </a:prstGeom>
          <a:solidFill>
            <a:srgbClr val="A1B7DB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36"/>
          <p:cNvSpPr/>
          <p:nvPr/>
        </p:nvSpPr>
        <p:spPr>
          <a:xfrm>
            <a:off x="6866031" y="4028480"/>
            <a:ext cx="752560" cy="736376"/>
          </a:xfrm>
          <a:prstGeom prst="flowChartConnector">
            <a:avLst/>
          </a:prstGeom>
          <a:solidFill>
            <a:srgbClr val="F0DAAE"/>
          </a:solidFill>
          <a:ln>
            <a:solidFill>
              <a:srgbClr val="E0B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接點 37"/>
          <p:cNvSpPr/>
          <p:nvPr/>
        </p:nvSpPr>
        <p:spPr>
          <a:xfrm>
            <a:off x="6336173" y="4533559"/>
            <a:ext cx="752560" cy="736376"/>
          </a:xfrm>
          <a:prstGeom prst="flowChartConnector">
            <a:avLst/>
          </a:prstGeom>
          <a:solidFill>
            <a:srgbClr val="CFD4D7"/>
          </a:solidFill>
          <a:ln>
            <a:solidFill>
              <a:srgbClr val="9D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接點 38"/>
          <p:cNvSpPr/>
          <p:nvPr/>
        </p:nvSpPr>
        <p:spPr>
          <a:xfrm>
            <a:off x="6869151" y="4533559"/>
            <a:ext cx="752560" cy="736376"/>
          </a:xfrm>
          <a:prstGeom prst="flowChartConnector">
            <a:avLst/>
          </a:prstGeom>
          <a:solidFill>
            <a:srgbClr val="C6ECE3"/>
          </a:solidFill>
          <a:ln>
            <a:solidFill>
              <a:srgbClr val="8ED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接點 39"/>
          <p:cNvSpPr/>
          <p:nvPr/>
        </p:nvSpPr>
        <p:spPr>
          <a:xfrm>
            <a:off x="1461172" y="2905040"/>
            <a:ext cx="752560" cy="736376"/>
          </a:xfrm>
          <a:prstGeom prst="flowChartConnector">
            <a:avLst/>
          </a:prstGeom>
          <a:solidFill>
            <a:srgbClr val="E8C5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40"/>
          <p:cNvSpPr/>
          <p:nvPr/>
        </p:nvSpPr>
        <p:spPr>
          <a:xfrm>
            <a:off x="931314" y="3410119"/>
            <a:ext cx="752560" cy="736376"/>
          </a:xfrm>
          <a:prstGeom prst="flowChartConnector">
            <a:avLst/>
          </a:prstGeom>
          <a:solidFill>
            <a:srgbClr val="AFB8B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1464292" y="3410119"/>
            <a:ext cx="752560" cy="736376"/>
          </a:xfrm>
          <a:prstGeom prst="flowChartConnector">
            <a:avLst/>
          </a:prstGeom>
          <a:solidFill>
            <a:srgbClr val="ABE3D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931315" y="2818048"/>
            <a:ext cx="994590" cy="952839"/>
          </a:xfrm>
          <a:prstGeom prst="flowChartConnector">
            <a:avLst/>
          </a:prstGeom>
          <a:solidFill>
            <a:srgbClr val="8DA8D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/>
          <p:cNvSpPr/>
          <p:nvPr/>
        </p:nvSpPr>
        <p:spPr>
          <a:xfrm>
            <a:off x="4467568" y="704002"/>
            <a:ext cx="752560" cy="736376"/>
          </a:xfrm>
          <a:prstGeom prst="flowChartConnector">
            <a:avLst/>
          </a:prstGeom>
          <a:solidFill>
            <a:srgbClr val="E8C5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接點 44"/>
          <p:cNvSpPr/>
          <p:nvPr/>
        </p:nvSpPr>
        <p:spPr>
          <a:xfrm>
            <a:off x="3613621" y="1513209"/>
            <a:ext cx="752560" cy="736376"/>
          </a:xfrm>
          <a:prstGeom prst="flowChartConnector">
            <a:avLst/>
          </a:prstGeom>
          <a:solidFill>
            <a:srgbClr val="AFB8B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接點 45"/>
          <p:cNvSpPr/>
          <p:nvPr/>
        </p:nvSpPr>
        <p:spPr>
          <a:xfrm>
            <a:off x="4467568" y="1513209"/>
            <a:ext cx="752560" cy="736376"/>
          </a:xfrm>
          <a:prstGeom prst="flowChartConnector">
            <a:avLst/>
          </a:prstGeom>
          <a:solidFill>
            <a:srgbClr val="ABE3D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接點 46"/>
          <p:cNvSpPr/>
          <p:nvPr/>
        </p:nvSpPr>
        <p:spPr>
          <a:xfrm>
            <a:off x="3593718" y="2987976"/>
            <a:ext cx="752560" cy="736376"/>
          </a:xfrm>
          <a:prstGeom prst="flowChartConnector">
            <a:avLst/>
          </a:prstGeom>
          <a:solidFill>
            <a:srgbClr val="8DA8D3"/>
          </a:solidFill>
          <a:ln>
            <a:solidFill>
              <a:srgbClr val="726C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接點 47"/>
          <p:cNvSpPr/>
          <p:nvPr/>
        </p:nvSpPr>
        <p:spPr>
          <a:xfrm>
            <a:off x="4447665" y="2987976"/>
            <a:ext cx="752560" cy="736376"/>
          </a:xfrm>
          <a:prstGeom prst="flowChartConnector">
            <a:avLst/>
          </a:prstGeom>
          <a:solidFill>
            <a:srgbClr val="E8C5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3593718" y="3797183"/>
            <a:ext cx="752560" cy="736376"/>
          </a:xfrm>
          <a:prstGeom prst="flowChartConnector">
            <a:avLst/>
          </a:prstGeom>
          <a:solidFill>
            <a:srgbClr val="AFB8B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4447665" y="3797183"/>
            <a:ext cx="752560" cy="736376"/>
          </a:xfrm>
          <a:prstGeom prst="flowChartConnector">
            <a:avLst/>
          </a:prstGeom>
          <a:solidFill>
            <a:srgbClr val="ABE3D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83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2022-08-04T12:56:27Z</dcterms:created>
  <dcterms:modified xsi:type="dcterms:W3CDTF">2022-08-04T15:45:09Z</dcterms:modified>
</cp:coreProperties>
</file>