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5714" autoAdjust="0"/>
  </p:normalViewPr>
  <p:slideViewPr>
    <p:cSldViewPr snapToGrid="0">
      <p:cViewPr varScale="1">
        <p:scale>
          <a:sx n="73" d="100"/>
          <a:sy n="73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A9C10-991D-485D-85C1-9E065397F6BC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9963C-B74E-429B-85D8-8501033F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8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layers unrolled, with offsets. Gray box to highlight basic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9963C-B74E-429B-85D8-8501033F66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07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RNN structure, generic to sequence element 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9963C-B74E-429B-85D8-8501033F66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64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Four layers in language example, for RNN lab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9963C-B74E-429B-85D8-8501033F66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93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layers, showing autoregressive use of outputs (for RNN lab)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9963C-B74E-429B-85D8-8501033F66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14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layers, without offsets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9963C-B74E-429B-85D8-8501033F66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00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layers, without offsets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9963C-B74E-429B-85D8-8501033F66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87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machine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9963C-B74E-429B-85D8-8501033F66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90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Single-w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9963C-B74E-429B-85D8-8501033F66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5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Multi-w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9963C-B74E-429B-85D8-8501033F66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8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6E05-7DDC-475D-9B16-AE446398E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C5A26-90E3-4CF6-8905-F44ABA0B5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5813-731E-414F-BDC0-B785D135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078A-1DBD-41AD-B338-5DAA972A263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AFB69-CDE7-4D91-953B-29E7470D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9027F-73E3-4EAE-B8AF-72D527A1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0978-31FC-49F4-8671-9E242101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2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0A3C-D63F-43BD-A611-84416860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554DD-4391-41A9-A307-16BB37945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FB6EE-390F-4287-927C-BA93F217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078A-1DBD-41AD-B338-5DAA972A263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C17CC-ECF1-4DB5-AFDD-465DC465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E2514-D844-4E84-B578-DB033D60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0978-31FC-49F4-8671-9E242101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4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04EFCA-2EE9-4509-9653-CDE06B743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ACD8C-CAE6-498A-8592-DB9D4EA2C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C89EF-DFAF-489A-A239-0DAFF35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078A-1DBD-41AD-B338-5DAA972A263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D2DB3-4617-47F4-BE4E-AD341FF9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E2B26-BA02-4900-BF0C-7F8E7799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0978-31FC-49F4-8671-9E242101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3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B36B-C614-4ABA-9C4A-B55E19A3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676C1-02CE-4BA2-A370-9BCE7EAF7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C21F7-FFCC-4232-A341-04A75466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078A-1DBD-41AD-B338-5DAA972A263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DC742-206C-4418-81D8-7069FBCC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7A97E-D4CD-47E2-A6E3-8759B768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0978-31FC-49F4-8671-9E242101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7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DF1E-320B-48D6-B731-7AC817D3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1FC39-6E0F-4039-B51C-8DFE46A74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B4F3D-E260-499F-B332-CE06E9F9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078A-1DBD-41AD-B338-5DAA972A263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161A8-B0E5-4560-83C2-E0D9CE7BE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73525-89D3-44AA-A9C7-ED0A34C6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0978-31FC-49F4-8671-9E242101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1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6241-1F64-4E6F-8242-4FFADCD0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77D14-9218-4332-A31B-7A83879D2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EBFE5-814C-4CC8-949A-CB91A87A4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E111C-5650-490F-BF47-11AD867BE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078A-1DBD-41AD-B338-5DAA972A263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EA9E6-A5E0-40C4-8254-71E5E84B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D6688-04A5-4C6C-88A3-78DB64C5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0978-31FC-49F4-8671-9E242101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3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DD89-E8D5-4620-9299-A846D1D1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4128F-95EE-4635-B9FE-74D862CEF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49B8D-FC12-41E4-927A-02141DE31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492C4-2B14-4D26-93A2-D681D89D5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72B47-B8B0-47C0-8FBD-29745ECBD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1BB49-6112-495E-8D92-345D355E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078A-1DBD-41AD-B338-5DAA972A263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625C6-1E6F-4903-ABB9-380C5BAA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2DBFB-1A25-4F04-8797-90FE8CB2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0978-31FC-49F4-8671-9E242101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3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A022-E9CC-4050-BFBF-70E58466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6DDFA-85B1-4657-8491-A76903B9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078A-1DBD-41AD-B338-5DAA972A263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88F5B-86BE-4641-B165-419F4C26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0E34C-BD03-4A07-A2DF-2E37EE74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0978-31FC-49F4-8671-9E242101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8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4A4B7-C52D-41A7-96F9-D81DDB56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078A-1DBD-41AD-B338-5DAA972A263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8F17C-4D66-40C8-B56F-B84E8B02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C032D-B6DF-47A9-89F7-22E9D774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0978-31FC-49F4-8671-9E242101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7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E517-013D-40FC-873B-2BF09108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823A8-91B8-48B9-A0B9-30A18BDEA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6236A-782F-4A26-AFE9-0F5926D87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B38A0-5A5F-4060-9160-0E58B19F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078A-1DBD-41AD-B338-5DAA972A263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B78DD-8000-47E0-B054-87022093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3E1C6-026E-483E-8B4D-C6676FAA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0978-31FC-49F4-8671-9E242101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9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5C77-2A9A-4B61-9E17-12CEBD67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6098E-A259-439F-AED3-F4B1B88A1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B68F0-31F2-497F-9DD7-1A0E7AFFE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A6BE0-71C7-4128-8BAF-4CB88C3C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078A-1DBD-41AD-B338-5DAA972A263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970C8-308F-4B8A-BA7A-EECD01DB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39FBD-CD9D-484E-BF97-2B95EBCB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0978-31FC-49F4-8671-9E242101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5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76ACE-A10F-4456-B8EF-0C158565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9F468-3D91-4FC0-919C-2FB4BA5F6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E6721-CBAB-4CD7-B7F1-B7B1C246D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078A-1DBD-41AD-B338-5DAA972A263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AACCA-1EB1-4D95-A457-7E8642865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85A94-6E5B-4EAC-AB9A-F348A59BB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80978-31FC-49F4-8671-9E242101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3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12" Type="http://schemas.openxmlformats.org/officeDocument/2006/relationships/image" Target="../media/image16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11" Type="http://schemas.openxmlformats.org/officeDocument/2006/relationships/image" Target="../media/image164.png"/><Relationship Id="rId5" Type="http://schemas.openxmlformats.org/officeDocument/2006/relationships/image" Target="../media/image157.png"/><Relationship Id="rId15" Type="http://schemas.openxmlformats.org/officeDocument/2006/relationships/image" Target="../media/image168.png"/><Relationship Id="rId10" Type="http://schemas.openxmlformats.org/officeDocument/2006/relationships/image" Target="../media/image163.png"/><Relationship Id="rId4" Type="http://schemas.openxmlformats.org/officeDocument/2006/relationships/image" Target="../media/image156.png"/><Relationship Id="rId9" Type="http://schemas.openxmlformats.org/officeDocument/2006/relationships/image" Target="../media/image162.png"/><Relationship Id="rId14" Type="http://schemas.openxmlformats.org/officeDocument/2006/relationships/image" Target="../media/image16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7.png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3" Type="http://schemas.openxmlformats.org/officeDocument/2006/relationships/image" Target="../media/image42.png"/><Relationship Id="rId21" Type="http://schemas.openxmlformats.org/officeDocument/2006/relationships/image" Target="../media/image53.png"/><Relationship Id="rId34" Type="http://schemas.openxmlformats.org/officeDocument/2006/relationships/image" Target="../media/image66.png"/><Relationship Id="rId7" Type="http://schemas.openxmlformats.org/officeDocument/2006/relationships/image" Target="../media/image5.png"/><Relationship Id="rId12" Type="http://schemas.openxmlformats.org/officeDocument/2006/relationships/image" Target="../media/image46.png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52.pn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45.png"/><Relationship Id="rId24" Type="http://schemas.openxmlformats.org/officeDocument/2006/relationships/image" Target="../media/image56.png"/><Relationship Id="rId32" Type="http://schemas.openxmlformats.org/officeDocument/2006/relationships/image" Target="../media/image64.png"/><Relationship Id="rId37" Type="http://schemas.openxmlformats.org/officeDocument/2006/relationships/image" Target="../media/image69.png"/><Relationship Id="rId5" Type="http://schemas.openxmlformats.org/officeDocument/2006/relationships/image" Target="../media/image3.png"/><Relationship Id="rId15" Type="http://schemas.openxmlformats.org/officeDocument/2006/relationships/image" Target="../media/image48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36" Type="http://schemas.openxmlformats.org/officeDocument/2006/relationships/image" Target="../media/image68.png"/><Relationship Id="rId10" Type="http://schemas.openxmlformats.org/officeDocument/2006/relationships/image" Target="../media/image44.png"/><Relationship Id="rId19" Type="http://schemas.openxmlformats.org/officeDocument/2006/relationships/image" Target="../media/image51.png"/><Relationship Id="rId31" Type="http://schemas.openxmlformats.org/officeDocument/2006/relationships/image" Target="../media/image63.png"/><Relationship Id="rId4" Type="http://schemas.openxmlformats.org/officeDocument/2006/relationships/image" Target="../media/image4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35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47.png"/><Relationship Id="rId3" Type="http://schemas.openxmlformats.org/officeDocument/2006/relationships/image" Target="../media/image70.png"/><Relationship Id="rId7" Type="http://schemas.openxmlformats.org/officeDocument/2006/relationships/image" Target="../media/image71.png"/><Relationship Id="rId12" Type="http://schemas.openxmlformats.org/officeDocument/2006/relationships/image" Target="../media/image46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5.png"/><Relationship Id="rId5" Type="http://schemas.openxmlformats.org/officeDocument/2006/relationships/image" Target="../media/image3.png"/><Relationship Id="rId15" Type="http://schemas.openxmlformats.org/officeDocument/2006/relationships/image" Target="../media/image48.png"/><Relationship Id="rId10" Type="http://schemas.openxmlformats.org/officeDocument/2006/relationships/image" Target="../media/image74.png"/><Relationship Id="rId4" Type="http://schemas.openxmlformats.org/officeDocument/2006/relationships/image" Target="../media/image43.png"/><Relationship Id="rId9" Type="http://schemas.openxmlformats.org/officeDocument/2006/relationships/image" Target="../media/image73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26" Type="http://schemas.openxmlformats.org/officeDocument/2006/relationships/image" Target="../media/image99.png"/><Relationship Id="rId39" Type="http://schemas.openxmlformats.org/officeDocument/2006/relationships/image" Target="../media/image112.png"/><Relationship Id="rId21" Type="http://schemas.openxmlformats.org/officeDocument/2006/relationships/image" Target="../media/image94.png"/><Relationship Id="rId34" Type="http://schemas.openxmlformats.org/officeDocument/2006/relationships/image" Target="../media/image107.png"/><Relationship Id="rId42" Type="http://schemas.openxmlformats.org/officeDocument/2006/relationships/image" Target="../media/image115.png"/><Relationship Id="rId47" Type="http://schemas.openxmlformats.org/officeDocument/2006/relationships/image" Target="../media/image120.png"/><Relationship Id="rId50" Type="http://schemas.openxmlformats.org/officeDocument/2006/relationships/image" Target="../media/image123.png"/><Relationship Id="rId55" Type="http://schemas.openxmlformats.org/officeDocument/2006/relationships/image" Target="../media/image128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5" Type="http://schemas.openxmlformats.org/officeDocument/2006/relationships/image" Target="../media/image98.png"/><Relationship Id="rId33" Type="http://schemas.openxmlformats.org/officeDocument/2006/relationships/image" Target="../media/image106.png"/><Relationship Id="rId38" Type="http://schemas.openxmlformats.org/officeDocument/2006/relationships/image" Target="../media/image111.png"/><Relationship Id="rId46" Type="http://schemas.openxmlformats.org/officeDocument/2006/relationships/image" Target="../media/image1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29" Type="http://schemas.openxmlformats.org/officeDocument/2006/relationships/image" Target="../media/image102.png"/><Relationship Id="rId41" Type="http://schemas.openxmlformats.org/officeDocument/2006/relationships/image" Target="../media/image114.png"/><Relationship Id="rId54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97.png"/><Relationship Id="rId32" Type="http://schemas.openxmlformats.org/officeDocument/2006/relationships/image" Target="../media/image105.png"/><Relationship Id="rId37" Type="http://schemas.openxmlformats.org/officeDocument/2006/relationships/image" Target="../media/image110.png"/><Relationship Id="rId40" Type="http://schemas.openxmlformats.org/officeDocument/2006/relationships/image" Target="../media/image113.png"/><Relationship Id="rId45" Type="http://schemas.openxmlformats.org/officeDocument/2006/relationships/image" Target="../media/image118.png"/><Relationship Id="rId53" Type="http://schemas.openxmlformats.org/officeDocument/2006/relationships/image" Target="../media/image126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23" Type="http://schemas.openxmlformats.org/officeDocument/2006/relationships/image" Target="../media/image96.png"/><Relationship Id="rId28" Type="http://schemas.openxmlformats.org/officeDocument/2006/relationships/image" Target="../media/image101.png"/><Relationship Id="rId36" Type="http://schemas.openxmlformats.org/officeDocument/2006/relationships/image" Target="../media/image109.png"/><Relationship Id="rId49" Type="http://schemas.openxmlformats.org/officeDocument/2006/relationships/image" Target="../media/image122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31" Type="http://schemas.openxmlformats.org/officeDocument/2006/relationships/image" Target="../media/image104.png"/><Relationship Id="rId44" Type="http://schemas.openxmlformats.org/officeDocument/2006/relationships/image" Target="../media/image117.png"/><Relationship Id="rId52" Type="http://schemas.openxmlformats.org/officeDocument/2006/relationships/image" Target="../media/image125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Relationship Id="rId27" Type="http://schemas.openxmlformats.org/officeDocument/2006/relationships/image" Target="../media/image100.png"/><Relationship Id="rId30" Type="http://schemas.openxmlformats.org/officeDocument/2006/relationships/image" Target="../media/image103.png"/><Relationship Id="rId35" Type="http://schemas.openxmlformats.org/officeDocument/2006/relationships/image" Target="../media/image108.png"/><Relationship Id="rId43" Type="http://schemas.openxmlformats.org/officeDocument/2006/relationships/image" Target="../media/image116.png"/><Relationship Id="rId48" Type="http://schemas.openxmlformats.org/officeDocument/2006/relationships/image" Target="../media/image121.png"/><Relationship Id="rId8" Type="http://schemas.openxmlformats.org/officeDocument/2006/relationships/image" Target="../media/image81.png"/><Relationship Id="rId51" Type="http://schemas.openxmlformats.org/officeDocument/2006/relationships/image" Target="../media/image124.png"/><Relationship Id="rId3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26" Type="http://schemas.openxmlformats.org/officeDocument/2006/relationships/image" Target="../media/image100.png"/><Relationship Id="rId39" Type="http://schemas.openxmlformats.org/officeDocument/2006/relationships/image" Target="../media/image116.png"/><Relationship Id="rId21" Type="http://schemas.openxmlformats.org/officeDocument/2006/relationships/image" Target="../media/image95.png"/><Relationship Id="rId34" Type="http://schemas.openxmlformats.org/officeDocument/2006/relationships/image" Target="../media/image110.png"/><Relationship Id="rId42" Type="http://schemas.openxmlformats.org/officeDocument/2006/relationships/image" Target="../media/image119.png"/><Relationship Id="rId47" Type="http://schemas.openxmlformats.org/officeDocument/2006/relationships/image" Target="../media/image125.png"/><Relationship Id="rId50" Type="http://schemas.openxmlformats.org/officeDocument/2006/relationships/image" Target="../media/image131.png"/><Relationship Id="rId55" Type="http://schemas.openxmlformats.org/officeDocument/2006/relationships/image" Target="../media/image13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5" Type="http://schemas.openxmlformats.org/officeDocument/2006/relationships/image" Target="../media/image99.png"/><Relationship Id="rId33" Type="http://schemas.openxmlformats.org/officeDocument/2006/relationships/image" Target="../media/image109.png"/><Relationship Id="rId38" Type="http://schemas.openxmlformats.org/officeDocument/2006/relationships/image" Target="../media/image114.png"/><Relationship Id="rId46" Type="http://schemas.openxmlformats.org/officeDocument/2006/relationships/image" Target="../media/image1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0.png"/><Relationship Id="rId20" Type="http://schemas.openxmlformats.org/officeDocument/2006/relationships/image" Target="../media/image93.png"/><Relationship Id="rId29" Type="http://schemas.openxmlformats.org/officeDocument/2006/relationships/image" Target="../media/image104.png"/><Relationship Id="rId41" Type="http://schemas.openxmlformats.org/officeDocument/2006/relationships/image" Target="../media/image118.png"/><Relationship Id="rId54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98.png"/><Relationship Id="rId32" Type="http://schemas.openxmlformats.org/officeDocument/2006/relationships/image" Target="../media/image108.png"/><Relationship Id="rId37" Type="http://schemas.openxmlformats.org/officeDocument/2006/relationships/image" Target="../media/image113.png"/><Relationship Id="rId40" Type="http://schemas.openxmlformats.org/officeDocument/2006/relationships/image" Target="../media/image117.png"/><Relationship Id="rId45" Type="http://schemas.openxmlformats.org/officeDocument/2006/relationships/image" Target="../media/image123.png"/><Relationship Id="rId53" Type="http://schemas.openxmlformats.org/officeDocument/2006/relationships/image" Target="../media/image13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23" Type="http://schemas.openxmlformats.org/officeDocument/2006/relationships/image" Target="../media/image97.png"/><Relationship Id="rId28" Type="http://schemas.openxmlformats.org/officeDocument/2006/relationships/image" Target="../media/image103.png"/><Relationship Id="rId36" Type="http://schemas.openxmlformats.org/officeDocument/2006/relationships/image" Target="../media/image112.png"/><Relationship Id="rId49" Type="http://schemas.openxmlformats.org/officeDocument/2006/relationships/image" Target="../media/image127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31" Type="http://schemas.openxmlformats.org/officeDocument/2006/relationships/image" Target="../media/image106.png"/><Relationship Id="rId44" Type="http://schemas.openxmlformats.org/officeDocument/2006/relationships/image" Target="../media/image122.png"/><Relationship Id="rId52" Type="http://schemas.openxmlformats.org/officeDocument/2006/relationships/image" Target="../media/image13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Relationship Id="rId22" Type="http://schemas.openxmlformats.org/officeDocument/2006/relationships/image" Target="../media/image96.png"/><Relationship Id="rId27" Type="http://schemas.openxmlformats.org/officeDocument/2006/relationships/image" Target="../media/image101.png"/><Relationship Id="rId30" Type="http://schemas.openxmlformats.org/officeDocument/2006/relationships/image" Target="../media/image105.png"/><Relationship Id="rId35" Type="http://schemas.openxmlformats.org/officeDocument/2006/relationships/image" Target="../media/image111.png"/><Relationship Id="rId43" Type="http://schemas.openxmlformats.org/officeDocument/2006/relationships/image" Target="../media/image121.png"/><Relationship Id="rId48" Type="http://schemas.openxmlformats.org/officeDocument/2006/relationships/image" Target="../media/image126.png"/><Relationship Id="rId8" Type="http://schemas.openxmlformats.org/officeDocument/2006/relationships/image" Target="../media/image129.png"/><Relationship Id="rId51" Type="http://schemas.openxmlformats.org/officeDocument/2006/relationships/image" Target="../media/image132.png"/><Relationship Id="rId3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1110.png"/><Relationship Id="rId18" Type="http://schemas.openxmlformats.org/officeDocument/2006/relationships/image" Target="../media/image160.png"/><Relationship Id="rId26" Type="http://schemas.openxmlformats.org/officeDocument/2006/relationships/image" Target="../media/image240.png"/><Relationship Id="rId3" Type="http://schemas.openxmlformats.org/officeDocument/2006/relationships/image" Target="../media/image137.png"/><Relationship Id="rId21" Type="http://schemas.openxmlformats.org/officeDocument/2006/relationships/image" Target="../media/image190.png"/><Relationship Id="rId34" Type="http://schemas.openxmlformats.org/officeDocument/2006/relationships/image" Target="../media/image320.png"/><Relationship Id="rId7" Type="http://schemas.openxmlformats.org/officeDocument/2006/relationships/image" Target="../media/image510.png"/><Relationship Id="rId12" Type="http://schemas.openxmlformats.org/officeDocument/2006/relationships/image" Target="../media/image101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33" Type="http://schemas.openxmlformats.org/officeDocument/2006/relationships/image" Target="../media/image31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29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910.png"/><Relationship Id="rId24" Type="http://schemas.openxmlformats.org/officeDocument/2006/relationships/image" Target="../media/image220.png"/><Relationship Id="rId32" Type="http://schemas.openxmlformats.org/officeDocument/2006/relationships/image" Target="../media/image300.png"/><Relationship Id="rId5" Type="http://schemas.openxmlformats.org/officeDocument/2006/relationships/image" Target="../media/image310.png"/><Relationship Id="rId15" Type="http://schemas.openxmlformats.org/officeDocument/2006/relationships/image" Target="../media/image138.png"/><Relationship Id="rId23" Type="http://schemas.openxmlformats.org/officeDocument/2006/relationships/image" Target="../media/image211.png"/><Relationship Id="rId28" Type="http://schemas.openxmlformats.org/officeDocument/2006/relationships/image" Target="../media/image260.png"/><Relationship Id="rId10" Type="http://schemas.openxmlformats.org/officeDocument/2006/relationships/image" Target="../media/image810.png"/><Relationship Id="rId19" Type="http://schemas.openxmlformats.org/officeDocument/2006/relationships/image" Target="../media/image170.png"/><Relationship Id="rId31" Type="http://schemas.openxmlformats.org/officeDocument/2006/relationships/image" Target="../media/image290.png"/><Relationship Id="rId4" Type="http://schemas.openxmlformats.org/officeDocument/2006/relationships/image" Target="../media/image210.png"/><Relationship Id="rId9" Type="http://schemas.openxmlformats.org/officeDocument/2006/relationships/image" Target="../media/image710.png"/><Relationship Id="rId14" Type="http://schemas.openxmlformats.org/officeDocument/2006/relationships/image" Target="../media/image1210.png"/><Relationship Id="rId22" Type="http://schemas.openxmlformats.org/officeDocument/2006/relationships/image" Target="../media/image200.png"/><Relationship Id="rId27" Type="http://schemas.openxmlformats.org/officeDocument/2006/relationships/image" Target="../media/image250.png"/><Relationship Id="rId30" Type="http://schemas.openxmlformats.org/officeDocument/2006/relationships/image" Target="../media/image280.png"/><Relationship Id="rId35" Type="http://schemas.openxmlformats.org/officeDocument/2006/relationships/image" Target="../media/image3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2.png"/><Relationship Id="rId3" Type="http://schemas.openxmlformats.org/officeDocument/2006/relationships/image" Target="../media/image42.png"/><Relationship Id="rId21" Type="http://schemas.openxmlformats.org/officeDocument/2006/relationships/image" Target="../media/image55.png"/><Relationship Id="rId7" Type="http://schemas.openxmlformats.org/officeDocument/2006/relationships/image" Target="../media/image5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6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45.png"/><Relationship Id="rId24" Type="http://schemas.openxmlformats.org/officeDocument/2006/relationships/image" Target="../media/image60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23" Type="http://schemas.openxmlformats.org/officeDocument/2006/relationships/image" Target="../media/image57.png"/><Relationship Id="rId28" Type="http://schemas.openxmlformats.org/officeDocument/2006/relationships/image" Target="../media/image64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31" Type="http://schemas.openxmlformats.org/officeDocument/2006/relationships/image" Target="../media/image67.png"/><Relationship Id="rId4" Type="http://schemas.openxmlformats.org/officeDocument/2006/relationships/image" Target="../media/image4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56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1.png"/><Relationship Id="rId3" Type="http://schemas.openxmlformats.org/officeDocument/2006/relationships/image" Target="../media/image139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5" Type="http://schemas.openxmlformats.org/officeDocument/2006/relationships/image" Target="../media/image153.png"/><Relationship Id="rId10" Type="http://schemas.openxmlformats.org/officeDocument/2006/relationships/image" Target="../media/image147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12" Type="http://schemas.openxmlformats.org/officeDocument/2006/relationships/image" Target="../media/image16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11" Type="http://schemas.openxmlformats.org/officeDocument/2006/relationships/image" Target="../media/image164.png"/><Relationship Id="rId5" Type="http://schemas.openxmlformats.org/officeDocument/2006/relationships/image" Target="../media/image157.png"/><Relationship Id="rId15" Type="http://schemas.openxmlformats.org/officeDocument/2006/relationships/image" Target="../media/image168.png"/><Relationship Id="rId10" Type="http://schemas.openxmlformats.org/officeDocument/2006/relationships/image" Target="../media/image163.png"/><Relationship Id="rId4" Type="http://schemas.openxmlformats.org/officeDocument/2006/relationships/image" Target="../media/image156.png"/><Relationship Id="rId9" Type="http://schemas.openxmlformats.org/officeDocument/2006/relationships/image" Target="../media/image162.png"/><Relationship Id="rId14" Type="http://schemas.openxmlformats.org/officeDocument/2006/relationships/image" Target="../media/image1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B663A5C-4A3B-40D8-AB26-3336D2B0B4B0}"/>
              </a:ext>
            </a:extLst>
          </p:cNvPr>
          <p:cNvGrpSpPr/>
          <p:nvPr/>
        </p:nvGrpSpPr>
        <p:grpSpPr>
          <a:xfrm>
            <a:off x="1385409" y="1040495"/>
            <a:ext cx="9110313" cy="4310150"/>
            <a:chOff x="1385409" y="1040495"/>
            <a:chExt cx="9110313" cy="43101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AFE311D-56E1-4B43-89F7-261A29D1ED25}"/>
                    </a:ext>
                  </a:extLst>
                </p:cNvPr>
                <p:cNvSpPr txBox="1"/>
                <p:nvPr/>
              </p:nvSpPr>
              <p:spPr>
                <a:xfrm>
                  <a:off x="1385409" y="3505849"/>
                  <a:ext cx="2619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AFE311D-56E1-4B43-89F7-261A29D1ED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409" y="3505849"/>
                  <a:ext cx="26199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1628" r="-11628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6EE6390D-1A45-4818-9C6A-0BF828D6F36A}"/>
                </a:ext>
              </a:extLst>
            </p:cNvPr>
            <p:cNvCxnSpPr>
              <a:cxnSpLocks/>
            </p:cNvCxnSpPr>
            <p:nvPr/>
          </p:nvCxnSpPr>
          <p:spPr>
            <a:xfrm>
              <a:off x="9883814" y="3818293"/>
              <a:ext cx="611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09409CE-5B65-4F15-A86F-44FEFB62C210}"/>
                </a:ext>
              </a:extLst>
            </p:cNvPr>
            <p:cNvGrpSpPr/>
            <p:nvPr/>
          </p:nvGrpSpPr>
          <p:grpSpPr>
            <a:xfrm>
              <a:off x="1405778" y="1040495"/>
              <a:ext cx="3188172" cy="4310150"/>
              <a:chOff x="1405778" y="126095"/>
              <a:chExt cx="3188172" cy="43101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94CF7CD-02CF-4A8A-AB8A-CDB268BFFBF0}"/>
                      </a:ext>
                    </a:extLst>
                  </p:cNvPr>
                  <p:cNvSpPr txBox="1"/>
                  <p:nvPr/>
                </p:nvSpPr>
                <p:spPr>
                  <a:xfrm>
                    <a:off x="1919624" y="2675442"/>
                    <a:ext cx="561116" cy="4616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94CF7CD-02CF-4A8A-AB8A-CDB268BFFB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624" y="2675442"/>
                    <a:ext cx="561116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24695346-082E-4604-9C5A-BEDFF55A189D}"/>
                      </a:ext>
                    </a:extLst>
                  </p:cNvPr>
                  <p:cNvSpPr/>
                  <p:nvPr/>
                </p:nvSpPr>
                <p:spPr>
                  <a:xfrm>
                    <a:off x="3525560" y="2733746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24695346-082E-4604-9C5A-BEDFF55A18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5560" y="2733746"/>
                    <a:ext cx="345056" cy="345056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 b="-1016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09B8BD19-63D3-4479-8B1A-DAF42DC6E18F}"/>
                      </a:ext>
                    </a:extLst>
                  </p:cNvPr>
                  <p:cNvSpPr/>
                  <p:nvPr/>
                </p:nvSpPr>
                <p:spPr>
                  <a:xfrm>
                    <a:off x="4027341" y="706143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09B8BD19-63D3-4479-8B1A-DAF42DC6E1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7341" y="706143"/>
                    <a:ext cx="345056" cy="345056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l="-3448" b="-1034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8D99BA6-2F43-4D68-AA6B-D66EF9D329C3}"/>
                      </a:ext>
                    </a:extLst>
                  </p:cNvPr>
                  <p:cNvSpPr txBox="1"/>
                  <p:nvPr/>
                </p:nvSpPr>
                <p:spPr>
                  <a:xfrm>
                    <a:off x="3220209" y="2566901"/>
                    <a:ext cx="278794" cy="2796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8D99BA6-2F43-4D68-AA6B-D66EF9D329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0209" y="2566901"/>
                    <a:ext cx="278794" cy="27962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043" t="-2174" r="-6522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EDBF4EFB-00D7-470E-9216-A6CBC190A73B}"/>
                      </a:ext>
                    </a:extLst>
                  </p:cNvPr>
                  <p:cNvSpPr txBox="1"/>
                  <p:nvPr/>
                </p:nvSpPr>
                <p:spPr>
                  <a:xfrm>
                    <a:off x="4303968" y="2560437"/>
                    <a:ext cx="2566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EDBF4EFB-00D7-470E-9216-A6CBC190A7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3968" y="2560437"/>
                    <a:ext cx="256672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4286" r="-9524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795C6AA8-A4E6-4A45-9B8D-23374B3F1CBF}"/>
                      </a:ext>
                    </a:extLst>
                  </p:cNvPr>
                  <p:cNvSpPr txBox="1"/>
                  <p:nvPr/>
                </p:nvSpPr>
                <p:spPr>
                  <a:xfrm>
                    <a:off x="4310219" y="1135044"/>
                    <a:ext cx="283731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795C6AA8-A4E6-4A45-9B8D-23374B3F1C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0219" y="1135044"/>
                    <a:ext cx="283731" cy="28020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2766" t="-2174" r="-6383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04EDE31-A193-495D-B3FE-21C999EDCEFD}"/>
                      </a:ext>
                    </a:extLst>
                  </p:cNvPr>
                  <p:cNvSpPr txBox="1"/>
                  <p:nvPr/>
                </p:nvSpPr>
                <p:spPr>
                  <a:xfrm>
                    <a:off x="2842978" y="4159246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04EDE31-A193-495D-B3FE-21C999EDCE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2978" y="4159246"/>
                    <a:ext cx="276101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3043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15C66C4-0ED9-400B-8705-72AA3201ED4B}"/>
                      </a:ext>
                    </a:extLst>
                  </p:cNvPr>
                  <p:cNvSpPr txBox="1"/>
                  <p:nvPr/>
                </p:nvSpPr>
                <p:spPr>
                  <a:xfrm>
                    <a:off x="4055824" y="126095"/>
                    <a:ext cx="2880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15C66C4-0ED9-400B-8705-72AA3201ED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5824" y="126095"/>
                    <a:ext cx="288091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0833" r="-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4A857982-8E69-4164-AB7E-1301DC5C3A13}"/>
                      </a:ext>
                    </a:extLst>
                  </p:cNvPr>
                  <p:cNvSpPr txBox="1"/>
                  <p:nvPr/>
                </p:nvSpPr>
                <p:spPr>
                  <a:xfrm>
                    <a:off x="2689290" y="3427631"/>
                    <a:ext cx="579774" cy="4616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𝑠𝑥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4A857982-8E69-4164-AB7E-1301DC5C3A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9290" y="3427631"/>
                    <a:ext cx="579774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F399124-1386-4282-8764-F00D81F405AA}"/>
                      </a:ext>
                    </a:extLst>
                  </p:cNvPr>
                  <p:cNvSpPr txBox="1"/>
                  <p:nvPr/>
                </p:nvSpPr>
                <p:spPr>
                  <a:xfrm>
                    <a:off x="3953904" y="2074107"/>
                    <a:ext cx="491930" cy="4616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F399124-1386-4282-8764-F00D81F405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3904" y="2074107"/>
                    <a:ext cx="491930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A711F797-D87B-4CBA-B119-B65F62C1C623}"/>
                      </a:ext>
                    </a:extLst>
                  </p:cNvPr>
                  <p:cNvSpPr/>
                  <p:nvPr/>
                </p:nvSpPr>
                <p:spPr>
                  <a:xfrm>
                    <a:off x="2801556" y="2733746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4864" tIns="0" rIns="0" bIns="36576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A711F797-D87B-4CBA-B119-B65F62C1C6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1556" y="2733746"/>
                    <a:ext cx="345056" cy="345056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E21032B-E261-4EDA-9575-6910BC88A2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5778" y="2906274"/>
                <a:ext cx="51384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7D4E35A-7F0A-4896-83C5-F11DAA0917C6}"/>
                  </a:ext>
                </a:extLst>
              </p:cNvPr>
              <p:cNvCxnSpPr>
                <a:cxnSpLocks/>
                <a:stCxn id="4" idx="3"/>
                <a:endCxn id="26" idx="2"/>
              </p:cNvCxnSpPr>
              <p:nvPr/>
            </p:nvCxnSpPr>
            <p:spPr>
              <a:xfrm flipV="1">
                <a:off x="2480740" y="2906274"/>
                <a:ext cx="32081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F2841C5-FAB8-4EC1-9B9F-404455E3D578}"/>
                  </a:ext>
                </a:extLst>
              </p:cNvPr>
              <p:cNvCxnSpPr>
                <a:cxnSpLocks/>
                <a:stCxn id="26" idx="6"/>
                <a:endCxn id="6" idx="2"/>
              </p:cNvCxnSpPr>
              <p:nvPr/>
            </p:nvCxnSpPr>
            <p:spPr>
              <a:xfrm>
                <a:off x="3146612" y="2906274"/>
                <a:ext cx="37894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354495E-3FCC-4691-B4EC-AB1873FAFF2C}"/>
                  </a:ext>
                </a:extLst>
              </p:cNvPr>
              <p:cNvCxnSpPr>
                <a:cxnSpLocks/>
                <a:stCxn id="24" idx="0"/>
                <a:endCxn id="26" idx="4"/>
              </p:cNvCxnSpPr>
              <p:nvPr/>
            </p:nvCxnSpPr>
            <p:spPr>
              <a:xfrm flipH="1" flipV="1">
                <a:off x="2974084" y="3078802"/>
                <a:ext cx="5093" cy="3488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B2FF770F-8149-4C97-AB92-63C59EDAA07D}"/>
                  </a:ext>
                </a:extLst>
              </p:cNvPr>
              <p:cNvCxnSpPr>
                <a:stCxn id="18" idx="0"/>
                <a:endCxn id="24" idx="2"/>
              </p:cNvCxnSpPr>
              <p:nvPr/>
            </p:nvCxnSpPr>
            <p:spPr>
              <a:xfrm flipH="1" flipV="1">
                <a:off x="2979177" y="3889296"/>
                <a:ext cx="1852" cy="2699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537DAB03-9F40-4745-A9C3-0196993DC3DC}"/>
                  </a:ext>
                </a:extLst>
              </p:cNvPr>
              <p:cNvCxnSpPr>
                <a:cxnSpLocks/>
                <a:endCxn id="25" idx="2"/>
              </p:cNvCxnSpPr>
              <p:nvPr/>
            </p:nvCxnSpPr>
            <p:spPr>
              <a:xfrm flipV="1">
                <a:off x="4199869" y="2535772"/>
                <a:ext cx="0" cy="354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D448D887-3400-49BA-BCD1-738665F8AD96}"/>
                  </a:ext>
                </a:extLst>
              </p:cNvPr>
              <p:cNvCxnSpPr>
                <a:cxnSpLocks/>
                <a:stCxn id="25" idx="0"/>
                <a:endCxn id="109" idx="4"/>
              </p:cNvCxnSpPr>
              <p:nvPr/>
            </p:nvCxnSpPr>
            <p:spPr>
              <a:xfrm flipV="1">
                <a:off x="4199869" y="1784970"/>
                <a:ext cx="0" cy="2891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F834651B-CED8-402B-9972-668B68C4F646}"/>
                  </a:ext>
                </a:extLst>
              </p:cNvPr>
              <p:cNvCxnSpPr>
                <a:stCxn id="7" idx="0"/>
                <a:endCxn id="22" idx="2"/>
              </p:cNvCxnSpPr>
              <p:nvPr/>
            </p:nvCxnSpPr>
            <p:spPr>
              <a:xfrm flipV="1">
                <a:off x="4199869" y="403094"/>
                <a:ext cx="1" cy="3030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32EDB8FA-0E92-4521-AC29-37E443C34E82}"/>
                  </a:ext>
                </a:extLst>
              </p:cNvPr>
              <p:cNvCxnSpPr>
                <a:cxnSpLocks/>
                <a:stCxn id="6" idx="6"/>
                <a:endCxn id="57" idx="2"/>
              </p:cNvCxnSpPr>
              <p:nvPr/>
            </p:nvCxnSpPr>
            <p:spPr>
              <a:xfrm>
                <a:off x="3870616" y="2906274"/>
                <a:ext cx="28949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6237B81-4F1D-4B82-9D26-FADA2CB773D1}"/>
                  </a:ext>
                </a:extLst>
              </p:cNvPr>
              <p:cNvSpPr/>
              <p:nvPr/>
            </p:nvSpPr>
            <p:spPr>
              <a:xfrm>
                <a:off x="4160113" y="2862102"/>
                <a:ext cx="88343" cy="8834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86DF0A1D-7727-423C-8301-A4B9851F4071}"/>
                      </a:ext>
                    </a:extLst>
                  </p:cNvPr>
                  <p:cNvSpPr txBox="1"/>
                  <p:nvPr/>
                </p:nvSpPr>
                <p:spPr>
                  <a:xfrm>
                    <a:off x="2695765" y="2049980"/>
                    <a:ext cx="561116" cy="46878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86DF0A1D-7727-423C-8301-A4B9851F40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5765" y="2049980"/>
                    <a:ext cx="561116" cy="46878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2CBC9941-B388-4430-B221-2BA76C25F57D}"/>
                  </a:ext>
                </a:extLst>
              </p:cNvPr>
              <p:cNvCxnSpPr>
                <a:cxnSpLocks/>
                <a:stCxn id="107" idx="2"/>
                <a:endCxn id="26" idx="0"/>
              </p:cNvCxnSpPr>
              <p:nvPr/>
            </p:nvCxnSpPr>
            <p:spPr>
              <a:xfrm flipH="1">
                <a:off x="2974084" y="2518763"/>
                <a:ext cx="2239" cy="214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72232C45-3FA6-4B89-B6B5-5D0DF7DE19DB}"/>
                      </a:ext>
                    </a:extLst>
                  </p:cNvPr>
                  <p:cNvSpPr/>
                  <p:nvPr/>
                </p:nvSpPr>
                <p:spPr>
                  <a:xfrm>
                    <a:off x="4027341" y="1439914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4864" tIns="0" rIns="0" bIns="36576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72232C45-3FA6-4B89-B6B5-5D0DF7DE19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7341" y="1439914"/>
                    <a:ext cx="345056" cy="345056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E80E84A8-F44E-4208-B8BF-B1930C0ED87A}"/>
                  </a:ext>
                </a:extLst>
              </p:cNvPr>
              <p:cNvCxnSpPr>
                <a:cxnSpLocks/>
                <a:stCxn id="109" idx="0"/>
                <a:endCxn id="7" idx="4"/>
              </p:cNvCxnSpPr>
              <p:nvPr/>
            </p:nvCxnSpPr>
            <p:spPr>
              <a:xfrm flipV="1">
                <a:off x="4199869" y="1051199"/>
                <a:ext cx="0" cy="3887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9B2FECE5-ECD6-4C44-80CB-BEDD978D92E9}"/>
                      </a:ext>
                    </a:extLst>
                  </p:cNvPr>
                  <p:cNvSpPr txBox="1"/>
                  <p:nvPr/>
                </p:nvSpPr>
                <p:spPr>
                  <a:xfrm>
                    <a:off x="3167259" y="1378050"/>
                    <a:ext cx="491930" cy="4616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9B2FECE5-ECD6-4C44-80CB-BEDD978D92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7259" y="1378050"/>
                    <a:ext cx="491930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0F0BB9BA-796A-4982-9536-74AD1AC79932}"/>
                  </a:ext>
                </a:extLst>
              </p:cNvPr>
              <p:cNvCxnSpPr>
                <a:cxnSpLocks/>
                <a:stCxn id="111" idx="3"/>
                <a:endCxn id="109" idx="2"/>
              </p:cNvCxnSpPr>
              <p:nvPr/>
            </p:nvCxnSpPr>
            <p:spPr>
              <a:xfrm>
                <a:off x="3659189" y="1608883"/>
                <a:ext cx="368152" cy="35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EF43573-DB36-497A-B135-BD7BC5AA7188}"/>
                </a:ext>
              </a:extLst>
            </p:cNvPr>
            <p:cNvGrpSpPr/>
            <p:nvPr/>
          </p:nvGrpSpPr>
          <p:grpSpPr>
            <a:xfrm>
              <a:off x="4246645" y="1040495"/>
              <a:ext cx="3188173" cy="4310150"/>
              <a:chOff x="1405778" y="126095"/>
              <a:chExt cx="3188173" cy="43101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36AB06EF-B281-46DB-A373-B48541AB3430}"/>
                      </a:ext>
                    </a:extLst>
                  </p:cNvPr>
                  <p:cNvSpPr txBox="1"/>
                  <p:nvPr/>
                </p:nvSpPr>
                <p:spPr>
                  <a:xfrm>
                    <a:off x="1919624" y="2675442"/>
                    <a:ext cx="561116" cy="4616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36AB06EF-B281-46DB-A373-B48541AB34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624" y="2675442"/>
                    <a:ext cx="561116" cy="46166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52FCC1F7-DFF4-4F51-8FA2-95C4CC4B3485}"/>
                      </a:ext>
                    </a:extLst>
                  </p:cNvPr>
                  <p:cNvSpPr/>
                  <p:nvPr/>
                </p:nvSpPr>
                <p:spPr>
                  <a:xfrm>
                    <a:off x="3525560" y="2733746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52FCC1F7-DFF4-4F51-8FA2-95C4CC4B34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5560" y="2733746"/>
                    <a:ext cx="345056" cy="345056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 b="-1016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EFDF6118-9F13-4758-9373-94D83F5BB9EB}"/>
                      </a:ext>
                    </a:extLst>
                  </p:cNvPr>
                  <p:cNvSpPr/>
                  <p:nvPr/>
                </p:nvSpPr>
                <p:spPr>
                  <a:xfrm>
                    <a:off x="4027341" y="706143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EFDF6118-9F13-4758-9373-94D83F5BB9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7341" y="706143"/>
                    <a:ext cx="345056" cy="345056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 l="-3448" b="-1034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D80542FF-EBBA-4F0B-849B-923E9FED6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220209" y="2566901"/>
                    <a:ext cx="278794" cy="280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D80542FF-EBBA-4F0B-849B-923E9FED6C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0209" y="2566901"/>
                    <a:ext cx="278794" cy="28014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3043" t="-2174" r="-6522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0FFFEA27-5A8C-42A6-9A19-3A8BCB591A7D}"/>
                      </a:ext>
                    </a:extLst>
                  </p:cNvPr>
                  <p:cNvSpPr txBox="1"/>
                  <p:nvPr/>
                </p:nvSpPr>
                <p:spPr>
                  <a:xfrm>
                    <a:off x="4303968" y="2560437"/>
                    <a:ext cx="2619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0FFFEA27-5A8C-42A6-9A19-3A8BCB591A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3968" y="2560437"/>
                    <a:ext cx="261995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1628" r="-1162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A4F8F16F-7BEC-4479-B7B0-8ABDA63BA4A6}"/>
                      </a:ext>
                    </a:extLst>
                  </p:cNvPr>
                  <p:cNvSpPr txBox="1"/>
                  <p:nvPr/>
                </p:nvSpPr>
                <p:spPr>
                  <a:xfrm>
                    <a:off x="4310219" y="1135044"/>
                    <a:ext cx="283732" cy="28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A4F8F16F-7BEC-4479-B7B0-8ABDA63BA4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0219" y="1135044"/>
                    <a:ext cx="283732" cy="280718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12766" t="-2174" r="-6383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3445B6D9-7429-4E15-9935-27C3812BB61E}"/>
                      </a:ext>
                    </a:extLst>
                  </p:cNvPr>
                  <p:cNvSpPr txBox="1"/>
                  <p:nvPr/>
                </p:nvSpPr>
                <p:spPr>
                  <a:xfrm>
                    <a:off x="2842978" y="4159246"/>
                    <a:ext cx="28142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3445B6D9-7429-4E15-9935-27C3812BB6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2978" y="4159246"/>
                    <a:ext cx="281424" cy="27699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2766" r="-638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712CBB26-8800-4326-B071-C9BDFE78239A}"/>
                      </a:ext>
                    </a:extLst>
                  </p:cNvPr>
                  <p:cNvSpPr txBox="1"/>
                  <p:nvPr/>
                </p:nvSpPr>
                <p:spPr>
                  <a:xfrm>
                    <a:off x="4055824" y="126095"/>
                    <a:ext cx="29341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712CBB26-8800-4326-B071-C9BDFE7823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5824" y="126095"/>
                    <a:ext cx="293414" cy="27699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20833" r="-8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DF86EEE7-0255-4228-849F-3ED030C5E4FC}"/>
                      </a:ext>
                    </a:extLst>
                  </p:cNvPr>
                  <p:cNvSpPr txBox="1"/>
                  <p:nvPr/>
                </p:nvSpPr>
                <p:spPr>
                  <a:xfrm>
                    <a:off x="2689290" y="3427631"/>
                    <a:ext cx="579774" cy="4616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𝑠𝑥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DF86EEE7-0255-4228-849F-3ED030C5E4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9290" y="3427631"/>
                    <a:ext cx="579774" cy="461665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5D6BC526-D4BE-4919-A61D-490A0CD34883}"/>
                      </a:ext>
                    </a:extLst>
                  </p:cNvPr>
                  <p:cNvSpPr txBox="1"/>
                  <p:nvPr/>
                </p:nvSpPr>
                <p:spPr>
                  <a:xfrm>
                    <a:off x="3953904" y="2074107"/>
                    <a:ext cx="491930" cy="4616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5D6BC526-D4BE-4919-A61D-490A0CD348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3904" y="2074107"/>
                    <a:ext cx="491930" cy="46166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F50C5559-F826-4F45-85A3-6678B1EC0854}"/>
                      </a:ext>
                    </a:extLst>
                  </p:cNvPr>
                  <p:cNvSpPr/>
                  <p:nvPr/>
                </p:nvSpPr>
                <p:spPr>
                  <a:xfrm>
                    <a:off x="2801556" y="2733746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4864" tIns="0" rIns="0" bIns="36576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F50C5559-F826-4F45-85A3-6678B1EC08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1556" y="2733746"/>
                    <a:ext cx="345056" cy="345056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C6E518D9-4814-4C2E-8424-CCF268D54F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5778" y="2906274"/>
                <a:ext cx="51384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35972D6F-BDCE-442D-829D-78B022E4B4E6}"/>
                  </a:ext>
                </a:extLst>
              </p:cNvPr>
              <p:cNvCxnSpPr>
                <a:cxnSpLocks/>
                <a:stCxn id="114" idx="3"/>
                <a:endCxn id="124" idx="2"/>
              </p:cNvCxnSpPr>
              <p:nvPr/>
            </p:nvCxnSpPr>
            <p:spPr>
              <a:xfrm flipV="1">
                <a:off x="2480740" y="2906274"/>
                <a:ext cx="32081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DDE82FFC-47C9-4C23-BA65-B4815CD3CA8A}"/>
                  </a:ext>
                </a:extLst>
              </p:cNvPr>
              <p:cNvCxnSpPr>
                <a:cxnSpLocks/>
                <a:stCxn id="124" idx="6"/>
                <a:endCxn id="115" idx="2"/>
              </p:cNvCxnSpPr>
              <p:nvPr/>
            </p:nvCxnSpPr>
            <p:spPr>
              <a:xfrm>
                <a:off x="3146612" y="2906274"/>
                <a:ext cx="37894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1DC8CC11-E5C8-4413-8D3F-407835F6D45B}"/>
                  </a:ext>
                </a:extLst>
              </p:cNvPr>
              <p:cNvCxnSpPr>
                <a:cxnSpLocks/>
                <a:stCxn id="122" idx="0"/>
                <a:endCxn id="124" idx="4"/>
              </p:cNvCxnSpPr>
              <p:nvPr/>
            </p:nvCxnSpPr>
            <p:spPr>
              <a:xfrm flipH="1" flipV="1">
                <a:off x="2974084" y="3078802"/>
                <a:ext cx="5093" cy="3488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4D851344-1750-468E-B17B-F1541974CB22}"/>
                  </a:ext>
                </a:extLst>
              </p:cNvPr>
              <p:cNvCxnSpPr>
                <a:stCxn id="120" idx="0"/>
                <a:endCxn id="122" idx="2"/>
              </p:cNvCxnSpPr>
              <p:nvPr/>
            </p:nvCxnSpPr>
            <p:spPr>
              <a:xfrm flipH="1" flipV="1">
                <a:off x="2979177" y="3889296"/>
                <a:ext cx="4513" cy="2699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2DFD3B65-2736-45D8-AC08-5181C232AB58}"/>
                  </a:ext>
                </a:extLst>
              </p:cNvPr>
              <p:cNvCxnSpPr>
                <a:cxnSpLocks/>
                <a:endCxn id="123" idx="2"/>
              </p:cNvCxnSpPr>
              <p:nvPr/>
            </p:nvCxnSpPr>
            <p:spPr>
              <a:xfrm flipV="1">
                <a:off x="4199869" y="2535772"/>
                <a:ext cx="0" cy="354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BC5C460A-8C73-443E-BFEC-F722A5521B01}"/>
                  </a:ext>
                </a:extLst>
              </p:cNvPr>
              <p:cNvCxnSpPr>
                <a:cxnSpLocks/>
                <a:stCxn id="123" idx="0"/>
                <a:endCxn id="137" idx="4"/>
              </p:cNvCxnSpPr>
              <p:nvPr/>
            </p:nvCxnSpPr>
            <p:spPr>
              <a:xfrm flipV="1">
                <a:off x="4199869" y="1784970"/>
                <a:ext cx="0" cy="2891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2C9CD5E1-241F-4632-944A-FF67E22FD156}"/>
                  </a:ext>
                </a:extLst>
              </p:cNvPr>
              <p:cNvCxnSpPr>
                <a:stCxn id="116" idx="0"/>
                <a:endCxn id="121" idx="2"/>
              </p:cNvCxnSpPr>
              <p:nvPr/>
            </p:nvCxnSpPr>
            <p:spPr>
              <a:xfrm flipV="1">
                <a:off x="4199869" y="403094"/>
                <a:ext cx="2662" cy="3030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F361F93A-6104-447F-9F02-B8CE719582A2}"/>
                  </a:ext>
                </a:extLst>
              </p:cNvPr>
              <p:cNvCxnSpPr>
                <a:cxnSpLocks/>
                <a:stCxn id="115" idx="6"/>
                <a:endCxn id="134" idx="2"/>
              </p:cNvCxnSpPr>
              <p:nvPr/>
            </p:nvCxnSpPr>
            <p:spPr>
              <a:xfrm>
                <a:off x="3870616" y="2906274"/>
                <a:ext cx="28949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9BDA9BB-67EE-469A-93F2-BCC3A9A44319}"/>
                  </a:ext>
                </a:extLst>
              </p:cNvPr>
              <p:cNvSpPr/>
              <p:nvPr/>
            </p:nvSpPr>
            <p:spPr>
              <a:xfrm>
                <a:off x="4160113" y="2862102"/>
                <a:ext cx="88343" cy="8834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02D715CD-EFB5-4465-AE57-7B65399C3077}"/>
                      </a:ext>
                    </a:extLst>
                  </p:cNvPr>
                  <p:cNvSpPr txBox="1"/>
                  <p:nvPr/>
                </p:nvSpPr>
                <p:spPr>
                  <a:xfrm>
                    <a:off x="2695765" y="2049980"/>
                    <a:ext cx="561116" cy="46878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02D715CD-EFB5-4465-AE57-7B65399C30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5765" y="2049980"/>
                    <a:ext cx="561116" cy="46878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000DB650-8135-4317-ABC1-CB61F058EF94}"/>
                  </a:ext>
                </a:extLst>
              </p:cNvPr>
              <p:cNvCxnSpPr>
                <a:cxnSpLocks/>
                <a:stCxn id="135" idx="2"/>
                <a:endCxn id="124" idx="0"/>
              </p:cNvCxnSpPr>
              <p:nvPr/>
            </p:nvCxnSpPr>
            <p:spPr>
              <a:xfrm flipH="1">
                <a:off x="2974084" y="2518763"/>
                <a:ext cx="2239" cy="214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2A416907-5890-4656-AA4C-144401DE0340}"/>
                      </a:ext>
                    </a:extLst>
                  </p:cNvPr>
                  <p:cNvSpPr/>
                  <p:nvPr/>
                </p:nvSpPr>
                <p:spPr>
                  <a:xfrm>
                    <a:off x="4027341" y="1439914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4864" tIns="0" rIns="0" bIns="36576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2A416907-5890-4656-AA4C-144401DE034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7341" y="1439914"/>
                    <a:ext cx="345056" cy="345056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67A087B-2BDE-46F7-A20D-A462F13DCFCF}"/>
                  </a:ext>
                </a:extLst>
              </p:cNvPr>
              <p:cNvCxnSpPr>
                <a:cxnSpLocks/>
                <a:stCxn id="137" idx="0"/>
                <a:endCxn id="116" idx="4"/>
              </p:cNvCxnSpPr>
              <p:nvPr/>
            </p:nvCxnSpPr>
            <p:spPr>
              <a:xfrm flipV="1">
                <a:off x="4199869" y="1051199"/>
                <a:ext cx="0" cy="3887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50D7BDF1-37B1-4032-A964-5A76336F2C95}"/>
                      </a:ext>
                    </a:extLst>
                  </p:cNvPr>
                  <p:cNvSpPr txBox="1"/>
                  <p:nvPr/>
                </p:nvSpPr>
                <p:spPr>
                  <a:xfrm>
                    <a:off x="3167259" y="1378050"/>
                    <a:ext cx="491930" cy="4616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50D7BDF1-37B1-4032-A964-5A76336F2C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7259" y="1378050"/>
                    <a:ext cx="491930" cy="46166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86B48252-090C-48B9-97D0-4384F3A1C8EE}"/>
                  </a:ext>
                </a:extLst>
              </p:cNvPr>
              <p:cNvCxnSpPr>
                <a:cxnSpLocks/>
                <a:stCxn id="139" idx="3"/>
                <a:endCxn id="137" idx="2"/>
              </p:cNvCxnSpPr>
              <p:nvPr/>
            </p:nvCxnSpPr>
            <p:spPr>
              <a:xfrm>
                <a:off x="3659189" y="1608883"/>
                <a:ext cx="368152" cy="35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565B572-967E-47AF-BB41-62DA3CE7E09E}"/>
                </a:ext>
              </a:extLst>
            </p:cNvPr>
            <p:cNvGrpSpPr/>
            <p:nvPr/>
          </p:nvGrpSpPr>
          <p:grpSpPr>
            <a:xfrm>
              <a:off x="7049549" y="1040495"/>
              <a:ext cx="3188173" cy="4310150"/>
              <a:chOff x="1405778" y="126095"/>
              <a:chExt cx="3188173" cy="43101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D88CDF55-1A2A-4296-AF3B-948020BF326E}"/>
                      </a:ext>
                    </a:extLst>
                  </p:cNvPr>
                  <p:cNvSpPr txBox="1"/>
                  <p:nvPr/>
                </p:nvSpPr>
                <p:spPr>
                  <a:xfrm>
                    <a:off x="1919624" y="2675442"/>
                    <a:ext cx="561116" cy="4616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D88CDF55-1A2A-4296-AF3B-948020BF32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624" y="2675442"/>
                    <a:ext cx="561116" cy="46166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750C6C23-2363-4AE6-B55C-52701BCC893B}"/>
                      </a:ext>
                    </a:extLst>
                  </p:cNvPr>
                  <p:cNvSpPr/>
                  <p:nvPr/>
                </p:nvSpPr>
                <p:spPr>
                  <a:xfrm>
                    <a:off x="3525560" y="2733746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750C6C23-2363-4AE6-B55C-52701BCC89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5560" y="2733746"/>
                    <a:ext cx="345056" cy="345056"/>
                  </a:xfrm>
                  <a:prstGeom prst="ellipse">
                    <a:avLst/>
                  </a:prstGeom>
                  <a:blipFill>
                    <a:blip r:embed="rId30"/>
                    <a:stretch>
                      <a:fillRect b="-1016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386A2215-E831-4D0B-83B9-89985C6645B9}"/>
                      </a:ext>
                    </a:extLst>
                  </p:cNvPr>
                  <p:cNvSpPr/>
                  <p:nvPr/>
                </p:nvSpPr>
                <p:spPr>
                  <a:xfrm>
                    <a:off x="4027341" y="706143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386A2215-E831-4D0B-83B9-89985C6645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7341" y="706143"/>
                    <a:ext cx="345056" cy="345056"/>
                  </a:xfrm>
                  <a:prstGeom prst="ellipse">
                    <a:avLst/>
                  </a:prstGeom>
                  <a:blipFill>
                    <a:blip r:embed="rId31"/>
                    <a:stretch>
                      <a:fillRect l="-1695" b="-1034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6E9BBBC0-F75C-4C6A-9F75-C4E19CF62793}"/>
                      </a:ext>
                    </a:extLst>
                  </p:cNvPr>
                  <p:cNvSpPr txBox="1"/>
                  <p:nvPr/>
                </p:nvSpPr>
                <p:spPr>
                  <a:xfrm>
                    <a:off x="3220209" y="2566901"/>
                    <a:ext cx="278794" cy="2815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6E9BBBC0-F75C-4C6A-9F75-C4E19CF627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0209" y="2566901"/>
                    <a:ext cx="278794" cy="28155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3043" t="-2174" r="-6522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E756203A-2534-4C1A-BFAC-117ED874D06E}"/>
                      </a:ext>
                    </a:extLst>
                  </p:cNvPr>
                  <p:cNvSpPr txBox="1"/>
                  <p:nvPr/>
                </p:nvSpPr>
                <p:spPr>
                  <a:xfrm>
                    <a:off x="4303968" y="2560437"/>
                    <a:ext cx="2619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E756203A-2534-4C1A-BFAC-117ED874D0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3968" y="2560437"/>
                    <a:ext cx="261995" cy="27699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1628" r="-930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46B88ACE-8ABA-4B24-9FEE-093181123E6C}"/>
                      </a:ext>
                    </a:extLst>
                  </p:cNvPr>
                  <p:cNvSpPr txBox="1"/>
                  <p:nvPr/>
                </p:nvSpPr>
                <p:spPr>
                  <a:xfrm>
                    <a:off x="4310219" y="1135044"/>
                    <a:ext cx="283732" cy="2821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46B88ACE-8ABA-4B24-9FEE-093181123E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0219" y="1135044"/>
                    <a:ext cx="283732" cy="282129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13043" t="-2174" r="-6522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4BE751DE-4B31-4179-AF88-B1DDE5CF09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42978" y="4159246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4BE751DE-4B31-4179-AF88-B1DDE5CF09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2978" y="4159246"/>
                    <a:ext cx="281423" cy="276999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13043" r="-8696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339EE910-FB96-4955-97E2-C1F140837915}"/>
                      </a:ext>
                    </a:extLst>
                  </p:cNvPr>
                  <p:cNvSpPr txBox="1"/>
                  <p:nvPr/>
                </p:nvSpPr>
                <p:spPr>
                  <a:xfrm>
                    <a:off x="4055824" y="126095"/>
                    <a:ext cx="29341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339EE910-FB96-4955-97E2-C1F1408379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5824" y="126095"/>
                    <a:ext cx="293414" cy="27699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0833" r="-8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E0F4DEA9-A5A7-47EB-8910-9F215E321162}"/>
                      </a:ext>
                    </a:extLst>
                  </p:cNvPr>
                  <p:cNvSpPr txBox="1"/>
                  <p:nvPr/>
                </p:nvSpPr>
                <p:spPr>
                  <a:xfrm>
                    <a:off x="2689290" y="3427631"/>
                    <a:ext cx="579774" cy="4616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𝑠𝑥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E0F4DEA9-A5A7-47EB-8910-9F215E3211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9290" y="3427631"/>
                    <a:ext cx="579774" cy="461665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86BC3C52-7D04-4376-8254-B8819FE27E31}"/>
                      </a:ext>
                    </a:extLst>
                  </p:cNvPr>
                  <p:cNvSpPr txBox="1"/>
                  <p:nvPr/>
                </p:nvSpPr>
                <p:spPr>
                  <a:xfrm>
                    <a:off x="3953904" y="2074107"/>
                    <a:ext cx="491930" cy="4616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86BC3C52-7D04-4376-8254-B8819FE27E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3904" y="2074107"/>
                    <a:ext cx="491930" cy="461665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9858887B-4D35-42DB-841B-C1DBE356CBF0}"/>
                      </a:ext>
                    </a:extLst>
                  </p:cNvPr>
                  <p:cNvSpPr/>
                  <p:nvPr/>
                </p:nvSpPr>
                <p:spPr>
                  <a:xfrm>
                    <a:off x="2801556" y="2733746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4864" tIns="0" rIns="0" bIns="36576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9858887B-4D35-42DB-841B-C1DBE356CB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1556" y="2733746"/>
                    <a:ext cx="345056" cy="345056"/>
                  </a:xfrm>
                  <a:prstGeom prst="ellipse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914C9929-388C-4726-A604-BA3A6BD2A0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5778" y="2906274"/>
                <a:ext cx="51384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69F01D7E-81C9-4060-97EE-71EDDB7C1159}"/>
                  </a:ext>
                </a:extLst>
              </p:cNvPr>
              <p:cNvCxnSpPr>
                <a:cxnSpLocks/>
                <a:stCxn id="142" idx="3"/>
                <a:endCxn id="152" idx="2"/>
              </p:cNvCxnSpPr>
              <p:nvPr/>
            </p:nvCxnSpPr>
            <p:spPr>
              <a:xfrm flipV="1">
                <a:off x="2480740" y="2906274"/>
                <a:ext cx="32081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718B6097-BEC9-409E-9207-823571DE8822}"/>
                  </a:ext>
                </a:extLst>
              </p:cNvPr>
              <p:cNvCxnSpPr>
                <a:cxnSpLocks/>
                <a:stCxn id="152" idx="6"/>
                <a:endCxn id="143" idx="2"/>
              </p:cNvCxnSpPr>
              <p:nvPr/>
            </p:nvCxnSpPr>
            <p:spPr>
              <a:xfrm>
                <a:off x="3146612" y="2906274"/>
                <a:ext cx="37894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133F0E75-CD10-4B6B-9272-CBFF984A3E8B}"/>
                  </a:ext>
                </a:extLst>
              </p:cNvPr>
              <p:cNvCxnSpPr>
                <a:cxnSpLocks/>
                <a:stCxn id="150" idx="0"/>
                <a:endCxn id="152" idx="4"/>
              </p:cNvCxnSpPr>
              <p:nvPr/>
            </p:nvCxnSpPr>
            <p:spPr>
              <a:xfrm flipH="1" flipV="1">
                <a:off x="2974084" y="3078802"/>
                <a:ext cx="5093" cy="3488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B7E29A54-7C6A-44E5-B7C0-8D3D836C2049}"/>
                  </a:ext>
                </a:extLst>
              </p:cNvPr>
              <p:cNvCxnSpPr>
                <a:stCxn id="148" idx="0"/>
                <a:endCxn id="150" idx="2"/>
              </p:cNvCxnSpPr>
              <p:nvPr/>
            </p:nvCxnSpPr>
            <p:spPr>
              <a:xfrm flipH="1" flipV="1">
                <a:off x="2979177" y="3889296"/>
                <a:ext cx="4513" cy="2699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8B8F2469-9B6C-41E3-A819-3BCAB4F21533}"/>
                  </a:ext>
                </a:extLst>
              </p:cNvPr>
              <p:cNvCxnSpPr>
                <a:cxnSpLocks/>
                <a:endCxn id="151" idx="2"/>
              </p:cNvCxnSpPr>
              <p:nvPr/>
            </p:nvCxnSpPr>
            <p:spPr>
              <a:xfrm flipV="1">
                <a:off x="4199869" y="2535772"/>
                <a:ext cx="0" cy="354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CD9EC06F-536B-4465-8A80-14004C29051C}"/>
                  </a:ext>
                </a:extLst>
              </p:cNvPr>
              <p:cNvCxnSpPr>
                <a:cxnSpLocks/>
                <a:stCxn id="151" idx="0"/>
                <a:endCxn id="165" idx="4"/>
              </p:cNvCxnSpPr>
              <p:nvPr/>
            </p:nvCxnSpPr>
            <p:spPr>
              <a:xfrm flipV="1">
                <a:off x="4199869" y="1784970"/>
                <a:ext cx="0" cy="2891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33BB6407-E49F-4C2A-A754-937EDFF6D1FF}"/>
                  </a:ext>
                </a:extLst>
              </p:cNvPr>
              <p:cNvCxnSpPr>
                <a:stCxn id="144" idx="0"/>
                <a:endCxn id="149" idx="2"/>
              </p:cNvCxnSpPr>
              <p:nvPr/>
            </p:nvCxnSpPr>
            <p:spPr>
              <a:xfrm flipV="1">
                <a:off x="4199869" y="403094"/>
                <a:ext cx="2662" cy="3030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CE66A12C-A6B0-44A1-9BAB-6EDB01AB2787}"/>
                  </a:ext>
                </a:extLst>
              </p:cNvPr>
              <p:cNvCxnSpPr>
                <a:cxnSpLocks/>
                <a:stCxn id="143" idx="6"/>
                <a:endCxn id="162" idx="2"/>
              </p:cNvCxnSpPr>
              <p:nvPr/>
            </p:nvCxnSpPr>
            <p:spPr>
              <a:xfrm>
                <a:off x="3870616" y="2906274"/>
                <a:ext cx="28949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E182BA0F-8106-4F1C-A837-7D115FAE3D03}"/>
                  </a:ext>
                </a:extLst>
              </p:cNvPr>
              <p:cNvSpPr/>
              <p:nvPr/>
            </p:nvSpPr>
            <p:spPr>
              <a:xfrm>
                <a:off x="4160113" y="2862102"/>
                <a:ext cx="88343" cy="8834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FD4AFCC8-5CDF-4971-9A24-AC0362309A2D}"/>
                      </a:ext>
                    </a:extLst>
                  </p:cNvPr>
                  <p:cNvSpPr txBox="1"/>
                  <p:nvPr/>
                </p:nvSpPr>
                <p:spPr>
                  <a:xfrm>
                    <a:off x="2695765" y="2049980"/>
                    <a:ext cx="561116" cy="46878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FD4AFCC8-5CDF-4971-9A24-AC0362309A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5765" y="2049980"/>
                    <a:ext cx="561116" cy="468783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147E12D0-0167-4981-9649-AD76607D670F}"/>
                  </a:ext>
                </a:extLst>
              </p:cNvPr>
              <p:cNvCxnSpPr>
                <a:cxnSpLocks/>
                <a:stCxn id="163" idx="2"/>
                <a:endCxn id="152" idx="0"/>
              </p:cNvCxnSpPr>
              <p:nvPr/>
            </p:nvCxnSpPr>
            <p:spPr>
              <a:xfrm flipH="1">
                <a:off x="2974084" y="2518763"/>
                <a:ext cx="2239" cy="214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Oval 164">
                    <a:extLst>
                      <a:ext uri="{FF2B5EF4-FFF2-40B4-BE49-F238E27FC236}">
                        <a16:creationId xmlns:a16="http://schemas.microsoft.com/office/drawing/2014/main" id="{E653B305-EF95-4E6C-8138-F81D17661EFD}"/>
                      </a:ext>
                    </a:extLst>
                  </p:cNvPr>
                  <p:cNvSpPr/>
                  <p:nvPr/>
                </p:nvSpPr>
                <p:spPr>
                  <a:xfrm>
                    <a:off x="4027341" y="1439914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4864" tIns="0" rIns="0" bIns="36576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Oval 164">
                    <a:extLst>
                      <a:ext uri="{FF2B5EF4-FFF2-40B4-BE49-F238E27FC236}">
                        <a16:creationId xmlns:a16="http://schemas.microsoft.com/office/drawing/2014/main" id="{E653B305-EF95-4E6C-8138-F81D17661E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7341" y="1439914"/>
                    <a:ext cx="345056" cy="345056"/>
                  </a:xfrm>
                  <a:prstGeom prst="ellipse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743192DB-EF86-4C3A-9663-44139D8B44BD}"/>
                  </a:ext>
                </a:extLst>
              </p:cNvPr>
              <p:cNvCxnSpPr>
                <a:cxnSpLocks/>
                <a:stCxn id="165" idx="0"/>
                <a:endCxn id="144" idx="4"/>
              </p:cNvCxnSpPr>
              <p:nvPr/>
            </p:nvCxnSpPr>
            <p:spPr>
              <a:xfrm flipV="1">
                <a:off x="4199869" y="1051199"/>
                <a:ext cx="0" cy="3887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1B126F7D-FA31-4282-BD52-686362429109}"/>
                      </a:ext>
                    </a:extLst>
                  </p:cNvPr>
                  <p:cNvSpPr txBox="1"/>
                  <p:nvPr/>
                </p:nvSpPr>
                <p:spPr>
                  <a:xfrm>
                    <a:off x="3167259" y="1378050"/>
                    <a:ext cx="491930" cy="4616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1B126F7D-FA31-4282-BD52-6863624291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7259" y="1378050"/>
                    <a:ext cx="491930" cy="461665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A2CCF5BA-4D53-4742-BA51-0C33F8BECFC8}"/>
                  </a:ext>
                </a:extLst>
              </p:cNvPr>
              <p:cNvCxnSpPr>
                <a:cxnSpLocks/>
                <a:stCxn id="167" idx="3"/>
                <a:endCxn id="165" idx="2"/>
              </p:cNvCxnSpPr>
              <p:nvPr/>
            </p:nvCxnSpPr>
            <p:spPr>
              <a:xfrm>
                <a:off x="3659189" y="1608883"/>
                <a:ext cx="368152" cy="35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74945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FE311D-56E1-4B43-89F7-261A29D1ED25}"/>
                  </a:ext>
                </a:extLst>
              </p:cNvPr>
              <p:cNvSpPr txBox="1"/>
              <p:nvPr/>
            </p:nvSpPr>
            <p:spPr>
              <a:xfrm>
                <a:off x="1385409" y="2591449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FE311D-56E1-4B43-89F7-261A29D1E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409" y="2591449"/>
                <a:ext cx="261995" cy="276999"/>
              </a:xfrm>
              <a:prstGeom prst="rect">
                <a:avLst/>
              </a:prstGeom>
              <a:blipFill>
                <a:blip r:embed="rId3"/>
                <a:stretch>
                  <a:fillRect l="-11628" r="-1162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D5718831-46D9-49C5-B319-1A6E50CCAB68}"/>
              </a:ext>
            </a:extLst>
          </p:cNvPr>
          <p:cNvGrpSpPr/>
          <p:nvPr/>
        </p:nvGrpSpPr>
        <p:grpSpPr>
          <a:xfrm>
            <a:off x="1310592" y="1758235"/>
            <a:ext cx="2898255" cy="1902296"/>
            <a:chOff x="1405778" y="1752370"/>
            <a:chExt cx="2898255" cy="190229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94CF7CD-02CF-4A8A-AB8A-CDB268BFFBF0}"/>
                </a:ext>
              </a:extLst>
            </p:cNvPr>
            <p:cNvSpPr txBox="1"/>
            <p:nvPr/>
          </p:nvSpPr>
          <p:spPr>
            <a:xfrm>
              <a:off x="1919624" y="2675442"/>
              <a:ext cx="45630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45720" tIns="91440" rIns="45720" bIns="91440" rtlCol="0">
              <a:spAutoFit/>
            </a:bodyPr>
            <a:lstStyle/>
            <a:p>
              <a:pPr algn="ctr"/>
              <a:r>
                <a:rPr lang="en-US" i="1" dirty="0"/>
                <a:t>w</a:t>
              </a:r>
              <a:r>
                <a:rPr lang="en-US" i="1" baseline="-25000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D99BA6-2F43-4D68-AA6B-D66EF9D329C3}"/>
                </a:ext>
              </a:extLst>
            </p:cNvPr>
            <p:cNvSpPr txBox="1"/>
            <p:nvPr/>
          </p:nvSpPr>
          <p:spPr>
            <a:xfrm>
              <a:off x="3220209" y="2566901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DBF4EFB-00D7-470E-9216-A6CBC190A73B}"/>
                    </a:ext>
                  </a:extLst>
                </p:cNvPr>
                <p:cNvSpPr txBox="1"/>
                <p:nvPr/>
              </p:nvSpPr>
              <p:spPr>
                <a:xfrm>
                  <a:off x="3797498" y="2602999"/>
                  <a:ext cx="2566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DBF4EFB-00D7-470E-9216-A6CBC190A7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7498" y="2602999"/>
                  <a:ext cx="25667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4286" r="-952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5C6AA8-A4E6-4A45-9B8D-23374B3F1CBF}"/>
                </a:ext>
              </a:extLst>
            </p:cNvPr>
            <p:cNvSpPr txBox="1"/>
            <p:nvPr/>
          </p:nvSpPr>
          <p:spPr>
            <a:xfrm>
              <a:off x="4303968" y="1752370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04EDE31-A193-495D-B3FE-21C999EDCEFD}"/>
                    </a:ext>
                  </a:extLst>
                </p:cNvPr>
                <p:cNvSpPr txBox="1"/>
                <p:nvPr/>
              </p:nvSpPr>
              <p:spPr>
                <a:xfrm>
                  <a:off x="2836033" y="3377667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04EDE31-A193-495D-B3FE-21C999EDCE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033" y="3377667"/>
                  <a:ext cx="27610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333" r="-6667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15C66C4-0ED9-400B-8705-72AA3201ED4B}"/>
                    </a:ext>
                  </a:extLst>
                </p:cNvPr>
                <p:cNvSpPr txBox="1"/>
                <p:nvPr/>
              </p:nvSpPr>
              <p:spPr>
                <a:xfrm>
                  <a:off x="3554788" y="1933912"/>
                  <a:ext cx="2880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15C66C4-0ED9-400B-8705-72AA3201E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788" y="1933912"/>
                  <a:ext cx="28809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1277" r="-6383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A711F797-D87B-4CBA-B119-B65F62C1C623}"/>
                    </a:ext>
                  </a:extLst>
                </p:cNvPr>
                <p:cNvSpPr/>
                <p:nvPr/>
              </p:nvSpPr>
              <p:spPr>
                <a:xfrm>
                  <a:off x="2801556" y="2733746"/>
                  <a:ext cx="345056" cy="345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864" tIns="0" rIns="0" bIns="36576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A711F797-D87B-4CBA-B119-B65F62C1C6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556" y="2733746"/>
                  <a:ext cx="345056" cy="34505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E21032B-E261-4EDA-9575-6910BC88A213}"/>
                </a:ext>
              </a:extLst>
            </p:cNvPr>
            <p:cNvCxnSpPr>
              <a:cxnSpLocks/>
            </p:cNvCxnSpPr>
            <p:nvPr/>
          </p:nvCxnSpPr>
          <p:spPr>
            <a:xfrm>
              <a:off x="1405778" y="2906274"/>
              <a:ext cx="5138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7D4E35A-7F0A-4896-83C5-F11DAA0917C6}"/>
                </a:ext>
              </a:extLst>
            </p:cNvPr>
            <p:cNvCxnSpPr>
              <a:cxnSpLocks/>
              <a:stCxn id="4" idx="3"/>
              <a:endCxn id="26" idx="2"/>
            </p:cNvCxnSpPr>
            <p:nvPr/>
          </p:nvCxnSpPr>
          <p:spPr>
            <a:xfrm flipV="1">
              <a:off x="2375931" y="2906274"/>
              <a:ext cx="42562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F2841C5-FAB8-4EC1-9B9F-404455E3D578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 flipV="1">
              <a:off x="3146612" y="2902477"/>
              <a:ext cx="521498" cy="37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2FF770F-8149-4C97-AB92-63C59EDAA07D}"/>
                </a:ext>
              </a:extLst>
            </p:cNvPr>
            <p:cNvCxnSpPr>
              <a:cxnSpLocks/>
              <a:stCxn id="18" idx="0"/>
              <a:endCxn id="26" idx="4"/>
            </p:cNvCxnSpPr>
            <p:nvPr/>
          </p:nvCxnSpPr>
          <p:spPr>
            <a:xfrm flipV="1">
              <a:off x="2974084" y="3078802"/>
              <a:ext cx="0" cy="2988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37DAB03-9F40-4745-A9C3-0196993DC3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92102" y="2295277"/>
              <a:ext cx="13465" cy="6161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6237B81-4F1D-4B82-9D26-FADA2CB773D1}"/>
                </a:ext>
              </a:extLst>
            </p:cNvPr>
            <p:cNvSpPr/>
            <p:nvPr/>
          </p:nvSpPr>
          <p:spPr>
            <a:xfrm>
              <a:off x="3656373" y="2858304"/>
              <a:ext cx="88343" cy="883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3C32DFB-AC8E-0BB3-6A83-45AAB724F8AA}"/>
              </a:ext>
            </a:extLst>
          </p:cNvPr>
          <p:cNvGrpSpPr/>
          <p:nvPr/>
        </p:nvGrpSpPr>
        <p:grpSpPr>
          <a:xfrm>
            <a:off x="3646110" y="1753653"/>
            <a:ext cx="2898255" cy="1902296"/>
            <a:chOff x="1405778" y="1752370"/>
            <a:chExt cx="2898255" cy="190229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6FD969E-2537-7BEC-AB33-5BCA1CFE78CC}"/>
                </a:ext>
              </a:extLst>
            </p:cNvPr>
            <p:cNvSpPr txBox="1"/>
            <p:nvPr/>
          </p:nvSpPr>
          <p:spPr>
            <a:xfrm>
              <a:off x="1918152" y="2675442"/>
              <a:ext cx="39449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45720" tIns="91440" rIns="45720" bIns="91440" rtlCol="0">
              <a:spAutoFit/>
            </a:bodyPr>
            <a:lstStyle/>
            <a:p>
              <a:pPr algn="ctr"/>
              <a:r>
                <a:rPr lang="en-US" i="1" dirty="0"/>
                <a:t>w</a:t>
              </a:r>
              <a:r>
                <a:rPr lang="en-US" i="1" baseline="-25000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B747108-EE53-E1A8-18E0-A6729E443458}"/>
                </a:ext>
              </a:extLst>
            </p:cNvPr>
            <p:cNvSpPr txBox="1"/>
            <p:nvPr/>
          </p:nvSpPr>
          <p:spPr>
            <a:xfrm>
              <a:off x="3220209" y="2566901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93F69BD-D20B-F71C-15F6-0282C95CE53B}"/>
                    </a:ext>
                  </a:extLst>
                </p:cNvPr>
                <p:cNvSpPr txBox="1"/>
                <p:nvPr/>
              </p:nvSpPr>
              <p:spPr>
                <a:xfrm>
                  <a:off x="3807724" y="2603358"/>
                  <a:ext cx="2619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93F69BD-D20B-F71C-15F6-0282C95CE5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724" y="2603358"/>
                  <a:ext cx="26199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1628" r="-11628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D1B9137-D374-0E4D-8737-CB07D22F86E6}"/>
                </a:ext>
              </a:extLst>
            </p:cNvPr>
            <p:cNvSpPr txBox="1"/>
            <p:nvPr/>
          </p:nvSpPr>
          <p:spPr>
            <a:xfrm>
              <a:off x="4303968" y="1752370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13EA27B-4710-E365-7288-ECE5934663EE}"/>
                    </a:ext>
                  </a:extLst>
                </p:cNvPr>
                <p:cNvSpPr txBox="1"/>
                <p:nvPr/>
              </p:nvSpPr>
              <p:spPr>
                <a:xfrm>
                  <a:off x="2836033" y="3377667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13EA27B-4710-E365-7288-ECE5934663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033" y="3377667"/>
                  <a:ext cx="28142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B89C3EA-C37F-32DB-A2EF-33B4B9EF133F}"/>
                    </a:ext>
                  </a:extLst>
                </p:cNvPr>
                <p:cNvSpPr txBox="1"/>
                <p:nvPr/>
              </p:nvSpPr>
              <p:spPr>
                <a:xfrm>
                  <a:off x="3554788" y="1933912"/>
                  <a:ext cx="2934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B89C3EA-C37F-32DB-A2EF-33B4B9EF1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788" y="1933912"/>
                  <a:ext cx="29341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0833" r="-6250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685BA56-729F-73CC-115E-ADA163DE6E78}"/>
                    </a:ext>
                  </a:extLst>
                </p:cNvPr>
                <p:cNvSpPr/>
                <p:nvPr/>
              </p:nvSpPr>
              <p:spPr>
                <a:xfrm>
                  <a:off x="2801556" y="2733746"/>
                  <a:ext cx="345056" cy="345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864" tIns="0" rIns="0" bIns="36576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685BA56-729F-73CC-115E-ADA163DE6E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556" y="2733746"/>
                  <a:ext cx="345056" cy="345056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E77065A-175F-6FB4-38F8-EA4DE5693965}"/>
                </a:ext>
              </a:extLst>
            </p:cNvPr>
            <p:cNvCxnSpPr>
              <a:cxnSpLocks/>
            </p:cNvCxnSpPr>
            <p:nvPr/>
          </p:nvCxnSpPr>
          <p:spPr>
            <a:xfrm>
              <a:off x="1405778" y="2906274"/>
              <a:ext cx="5138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057CA04-E11C-8F62-6C06-8EAC2082F544}"/>
                </a:ext>
              </a:extLst>
            </p:cNvPr>
            <p:cNvCxnSpPr>
              <a:cxnSpLocks/>
              <a:stCxn id="44" idx="3"/>
              <a:endCxn id="55" idx="2"/>
            </p:cNvCxnSpPr>
            <p:nvPr/>
          </p:nvCxnSpPr>
          <p:spPr>
            <a:xfrm flipV="1">
              <a:off x="2312651" y="2906274"/>
              <a:ext cx="48890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A81BC47-047D-05FB-7813-087BE6DEE86B}"/>
                </a:ext>
              </a:extLst>
            </p:cNvPr>
            <p:cNvCxnSpPr>
              <a:cxnSpLocks/>
              <a:stCxn id="55" idx="6"/>
            </p:cNvCxnSpPr>
            <p:nvPr/>
          </p:nvCxnSpPr>
          <p:spPr>
            <a:xfrm flipV="1">
              <a:off x="3146612" y="2902477"/>
              <a:ext cx="521498" cy="37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B0DE752-50CE-A8DF-F65D-FB359C31B9CD}"/>
                </a:ext>
              </a:extLst>
            </p:cNvPr>
            <p:cNvCxnSpPr>
              <a:cxnSpLocks/>
              <a:stCxn id="51" idx="0"/>
              <a:endCxn id="55" idx="4"/>
            </p:cNvCxnSpPr>
            <p:nvPr/>
          </p:nvCxnSpPr>
          <p:spPr>
            <a:xfrm flipH="1" flipV="1">
              <a:off x="2974084" y="3078802"/>
              <a:ext cx="2661" cy="2988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8E95D7F-B68E-B1B6-D99D-842244DB9C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92102" y="2295277"/>
              <a:ext cx="13465" cy="6161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8DB0C05-A675-B325-1C56-C368C0CDCF06}"/>
                </a:ext>
              </a:extLst>
            </p:cNvPr>
            <p:cNvSpPr/>
            <p:nvPr/>
          </p:nvSpPr>
          <p:spPr>
            <a:xfrm>
              <a:off x="3656373" y="2858304"/>
              <a:ext cx="88343" cy="883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901B19E-7AC6-5281-6FEA-88380C726AFE}"/>
              </a:ext>
            </a:extLst>
          </p:cNvPr>
          <p:cNvGrpSpPr/>
          <p:nvPr/>
        </p:nvGrpSpPr>
        <p:grpSpPr>
          <a:xfrm>
            <a:off x="5969673" y="1753653"/>
            <a:ext cx="2898255" cy="1902296"/>
            <a:chOff x="1405778" y="1752370"/>
            <a:chExt cx="2898255" cy="1902296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37F899C-9073-A754-2724-8DA29E882901}"/>
                </a:ext>
              </a:extLst>
            </p:cNvPr>
            <p:cNvSpPr txBox="1"/>
            <p:nvPr/>
          </p:nvSpPr>
          <p:spPr>
            <a:xfrm>
              <a:off x="1919624" y="2675442"/>
              <a:ext cx="39449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45720" tIns="91440" rIns="45720" bIns="91440" rtlCol="0">
              <a:spAutoFit/>
            </a:bodyPr>
            <a:lstStyle/>
            <a:p>
              <a:pPr algn="ctr"/>
              <a:r>
                <a:rPr lang="en-US" i="1" dirty="0"/>
                <a:t>w</a:t>
              </a:r>
              <a:r>
                <a:rPr lang="en-US" i="1" baseline="-25000" dirty="0"/>
                <a:t>3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1F03139-1116-4B1D-0E51-776E14A09C9C}"/>
                </a:ext>
              </a:extLst>
            </p:cNvPr>
            <p:cNvSpPr txBox="1"/>
            <p:nvPr/>
          </p:nvSpPr>
          <p:spPr>
            <a:xfrm>
              <a:off x="3220209" y="2566901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A4799D2-5C38-055F-8578-C8D9D4E502AF}"/>
                    </a:ext>
                  </a:extLst>
                </p:cNvPr>
                <p:cNvSpPr txBox="1"/>
                <p:nvPr/>
              </p:nvSpPr>
              <p:spPr>
                <a:xfrm>
                  <a:off x="3989062" y="2537272"/>
                  <a:ext cx="2619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A4799D2-5C38-055F-8578-C8D9D4E50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9062" y="2537272"/>
                  <a:ext cx="26199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1628" r="-11628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B84C949-B8D2-299C-F18F-F6E40A447F56}"/>
                </a:ext>
              </a:extLst>
            </p:cNvPr>
            <p:cNvSpPr txBox="1"/>
            <p:nvPr/>
          </p:nvSpPr>
          <p:spPr>
            <a:xfrm>
              <a:off x="4303968" y="1752370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B6147C19-7550-DF86-6BA4-4D9178D77AE1}"/>
                    </a:ext>
                  </a:extLst>
                </p:cNvPr>
                <p:cNvSpPr txBox="1"/>
                <p:nvPr/>
              </p:nvSpPr>
              <p:spPr>
                <a:xfrm>
                  <a:off x="2836033" y="3377667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B6147C19-7550-DF86-6BA4-4D9178D77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033" y="3377667"/>
                  <a:ext cx="281423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55DA8B00-C23B-C61F-2532-31324D01BACA}"/>
                    </a:ext>
                  </a:extLst>
                </p:cNvPr>
                <p:cNvSpPr txBox="1"/>
                <p:nvPr/>
              </p:nvSpPr>
              <p:spPr>
                <a:xfrm>
                  <a:off x="3554788" y="1933912"/>
                  <a:ext cx="2934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55DA8B00-C23B-C61F-2532-31324D01BA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788" y="1933912"/>
                  <a:ext cx="293414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0833" r="-6250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F7D1BF1C-0062-7EE5-211D-A1B516383755}"/>
                    </a:ext>
                  </a:extLst>
                </p:cNvPr>
                <p:cNvSpPr/>
                <p:nvPr/>
              </p:nvSpPr>
              <p:spPr>
                <a:xfrm>
                  <a:off x="2801556" y="2733746"/>
                  <a:ext cx="345056" cy="345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864" tIns="0" rIns="0" bIns="36576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F7D1BF1C-0062-7EE5-211D-A1B516383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556" y="2733746"/>
                  <a:ext cx="345056" cy="345056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359E1DE6-8DE2-0013-4A86-4F3A01B2BA81}"/>
                </a:ext>
              </a:extLst>
            </p:cNvPr>
            <p:cNvCxnSpPr>
              <a:cxnSpLocks/>
            </p:cNvCxnSpPr>
            <p:nvPr/>
          </p:nvCxnSpPr>
          <p:spPr>
            <a:xfrm>
              <a:off x="1405778" y="2906274"/>
              <a:ext cx="5138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F0E597D9-C9B3-1A40-9FE7-756B9E30B4EB}"/>
                </a:ext>
              </a:extLst>
            </p:cNvPr>
            <p:cNvCxnSpPr>
              <a:cxnSpLocks/>
              <a:stCxn id="110" idx="3"/>
              <a:endCxn id="116" idx="2"/>
            </p:cNvCxnSpPr>
            <p:nvPr/>
          </p:nvCxnSpPr>
          <p:spPr>
            <a:xfrm flipV="1">
              <a:off x="2314123" y="2906274"/>
              <a:ext cx="48743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3FAA773-02ED-378B-DE3E-49F740316224}"/>
                </a:ext>
              </a:extLst>
            </p:cNvPr>
            <p:cNvCxnSpPr>
              <a:cxnSpLocks/>
              <a:stCxn id="116" idx="6"/>
            </p:cNvCxnSpPr>
            <p:nvPr/>
          </p:nvCxnSpPr>
          <p:spPr>
            <a:xfrm flipV="1">
              <a:off x="3146612" y="2902477"/>
              <a:ext cx="521498" cy="37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EFDFED7-42F5-295D-9F6D-DB3847F3F432}"/>
                </a:ext>
              </a:extLst>
            </p:cNvPr>
            <p:cNvCxnSpPr>
              <a:cxnSpLocks/>
              <a:stCxn id="114" idx="0"/>
              <a:endCxn id="116" idx="4"/>
            </p:cNvCxnSpPr>
            <p:nvPr/>
          </p:nvCxnSpPr>
          <p:spPr>
            <a:xfrm flipH="1" flipV="1">
              <a:off x="2974084" y="3078802"/>
              <a:ext cx="2661" cy="2988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6448E58-5D75-A567-3F04-C9F539CC17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92102" y="2295277"/>
              <a:ext cx="13465" cy="6161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D27CC98-43AB-AFB0-B71E-A443C202B194}"/>
                </a:ext>
              </a:extLst>
            </p:cNvPr>
            <p:cNvSpPr/>
            <p:nvPr/>
          </p:nvSpPr>
          <p:spPr>
            <a:xfrm>
              <a:off x="3656373" y="2858304"/>
              <a:ext cx="88343" cy="883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2D4178D-4DB5-C5A3-37B3-E8A7EA37F8A0}"/>
              </a:ext>
            </a:extLst>
          </p:cNvPr>
          <p:cNvCxnSpPr>
            <a:cxnSpLocks/>
          </p:cNvCxnSpPr>
          <p:nvPr/>
        </p:nvCxnSpPr>
        <p:spPr>
          <a:xfrm flipV="1">
            <a:off x="8305191" y="2899961"/>
            <a:ext cx="521498" cy="3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84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7D3CAE6-1C1E-4116-89E7-F4B268F67A20}"/>
              </a:ext>
            </a:extLst>
          </p:cNvPr>
          <p:cNvGrpSpPr/>
          <p:nvPr/>
        </p:nvGrpSpPr>
        <p:grpSpPr>
          <a:xfrm>
            <a:off x="1582252" y="986892"/>
            <a:ext cx="9287902" cy="4548261"/>
            <a:chOff x="1582252" y="986892"/>
            <a:chExt cx="9287902" cy="45482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AFE311D-56E1-4B43-89F7-261A29D1ED25}"/>
                    </a:ext>
                  </a:extLst>
                </p:cNvPr>
                <p:cNvSpPr txBox="1"/>
                <p:nvPr/>
              </p:nvSpPr>
              <p:spPr>
                <a:xfrm>
                  <a:off x="1582252" y="3449140"/>
                  <a:ext cx="2619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AFE311D-56E1-4B43-89F7-261A29D1ED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252" y="3449140"/>
                  <a:ext cx="26199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1628" r="-930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B797416-9B47-4E6F-BDE2-B9803B3E10E6}"/>
                </a:ext>
              </a:extLst>
            </p:cNvPr>
            <p:cNvGrpSpPr/>
            <p:nvPr/>
          </p:nvGrpSpPr>
          <p:grpSpPr>
            <a:xfrm>
              <a:off x="1591125" y="986892"/>
              <a:ext cx="3259064" cy="4548261"/>
              <a:chOff x="1405778" y="1012589"/>
              <a:chExt cx="3259064" cy="4548261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5AC91AA-E9BC-4588-843C-9C72C392D664}"/>
                  </a:ext>
                </a:extLst>
              </p:cNvPr>
              <p:cNvSpPr/>
              <p:nvPr/>
            </p:nvSpPr>
            <p:spPr>
              <a:xfrm>
                <a:off x="1763102" y="1231828"/>
                <a:ext cx="2901740" cy="38417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09409CE-5B65-4F15-A86F-44FEFB62C210}"/>
                  </a:ext>
                </a:extLst>
              </p:cNvPr>
              <p:cNvGrpSpPr/>
              <p:nvPr/>
            </p:nvGrpSpPr>
            <p:grpSpPr>
              <a:xfrm>
                <a:off x="1405778" y="1012589"/>
                <a:ext cx="3188172" cy="4548261"/>
                <a:chOff x="1405778" y="98189"/>
                <a:chExt cx="3188172" cy="454826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A94CF7CD-02CF-4A8A-AB8A-CDB268BFFB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9624" y="2675442"/>
                      <a:ext cx="561116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lIns="45720" tIns="91440" rIns="45720" bIns="9144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𝑠𝑠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A94CF7CD-02CF-4A8A-AB8A-CDB268BFFB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9624" y="2675442"/>
                      <a:ext cx="561116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Oval 5">
                      <a:extLst>
                        <a:ext uri="{FF2B5EF4-FFF2-40B4-BE49-F238E27FC236}">
                          <a16:creationId xmlns:a16="http://schemas.microsoft.com/office/drawing/2014/main" id="{24695346-082E-4604-9C5A-BEDFF55A18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5560" y="2733746"/>
                      <a:ext cx="345056" cy="345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t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" name="Oval 5">
                      <a:extLst>
                        <a:ext uri="{FF2B5EF4-FFF2-40B4-BE49-F238E27FC236}">
                          <a16:creationId xmlns:a16="http://schemas.microsoft.com/office/drawing/2014/main" id="{24695346-082E-4604-9C5A-BEDFF55A189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25560" y="2733746"/>
                      <a:ext cx="345056" cy="345056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 b="-10169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Oval 6">
                      <a:extLst>
                        <a:ext uri="{FF2B5EF4-FFF2-40B4-BE49-F238E27FC236}">
                          <a16:creationId xmlns:a16="http://schemas.microsoft.com/office/drawing/2014/main" id="{09B8BD19-63D3-4479-8B1A-DAF42DC6E1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7341" y="706143"/>
                      <a:ext cx="345056" cy="345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t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" name="Oval 6">
                      <a:extLst>
                        <a:ext uri="{FF2B5EF4-FFF2-40B4-BE49-F238E27FC236}">
                          <a16:creationId xmlns:a16="http://schemas.microsoft.com/office/drawing/2014/main" id="{09B8BD19-63D3-4479-8B1A-DAF42DC6E1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7341" y="706143"/>
                      <a:ext cx="345056" cy="345056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 l="-3448" b="-10345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E8D99BA6-2F43-4D68-AA6B-D66EF9D329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20209" y="2566901"/>
                      <a:ext cx="278794" cy="2796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E8D99BA6-2F43-4D68-AA6B-D66EF9D329C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20209" y="2566901"/>
                      <a:ext cx="278794" cy="279628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3043" t="-2174" r="-6522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EDBF4EFB-00D7-470E-9216-A6CBC190A7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03968" y="2560437"/>
                      <a:ext cx="25667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EDBF4EFB-00D7-470E-9216-A6CBC190A7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03968" y="2560437"/>
                      <a:ext cx="256672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4286" r="-9524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795C6AA8-A4E6-4A45-9B8D-23374B3F1C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10219" y="1135044"/>
                      <a:ext cx="283731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795C6AA8-A4E6-4A45-9B8D-23374B3F1C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10219" y="1135044"/>
                      <a:ext cx="283731" cy="28020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2766" t="-2174" r="-6383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B04EDE31-A193-495D-B3FE-21C999EDCE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41126" y="4369451"/>
                      <a:ext cx="27610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B04EDE31-A193-495D-B3FE-21C999EDCE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1126" y="4369451"/>
                      <a:ext cx="276101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3043" r="-6522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815C66C4-0ED9-400B-8705-72AA3201ED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01788" y="317428"/>
                      <a:ext cx="2880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815C66C4-0ED9-400B-8705-72AA3201ED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01788" y="317428"/>
                      <a:ext cx="288091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1277" r="-851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4A857982-8E69-4164-AB7E-1301DC5C3A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89290" y="3427631"/>
                      <a:ext cx="579774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lIns="45720" tIns="91440" rIns="45720" bIns="9144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𝑠𝑥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4A857982-8E69-4164-AB7E-1301DC5C3A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89290" y="3427631"/>
                      <a:ext cx="579774" cy="46166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CF399124-1386-4282-8764-F00D81F405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53904" y="2074107"/>
                      <a:ext cx="491930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lIns="45720" tIns="91440" rIns="45720" bIns="9144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CF399124-1386-4282-8764-F00D81F405A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53904" y="2074107"/>
                      <a:ext cx="491930" cy="46166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Oval 25">
                      <a:extLst>
                        <a:ext uri="{FF2B5EF4-FFF2-40B4-BE49-F238E27FC236}">
                          <a16:creationId xmlns:a16="http://schemas.microsoft.com/office/drawing/2014/main" id="{A711F797-D87B-4CBA-B119-B65F62C1C6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01556" y="2733746"/>
                      <a:ext cx="345056" cy="345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54864" tIns="0" rIns="0" bIns="36576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Oval 25">
                      <a:extLst>
                        <a:ext uri="{FF2B5EF4-FFF2-40B4-BE49-F238E27FC236}">
                          <a16:creationId xmlns:a16="http://schemas.microsoft.com/office/drawing/2014/main" id="{A711F797-D87B-4CBA-B119-B65F62C1C62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01556" y="2733746"/>
                      <a:ext cx="345056" cy="345056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7E21032B-E261-4EDA-9575-6910BC88A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5778" y="2906274"/>
                  <a:ext cx="51384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A7D4E35A-7F0A-4896-83C5-F11DAA0917C6}"/>
                    </a:ext>
                  </a:extLst>
                </p:cNvPr>
                <p:cNvCxnSpPr>
                  <a:cxnSpLocks/>
                  <a:stCxn id="4" idx="3"/>
                  <a:endCxn id="26" idx="2"/>
                </p:cNvCxnSpPr>
                <p:nvPr/>
              </p:nvCxnSpPr>
              <p:spPr>
                <a:xfrm flipV="1">
                  <a:off x="2480740" y="2906274"/>
                  <a:ext cx="320816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EF2841C5-FAB8-4EC1-9B9F-404455E3D578}"/>
                    </a:ext>
                  </a:extLst>
                </p:cNvPr>
                <p:cNvCxnSpPr>
                  <a:cxnSpLocks/>
                  <a:stCxn id="26" idx="6"/>
                  <a:endCxn id="6" idx="2"/>
                </p:cNvCxnSpPr>
                <p:nvPr/>
              </p:nvCxnSpPr>
              <p:spPr>
                <a:xfrm>
                  <a:off x="3146612" y="2906274"/>
                  <a:ext cx="37894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D354495E-3FCC-4691-B4EC-AB1873FAFF2C}"/>
                    </a:ext>
                  </a:extLst>
                </p:cNvPr>
                <p:cNvCxnSpPr>
                  <a:cxnSpLocks/>
                  <a:stCxn id="24" idx="0"/>
                  <a:endCxn id="26" idx="4"/>
                </p:cNvCxnSpPr>
                <p:nvPr/>
              </p:nvCxnSpPr>
              <p:spPr>
                <a:xfrm flipH="1" flipV="1">
                  <a:off x="2974084" y="3078802"/>
                  <a:ext cx="5093" cy="34882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B2FF770F-8149-4C97-AB92-63C59EDAA07D}"/>
                    </a:ext>
                  </a:extLst>
                </p:cNvPr>
                <p:cNvCxnSpPr>
                  <a:stCxn id="18" idx="0"/>
                  <a:endCxn id="24" idx="2"/>
                </p:cNvCxnSpPr>
                <p:nvPr/>
              </p:nvCxnSpPr>
              <p:spPr>
                <a:xfrm flipV="1">
                  <a:off x="2979177" y="3889296"/>
                  <a:ext cx="0" cy="48015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537DAB03-9F40-4745-A9C3-0196993DC3DC}"/>
                    </a:ext>
                  </a:extLst>
                </p:cNvPr>
                <p:cNvCxnSpPr>
                  <a:cxnSpLocks/>
                  <a:endCxn id="25" idx="2"/>
                </p:cNvCxnSpPr>
                <p:nvPr/>
              </p:nvCxnSpPr>
              <p:spPr>
                <a:xfrm flipV="1">
                  <a:off x="4199869" y="2535772"/>
                  <a:ext cx="0" cy="3548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D448D887-3400-49BA-BCD1-738665F8AD96}"/>
                    </a:ext>
                  </a:extLst>
                </p:cNvPr>
                <p:cNvCxnSpPr>
                  <a:cxnSpLocks/>
                  <a:stCxn id="25" idx="0"/>
                  <a:endCxn id="109" idx="4"/>
                </p:cNvCxnSpPr>
                <p:nvPr/>
              </p:nvCxnSpPr>
              <p:spPr>
                <a:xfrm flipV="1">
                  <a:off x="4199869" y="1784970"/>
                  <a:ext cx="0" cy="28913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F834651B-CED8-402B-9972-668B68C4F646}"/>
                    </a:ext>
                  </a:extLst>
                </p:cNvPr>
                <p:cNvCxnSpPr>
                  <a:cxnSpLocks/>
                  <a:stCxn id="7" idx="0"/>
                </p:cNvCxnSpPr>
                <p:nvPr/>
              </p:nvCxnSpPr>
              <p:spPr>
                <a:xfrm flipV="1">
                  <a:off x="4199869" y="98189"/>
                  <a:ext cx="12142" cy="6079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32EDB8FA-0E92-4521-AC29-37E443C34E82}"/>
                    </a:ext>
                  </a:extLst>
                </p:cNvPr>
                <p:cNvCxnSpPr>
                  <a:cxnSpLocks/>
                  <a:stCxn id="6" idx="6"/>
                  <a:endCxn id="57" idx="2"/>
                </p:cNvCxnSpPr>
                <p:nvPr/>
              </p:nvCxnSpPr>
              <p:spPr>
                <a:xfrm>
                  <a:off x="3870616" y="2906274"/>
                  <a:ext cx="28949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76237B81-4F1D-4B82-9D26-FADA2CB773D1}"/>
                    </a:ext>
                  </a:extLst>
                </p:cNvPr>
                <p:cNvSpPr/>
                <p:nvPr/>
              </p:nvSpPr>
              <p:spPr>
                <a:xfrm>
                  <a:off x="4160113" y="2862102"/>
                  <a:ext cx="88343" cy="8834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86DF0A1D-7727-423C-8301-A4B9851F40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95765" y="2049980"/>
                      <a:ext cx="561116" cy="46878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lIns="45720" tIns="91440" rIns="45720" bIns="9144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𝑠𝑠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86DF0A1D-7727-423C-8301-A4B9851F40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5765" y="2049980"/>
                      <a:ext cx="561116" cy="468783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2CBC9941-B388-4430-B221-2BA76C25F57D}"/>
                    </a:ext>
                  </a:extLst>
                </p:cNvPr>
                <p:cNvCxnSpPr>
                  <a:cxnSpLocks/>
                  <a:stCxn id="107" idx="2"/>
                  <a:endCxn id="26" idx="0"/>
                </p:cNvCxnSpPr>
                <p:nvPr/>
              </p:nvCxnSpPr>
              <p:spPr>
                <a:xfrm flipH="1">
                  <a:off x="2974084" y="2518763"/>
                  <a:ext cx="2239" cy="21498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108">
                      <a:extLst>
                        <a:ext uri="{FF2B5EF4-FFF2-40B4-BE49-F238E27FC236}">
                          <a16:creationId xmlns:a16="http://schemas.microsoft.com/office/drawing/2014/main" id="{72232C45-3FA6-4B89-B6B5-5D0DF7DE19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7341" y="1439914"/>
                      <a:ext cx="345056" cy="345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54864" tIns="0" rIns="0" bIns="36576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9" name="Oval 108">
                      <a:extLst>
                        <a:ext uri="{FF2B5EF4-FFF2-40B4-BE49-F238E27FC236}">
                          <a16:creationId xmlns:a16="http://schemas.microsoft.com/office/drawing/2014/main" id="{72232C45-3FA6-4B89-B6B5-5D0DF7DE19D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7341" y="1439914"/>
                      <a:ext cx="345056" cy="345056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E80E84A8-F44E-4208-B8BF-B1930C0ED87A}"/>
                    </a:ext>
                  </a:extLst>
                </p:cNvPr>
                <p:cNvCxnSpPr>
                  <a:cxnSpLocks/>
                  <a:stCxn id="109" idx="0"/>
                  <a:endCxn id="7" idx="4"/>
                </p:cNvCxnSpPr>
                <p:nvPr/>
              </p:nvCxnSpPr>
              <p:spPr>
                <a:xfrm flipV="1">
                  <a:off x="4199869" y="1051199"/>
                  <a:ext cx="0" cy="38871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TextBox 110">
                      <a:extLst>
                        <a:ext uri="{FF2B5EF4-FFF2-40B4-BE49-F238E27FC236}">
                          <a16:creationId xmlns:a16="http://schemas.microsoft.com/office/drawing/2014/main" id="{9B2FECE5-ECD6-4C44-80CB-BEDD978D92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67259" y="1378050"/>
                      <a:ext cx="491930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lIns="45720" tIns="91440" rIns="45720" bIns="9144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1" name="TextBox 110">
                      <a:extLst>
                        <a:ext uri="{FF2B5EF4-FFF2-40B4-BE49-F238E27FC236}">
                          <a16:creationId xmlns:a16="http://schemas.microsoft.com/office/drawing/2014/main" id="{9B2FECE5-ECD6-4C44-80CB-BEDD978D92E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7259" y="1378050"/>
                      <a:ext cx="491930" cy="46166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0F0BB9BA-796A-4982-9536-74AD1AC79932}"/>
                    </a:ext>
                  </a:extLst>
                </p:cNvPr>
                <p:cNvCxnSpPr>
                  <a:cxnSpLocks/>
                  <a:stCxn id="111" idx="3"/>
                  <a:endCxn id="109" idx="2"/>
                </p:cNvCxnSpPr>
                <p:nvPr/>
              </p:nvCxnSpPr>
              <p:spPr>
                <a:xfrm>
                  <a:off x="3659189" y="1608883"/>
                  <a:ext cx="368152" cy="35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ED07BDC-260A-4AF6-B16A-B17C07AAA8A1}"/>
                </a:ext>
              </a:extLst>
            </p:cNvPr>
            <p:cNvGrpSpPr/>
            <p:nvPr/>
          </p:nvGrpSpPr>
          <p:grpSpPr>
            <a:xfrm>
              <a:off x="4433803" y="986892"/>
              <a:ext cx="3421145" cy="4548261"/>
              <a:chOff x="1243697" y="1012589"/>
              <a:chExt cx="3421145" cy="4548261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4A96DB3-DBDE-41F4-88F4-2B6342C52A2D}"/>
                  </a:ext>
                </a:extLst>
              </p:cNvPr>
              <p:cNvSpPr/>
              <p:nvPr/>
            </p:nvSpPr>
            <p:spPr>
              <a:xfrm>
                <a:off x="1763102" y="1231828"/>
                <a:ext cx="2901740" cy="38417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25FF5F38-48AD-4AC7-BE3C-26E47E2DC889}"/>
                  </a:ext>
                </a:extLst>
              </p:cNvPr>
              <p:cNvGrpSpPr/>
              <p:nvPr/>
            </p:nvGrpSpPr>
            <p:grpSpPr>
              <a:xfrm>
                <a:off x="1243697" y="1012589"/>
                <a:ext cx="3351505" cy="4548261"/>
                <a:chOff x="1243697" y="98189"/>
                <a:chExt cx="3351505" cy="454826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TextBox 97">
                      <a:extLst>
                        <a:ext uri="{FF2B5EF4-FFF2-40B4-BE49-F238E27FC236}">
                          <a16:creationId xmlns:a16="http://schemas.microsoft.com/office/drawing/2014/main" id="{87A01167-64CF-404D-84CC-63AFA6A372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9624" y="2675442"/>
                      <a:ext cx="561116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lIns="45720" tIns="91440" rIns="45720" bIns="9144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𝑠𝑠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8" name="TextBox 97">
                      <a:extLst>
                        <a:ext uri="{FF2B5EF4-FFF2-40B4-BE49-F238E27FC236}">
                          <a16:creationId xmlns:a16="http://schemas.microsoft.com/office/drawing/2014/main" id="{87A01167-64CF-404D-84CC-63AFA6A3723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9624" y="2675442"/>
                      <a:ext cx="561116" cy="46166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Oval 98">
                      <a:extLst>
                        <a:ext uri="{FF2B5EF4-FFF2-40B4-BE49-F238E27FC236}">
                          <a16:creationId xmlns:a16="http://schemas.microsoft.com/office/drawing/2014/main" id="{5191544B-D7C8-4233-AF5B-73C186D81D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5560" y="2733746"/>
                      <a:ext cx="345056" cy="345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t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" name="Oval 5">
                      <a:extLst>
                        <a:ext uri="{FF2B5EF4-FFF2-40B4-BE49-F238E27FC236}">
                          <a16:creationId xmlns:a16="http://schemas.microsoft.com/office/drawing/2014/main" id="{24695346-082E-4604-9C5A-BEDFF55A189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25560" y="2733746"/>
                      <a:ext cx="345056" cy="345056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 b="-10169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Oval 99">
                      <a:extLst>
                        <a:ext uri="{FF2B5EF4-FFF2-40B4-BE49-F238E27FC236}">
                          <a16:creationId xmlns:a16="http://schemas.microsoft.com/office/drawing/2014/main" id="{3C872F10-D68F-479E-AE34-453A97652B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7341" y="706143"/>
                      <a:ext cx="345056" cy="345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t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" name="Oval 6">
                      <a:extLst>
                        <a:ext uri="{FF2B5EF4-FFF2-40B4-BE49-F238E27FC236}">
                          <a16:creationId xmlns:a16="http://schemas.microsoft.com/office/drawing/2014/main" id="{09B8BD19-63D3-4479-8B1A-DAF42DC6E1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7341" y="706143"/>
                      <a:ext cx="345056" cy="345056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 l="-3448" b="-10345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D5D90AE0-BAA8-4C1B-81FC-4CB919635F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20209" y="2566901"/>
                      <a:ext cx="278794" cy="2801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D5D90AE0-BAA8-4C1B-81FC-4CB919635F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20209" y="2566901"/>
                      <a:ext cx="278794" cy="280141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13333" t="-2174" r="-6667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B4C5DA02-E67B-4174-AD60-2E5AB71226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03968" y="2560437"/>
                      <a:ext cx="26199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B4C5DA02-E67B-4174-AD60-2E5AB712266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03968" y="2560437"/>
                      <a:ext cx="261995" cy="276999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1628" r="-11628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62B22FCB-7F28-4288-AFA5-BC035F1BB6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10219" y="1135044"/>
                      <a:ext cx="283732" cy="28071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62B22FCB-7F28-4288-AFA5-BC035F1BB6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10219" y="1135044"/>
                      <a:ext cx="283732" cy="280718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12766" t="-2174" r="-6383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7D02FDF5-4F63-48B6-8F0F-09D8D41170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41126" y="4369451"/>
                      <a:ext cx="28142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7D02FDF5-4F63-48B6-8F0F-09D8D41170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1126" y="4369451"/>
                      <a:ext cx="281423" cy="276999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12766" r="-6383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0B020631-8DC1-40AC-8B4C-8FEB3F8516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01788" y="317428"/>
                      <a:ext cx="29341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0B020631-8DC1-40AC-8B4C-8FEB3F8516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01788" y="317428"/>
                      <a:ext cx="293414" cy="276999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20833" r="-6250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TextBox 168">
                      <a:extLst>
                        <a:ext uri="{FF2B5EF4-FFF2-40B4-BE49-F238E27FC236}">
                          <a16:creationId xmlns:a16="http://schemas.microsoft.com/office/drawing/2014/main" id="{195B0319-CC44-4BA6-9C54-413467CA94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89290" y="3427631"/>
                      <a:ext cx="579774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lIns="45720" tIns="91440" rIns="45720" bIns="9144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𝑠𝑥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9" name="TextBox 168">
                      <a:extLst>
                        <a:ext uri="{FF2B5EF4-FFF2-40B4-BE49-F238E27FC236}">
                          <a16:creationId xmlns:a16="http://schemas.microsoft.com/office/drawing/2014/main" id="{195B0319-CC44-4BA6-9C54-413467CA94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89290" y="3427631"/>
                      <a:ext cx="579774" cy="461665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TextBox 169">
                      <a:extLst>
                        <a:ext uri="{FF2B5EF4-FFF2-40B4-BE49-F238E27FC236}">
                          <a16:creationId xmlns:a16="http://schemas.microsoft.com/office/drawing/2014/main" id="{F2D9A188-B8AF-40FA-A377-5A2E525582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53904" y="2074107"/>
                      <a:ext cx="491930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lIns="45720" tIns="91440" rIns="45720" bIns="9144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0" name="TextBox 169">
                      <a:extLst>
                        <a:ext uri="{FF2B5EF4-FFF2-40B4-BE49-F238E27FC236}">
                          <a16:creationId xmlns:a16="http://schemas.microsoft.com/office/drawing/2014/main" id="{F2D9A188-B8AF-40FA-A377-5A2E525582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53904" y="2074107"/>
                      <a:ext cx="491930" cy="461665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Oval 170">
                      <a:extLst>
                        <a:ext uri="{FF2B5EF4-FFF2-40B4-BE49-F238E27FC236}">
                          <a16:creationId xmlns:a16="http://schemas.microsoft.com/office/drawing/2014/main" id="{5759957A-523F-47D1-BC31-5C4D0D66CE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01556" y="2733746"/>
                      <a:ext cx="345056" cy="345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54864" tIns="0" rIns="0" bIns="36576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Oval 25">
                      <a:extLst>
                        <a:ext uri="{FF2B5EF4-FFF2-40B4-BE49-F238E27FC236}">
                          <a16:creationId xmlns:a16="http://schemas.microsoft.com/office/drawing/2014/main" id="{A711F797-D87B-4CBA-B119-B65F62C1C62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01556" y="2733746"/>
                      <a:ext cx="345056" cy="345056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EC9BB871-EF2D-41BA-8669-B995B0BF04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43697" y="2906274"/>
                  <a:ext cx="67592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642D7672-0B73-4F5F-B2A4-77E638DD587F}"/>
                    </a:ext>
                  </a:extLst>
                </p:cNvPr>
                <p:cNvCxnSpPr>
                  <a:cxnSpLocks/>
                  <a:stCxn id="98" idx="3"/>
                  <a:endCxn id="171" idx="2"/>
                </p:cNvCxnSpPr>
                <p:nvPr/>
              </p:nvCxnSpPr>
              <p:spPr>
                <a:xfrm flipV="1">
                  <a:off x="2480740" y="2906274"/>
                  <a:ext cx="320816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ABA18E89-BB35-44EB-9729-3B5A77A88DA8}"/>
                    </a:ext>
                  </a:extLst>
                </p:cNvPr>
                <p:cNvCxnSpPr>
                  <a:cxnSpLocks/>
                  <a:stCxn id="171" idx="6"/>
                  <a:endCxn id="99" idx="2"/>
                </p:cNvCxnSpPr>
                <p:nvPr/>
              </p:nvCxnSpPr>
              <p:spPr>
                <a:xfrm>
                  <a:off x="3146612" y="2906274"/>
                  <a:ext cx="37894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F59284B0-97B8-4DF7-A1A7-71BE37598ED8}"/>
                    </a:ext>
                  </a:extLst>
                </p:cNvPr>
                <p:cNvCxnSpPr>
                  <a:cxnSpLocks/>
                  <a:stCxn id="169" idx="0"/>
                  <a:endCxn id="171" idx="4"/>
                </p:cNvCxnSpPr>
                <p:nvPr/>
              </p:nvCxnSpPr>
              <p:spPr>
                <a:xfrm flipH="1" flipV="1">
                  <a:off x="2974084" y="3078802"/>
                  <a:ext cx="5093" cy="34882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9E6BB222-C476-4B7D-A213-88DAEA2B3E5D}"/>
                    </a:ext>
                  </a:extLst>
                </p:cNvPr>
                <p:cNvCxnSpPr>
                  <a:stCxn id="104" idx="0"/>
                  <a:endCxn id="169" idx="2"/>
                </p:cNvCxnSpPr>
                <p:nvPr/>
              </p:nvCxnSpPr>
              <p:spPr>
                <a:xfrm flipH="1" flipV="1">
                  <a:off x="2979177" y="3889296"/>
                  <a:ext cx="2661" cy="48015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CAA1BA9A-69A2-4444-B645-68BDA67151B8}"/>
                    </a:ext>
                  </a:extLst>
                </p:cNvPr>
                <p:cNvCxnSpPr>
                  <a:cxnSpLocks/>
                  <a:endCxn id="170" idx="2"/>
                </p:cNvCxnSpPr>
                <p:nvPr/>
              </p:nvCxnSpPr>
              <p:spPr>
                <a:xfrm flipV="1">
                  <a:off x="4199869" y="2535772"/>
                  <a:ext cx="0" cy="3548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83CB0603-B383-42EE-BDE0-AB4A9062C031}"/>
                    </a:ext>
                  </a:extLst>
                </p:cNvPr>
                <p:cNvCxnSpPr>
                  <a:cxnSpLocks/>
                  <a:stCxn id="170" idx="0"/>
                  <a:endCxn id="184" idx="4"/>
                </p:cNvCxnSpPr>
                <p:nvPr/>
              </p:nvCxnSpPr>
              <p:spPr>
                <a:xfrm flipV="1">
                  <a:off x="4199869" y="1784970"/>
                  <a:ext cx="0" cy="28913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3824B590-6438-48DC-817A-68585CCE986A}"/>
                    </a:ext>
                  </a:extLst>
                </p:cNvPr>
                <p:cNvCxnSpPr>
                  <a:cxnSpLocks/>
                  <a:stCxn id="100" idx="0"/>
                </p:cNvCxnSpPr>
                <p:nvPr/>
              </p:nvCxnSpPr>
              <p:spPr>
                <a:xfrm flipV="1">
                  <a:off x="4199869" y="98189"/>
                  <a:ext cx="12142" cy="6079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644AA417-5264-4A45-9B2B-3CC15BFE9D56}"/>
                    </a:ext>
                  </a:extLst>
                </p:cNvPr>
                <p:cNvCxnSpPr>
                  <a:cxnSpLocks/>
                  <a:stCxn id="99" idx="6"/>
                  <a:endCxn id="181" idx="2"/>
                </p:cNvCxnSpPr>
                <p:nvPr/>
              </p:nvCxnSpPr>
              <p:spPr>
                <a:xfrm>
                  <a:off x="3870616" y="2906274"/>
                  <a:ext cx="28949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163AD3DD-E6A2-4F15-BF4E-FB4A8DA1A10F}"/>
                    </a:ext>
                  </a:extLst>
                </p:cNvPr>
                <p:cNvSpPr/>
                <p:nvPr/>
              </p:nvSpPr>
              <p:spPr>
                <a:xfrm>
                  <a:off x="4160113" y="2862102"/>
                  <a:ext cx="88343" cy="8834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TextBox 181">
                      <a:extLst>
                        <a:ext uri="{FF2B5EF4-FFF2-40B4-BE49-F238E27FC236}">
                          <a16:creationId xmlns:a16="http://schemas.microsoft.com/office/drawing/2014/main" id="{C0A8D56D-1249-402D-A995-305CF846CE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95765" y="2049980"/>
                      <a:ext cx="561116" cy="46878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lIns="45720" tIns="91440" rIns="45720" bIns="9144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𝑠𝑠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2" name="TextBox 181">
                      <a:extLst>
                        <a:ext uri="{FF2B5EF4-FFF2-40B4-BE49-F238E27FC236}">
                          <a16:creationId xmlns:a16="http://schemas.microsoft.com/office/drawing/2014/main" id="{C0A8D56D-1249-402D-A995-305CF846CE2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5765" y="2049980"/>
                      <a:ext cx="561116" cy="468783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05FD5851-3B83-478F-8864-44F350F7458E}"/>
                    </a:ext>
                  </a:extLst>
                </p:cNvPr>
                <p:cNvCxnSpPr>
                  <a:cxnSpLocks/>
                  <a:stCxn id="182" idx="2"/>
                  <a:endCxn id="171" idx="0"/>
                </p:cNvCxnSpPr>
                <p:nvPr/>
              </p:nvCxnSpPr>
              <p:spPr>
                <a:xfrm flipH="1">
                  <a:off x="2974084" y="2518763"/>
                  <a:ext cx="2239" cy="21498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" name="Oval 183">
                      <a:extLst>
                        <a:ext uri="{FF2B5EF4-FFF2-40B4-BE49-F238E27FC236}">
                          <a16:creationId xmlns:a16="http://schemas.microsoft.com/office/drawing/2014/main" id="{27AAFC2A-FEC4-485B-8F4C-18E526A57F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7341" y="1439914"/>
                      <a:ext cx="345056" cy="345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54864" tIns="0" rIns="0" bIns="36576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9" name="Oval 108">
                      <a:extLst>
                        <a:ext uri="{FF2B5EF4-FFF2-40B4-BE49-F238E27FC236}">
                          <a16:creationId xmlns:a16="http://schemas.microsoft.com/office/drawing/2014/main" id="{72232C45-3FA6-4B89-B6B5-5D0DF7DE19D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7341" y="1439914"/>
                      <a:ext cx="345056" cy="345056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5" name="Straight Arrow Connector 184">
                  <a:extLst>
                    <a:ext uri="{FF2B5EF4-FFF2-40B4-BE49-F238E27FC236}">
                      <a16:creationId xmlns:a16="http://schemas.microsoft.com/office/drawing/2014/main" id="{E14047A6-A2B0-4BF8-A011-9980EBA1A9CF}"/>
                    </a:ext>
                  </a:extLst>
                </p:cNvPr>
                <p:cNvCxnSpPr>
                  <a:cxnSpLocks/>
                  <a:stCxn id="184" idx="0"/>
                  <a:endCxn id="100" idx="4"/>
                </p:cNvCxnSpPr>
                <p:nvPr/>
              </p:nvCxnSpPr>
              <p:spPr>
                <a:xfrm flipV="1">
                  <a:off x="4199869" y="1051199"/>
                  <a:ext cx="0" cy="38871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TextBox 185">
                      <a:extLst>
                        <a:ext uri="{FF2B5EF4-FFF2-40B4-BE49-F238E27FC236}">
                          <a16:creationId xmlns:a16="http://schemas.microsoft.com/office/drawing/2014/main" id="{8F37A39A-BA56-4C1A-A7EC-B2CAECB2E4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67259" y="1378050"/>
                      <a:ext cx="491930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lIns="45720" tIns="91440" rIns="45720" bIns="9144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6" name="TextBox 185">
                      <a:extLst>
                        <a:ext uri="{FF2B5EF4-FFF2-40B4-BE49-F238E27FC236}">
                          <a16:creationId xmlns:a16="http://schemas.microsoft.com/office/drawing/2014/main" id="{8F37A39A-BA56-4C1A-A7EC-B2CAECB2E4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7259" y="1378050"/>
                      <a:ext cx="491930" cy="461665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7" name="Straight Arrow Connector 186">
                  <a:extLst>
                    <a:ext uri="{FF2B5EF4-FFF2-40B4-BE49-F238E27FC236}">
                      <a16:creationId xmlns:a16="http://schemas.microsoft.com/office/drawing/2014/main" id="{6BEFB9DE-C9A9-48D8-BA84-A9071484E4A3}"/>
                    </a:ext>
                  </a:extLst>
                </p:cNvPr>
                <p:cNvCxnSpPr>
                  <a:cxnSpLocks/>
                  <a:stCxn id="186" idx="3"/>
                  <a:endCxn id="184" idx="2"/>
                </p:cNvCxnSpPr>
                <p:nvPr/>
              </p:nvCxnSpPr>
              <p:spPr>
                <a:xfrm>
                  <a:off x="3659189" y="1608883"/>
                  <a:ext cx="368152" cy="35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014CA008-DA7E-4BAB-B950-5BD90DF409B2}"/>
                </a:ext>
              </a:extLst>
            </p:cNvPr>
            <p:cNvGrpSpPr/>
            <p:nvPr/>
          </p:nvGrpSpPr>
          <p:grpSpPr>
            <a:xfrm>
              <a:off x="7350219" y="986892"/>
              <a:ext cx="3519935" cy="4548261"/>
              <a:chOff x="1144907" y="1012589"/>
              <a:chExt cx="3519935" cy="4548261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8989B30-40AA-4A1C-85D4-432E1E88DD12}"/>
                  </a:ext>
                </a:extLst>
              </p:cNvPr>
              <p:cNvSpPr/>
              <p:nvPr/>
            </p:nvSpPr>
            <p:spPr>
              <a:xfrm>
                <a:off x="1763102" y="1231828"/>
                <a:ext cx="2901740" cy="38417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80D2DA58-68DB-4583-B264-7FC6200AC65F}"/>
                  </a:ext>
                </a:extLst>
              </p:cNvPr>
              <p:cNvGrpSpPr/>
              <p:nvPr/>
            </p:nvGrpSpPr>
            <p:grpSpPr>
              <a:xfrm>
                <a:off x="1144907" y="1012589"/>
                <a:ext cx="3450295" cy="4548261"/>
                <a:chOff x="1144907" y="98189"/>
                <a:chExt cx="3450295" cy="454826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1" name="TextBox 190">
                      <a:extLst>
                        <a:ext uri="{FF2B5EF4-FFF2-40B4-BE49-F238E27FC236}">
                          <a16:creationId xmlns:a16="http://schemas.microsoft.com/office/drawing/2014/main" id="{E8D5BAF5-0320-4524-BA08-E5D80C8374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9624" y="2675442"/>
                      <a:ext cx="561116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lIns="45720" tIns="91440" rIns="45720" bIns="9144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𝑠𝑠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1" name="TextBox 190">
                      <a:extLst>
                        <a:ext uri="{FF2B5EF4-FFF2-40B4-BE49-F238E27FC236}">
                          <a16:creationId xmlns:a16="http://schemas.microsoft.com/office/drawing/2014/main" id="{E8D5BAF5-0320-4524-BA08-E5D80C8374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9624" y="2675442"/>
                      <a:ext cx="561116" cy="461665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FEEB544F-1068-4D84-9609-8222919B92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5560" y="2733746"/>
                      <a:ext cx="345056" cy="345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t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" name="Oval 5">
                      <a:extLst>
                        <a:ext uri="{FF2B5EF4-FFF2-40B4-BE49-F238E27FC236}">
                          <a16:creationId xmlns:a16="http://schemas.microsoft.com/office/drawing/2014/main" id="{24695346-082E-4604-9C5A-BEDFF55A189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25560" y="2733746"/>
                      <a:ext cx="345056" cy="345056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 b="-10169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3" name="Oval 192">
                      <a:extLst>
                        <a:ext uri="{FF2B5EF4-FFF2-40B4-BE49-F238E27FC236}">
                          <a16:creationId xmlns:a16="http://schemas.microsoft.com/office/drawing/2014/main" id="{F83396FA-38A7-48A8-BC5E-816A7EAC17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7341" y="706143"/>
                      <a:ext cx="345056" cy="345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t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" name="Oval 6">
                      <a:extLst>
                        <a:ext uri="{FF2B5EF4-FFF2-40B4-BE49-F238E27FC236}">
                          <a16:creationId xmlns:a16="http://schemas.microsoft.com/office/drawing/2014/main" id="{09B8BD19-63D3-4479-8B1A-DAF42DC6E1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7341" y="706143"/>
                      <a:ext cx="345056" cy="345056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 l="-3448" b="-10345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4" name="TextBox 193">
                      <a:extLst>
                        <a:ext uri="{FF2B5EF4-FFF2-40B4-BE49-F238E27FC236}">
                          <a16:creationId xmlns:a16="http://schemas.microsoft.com/office/drawing/2014/main" id="{3356CBFB-02ED-46DF-A2C6-4D4994E0B8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20209" y="2566901"/>
                      <a:ext cx="278794" cy="28155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4" name="TextBox 193">
                      <a:extLst>
                        <a:ext uri="{FF2B5EF4-FFF2-40B4-BE49-F238E27FC236}">
                          <a16:creationId xmlns:a16="http://schemas.microsoft.com/office/drawing/2014/main" id="{3356CBFB-02ED-46DF-A2C6-4D4994E0B8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20209" y="2566901"/>
                      <a:ext cx="278794" cy="281552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3043" t="-2174" r="-6522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5" name="TextBox 194">
                      <a:extLst>
                        <a:ext uri="{FF2B5EF4-FFF2-40B4-BE49-F238E27FC236}">
                          <a16:creationId xmlns:a16="http://schemas.microsoft.com/office/drawing/2014/main" id="{6DFAFAB2-C276-42EB-BCA2-75290F4CDD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03968" y="2560437"/>
                      <a:ext cx="26199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5" name="TextBox 194">
                      <a:extLst>
                        <a:ext uri="{FF2B5EF4-FFF2-40B4-BE49-F238E27FC236}">
                          <a16:creationId xmlns:a16="http://schemas.microsoft.com/office/drawing/2014/main" id="{6DFAFAB2-C276-42EB-BCA2-75290F4CDD3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03968" y="2560437"/>
                      <a:ext cx="261995" cy="276999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11628" r="-9302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6" name="TextBox 195">
                      <a:extLst>
                        <a:ext uri="{FF2B5EF4-FFF2-40B4-BE49-F238E27FC236}">
                          <a16:creationId xmlns:a16="http://schemas.microsoft.com/office/drawing/2014/main" id="{F3F4C8F1-2274-4786-9872-2EBDB3A47B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10219" y="1135044"/>
                      <a:ext cx="283732" cy="28212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6" name="TextBox 195">
                      <a:extLst>
                        <a:ext uri="{FF2B5EF4-FFF2-40B4-BE49-F238E27FC236}">
                          <a16:creationId xmlns:a16="http://schemas.microsoft.com/office/drawing/2014/main" id="{F3F4C8F1-2274-4786-9872-2EBDB3A47B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10219" y="1135044"/>
                      <a:ext cx="283732" cy="282129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12766" t="-2174" r="-4255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7" name="TextBox 196">
                      <a:extLst>
                        <a:ext uri="{FF2B5EF4-FFF2-40B4-BE49-F238E27FC236}">
                          <a16:creationId xmlns:a16="http://schemas.microsoft.com/office/drawing/2014/main" id="{C0515068-296A-48C8-9A76-153D76BAA9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41126" y="4369451"/>
                      <a:ext cx="28142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7" name="TextBox 196">
                      <a:extLst>
                        <a:ext uri="{FF2B5EF4-FFF2-40B4-BE49-F238E27FC236}">
                          <a16:creationId xmlns:a16="http://schemas.microsoft.com/office/drawing/2014/main" id="{C0515068-296A-48C8-9A76-153D76BAA9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1126" y="4369451"/>
                      <a:ext cx="281423" cy="27699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13043" r="-6522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FFAA2DCC-71A0-4508-BD09-C13611EACD4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01788" y="317428"/>
                      <a:ext cx="29341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FFAA2DCC-71A0-4508-BD09-C13611EACD4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01788" y="317428"/>
                      <a:ext cx="293414" cy="276999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l="-20833" r="-6250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9" name="TextBox 198">
                      <a:extLst>
                        <a:ext uri="{FF2B5EF4-FFF2-40B4-BE49-F238E27FC236}">
                          <a16:creationId xmlns:a16="http://schemas.microsoft.com/office/drawing/2014/main" id="{9E227562-2EF7-412C-86B1-467FDCFAED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89290" y="3427631"/>
                      <a:ext cx="579774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lIns="45720" tIns="91440" rIns="45720" bIns="9144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𝑠𝑥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9" name="TextBox 198">
                      <a:extLst>
                        <a:ext uri="{FF2B5EF4-FFF2-40B4-BE49-F238E27FC236}">
                          <a16:creationId xmlns:a16="http://schemas.microsoft.com/office/drawing/2014/main" id="{9E227562-2EF7-412C-86B1-467FDCFAED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89290" y="3427631"/>
                      <a:ext cx="579774" cy="461665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0" name="TextBox 199">
                      <a:extLst>
                        <a:ext uri="{FF2B5EF4-FFF2-40B4-BE49-F238E27FC236}">
                          <a16:creationId xmlns:a16="http://schemas.microsoft.com/office/drawing/2014/main" id="{54C54800-1E57-43F1-98BF-5FFA608B0E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53904" y="2074107"/>
                      <a:ext cx="491930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lIns="45720" tIns="91440" rIns="45720" bIns="9144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0" name="TextBox 199">
                      <a:extLst>
                        <a:ext uri="{FF2B5EF4-FFF2-40B4-BE49-F238E27FC236}">
                          <a16:creationId xmlns:a16="http://schemas.microsoft.com/office/drawing/2014/main" id="{54C54800-1E57-43F1-98BF-5FFA608B0E0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53904" y="2074107"/>
                      <a:ext cx="491930" cy="461665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1" name="Oval 200">
                      <a:extLst>
                        <a:ext uri="{FF2B5EF4-FFF2-40B4-BE49-F238E27FC236}">
                          <a16:creationId xmlns:a16="http://schemas.microsoft.com/office/drawing/2014/main" id="{47F7F39E-6DB4-4597-805A-36460B29FF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01556" y="2733746"/>
                      <a:ext cx="345056" cy="345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54864" tIns="0" rIns="0" bIns="36576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Oval 25">
                      <a:extLst>
                        <a:ext uri="{FF2B5EF4-FFF2-40B4-BE49-F238E27FC236}">
                          <a16:creationId xmlns:a16="http://schemas.microsoft.com/office/drawing/2014/main" id="{A711F797-D87B-4CBA-B119-B65F62C1C62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01556" y="2733746"/>
                      <a:ext cx="345056" cy="345056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02" name="Straight Arrow Connector 201">
                  <a:extLst>
                    <a:ext uri="{FF2B5EF4-FFF2-40B4-BE49-F238E27FC236}">
                      <a16:creationId xmlns:a16="http://schemas.microsoft.com/office/drawing/2014/main" id="{AD3376B0-4ABB-46EB-B8CE-E90E922998D4}"/>
                    </a:ext>
                  </a:extLst>
                </p:cNvPr>
                <p:cNvCxnSpPr>
                  <a:cxnSpLocks/>
                  <a:stCxn id="181" idx="2"/>
                </p:cNvCxnSpPr>
                <p:nvPr/>
              </p:nvCxnSpPr>
              <p:spPr>
                <a:xfrm>
                  <a:off x="1144907" y="2906274"/>
                  <a:ext cx="77471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Arrow Connector 202">
                  <a:extLst>
                    <a:ext uri="{FF2B5EF4-FFF2-40B4-BE49-F238E27FC236}">
                      <a16:creationId xmlns:a16="http://schemas.microsoft.com/office/drawing/2014/main" id="{3E8EF217-46BA-4E12-AEDB-0B219D1E8EC6}"/>
                    </a:ext>
                  </a:extLst>
                </p:cNvPr>
                <p:cNvCxnSpPr>
                  <a:cxnSpLocks/>
                  <a:stCxn id="191" idx="3"/>
                  <a:endCxn id="201" idx="2"/>
                </p:cNvCxnSpPr>
                <p:nvPr/>
              </p:nvCxnSpPr>
              <p:spPr>
                <a:xfrm flipV="1">
                  <a:off x="2480740" y="2906274"/>
                  <a:ext cx="320816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Arrow Connector 203">
                  <a:extLst>
                    <a:ext uri="{FF2B5EF4-FFF2-40B4-BE49-F238E27FC236}">
                      <a16:creationId xmlns:a16="http://schemas.microsoft.com/office/drawing/2014/main" id="{F1EB882B-0435-4A84-B8E3-92D059E953A6}"/>
                    </a:ext>
                  </a:extLst>
                </p:cNvPr>
                <p:cNvCxnSpPr>
                  <a:cxnSpLocks/>
                  <a:stCxn id="201" idx="6"/>
                  <a:endCxn id="192" idx="2"/>
                </p:cNvCxnSpPr>
                <p:nvPr/>
              </p:nvCxnSpPr>
              <p:spPr>
                <a:xfrm>
                  <a:off x="3146612" y="2906274"/>
                  <a:ext cx="37894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Arrow Connector 204">
                  <a:extLst>
                    <a:ext uri="{FF2B5EF4-FFF2-40B4-BE49-F238E27FC236}">
                      <a16:creationId xmlns:a16="http://schemas.microsoft.com/office/drawing/2014/main" id="{87BF138E-D617-4955-B781-35AC75FE63AF}"/>
                    </a:ext>
                  </a:extLst>
                </p:cNvPr>
                <p:cNvCxnSpPr>
                  <a:cxnSpLocks/>
                  <a:stCxn id="199" idx="0"/>
                  <a:endCxn id="201" idx="4"/>
                </p:cNvCxnSpPr>
                <p:nvPr/>
              </p:nvCxnSpPr>
              <p:spPr>
                <a:xfrm flipH="1" flipV="1">
                  <a:off x="2974084" y="3078802"/>
                  <a:ext cx="5093" cy="34882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Arrow Connector 205">
                  <a:extLst>
                    <a:ext uri="{FF2B5EF4-FFF2-40B4-BE49-F238E27FC236}">
                      <a16:creationId xmlns:a16="http://schemas.microsoft.com/office/drawing/2014/main" id="{A342A04C-9FDA-4554-91BC-AB5F6DDE9EBB}"/>
                    </a:ext>
                  </a:extLst>
                </p:cNvPr>
                <p:cNvCxnSpPr>
                  <a:stCxn id="197" idx="0"/>
                  <a:endCxn id="199" idx="2"/>
                </p:cNvCxnSpPr>
                <p:nvPr/>
              </p:nvCxnSpPr>
              <p:spPr>
                <a:xfrm flipH="1" flipV="1">
                  <a:off x="2979177" y="3889296"/>
                  <a:ext cx="2661" cy="48015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Arrow Connector 206">
                  <a:extLst>
                    <a:ext uri="{FF2B5EF4-FFF2-40B4-BE49-F238E27FC236}">
                      <a16:creationId xmlns:a16="http://schemas.microsoft.com/office/drawing/2014/main" id="{243AB8A0-1AB7-4613-8A58-62FB2EAE899F}"/>
                    </a:ext>
                  </a:extLst>
                </p:cNvPr>
                <p:cNvCxnSpPr>
                  <a:cxnSpLocks/>
                  <a:endCxn id="200" idx="2"/>
                </p:cNvCxnSpPr>
                <p:nvPr/>
              </p:nvCxnSpPr>
              <p:spPr>
                <a:xfrm flipV="1">
                  <a:off x="4199869" y="2535772"/>
                  <a:ext cx="0" cy="3548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Arrow Connector 207">
                  <a:extLst>
                    <a:ext uri="{FF2B5EF4-FFF2-40B4-BE49-F238E27FC236}">
                      <a16:creationId xmlns:a16="http://schemas.microsoft.com/office/drawing/2014/main" id="{409D6804-F6BD-4B97-AC9C-1382DE7DC159}"/>
                    </a:ext>
                  </a:extLst>
                </p:cNvPr>
                <p:cNvCxnSpPr>
                  <a:cxnSpLocks/>
                  <a:stCxn id="200" idx="0"/>
                  <a:endCxn id="214" idx="4"/>
                </p:cNvCxnSpPr>
                <p:nvPr/>
              </p:nvCxnSpPr>
              <p:spPr>
                <a:xfrm flipV="1">
                  <a:off x="4199869" y="1784970"/>
                  <a:ext cx="0" cy="28913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>
                  <a:extLst>
                    <a:ext uri="{FF2B5EF4-FFF2-40B4-BE49-F238E27FC236}">
                      <a16:creationId xmlns:a16="http://schemas.microsoft.com/office/drawing/2014/main" id="{5AEAA169-DB64-4160-A4C5-B381C249B921}"/>
                    </a:ext>
                  </a:extLst>
                </p:cNvPr>
                <p:cNvCxnSpPr>
                  <a:cxnSpLocks/>
                  <a:stCxn id="193" idx="0"/>
                </p:cNvCxnSpPr>
                <p:nvPr/>
              </p:nvCxnSpPr>
              <p:spPr>
                <a:xfrm flipV="1">
                  <a:off x="4199869" y="98189"/>
                  <a:ext cx="12142" cy="6079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Arrow Connector 209">
                  <a:extLst>
                    <a:ext uri="{FF2B5EF4-FFF2-40B4-BE49-F238E27FC236}">
                      <a16:creationId xmlns:a16="http://schemas.microsoft.com/office/drawing/2014/main" id="{6532DB86-F147-4739-BC45-1E4BA177616C}"/>
                    </a:ext>
                  </a:extLst>
                </p:cNvPr>
                <p:cNvCxnSpPr>
                  <a:cxnSpLocks/>
                  <a:stCxn id="192" idx="6"/>
                  <a:endCxn id="211" idx="2"/>
                </p:cNvCxnSpPr>
                <p:nvPr/>
              </p:nvCxnSpPr>
              <p:spPr>
                <a:xfrm>
                  <a:off x="3870616" y="2906274"/>
                  <a:ext cx="28949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00355260-0336-47E9-934B-27A1A9F04FBE}"/>
                    </a:ext>
                  </a:extLst>
                </p:cNvPr>
                <p:cNvSpPr/>
                <p:nvPr/>
              </p:nvSpPr>
              <p:spPr>
                <a:xfrm>
                  <a:off x="4160113" y="2862102"/>
                  <a:ext cx="88343" cy="8834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2" name="TextBox 211">
                      <a:extLst>
                        <a:ext uri="{FF2B5EF4-FFF2-40B4-BE49-F238E27FC236}">
                          <a16:creationId xmlns:a16="http://schemas.microsoft.com/office/drawing/2014/main" id="{CB03164B-5702-4846-A39F-8C219F5B47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95765" y="2049980"/>
                      <a:ext cx="561116" cy="46878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lIns="45720" tIns="91440" rIns="45720" bIns="9144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𝑠𝑠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2" name="TextBox 211">
                      <a:extLst>
                        <a:ext uri="{FF2B5EF4-FFF2-40B4-BE49-F238E27FC236}">
                          <a16:creationId xmlns:a16="http://schemas.microsoft.com/office/drawing/2014/main" id="{CB03164B-5702-4846-A39F-8C219F5B47F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5765" y="2049980"/>
                      <a:ext cx="561116" cy="468783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3" name="Straight Arrow Connector 212">
                  <a:extLst>
                    <a:ext uri="{FF2B5EF4-FFF2-40B4-BE49-F238E27FC236}">
                      <a16:creationId xmlns:a16="http://schemas.microsoft.com/office/drawing/2014/main" id="{B14EB7A5-9506-4939-93A1-8DCCAC192E29}"/>
                    </a:ext>
                  </a:extLst>
                </p:cNvPr>
                <p:cNvCxnSpPr>
                  <a:cxnSpLocks/>
                  <a:stCxn id="212" idx="2"/>
                  <a:endCxn id="201" idx="0"/>
                </p:cNvCxnSpPr>
                <p:nvPr/>
              </p:nvCxnSpPr>
              <p:spPr>
                <a:xfrm flipH="1">
                  <a:off x="2974084" y="2518763"/>
                  <a:ext cx="2239" cy="21498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4" name="Oval 213">
                      <a:extLst>
                        <a:ext uri="{FF2B5EF4-FFF2-40B4-BE49-F238E27FC236}">
                          <a16:creationId xmlns:a16="http://schemas.microsoft.com/office/drawing/2014/main" id="{63425638-7A47-40A1-A703-C548B449DF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7341" y="1439914"/>
                      <a:ext cx="345056" cy="345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54864" tIns="0" rIns="0" bIns="36576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9" name="Oval 108">
                      <a:extLst>
                        <a:ext uri="{FF2B5EF4-FFF2-40B4-BE49-F238E27FC236}">
                          <a16:creationId xmlns:a16="http://schemas.microsoft.com/office/drawing/2014/main" id="{72232C45-3FA6-4B89-B6B5-5D0DF7DE19D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7341" y="1439914"/>
                      <a:ext cx="345056" cy="345056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5" name="Straight Arrow Connector 214">
                  <a:extLst>
                    <a:ext uri="{FF2B5EF4-FFF2-40B4-BE49-F238E27FC236}">
                      <a16:creationId xmlns:a16="http://schemas.microsoft.com/office/drawing/2014/main" id="{D592E7E6-7C8A-4810-8CDA-47A16F81DAF6}"/>
                    </a:ext>
                  </a:extLst>
                </p:cNvPr>
                <p:cNvCxnSpPr>
                  <a:cxnSpLocks/>
                  <a:stCxn id="214" idx="0"/>
                  <a:endCxn id="193" idx="4"/>
                </p:cNvCxnSpPr>
                <p:nvPr/>
              </p:nvCxnSpPr>
              <p:spPr>
                <a:xfrm flipV="1">
                  <a:off x="4199869" y="1051199"/>
                  <a:ext cx="0" cy="38871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6" name="TextBox 215">
                      <a:extLst>
                        <a:ext uri="{FF2B5EF4-FFF2-40B4-BE49-F238E27FC236}">
                          <a16:creationId xmlns:a16="http://schemas.microsoft.com/office/drawing/2014/main" id="{231F2E8A-B2A7-43A4-9B54-01ADE72ED9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67259" y="1378050"/>
                      <a:ext cx="491930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lIns="45720" tIns="91440" rIns="45720" bIns="9144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6" name="TextBox 215">
                      <a:extLst>
                        <a:ext uri="{FF2B5EF4-FFF2-40B4-BE49-F238E27FC236}">
                          <a16:creationId xmlns:a16="http://schemas.microsoft.com/office/drawing/2014/main" id="{231F2E8A-B2A7-43A4-9B54-01ADE72ED9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7259" y="1378050"/>
                      <a:ext cx="491930" cy="461665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7" name="Straight Arrow Connector 216">
                  <a:extLst>
                    <a:ext uri="{FF2B5EF4-FFF2-40B4-BE49-F238E27FC236}">
                      <a16:creationId xmlns:a16="http://schemas.microsoft.com/office/drawing/2014/main" id="{1717AB51-537D-4937-A4A4-C5C4A7C21EEA}"/>
                    </a:ext>
                  </a:extLst>
                </p:cNvPr>
                <p:cNvCxnSpPr>
                  <a:cxnSpLocks/>
                  <a:stCxn id="216" idx="3"/>
                  <a:endCxn id="214" idx="2"/>
                </p:cNvCxnSpPr>
                <p:nvPr/>
              </p:nvCxnSpPr>
              <p:spPr>
                <a:xfrm>
                  <a:off x="3659189" y="1608883"/>
                  <a:ext cx="368152" cy="35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33372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FE311D-56E1-4B43-89F7-261A29D1ED25}"/>
                  </a:ext>
                </a:extLst>
              </p:cNvPr>
              <p:cNvSpPr txBox="1"/>
              <p:nvPr/>
            </p:nvSpPr>
            <p:spPr>
              <a:xfrm>
                <a:off x="1359847" y="3449140"/>
                <a:ext cx="462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FE311D-56E1-4B43-89F7-261A29D1E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847" y="3449140"/>
                <a:ext cx="462050" cy="276999"/>
              </a:xfrm>
              <a:prstGeom prst="rect">
                <a:avLst/>
              </a:prstGeom>
              <a:blipFill>
                <a:blip r:embed="rId3"/>
                <a:stretch>
                  <a:fillRect l="-6579" r="-52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FB797416-9B47-4E6F-BDE2-B9803B3E10E6}"/>
              </a:ext>
            </a:extLst>
          </p:cNvPr>
          <p:cNvGrpSpPr/>
          <p:nvPr/>
        </p:nvGrpSpPr>
        <p:grpSpPr>
          <a:xfrm>
            <a:off x="1591125" y="986892"/>
            <a:ext cx="3259064" cy="4548261"/>
            <a:chOff x="1405778" y="1012589"/>
            <a:chExt cx="3259064" cy="454826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AC91AA-E9BC-4588-843C-9C72C392D664}"/>
                </a:ext>
              </a:extLst>
            </p:cNvPr>
            <p:cNvSpPr/>
            <p:nvPr/>
          </p:nvSpPr>
          <p:spPr>
            <a:xfrm>
              <a:off x="1763102" y="1231828"/>
              <a:ext cx="2901740" cy="3841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09409CE-5B65-4F15-A86F-44FEFB62C210}"/>
                </a:ext>
              </a:extLst>
            </p:cNvPr>
            <p:cNvGrpSpPr/>
            <p:nvPr/>
          </p:nvGrpSpPr>
          <p:grpSpPr>
            <a:xfrm>
              <a:off x="1405778" y="1012589"/>
              <a:ext cx="3188173" cy="4548261"/>
              <a:chOff x="1405778" y="98189"/>
              <a:chExt cx="3188173" cy="45482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94CF7CD-02CF-4A8A-AB8A-CDB268BFFBF0}"/>
                      </a:ext>
                    </a:extLst>
                  </p:cNvPr>
                  <p:cNvSpPr txBox="1"/>
                  <p:nvPr/>
                </p:nvSpPr>
                <p:spPr>
                  <a:xfrm>
                    <a:off x="1919624" y="2675442"/>
                    <a:ext cx="561116" cy="461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94CF7CD-02CF-4A8A-AB8A-CDB268BFFB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624" y="2675442"/>
                    <a:ext cx="561116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24695346-082E-4604-9C5A-BEDFF55A189D}"/>
                      </a:ext>
                    </a:extLst>
                  </p:cNvPr>
                  <p:cNvSpPr/>
                  <p:nvPr/>
                </p:nvSpPr>
                <p:spPr>
                  <a:xfrm>
                    <a:off x="3525560" y="2733746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24695346-082E-4604-9C5A-BEDFF55A18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5560" y="2733746"/>
                    <a:ext cx="345056" cy="345056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b="-1016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09B8BD19-63D3-4479-8B1A-DAF42DC6E18F}"/>
                      </a:ext>
                    </a:extLst>
                  </p:cNvPr>
                  <p:cNvSpPr/>
                  <p:nvPr/>
                </p:nvSpPr>
                <p:spPr>
                  <a:xfrm>
                    <a:off x="4027341" y="706143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09B8BD19-63D3-4479-8B1A-DAF42DC6E1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7341" y="706143"/>
                    <a:ext cx="345056" cy="345056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3448" b="-1034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8D99BA6-2F43-4D68-AA6B-D66EF9D329C3}"/>
                      </a:ext>
                    </a:extLst>
                  </p:cNvPr>
                  <p:cNvSpPr txBox="1"/>
                  <p:nvPr/>
                </p:nvSpPr>
                <p:spPr>
                  <a:xfrm>
                    <a:off x="3220209" y="2566901"/>
                    <a:ext cx="278794" cy="2782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8D99BA6-2F43-4D68-AA6B-D66EF9D329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0209" y="2566901"/>
                    <a:ext cx="278794" cy="27821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333" t="-2174" r="-666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EDBF4EFB-00D7-470E-9216-A6CBC190A73B}"/>
                      </a:ext>
                    </a:extLst>
                  </p:cNvPr>
                  <p:cNvSpPr txBox="1"/>
                  <p:nvPr/>
                </p:nvSpPr>
                <p:spPr>
                  <a:xfrm>
                    <a:off x="4303968" y="2560437"/>
                    <a:ext cx="24243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EDBF4EFB-00D7-470E-9216-A6CBC190A7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3968" y="2560437"/>
                    <a:ext cx="242439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5000" r="-500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795C6AA8-A4E6-4A45-9B8D-23374B3F1CBF}"/>
                      </a:ext>
                    </a:extLst>
                  </p:cNvPr>
                  <p:cNvSpPr txBox="1"/>
                  <p:nvPr/>
                </p:nvSpPr>
                <p:spPr>
                  <a:xfrm>
                    <a:off x="4310219" y="1135044"/>
                    <a:ext cx="283732" cy="27879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795C6AA8-A4E6-4A45-9B8D-23374B3F1C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0219" y="1135044"/>
                    <a:ext cx="283732" cy="27879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766" t="-2174" r="-6383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04EDE31-A193-495D-B3FE-21C999EDCEFD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126" y="4369451"/>
                    <a:ext cx="26186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04EDE31-A193-495D-B3FE-21C999EDCE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1126" y="4369451"/>
                    <a:ext cx="26186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3953" r="-4651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15C66C4-0ED9-400B-8705-72AA3201ED4B}"/>
                      </a:ext>
                    </a:extLst>
                  </p:cNvPr>
                  <p:cNvSpPr txBox="1"/>
                  <p:nvPr/>
                </p:nvSpPr>
                <p:spPr>
                  <a:xfrm>
                    <a:off x="4301788" y="317428"/>
                    <a:ext cx="27385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15C66C4-0ED9-400B-8705-72AA3201ED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1788" y="317428"/>
                    <a:ext cx="273858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2222" r="-444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4A857982-8E69-4164-AB7E-1301DC5C3A13}"/>
                      </a:ext>
                    </a:extLst>
                  </p:cNvPr>
                  <p:cNvSpPr txBox="1"/>
                  <p:nvPr/>
                </p:nvSpPr>
                <p:spPr>
                  <a:xfrm>
                    <a:off x="2689290" y="3427631"/>
                    <a:ext cx="579774" cy="461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𝑠𝑥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4A857982-8E69-4164-AB7E-1301DC5C3A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9290" y="3427631"/>
                    <a:ext cx="579774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F399124-1386-4282-8764-F00D81F405AA}"/>
                      </a:ext>
                    </a:extLst>
                  </p:cNvPr>
                  <p:cNvSpPr txBox="1"/>
                  <p:nvPr/>
                </p:nvSpPr>
                <p:spPr>
                  <a:xfrm>
                    <a:off x="3953904" y="2074107"/>
                    <a:ext cx="491930" cy="461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F399124-1386-4282-8764-F00D81F405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3904" y="2074107"/>
                    <a:ext cx="491930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A711F797-D87B-4CBA-B119-B65F62C1C623}"/>
                      </a:ext>
                    </a:extLst>
                  </p:cNvPr>
                  <p:cNvSpPr/>
                  <p:nvPr/>
                </p:nvSpPr>
                <p:spPr>
                  <a:xfrm>
                    <a:off x="2801556" y="2733746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4864" tIns="0" rIns="0" bIns="36576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A711F797-D87B-4CBA-B119-B65F62C1C6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1556" y="2733746"/>
                    <a:ext cx="345056" cy="345056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E21032B-E261-4EDA-9575-6910BC88A2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5778" y="2906274"/>
                <a:ext cx="51384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7D4E35A-7F0A-4896-83C5-F11DAA0917C6}"/>
                  </a:ext>
                </a:extLst>
              </p:cNvPr>
              <p:cNvCxnSpPr>
                <a:cxnSpLocks/>
                <a:stCxn id="4" idx="3"/>
                <a:endCxn id="26" idx="2"/>
              </p:cNvCxnSpPr>
              <p:nvPr/>
            </p:nvCxnSpPr>
            <p:spPr>
              <a:xfrm flipV="1">
                <a:off x="2480740" y="2906274"/>
                <a:ext cx="32081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F2841C5-FAB8-4EC1-9B9F-404455E3D578}"/>
                  </a:ext>
                </a:extLst>
              </p:cNvPr>
              <p:cNvCxnSpPr>
                <a:cxnSpLocks/>
                <a:stCxn id="26" idx="6"/>
                <a:endCxn id="6" idx="2"/>
              </p:cNvCxnSpPr>
              <p:nvPr/>
            </p:nvCxnSpPr>
            <p:spPr>
              <a:xfrm>
                <a:off x="3146612" y="2906274"/>
                <a:ext cx="37894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354495E-3FCC-4691-B4EC-AB1873FAFF2C}"/>
                  </a:ext>
                </a:extLst>
              </p:cNvPr>
              <p:cNvCxnSpPr>
                <a:cxnSpLocks/>
                <a:stCxn id="24" idx="0"/>
                <a:endCxn id="26" idx="4"/>
              </p:cNvCxnSpPr>
              <p:nvPr/>
            </p:nvCxnSpPr>
            <p:spPr>
              <a:xfrm flipH="1" flipV="1">
                <a:off x="2974084" y="3078802"/>
                <a:ext cx="5093" cy="3488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B2FF770F-8149-4C97-AB92-63C59EDAA07D}"/>
                  </a:ext>
                </a:extLst>
              </p:cNvPr>
              <p:cNvCxnSpPr>
                <a:stCxn id="18" idx="0"/>
                <a:endCxn id="24" idx="2"/>
              </p:cNvCxnSpPr>
              <p:nvPr/>
            </p:nvCxnSpPr>
            <p:spPr>
              <a:xfrm flipV="1">
                <a:off x="2972060" y="3889296"/>
                <a:ext cx="7117" cy="4801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537DAB03-9F40-4745-A9C3-0196993DC3DC}"/>
                  </a:ext>
                </a:extLst>
              </p:cNvPr>
              <p:cNvCxnSpPr>
                <a:cxnSpLocks/>
                <a:endCxn id="25" idx="2"/>
              </p:cNvCxnSpPr>
              <p:nvPr/>
            </p:nvCxnSpPr>
            <p:spPr>
              <a:xfrm flipV="1">
                <a:off x="4199869" y="2535772"/>
                <a:ext cx="0" cy="354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D448D887-3400-49BA-BCD1-738665F8AD96}"/>
                  </a:ext>
                </a:extLst>
              </p:cNvPr>
              <p:cNvCxnSpPr>
                <a:cxnSpLocks/>
                <a:stCxn id="25" idx="0"/>
                <a:endCxn id="109" idx="4"/>
              </p:cNvCxnSpPr>
              <p:nvPr/>
            </p:nvCxnSpPr>
            <p:spPr>
              <a:xfrm flipV="1">
                <a:off x="4199869" y="1784970"/>
                <a:ext cx="0" cy="2891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F834651B-CED8-402B-9972-668B68C4F646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 flipV="1">
                <a:off x="4199869" y="98189"/>
                <a:ext cx="12142" cy="607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32EDB8FA-0E92-4521-AC29-37E443C34E82}"/>
                  </a:ext>
                </a:extLst>
              </p:cNvPr>
              <p:cNvCxnSpPr>
                <a:cxnSpLocks/>
                <a:stCxn id="6" idx="6"/>
                <a:endCxn id="57" idx="2"/>
              </p:cNvCxnSpPr>
              <p:nvPr/>
            </p:nvCxnSpPr>
            <p:spPr>
              <a:xfrm>
                <a:off x="3870616" y="2906274"/>
                <a:ext cx="28949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6237B81-4F1D-4B82-9D26-FADA2CB773D1}"/>
                  </a:ext>
                </a:extLst>
              </p:cNvPr>
              <p:cNvSpPr/>
              <p:nvPr/>
            </p:nvSpPr>
            <p:spPr>
              <a:xfrm>
                <a:off x="4160113" y="2862102"/>
                <a:ext cx="88343" cy="8834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86DF0A1D-7727-423C-8301-A4B9851F4071}"/>
                      </a:ext>
                    </a:extLst>
                  </p:cNvPr>
                  <p:cNvSpPr txBox="1"/>
                  <p:nvPr/>
                </p:nvSpPr>
                <p:spPr>
                  <a:xfrm>
                    <a:off x="2695765" y="2049980"/>
                    <a:ext cx="561116" cy="4687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86DF0A1D-7727-423C-8301-A4B9851F40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5765" y="2049980"/>
                    <a:ext cx="561116" cy="468783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2CBC9941-B388-4430-B221-2BA76C25F57D}"/>
                  </a:ext>
                </a:extLst>
              </p:cNvPr>
              <p:cNvCxnSpPr>
                <a:cxnSpLocks/>
                <a:stCxn id="107" idx="2"/>
                <a:endCxn id="26" idx="0"/>
              </p:cNvCxnSpPr>
              <p:nvPr/>
            </p:nvCxnSpPr>
            <p:spPr>
              <a:xfrm flipH="1">
                <a:off x="2974084" y="2518763"/>
                <a:ext cx="2239" cy="214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72232C45-3FA6-4B89-B6B5-5D0DF7DE19DB}"/>
                      </a:ext>
                    </a:extLst>
                  </p:cNvPr>
                  <p:cNvSpPr/>
                  <p:nvPr/>
                </p:nvSpPr>
                <p:spPr>
                  <a:xfrm>
                    <a:off x="4027341" y="1439914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4864" tIns="0" rIns="0" bIns="36576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72232C45-3FA6-4B89-B6B5-5D0DF7DE19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7341" y="1439914"/>
                    <a:ext cx="345056" cy="345056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E80E84A8-F44E-4208-B8BF-B1930C0ED87A}"/>
                  </a:ext>
                </a:extLst>
              </p:cNvPr>
              <p:cNvCxnSpPr>
                <a:cxnSpLocks/>
                <a:stCxn id="109" idx="0"/>
                <a:endCxn id="7" idx="4"/>
              </p:cNvCxnSpPr>
              <p:nvPr/>
            </p:nvCxnSpPr>
            <p:spPr>
              <a:xfrm flipV="1">
                <a:off x="4199869" y="1051199"/>
                <a:ext cx="0" cy="3887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9B2FECE5-ECD6-4C44-80CB-BEDD978D92E9}"/>
                      </a:ext>
                    </a:extLst>
                  </p:cNvPr>
                  <p:cNvSpPr txBox="1"/>
                  <p:nvPr/>
                </p:nvSpPr>
                <p:spPr>
                  <a:xfrm>
                    <a:off x="3167259" y="1378050"/>
                    <a:ext cx="491930" cy="461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9B2FECE5-ECD6-4C44-80CB-BEDD978D92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7259" y="1378050"/>
                    <a:ext cx="491930" cy="46166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0F0BB9BA-796A-4982-9536-74AD1AC79932}"/>
                  </a:ext>
                </a:extLst>
              </p:cNvPr>
              <p:cNvCxnSpPr>
                <a:cxnSpLocks/>
                <a:stCxn id="111" idx="3"/>
                <a:endCxn id="109" idx="2"/>
              </p:cNvCxnSpPr>
              <p:nvPr/>
            </p:nvCxnSpPr>
            <p:spPr>
              <a:xfrm>
                <a:off x="3659189" y="1608883"/>
                <a:ext cx="368152" cy="35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3472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8E06114-F79A-4797-B580-D451F3F316DA}"/>
              </a:ext>
            </a:extLst>
          </p:cNvPr>
          <p:cNvGrpSpPr/>
          <p:nvPr/>
        </p:nvGrpSpPr>
        <p:grpSpPr>
          <a:xfrm>
            <a:off x="111791" y="695092"/>
            <a:ext cx="12295449" cy="4863836"/>
            <a:chOff x="111791" y="695092"/>
            <a:chExt cx="12295449" cy="48638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AFE311D-56E1-4B43-89F7-261A29D1ED25}"/>
                    </a:ext>
                  </a:extLst>
                </p:cNvPr>
                <p:cNvSpPr txBox="1"/>
                <p:nvPr/>
              </p:nvSpPr>
              <p:spPr>
                <a:xfrm>
                  <a:off x="111791" y="3449140"/>
                  <a:ext cx="2619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AFE311D-56E1-4B43-89F7-261A29D1ED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91" y="3449140"/>
                  <a:ext cx="26199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1628" r="-1162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711DE04-9DA2-448A-8769-2267DCDDD1CB}"/>
                </a:ext>
              </a:extLst>
            </p:cNvPr>
            <p:cNvGrpSpPr/>
            <p:nvPr/>
          </p:nvGrpSpPr>
          <p:grpSpPr>
            <a:xfrm>
              <a:off x="120664" y="701658"/>
              <a:ext cx="3447766" cy="4857270"/>
              <a:chOff x="120664" y="701658"/>
              <a:chExt cx="3447766" cy="485727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5AC91AA-E9BC-4588-843C-9C72C392D664}"/>
                  </a:ext>
                </a:extLst>
              </p:cNvPr>
              <p:cNvSpPr/>
              <p:nvPr/>
            </p:nvSpPr>
            <p:spPr>
              <a:xfrm>
                <a:off x="477988" y="1206131"/>
                <a:ext cx="2901740" cy="38417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94CF7CD-02CF-4A8A-AB8A-CDB268BFFBF0}"/>
                      </a:ext>
                    </a:extLst>
                  </p:cNvPr>
                  <p:cNvSpPr txBox="1"/>
                  <p:nvPr/>
                </p:nvSpPr>
                <p:spPr>
                  <a:xfrm>
                    <a:off x="634510" y="3564145"/>
                    <a:ext cx="561116" cy="461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94CF7CD-02CF-4A8A-AB8A-CDB268BFFB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510" y="3564145"/>
                    <a:ext cx="561116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24695346-082E-4604-9C5A-BEDFF55A189D}"/>
                      </a:ext>
                    </a:extLst>
                  </p:cNvPr>
                  <p:cNvSpPr/>
                  <p:nvPr/>
                </p:nvSpPr>
                <p:spPr>
                  <a:xfrm>
                    <a:off x="2191018" y="3535950"/>
                    <a:ext cx="507134" cy="50713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𝑎𝑛h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24695346-082E-4604-9C5A-BEDFF55A18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1018" y="3535950"/>
                    <a:ext cx="507134" cy="507134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r="-697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09B8BD19-63D3-4479-8B1A-DAF42DC6E18F}"/>
                      </a:ext>
                    </a:extLst>
                  </p:cNvPr>
                  <p:cNvSpPr/>
                  <p:nvPr/>
                </p:nvSpPr>
                <p:spPr>
                  <a:xfrm>
                    <a:off x="2680442" y="1594846"/>
                    <a:ext cx="485664" cy="4856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5720" tIns="0" rIns="0" bIns="27432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09B8BD19-63D3-4479-8B1A-DAF42DC6E1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0442" y="1594846"/>
                    <a:ext cx="485664" cy="485664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EDBF4EFB-00D7-470E-9216-A6CBC190A73B}"/>
                      </a:ext>
                    </a:extLst>
                  </p:cNvPr>
                  <p:cNvSpPr txBox="1"/>
                  <p:nvPr/>
                </p:nvSpPr>
                <p:spPr>
                  <a:xfrm>
                    <a:off x="3018854" y="3449140"/>
                    <a:ext cx="2566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EDBF4EFB-00D7-470E-9216-A6CBC190A7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8854" y="3449140"/>
                    <a:ext cx="256672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4286" r="-9524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04EDE31-A193-495D-B3FE-21C999EDCEFD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494" y="5281929"/>
                    <a:ext cx="10889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′.′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04EDE31-A193-495D-B3FE-21C999EDCE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494" y="5281929"/>
                    <a:ext cx="1088952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809" t="-2174" r="-7865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15C66C4-0ED9-400B-8705-72AA3201ED4B}"/>
                      </a:ext>
                    </a:extLst>
                  </p:cNvPr>
                  <p:cNvSpPr txBox="1"/>
                  <p:nvPr/>
                </p:nvSpPr>
                <p:spPr>
                  <a:xfrm>
                    <a:off x="3016674" y="1206131"/>
                    <a:ext cx="2880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15C66C4-0ED9-400B-8705-72AA3201ED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6674" y="1206131"/>
                    <a:ext cx="288091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1277" r="-638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4A857982-8E69-4164-AB7E-1301DC5C3A13}"/>
                      </a:ext>
                    </a:extLst>
                  </p:cNvPr>
                  <p:cNvSpPr txBox="1"/>
                  <p:nvPr/>
                </p:nvSpPr>
                <p:spPr>
                  <a:xfrm>
                    <a:off x="1404176" y="4316334"/>
                    <a:ext cx="579774" cy="461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𝑠𝑥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4A857982-8E69-4164-AB7E-1301DC5C3A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4176" y="4316334"/>
                    <a:ext cx="579774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F399124-1386-4282-8764-F00D81F405AA}"/>
                      </a:ext>
                    </a:extLst>
                  </p:cNvPr>
                  <p:cNvSpPr txBox="1"/>
                  <p:nvPr/>
                </p:nvSpPr>
                <p:spPr>
                  <a:xfrm>
                    <a:off x="2668790" y="2962810"/>
                    <a:ext cx="491930" cy="461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F399124-1386-4282-8764-F00D81F405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8790" y="2962810"/>
                    <a:ext cx="491930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A711F797-D87B-4CBA-B119-B65F62C1C623}"/>
                      </a:ext>
                    </a:extLst>
                  </p:cNvPr>
                  <p:cNvSpPr/>
                  <p:nvPr/>
                </p:nvSpPr>
                <p:spPr>
                  <a:xfrm>
                    <a:off x="1516442" y="3622449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4864" tIns="0" rIns="0" bIns="36576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A711F797-D87B-4CBA-B119-B65F62C1C6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6442" y="3622449"/>
                    <a:ext cx="345056" cy="345056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E21032B-E261-4EDA-9575-6910BC88A2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664" y="3794977"/>
                <a:ext cx="51384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7D4E35A-7F0A-4896-83C5-F11DAA0917C6}"/>
                  </a:ext>
                </a:extLst>
              </p:cNvPr>
              <p:cNvCxnSpPr>
                <a:cxnSpLocks/>
                <a:stCxn id="4" idx="3"/>
                <a:endCxn id="26" idx="2"/>
              </p:cNvCxnSpPr>
              <p:nvPr/>
            </p:nvCxnSpPr>
            <p:spPr>
              <a:xfrm flipV="1">
                <a:off x="1195626" y="3794977"/>
                <a:ext cx="32081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F2841C5-FAB8-4EC1-9B9F-404455E3D578}"/>
                  </a:ext>
                </a:extLst>
              </p:cNvPr>
              <p:cNvCxnSpPr>
                <a:cxnSpLocks/>
                <a:stCxn id="26" idx="6"/>
                <a:endCxn id="6" idx="2"/>
              </p:cNvCxnSpPr>
              <p:nvPr/>
            </p:nvCxnSpPr>
            <p:spPr>
              <a:xfrm flipV="1">
                <a:off x="1861498" y="3789517"/>
                <a:ext cx="329520" cy="54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354495E-3FCC-4691-B4EC-AB1873FAFF2C}"/>
                  </a:ext>
                </a:extLst>
              </p:cNvPr>
              <p:cNvCxnSpPr>
                <a:cxnSpLocks/>
                <a:stCxn id="24" idx="0"/>
                <a:endCxn id="26" idx="4"/>
              </p:cNvCxnSpPr>
              <p:nvPr/>
            </p:nvCxnSpPr>
            <p:spPr>
              <a:xfrm flipH="1" flipV="1">
                <a:off x="1688970" y="3967505"/>
                <a:ext cx="5093" cy="3488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B2FF770F-8149-4C97-AB92-63C59EDAA07D}"/>
                  </a:ext>
                </a:extLst>
              </p:cNvPr>
              <p:cNvCxnSpPr>
                <a:stCxn id="18" idx="0"/>
                <a:endCxn id="24" idx="2"/>
              </p:cNvCxnSpPr>
              <p:nvPr/>
            </p:nvCxnSpPr>
            <p:spPr>
              <a:xfrm flipV="1">
                <a:off x="1688970" y="4777999"/>
                <a:ext cx="5093" cy="5039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537DAB03-9F40-4745-A9C3-0196993DC3DC}"/>
                  </a:ext>
                </a:extLst>
              </p:cNvPr>
              <p:cNvCxnSpPr>
                <a:cxnSpLocks/>
                <a:endCxn id="25" idx="2"/>
              </p:cNvCxnSpPr>
              <p:nvPr/>
            </p:nvCxnSpPr>
            <p:spPr>
              <a:xfrm flipV="1">
                <a:off x="2914755" y="3424475"/>
                <a:ext cx="0" cy="354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D448D887-3400-49BA-BCD1-738665F8AD96}"/>
                  </a:ext>
                </a:extLst>
              </p:cNvPr>
              <p:cNvCxnSpPr>
                <a:cxnSpLocks/>
                <a:stCxn id="25" idx="0"/>
                <a:endCxn id="109" idx="4"/>
              </p:cNvCxnSpPr>
              <p:nvPr/>
            </p:nvCxnSpPr>
            <p:spPr>
              <a:xfrm flipV="1">
                <a:off x="2914755" y="2673673"/>
                <a:ext cx="0" cy="2891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F834651B-CED8-402B-9972-668B68C4F646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 flipV="1">
                <a:off x="2923274" y="995866"/>
                <a:ext cx="0" cy="5989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32EDB8FA-0E92-4521-AC29-37E443C34E82}"/>
                  </a:ext>
                </a:extLst>
              </p:cNvPr>
              <p:cNvCxnSpPr>
                <a:cxnSpLocks/>
                <a:stCxn id="6" idx="6"/>
                <a:endCxn id="57" idx="2"/>
              </p:cNvCxnSpPr>
              <p:nvPr/>
            </p:nvCxnSpPr>
            <p:spPr>
              <a:xfrm>
                <a:off x="2698152" y="3789517"/>
                <a:ext cx="176847" cy="54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6237B81-4F1D-4B82-9D26-FADA2CB773D1}"/>
                  </a:ext>
                </a:extLst>
              </p:cNvPr>
              <p:cNvSpPr/>
              <p:nvPr/>
            </p:nvSpPr>
            <p:spPr>
              <a:xfrm>
                <a:off x="2874999" y="3750805"/>
                <a:ext cx="88343" cy="8834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86DF0A1D-7727-423C-8301-A4B9851F4071}"/>
                      </a:ext>
                    </a:extLst>
                  </p:cNvPr>
                  <p:cNvSpPr txBox="1"/>
                  <p:nvPr/>
                </p:nvSpPr>
                <p:spPr>
                  <a:xfrm>
                    <a:off x="1410651" y="2938683"/>
                    <a:ext cx="561116" cy="4687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86DF0A1D-7727-423C-8301-A4B9851F40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0651" y="2938683"/>
                    <a:ext cx="561116" cy="46878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2CBC9941-B388-4430-B221-2BA76C25F57D}"/>
                  </a:ext>
                </a:extLst>
              </p:cNvPr>
              <p:cNvCxnSpPr>
                <a:cxnSpLocks/>
                <a:stCxn id="107" idx="2"/>
                <a:endCxn id="26" idx="0"/>
              </p:cNvCxnSpPr>
              <p:nvPr/>
            </p:nvCxnSpPr>
            <p:spPr>
              <a:xfrm flipH="1">
                <a:off x="1688970" y="3407466"/>
                <a:ext cx="2239" cy="214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72232C45-3FA6-4B89-B6B5-5D0DF7DE19DB}"/>
                      </a:ext>
                    </a:extLst>
                  </p:cNvPr>
                  <p:cNvSpPr/>
                  <p:nvPr/>
                </p:nvSpPr>
                <p:spPr>
                  <a:xfrm>
                    <a:off x="2742227" y="2328617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4864" tIns="0" rIns="0" bIns="36576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72232C45-3FA6-4B89-B6B5-5D0DF7DE19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2227" y="2328617"/>
                    <a:ext cx="345056" cy="345056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E80E84A8-F44E-4208-B8BF-B1930C0ED87A}"/>
                  </a:ext>
                </a:extLst>
              </p:cNvPr>
              <p:cNvCxnSpPr>
                <a:cxnSpLocks/>
                <a:stCxn id="109" idx="0"/>
                <a:endCxn id="7" idx="4"/>
              </p:cNvCxnSpPr>
              <p:nvPr/>
            </p:nvCxnSpPr>
            <p:spPr>
              <a:xfrm flipV="1">
                <a:off x="2914755" y="2080510"/>
                <a:ext cx="8519" cy="2481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9B2FECE5-ECD6-4C44-80CB-BEDD978D92E9}"/>
                      </a:ext>
                    </a:extLst>
                  </p:cNvPr>
                  <p:cNvSpPr txBox="1"/>
                  <p:nvPr/>
                </p:nvSpPr>
                <p:spPr>
                  <a:xfrm>
                    <a:off x="1882145" y="2266753"/>
                    <a:ext cx="491930" cy="461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9B2FECE5-ECD6-4C44-80CB-BEDD978D92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2145" y="2266753"/>
                    <a:ext cx="491930" cy="4616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0F0BB9BA-796A-4982-9536-74AD1AC79932}"/>
                  </a:ext>
                </a:extLst>
              </p:cNvPr>
              <p:cNvCxnSpPr>
                <a:cxnSpLocks/>
                <a:stCxn id="111" idx="3"/>
                <a:endCxn id="109" idx="2"/>
              </p:cNvCxnSpPr>
              <p:nvPr/>
            </p:nvCxnSpPr>
            <p:spPr>
              <a:xfrm>
                <a:off x="2374075" y="2497586"/>
                <a:ext cx="368152" cy="35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562BA4E9-B350-405C-83D2-B95F9B917275}"/>
                      </a:ext>
                    </a:extLst>
                  </p:cNvPr>
                  <p:cNvSpPr txBox="1"/>
                  <p:nvPr/>
                </p:nvSpPr>
                <p:spPr>
                  <a:xfrm>
                    <a:off x="2333540" y="701658"/>
                    <a:ext cx="123489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562BA4E9-B350-405C-83D2-B95F9B9172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3540" y="701658"/>
                    <a:ext cx="1234890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4455" t="-2174" r="-6931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BF357AD-C182-465D-A5F0-E95E9DF957DE}"/>
                </a:ext>
              </a:extLst>
            </p:cNvPr>
            <p:cNvGrpSpPr/>
            <p:nvPr/>
          </p:nvGrpSpPr>
          <p:grpSpPr>
            <a:xfrm>
              <a:off x="2938628" y="698375"/>
              <a:ext cx="3511319" cy="4857270"/>
              <a:chOff x="-65808" y="701658"/>
              <a:chExt cx="3511319" cy="4857270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6BF70563-A882-447C-805B-8ECCE5CD33A7}"/>
                  </a:ext>
                </a:extLst>
              </p:cNvPr>
              <p:cNvSpPr/>
              <p:nvPr/>
            </p:nvSpPr>
            <p:spPr>
              <a:xfrm>
                <a:off x="477988" y="1206131"/>
                <a:ext cx="2901740" cy="38417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90780E95-2183-4C43-B074-B7C767E82E8C}"/>
                      </a:ext>
                    </a:extLst>
                  </p:cNvPr>
                  <p:cNvSpPr txBox="1"/>
                  <p:nvPr/>
                </p:nvSpPr>
                <p:spPr>
                  <a:xfrm>
                    <a:off x="634510" y="3564145"/>
                    <a:ext cx="561116" cy="461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90780E95-2183-4C43-B074-B7C767E82E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510" y="3564145"/>
                    <a:ext cx="561116" cy="46166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9854B041-02C5-4316-A735-5C4ABE4FC415}"/>
                      </a:ext>
                    </a:extLst>
                  </p:cNvPr>
                  <p:cNvSpPr/>
                  <p:nvPr/>
                </p:nvSpPr>
                <p:spPr>
                  <a:xfrm>
                    <a:off x="2191018" y="3535950"/>
                    <a:ext cx="507134" cy="50713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𝑎𝑛h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9854B041-02C5-4316-A735-5C4ABE4FC4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1018" y="3535950"/>
                    <a:ext cx="507134" cy="507134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 r="-82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Oval 145">
                    <a:extLst>
                      <a:ext uri="{FF2B5EF4-FFF2-40B4-BE49-F238E27FC236}">
                        <a16:creationId xmlns:a16="http://schemas.microsoft.com/office/drawing/2014/main" id="{AD2D002C-EFC7-4CED-A977-57856EBB45F9}"/>
                      </a:ext>
                    </a:extLst>
                  </p:cNvPr>
                  <p:cNvSpPr/>
                  <p:nvPr/>
                </p:nvSpPr>
                <p:spPr>
                  <a:xfrm>
                    <a:off x="2680442" y="1594846"/>
                    <a:ext cx="485664" cy="4856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5720" tIns="0" rIns="0" bIns="27432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6" name="Oval 145">
                    <a:extLst>
                      <a:ext uri="{FF2B5EF4-FFF2-40B4-BE49-F238E27FC236}">
                        <a16:creationId xmlns:a16="http://schemas.microsoft.com/office/drawing/2014/main" id="{AD2D002C-EFC7-4CED-A977-57856EBB45F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0442" y="1594846"/>
                    <a:ext cx="485664" cy="485664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5C4FC418-5572-4730-A6FC-394505C184CA}"/>
                      </a:ext>
                    </a:extLst>
                  </p:cNvPr>
                  <p:cNvSpPr txBox="1"/>
                  <p:nvPr/>
                </p:nvSpPr>
                <p:spPr>
                  <a:xfrm>
                    <a:off x="3018854" y="3449140"/>
                    <a:ext cx="2619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5C4FC418-5572-4730-A6FC-394505C184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8854" y="3449140"/>
                    <a:ext cx="261995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1628" r="-11628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730013FD-313E-4112-A7D7-B2CD1568EDD8}"/>
                      </a:ext>
                    </a:extLst>
                  </p:cNvPr>
                  <p:cNvSpPr txBox="1"/>
                  <p:nvPr/>
                </p:nvSpPr>
                <p:spPr>
                  <a:xfrm>
                    <a:off x="1082709" y="5281929"/>
                    <a:ext cx="12385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730013FD-313E-4112-A7D7-B2CD1568E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2709" y="5281929"/>
                    <a:ext cx="1238544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451" t="-2222" r="-6373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040E8974-0151-473E-A755-8E5D2E0DD1C9}"/>
                      </a:ext>
                    </a:extLst>
                  </p:cNvPr>
                  <p:cNvSpPr txBox="1"/>
                  <p:nvPr/>
                </p:nvSpPr>
                <p:spPr>
                  <a:xfrm>
                    <a:off x="3016674" y="1206131"/>
                    <a:ext cx="29341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040E8974-0151-473E-A755-8E5D2E0DD1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6674" y="1206131"/>
                    <a:ext cx="293414" cy="27699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0833" r="-6250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0F50F09C-106C-403B-92DF-5667C8834028}"/>
                      </a:ext>
                    </a:extLst>
                  </p:cNvPr>
                  <p:cNvSpPr txBox="1"/>
                  <p:nvPr/>
                </p:nvSpPr>
                <p:spPr>
                  <a:xfrm>
                    <a:off x="1404176" y="4316334"/>
                    <a:ext cx="579774" cy="461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𝑠𝑥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0F50F09C-106C-403B-92DF-5667C88340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4176" y="4316334"/>
                    <a:ext cx="579774" cy="461665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95D06AC8-4D62-4539-ADE2-993A19486D65}"/>
                      </a:ext>
                    </a:extLst>
                  </p:cNvPr>
                  <p:cNvSpPr txBox="1"/>
                  <p:nvPr/>
                </p:nvSpPr>
                <p:spPr>
                  <a:xfrm>
                    <a:off x="2668790" y="2962810"/>
                    <a:ext cx="491930" cy="461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95D06AC8-4D62-4539-ADE2-993A19486D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8790" y="2962810"/>
                    <a:ext cx="491930" cy="461665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A57BA095-D9DF-4B49-995E-5222B5440F89}"/>
                      </a:ext>
                    </a:extLst>
                  </p:cNvPr>
                  <p:cNvSpPr/>
                  <p:nvPr/>
                </p:nvSpPr>
                <p:spPr>
                  <a:xfrm>
                    <a:off x="1516442" y="3622449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4864" tIns="0" rIns="0" bIns="36576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A57BA095-D9DF-4B49-995E-5222B5440F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6442" y="3622449"/>
                    <a:ext cx="345056" cy="345056"/>
                  </a:xfrm>
                  <a:prstGeom prst="ellipse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7C050B8C-F0C3-4C75-A9B6-90368A1E5623}"/>
                  </a:ext>
                </a:extLst>
              </p:cNvPr>
              <p:cNvCxnSpPr>
                <a:cxnSpLocks/>
                <a:stCxn id="57" idx="6"/>
              </p:cNvCxnSpPr>
              <p:nvPr/>
            </p:nvCxnSpPr>
            <p:spPr>
              <a:xfrm flipV="1">
                <a:off x="-65808" y="3794978"/>
                <a:ext cx="700318" cy="32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2E868844-A824-4B4E-8803-045A0FA69FAB}"/>
                  </a:ext>
                </a:extLst>
              </p:cNvPr>
              <p:cNvCxnSpPr>
                <a:cxnSpLocks/>
                <a:stCxn id="144" idx="3"/>
                <a:endCxn id="152" idx="2"/>
              </p:cNvCxnSpPr>
              <p:nvPr/>
            </p:nvCxnSpPr>
            <p:spPr>
              <a:xfrm flipV="1">
                <a:off x="1195626" y="3794977"/>
                <a:ext cx="32081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D13E0500-0847-4C6B-AE0A-9007214B2CD0}"/>
                  </a:ext>
                </a:extLst>
              </p:cNvPr>
              <p:cNvCxnSpPr>
                <a:cxnSpLocks/>
                <a:stCxn id="152" idx="6"/>
                <a:endCxn id="145" idx="2"/>
              </p:cNvCxnSpPr>
              <p:nvPr/>
            </p:nvCxnSpPr>
            <p:spPr>
              <a:xfrm flipV="1">
                <a:off x="1861498" y="3789517"/>
                <a:ext cx="329520" cy="54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D3C13327-F2D4-4854-92A5-117104EC4D7A}"/>
                  </a:ext>
                </a:extLst>
              </p:cNvPr>
              <p:cNvCxnSpPr>
                <a:cxnSpLocks/>
                <a:stCxn id="150" idx="0"/>
                <a:endCxn id="152" idx="4"/>
              </p:cNvCxnSpPr>
              <p:nvPr/>
            </p:nvCxnSpPr>
            <p:spPr>
              <a:xfrm flipH="1" flipV="1">
                <a:off x="1688970" y="3967505"/>
                <a:ext cx="5093" cy="3488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ED80C0C2-93BC-44BC-A627-00BD67497313}"/>
                  </a:ext>
                </a:extLst>
              </p:cNvPr>
              <p:cNvCxnSpPr>
                <a:stCxn id="148" idx="0"/>
                <a:endCxn id="150" idx="2"/>
              </p:cNvCxnSpPr>
              <p:nvPr/>
            </p:nvCxnSpPr>
            <p:spPr>
              <a:xfrm flipH="1" flipV="1">
                <a:off x="1694063" y="4777999"/>
                <a:ext cx="7918" cy="5039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352E18CE-4B6C-49E3-A553-0724913AEE69}"/>
                  </a:ext>
                </a:extLst>
              </p:cNvPr>
              <p:cNvCxnSpPr>
                <a:cxnSpLocks/>
                <a:endCxn id="151" idx="2"/>
              </p:cNvCxnSpPr>
              <p:nvPr/>
            </p:nvCxnSpPr>
            <p:spPr>
              <a:xfrm flipV="1">
                <a:off x="2914755" y="3424475"/>
                <a:ext cx="0" cy="354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65F90361-10FD-4E72-8EC6-5AAE8C35B5B2}"/>
                  </a:ext>
                </a:extLst>
              </p:cNvPr>
              <p:cNvCxnSpPr>
                <a:cxnSpLocks/>
                <a:stCxn id="151" idx="0"/>
                <a:endCxn id="165" idx="4"/>
              </p:cNvCxnSpPr>
              <p:nvPr/>
            </p:nvCxnSpPr>
            <p:spPr>
              <a:xfrm flipV="1">
                <a:off x="2914755" y="2673673"/>
                <a:ext cx="0" cy="2891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FAFF0C86-B2AF-46F5-90D8-9F44AFB301D3}"/>
                  </a:ext>
                </a:extLst>
              </p:cNvPr>
              <p:cNvCxnSpPr>
                <a:cxnSpLocks/>
                <a:stCxn id="146" idx="0"/>
              </p:cNvCxnSpPr>
              <p:nvPr/>
            </p:nvCxnSpPr>
            <p:spPr>
              <a:xfrm flipV="1">
                <a:off x="2923274" y="995866"/>
                <a:ext cx="0" cy="5989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ADEF28E5-E9D7-43AF-86E9-92579290E23A}"/>
                  </a:ext>
                </a:extLst>
              </p:cNvPr>
              <p:cNvCxnSpPr>
                <a:cxnSpLocks/>
                <a:stCxn id="145" idx="6"/>
                <a:endCxn id="162" idx="2"/>
              </p:cNvCxnSpPr>
              <p:nvPr/>
            </p:nvCxnSpPr>
            <p:spPr>
              <a:xfrm>
                <a:off x="2698152" y="3789517"/>
                <a:ext cx="176847" cy="54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ABCDE876-23A5-4ADB-AF1A-7A76AD3133E7}"/>
                  </a:ext>
                </a:extLst>
              </p:cNvPr>
              <p:cNvSpPr/>
              <p:nvPr/>
            </p:nvSpPr>
            <p:spPr>
              <a:xfrm>
                <a:off x="2874999" y="3750805"/>
                <a:ext cx="88343" cy="8834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AFB5100B-C463-4756-8998-F3434A6BB797}"/>
                      </a:ext>
                    </a:extLst>
                  </p:cNvPr>
                  <p:cNvSpPr txBox="1"/>
                  <p:nvPr/>
                </p:nvSpPr>
                <p:spPr>
                  <a:xfrm>
                    <a:off x="1410651" y="2938683"/>
                    <a:ext cx="561116" cy="4687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AFB5100B-C463-4756-8998-F3434A6BB7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0651" y="2938683"/>
                    <a:ext cx="561116" cy="468783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8808ADAD-0EF9-41F6-98FB-DAF3D16AC6E1}"/>
                  </a:ext>
                </a:extLst>
              </p:cNvPr>
              <p:cNvCxnSpPr>
                <a:cxnSpLocks/>
                <a:stCxn id="163" idx="2"/>
                <a:endCxn id="152" idx="0"/>
              </p:cNvCxnSpPr>
              <p:nvPr/>
            </p:nvCxnSpPr>
            <p:spPr>
              <a:xfrm flipH="1">
                <a:off x="1688970" y="3407466"/>
                <a:ext cx="2239" cy="214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Oval 164">
                    <a:extLst>
                      <a:ext uri="{FF2B5EF4-FFF2-40B4-BE49-F238E27FC236}">
                        <a16:creationId xmlns:a16="http://schemas.microsoft.com/office/drawing/2014/main" id="{43DEDFF0-AFA2-45D8-BC93-3CE39CD5BEC7}"/>
                      </a:ext>
                    </a:extLst>
                  </p:cNvPr>
                  <p:cNvSpPr/>
                  <p:nvPr/>
                </p:nvSpPr>
                <p:spPr>
                  <a:xfrm>
                    <a:off x="2742227" y="2328617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4864" tIns="0" rIns="0" bIns="36576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Oval 164">
                    <a:extLst>
                      <a:ext uri="{FF2B5EF4-FFF2-40B4-BE49-F238E27FC236}">
                        <a16:creationId xmlns:a16="http://schemas.microsoft.com/office/drawing/2014/main" id="{43DEDFF0-AFA2-45D8-BC93-3CE39CD5BEC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2227" y="2328617"/>
                    <a:ext cx="345056" cy="345056"/>
                  </a:xfrm>
                  <a:prstGeom prst="ellipse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417B65B3-FAD3-4C4E-81B2-ED5599B3790E}"/>
                  </a:ext>
                </a:extLst>
              </p:cNvPr>
              <p:cNvCxnSpPr>
                <a:cxnSpLocks/>
                <a:stCxn id="165" idx="0"/>
                <a:endCxn id="146" idx="4"/>
              </p:cNvCxnSpPr>
              <p:nvPr/>
            </p:nvCxnSpPr>
            <p:spPr>
              <a:xfrm flipV="1">
                <a:off x="2914755" y="2080510"/>
                <a:ext cx="8519" cy="2481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FDCA1DCB-9618-4F72-8260-EDB2B45DA53D}"/>
                      </a:ext>
                    </a:extLst>
                  </p:cNvPr>
                  <p:cNvSpPr txBox="1"/>
                  <p:nvPr/>
                </p:nvSpPr>
                <p:spPr>
                  <a:xfrm>
                    <a:off x="1882145" y="2266753"/>
                    <a:ext cx="491930" cy="461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FDCA1DCB-9618-4F72-8260-EDB2B45DA5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2145" y="2266753"/>
                    <a:ext cx="491930" cy="46166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1C4F69BA-8005-45EE-85D7-1D4F3619A6BD}"/>
                  </a:ext>
                </a:extLst>
              </p:cNvPr>
              <p:cNvCxnSpPr>
                <a:cxnSpLocks/>
                <a:stCxn id="167" idx="3"/>
                <a:endCxn id="165" idx="2"/>
              </p:cNvCxnSpPr>
              <p:nvPr/>
            </p:nvCxnSpPr>
            <p:spPr>
              <a:xfrm>
                <a:off x="2374075" y="2497586"/>
                <a:ext cx="368152" cy="35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AA79F4A5-5662-4ED9-966A-E509C92A8FAA}"/>
                      </a:ext>
                    </a:extLst>
                  </p:cNvPr>
                  <p:cNvSpPr txBox="1"/>
                  <p:nvPr/>
                </p:nvSpPr>
                <p:spPr>
                  <a:xfrm>
                    <a:off x="2333540" y="701658"/>
                    <a:ext cx="11119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AA79F4A5-5662-4ED9-966A-E509C92A8F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3540" y="701658"/>
                    <a:ext cx="1111971" cy="276999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4945" t="-4444" r="-7692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1EBA1240-41CE-4957-A231-933ED46C3BFA}"/>
                </a:ext>
              </a:extLst>
            </p:cNvPr>
            <p:cNvGrpSpPr/>
            <p:nvPr/>
          </p:nvGrpSpPr>
          <p:grpSpPr>
            <a:xfrm>
              <a:off x="5946081" y="695092"/>
              <a:ext cx="3525747" cy="4857270"/>
              <a:chOff x="-65808" y="701658"/>
              <a:chExt cx="3525747" cy="4857270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17772816-689E-471A-BF17-80A86DC9D588}"/>
                  </a:ext>
                </a:extLst>
              </p:cNvPr>
              <p:cNvSpPr/>
              <p:nvPr/>
            </p:nvSpPr>
            <p:spPr>
              <a:xfrm>
                <a:off x="477988" y="1206131"/>
                <a:ext cx="2901740" cy="38417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TextBox 220">
                    <a:extLst>
                      <a:ext uri="{FF2B5EF4-FFF2-40B4-BE49-F238E27FC236}">
                        <a16:creationId xmlns:a16="http://schemas.microsoft.com/office/drawing/2014/main" id="{B45108FB-1179-48BD-AB4C-8E18E3158FD6}"/>
                      </a:ext>
                    </a:extLst>
                  </p:cNvPr>
                  <p:cNvSpPr txBox="1"/>
                  <p:nvPr/>
                </p:nvSpPr>
                <p:spPr>
                  <a:xfrm>
                    <a:off x="634510" y="3564145"/>
                    <a:ext cx="561116" cy="461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1" name="TextBox 220">
                    <a:extLst>
                      <a:ext uri="{FF2B5EF4-FFF2-40B4-BE49-F238E27FC236}">
                        <a16:creationId xmlns:a16="http://schemas.microsoft.com/office/drawing/2014/main" id="{B45108FB-1179-48BD-AB4C-8E18E3158F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510" y="3564145"/>
                    <a:ext cx="561116" cy="461665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Oval 221">
                    <a:extLst>
                      <a:ext uri="{FF2B5EF4-FFF2-40B4-BE49-F238E27FC236}">
                        <a16:creationId xmlns:a16="http://schemas.microsoft.com/office/drawing/2014/main" id="{A69F433E-1B52-47D2-9DFF-458D81A020DC}"/>
                      </a:ext>
                    </a:extLst>
                  </p:cNvPr>
                  <p:cNvSpPr/>
                  <p:nvPr/>
                </p:nvSpPr>
                <p:spPr>
                  <a:xfrm>
                    <a:off x="2191018" y="3535950"/>
                    <a:ext cx="507134" cy="50713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𝑎𝑛h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2" name="Oval 221">
                    <a:extLst>
                      <a:ext uri="{FF2B5EF4-FFF2-40B4-BE49-F238E27FC236}">
                        <a16:creationId xmlns:a16="http://schemas.microsoft.com/office/drawing/2014/main" id="{A69F433E-1B52-47D2-9DFF-458D81A020D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1018" y="3535950"/>
                    <a:ext cx="507134" cy="507134"/>
                  </a:xfrm>
                  <a:prstGeom prst="ellipse">
                    <a:avLst/>
                  </a:prstGeom>
                  <a:blipFill>
                    <a:blip r:embed="rId31"/>
                    <a:stretch>
                      <a:fillRect r="-705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Oval 222">
                    <a:extLst>
                      <a:ext uri="{FF2B5EF4-FFF2-40B4-BE49-F238E27FC236}">
                        <a16:creationId xmlns:a16="http://schemas.microsoft.com/office/drawing/2014/main" id="{34F68934-5E31-44F0-A5F2-F8BD84675979}"/>
                      </a:ext>
                    </a:extLst>
                  </p:cNvPr>
                  <p:cNvSpPr/>
                  <p:nvPr/>
                </p:nvSpPr>
                <p:spPr>
                  <a:xfrm>
                    <a:off x="2680442" y="1594846"/>
                    <a:ext cx="485664" cy="4856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5720" tIns="0" rIns="0" bIns="27432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3" name="Oval 222">
                    <a:extLst>
                      <a:ext uri="{FF2B5EF4-FFF2-40B4-BE49-F238E27FC236}">
                        <a16:creationId xmlns:a16="http://schemas.microsoft.com/office/drawing/2014/main" id="{34F68934-5E31-44F0-A5F2-F8BD846759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0442" y="1594846"/>
                    <a:ext cx="485664" cy="485664"/>
                  </a:xfrm>
                  <a:prstGeom prst="ellipse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76203AEE-3B02-41B3-81EA-FFEC95BC3AF2}"/>
                      </a:ext>
                    </a:extLst>
                  </p:cNvPr>
                  <p:cNvSpPr txBox="1"/>
                  <p:nvPr/>
                </p:nvSpPr>
                <p:spPr>
                  <a:xfrm>
                    <a:off x="3018854" y="3449140"/>
                    <a:ext cx="2619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76203AEE-3B02-41B3-81EA-FFEC95BC3A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8854" y="3449140"/>
                    <a:ext cx="261995" cy="27699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1628" r="-11628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72461095-2A2F-4D65-B9E6-D9E412358A4E}"/>
                      </a:ext>
                    </a:extLst>
                  </p:cNvPr>
                  <p:cNvSpPr txBox="1"/>
                  <p:nvPr/>
                </p:nvSpPr>
                <p:spPr>
                  <a:xfrm>
                    <a:off x="1132137" y="5281929"/>
                    <a:ext cx="111030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72461095-2A2F-4D65-B9E6-D9E412358A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2137" y="5281929"/>
                    <a:ext cx="1110304" cy="276999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747" t="-2174" r="-7692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FA9719A3-D990-424E-9DC8-144319875570}"/>
                      </a:ext>
                    </a:extLst>
                  </p:cNvPr>
                  <p:cNvSpPr txBox="1"/>
                  <p:nvPr/>
                </p:nvSpPr>
                <p:spPr>
                  <a:xfrm>
                    <a:off x="3016674" y="1206131"/>
                    <a:ext cx="29341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FA9719A3-D990-424E-9DC8-1443198755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6674" y="1206131"/>
                    <a:ext cx="293414" cy="276999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20833" r="-8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D79973E3-B3EA-4DF8-B876-472D44974ED2}"/>
                      </a:ext>
                    </a:extLst>
                  </p:cNvPr>
                  <p:cNvSpPr txBox="1"/>
                  <p:nvPr/>
                </p:nvSpPr>
                <p:spPr>
                  <a:xfrm>
                    <a:off x="1404176" y="4316334"/>
                    <a:ext cx="579774" cy="461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𝑠𝑥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D79973E3-B3EA-4DF8-B876-472D44974E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4176" y="4316334"/>
                    <a:ext cx="579774" cy="461665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TextBox 227">
                    <a:extLst>
                      <a:ext uri="{FF2B5EF4-FFF2-40B4-BE49-F238E27FC236}">
                        <a16:creationId xmlns:a16="http://schemas.microsoft.com/office/drawing/2014/main" id="{E988529D-9920-4FF3-8310-73D4127A9E1A}"/>
                      </a:ext>
                    </a:extLst>
                  </p:cNvPr>
                  <p:cNvSpPr txBox="1"/>
                  <p:nvPr/>
                </p:nvSpPr>
                <p:spPr>
                  <a:xfrm>
                    <a:off x="2668790" y="2962810"/>
                    <a:ext cx="491930" cy="461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8" name="TextBox 227">
                    <a:extLst>
                      <a:ext uri="{FF2B5EF4-FFF2-40B4-BE49-F238E27FC236}">
                        <a16:creationId xmlns:a16="http://schemas.microsoft.com/office/drawing/2014/main" id="{E988529D-9920-4FF3-8310-73D4127A9E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8790" y="2962810"/>
                    <a:ext cx="491930" cy="461665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Oval 228">
                    <a:extLst>
                      <a:ext uri="{FF2B5EF4-FFF2-40B4-BE49-F238E27FC236}">
                        <a16:creationId xmlns:a16="http://schemas.microsoft.com/office/drawing/2014/main" id="{84C31015-E69C-427C-BB78-99A29ACB8F8F}"/>
                      </a:ext>
                    </a:extLst>
                  </p:cNvPr>
                  <p:cNvSpPr/>
                  <p:nvPr/>
                </p:nvSpPr>
                <p:spPr>
                  <a:xfrm>
                    <a:off x="1516442" y="3622449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4864" tIns="0" rIns="0" bIns="36576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9" name="Oval 228">
                    <a:extLst>
                      <a:ext uri="{FF2B5EF4-FFF2-40B4-BE49-F238E27FC236}">
                        <a16:creationId xmlns:a16="http://schemas.microsoft.com/office/drawing/2014/main" id="{84C31015-E69C-427C-BB78-99A29ACB8F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6442" y="3622449"/>
                    <a:ext cx="345056" cy="345056"/>
                  </a:xfrm>
                  <a:prstGeom prst="ellipse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CEE3B011-A40A-411B-B6F0-E0B62A621A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5808" y="3794978"/>
                <a:ext cx="700318" cy="32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83D620EE-2DAA-49FF-8581-A1B8518A4666}"/>
                  </a:ext>
                </a:extLst>
              </p:cNvPr>
              <p:cNvCxnSpPr>
                <a:cxnSpLocks/>
                <a:stCxn id="221" idx="3"/>
                <a:endCxn id="229" idx="2"/>
              </p:cNvCxnSpPr>
              <p:nvPr/>
            </p:nvCxnSpPr>
            <p:spPr>
              <a:xfrm flipV="1">
                <a:off x="1195626" y="3794977"/>
                <a:ext cx="32081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1905FFFA-D8D1-4A85-B797-1DC5E12D3D97}"/>
                  </a:ext>
                </a:extLst>
              </p:cNvPr>
              <p:cNvCxnSpPr>
                <a:cxnSpLocks/>
                <a:stCxn id="229" idx="6"/>
                <a:endCxn id="222" idx="2"/>
              </p:cNvCxnSpPr>
              <p:nvPr/>
            </p:nvCxnSpPr>
            <p:spPr>
              <a:xfrm flipV="1">
                <a:off x="1861498" y="3789517"/>
                <a:ext cx="329520" cy="54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35D04E11-BC90-43D0-9D4E-FA00096A826A}"/>
                  </a:ext>
                </a:extLst>
              </p:cNvPr>
              <p:cNvCxnSpPr>
                <a:cxnSpLocks/>
                <a:stCxn id="227" idx="0"/>
                <a:endCxn id="229" idx="4"/>
              </p:cNvCxnSpPr>
              <p:nvPr/>
            </p:nvCxnSpPr>
            <p:spPr>
              <a:xfrm flipH="1" flipV="1">
                <a:off x="1688970" y="3967505"/>
                <a:ext cx="5093" cy="3488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3A516F43-F4F4-43E8-A62E-4222AAB9ECC0}"/>
                  </a:ext>
                </a:extLst>
              </p:cNvPr>
              <p:cNvCxnSpPr>
                <a:stCxn id="225" idx="0"/>
                <a:endCxn id="227" idx="2"/>
              </p:cNvCxnSpPr>
              <p:nvPr/>
            </p:nvCxnSpPr>
            <p:spPr>
              <a:xfrm flipV="1">
                <a:off x="1687289" y="4777999"/>
                <a:ext cx="6774" cy="5039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681D3D35-C6A4-4AC9-8F55-B65B859186A0}"/>
                  </a:ext>
                </a:extLst>
              </p:cNvPr>
              <p:cNvCxnSpPr>
                <a:cxnSpLocks/>
                <a:endCxn id="228" idx="2"/>
              </p:cNvCxnSpPr>
              <p:nvPr/>
            </p:nvCxnSpPr>
            <p:spPr>
              <a:xfrm flipV="1">
                <a:off x="2914755" y="3424475"/>
                <a:ext cx="0" cy="354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62266708-514F-4E3B-BBC3-AC82F766E81B}"/>
                  </a:ext>
                </a:extLst>
              </p:cNvPr>
              <p:cNvCxnSpPr>
                <a:cxnSpLocks/>
                <a:stCxn id="228" idx="0"/>
                <a:endCxn id="242" idx="4"/>
              </p:cNvCxnSpPr>
              <p:nvPr/>
            </p:nvCxnSpPr>
            <p:spPr>
              <a:xfrm flipV="1">
                <a:off x="2914755" y="2673673"/>
                <a:ext cx="0" cy="2891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C1B9C546-362E-4AA7-ABF3-5D375416194B}"/>
                  </a:ext>
                </a:extLst>
              </p:cNvPr>
              <p:cNvCxnSpPr>
                <a:cxnSpLocks/>
                <a:stCxn id="223" idx="0"/>
              </p:cNvCxnSpPr>
              <p:nvPr/>
            </p:nvCxnSpPr>
            <p:spPr>
              <a:xfrm flipV="1">
                <a:off x="2923274" y="995866"/>
                <a:ext cx="0" cy="5989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4344387B-9F7A-4100-A84A-79045B4B8112}"/>
                  </a:ext>
                </a:extLst>
              </p:cNvPr>
              <p:cNvCxnSpPr>
                <a:cxnSpLocks/>
                <a:stCxn id="222" idx="6"/>
                <a:endCxn id="239" idx="2"/>
              </p:cNvCxnSpPr>
              <p:nvPr/>
            </p:nvCxnSpPr>
            <p:spPr>
              <a:xfrm>
                <a:off x="2698152" y="3789517"/>
                <a:ext cx="176847" cy="54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007B4AA7-D9CD-4217-BCE5-A3DA2B9ED3F4}"/>
                  </a:ext>
                </a:extLst>
              </p:cNvPr>
              <p:cNvSpPr/>
              <p:nvPr/>
            </p:nvSpPr>
            <p:spPr>
              <a:xfrm>
                <a:off x="2874999" y="3750805"/>
                <a:ext cx="88343" cy="8834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0" name="TextBox 239">
                    <a:extLst>
                      <a:ext uri="{FF2B5EF4-FFF2-40B4-BE49-F238E27FC236}">
                        <a16:creationId xmlns:a16="http://schemas.microsoft.com/office/drawing/2014/main" id="{2A16C872-851D-4F1E-AFE2-DB73F7D2CEC2}"/>
                      </a:ext>
                    </a:extLst>
                  </p:cNvPr>
                  <p:cNvSpPr txBox="1"/>
                  <p:nvPr/>
                </p:nvSpPr>
                <p:spPr>
                  <a:xfrm>
                    <a:off x="1410651" y="2938683"/>
                    <a:ext cx="561116" cy="4687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0" name="TextBox 239">
                    <a:extLst>
                      <a:ext uri="{FF2B5EF4-FFF2-40B4-BE49-F238E27FC236}">
                        <a16:creationId xmlns:a16="http://schemas.microsoft.com/office/drawing/2014/main" id="{2A16C872-851D-4F1E-AFE2-DB73F7D2CE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0651" y="2938683"/>
                    <a:ext cx="561116" cy="468783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D3A05CDA-A5A1-44C9-93CA-FD0C07E5DB2C}"/>
                  </a:ext>
                </a:extLst>
              </p:cNvPr>
              <p:cNvCxnSpPr>
                <a:cxnSpLocks/>
                <a:stCxn id="240" idx="2"/>
                <a:endCxn id="229" idx="0"/>
              </p:cNvCxnSpPr>
              <p:nvPr/>
            </p:nvCxnSpPr>
            <p:spPr>
              <a:xfrm flipH="1">
                <a:off x="1688970" y="3407466"/>
                <a:ext cx="2239" cy="214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B84421CA-C789-4EC4-8C03-5370B40CA0AC}"/>
                      </a:ext>
                    </a:extLst>
                  </p:cNvPr>
                  <p:cNvSpPr/>
                  <p:nvPr/>
                </p:nvSpPr>
                <p:spPr>
                  <a:xfrm>
                    <a:off x="2742227" y="2328617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4864" tIns="0" rIns="0" bIns="36576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B84421CA-C789-4EC4-8C03-5370B40CA0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2227" y="2328617"/>
                    <a:ext cx="345056" cy="345056"/>
                  </a:xfrm>
                  <a:prstGeom prst="ellipse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0B543AED-038E-4EA1-A85D-E9FDC15B90C0}"/>
                  </a:ext>
                </a:extLst>
              </p:cNvPr>
              <p:cNvCxnSpPr>
                <a:cxnSpLocks/>
                <a:stCxn id="242" idx="0"/>
                <a:endCxn id="223" idx="4"/>
              </p:cNvCxnSpPr>
              <p:nvPr/>
            </p:nvCxnSpPr>
            <p:spPr>
              <a:xfrm flipV="1">
                <a:off x="2914755" y="2080510"/>
                <a:ext cx="8519" cy="2481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TextBox 243">
                    <a:extLst>
                      <a:ext uri="{FF2B5EF4-FFF2-40B4-BE49-F238E27FC236}">
                        <a16:creationId xmlns:a16="http://schemas.microsoft.com/office/drawing/2014/main" id="{0C75EB6A-CAEC-4A93-B14A-7CEBAD4995BD}"/>
                      </a:ext>
                    </a:extLst>
                  </p:cNvPr>
                  <p:cNvSpPr txBox="1"/>
                  <p:nvPr/>
                </p:nvSpPr>
                <p:spPr>
                  <a:xfrm>
                    <a:off x="1882145" y="2266753"/>
                    <a:ext cx="491930" cy="461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4" name="TextBox 243">
                    <a:extLst>
                      <a:ext uri="{FF2B5EF4-FFF2-40B4-BE49-F238E27FC236}">
                        <a16:creationId xmlns:a16="http://schemas.microsoft.com/office/drawing/2014/main" id="{0C75EB6A-CAEC-4A93-B14A-7CEBAD4995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2145" y="2266753"/>
                    <a:ext cx="491930" cy="461665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E08F58C4-2985-4895-A4FB-AF91340836A3}"/>
                  </a:ext>
                </a:extLst>
              </p:cNvPr>
              <p:cNvCxnSpPr>
                <a:cxnSpLocks/>
                <a:stCxn id="244" idx="3"/>
                <a:endCxn id="242" idx="2"/>
              </p:cNvCxnSpPr>
              <p:nvPr/>
            </p:nvCxnSpPr>
            <p:spPr>
              <a:xfrm>
                <a:off x="2374075" y="2497586"/>
                <a:ext cx="368152" cy="35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34FB520E-606A-4C95-AEC4-261182FBE06F}"/>
                      </a:ext>
                    </a:extLst>
                  </p:cNvPr>
                  <p:cNvSpPr txBox="1"/>
                  <p:nvPr/>
                </p:nvSpPr>
                <p:spPr>
                  <a:xfrm>
                    <a:off x="2333540" y="701658"/>
                    <a:ext cx="112639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34FB520E-606A-4C95-AEC4-261182FBE0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3540" y="701658"/>
                    <a:ext cx="1126399" cy="276999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4865" t="-2222" r="-7568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240E08A1-5F70-49D9-89EA-57C8D92F229E}"/>
                </a:ext>
              </a:extLst>
            </p:cNvPr>
            <p:cNvGrpSpPr/>
            <p:nvPr/>
          </p:nvGrpSpPr>
          <p:grpSpPr>
            <a:xfrm>
              <a:off x="8937931" y="698375"/>
              <a:ext cx="3469309" cy="4857270"/>
              <a:chOff x="-65808" y="701658"/>
              <a:chExt cx="3469309" cy="4857270"/>
            </a:xfrm>
          </p:grpSpPr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A2DB1858-530C-4BA8-8191-EAA618CF2F44}"/>
                  </a:ext>
                </a:extLst>
              </p:cNvPr>
              <p:cNvSpPr/>
              <p:nvPr/>
            </p:nvSpPr>
            <p:spPr>
              <a:xfrm>
                <a:off x="477988" y="1206131"/>
                <a:ext cx="2901740" cy="38417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F97FB4B3-2BCA-4668-978E-BE27931ACC67}"/>
                      </a:ext>
                    </a:extLst>
                  </p:cNvPr>
                  <p:cNvSpPr txBox="1"/>
                  <p:nvPr/>
                </p:nvSpPr>
                <p:spPr>
                  <a:xfrm>
                    <a:off x="634510" y="3564145"/>
                    <a:ext cx="561116" cy="461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F97FB4B3-2BCA-4668-978E-BE27931ACC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510" y="3564145"/>
                    <a:ext cx="561116" cy="461665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7D24AB0B-7687-4822-8D1D-1771F4BEB66D}"/>
                      </a:ext>
                    </a:extLst>
                  </p:cNvPr>
                  <p:cNvSpPr/>
                  <p:nvPr/>
                </p:nvSpPr>
                <p:spPr>
                  <a:xfrm>
                    <a:off x="2191018" y="3535950"/>
                    <a:ext cx="507134" cy="50713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𝑎𝑛h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7D24AB0B-7687-4822-8D1D-1771F4BEB6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1018" y="3535950"/>
                    <a:ext cx="507134" cy="507134"/>
                  </a:xfrm>
                  <a:prstGeom prst="ellipse">
                    <a:avLst/>
                  </a:prstGeom>
                  <a:blipFill>
                    <a:blip r:embed="rId44"/>
                    <a:stretch>
                      <a:fillRect r="-697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1" name="Oval 250">
                    <a:extLst>
                      <a:ext uri="{FF2B5EF4-FFF2-40B4-BE49-F238E27FC236}">
                        <a16:creationId xmlns:a16="http://schemas.microsoft.com/office/drawing/2014/main" id="{D4A568F4-0E70-44A5-9B4F-F8C7D52339CA}"/>
                      </a:ext>
                    </a:extLst>
                  </p:cNvPr>
                  <p:cNvSpPr/>
                  <p:nvPr/>
                </p:nvSpPr>
                <p:spPr>
                  <a:xfrm>
                    <a:off x="2680442" y="1594846"/>
                    <a:ext cx="485664" cy="4856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5720" tIns="0" rIns="0" bIns="27432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1" name="Oval 250">
                    <a:extLst>
                      <a:ext uri="{FF2B5EF4-FFF2-40B4-BE49-F238E27FC236}">
                        <a16:creationId xmlns:a16="http://schemas.microsoft.com/office/drawing/2014/main" id="{D4A568F4-0E70-44A5-9B4F-F8C7D52339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0442" y="1594846"/>
                    <a:ext cx="485664" cy="485664"/>
                  </a:xfrm>
                  <a:prstGeom prst="ellipse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2" name="TextBox 251">
                    <a:extLst>
                      <a:ext uri="{FF2B5EF4-FFF2-40B4-BE49-F238E27FC236}">
                        <a16:creationId xmlns:a16="http://schemas.microsoft.com/office/drawing/2014/main" id="{3B9B269A-89B1-44C4-BA34-302787D0CC27}"/>
                      </a:ext>
                    </a:extLst>
                  </p:cNvPr>
                  <p:cNvSpPr txBox="1"/>
                  <p:nvPr/>
                </p:nvSpPr>
                <p:spPr>
                  <a:xfrm>
                    <a:off x="3018854" y="3449140"/>
                    <a:ext cx="25750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2" name="TextBox 251">
                    <a:extLst>
                      <a:ext uri="{FF2B5EF4-FFF2-40B4-BE49-F238E27FC236}">
                        <a16:creationId xmlns:a16="http://schemas.microsoft.com/office/drawing/2014/main" id="{3B9B269A-89B1-44C4-BA34-302787D0CC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8854" y="3449140"/>
                    <a:ext cx="257506" cy="276999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14286" r="-9524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1FA43675-875E-46DF-ACFA-123980ECE4A3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494" y="5281929"/>
                    <a:ext cx="112473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1FA43675-875E-46DF-ACFA-123980ECE4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494" y="5281929"/>
                    <a:ext cx="1124731" cy="276999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2717" t="-2222" r="-7609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TextBox 253">
                    <a:extLst>
                      <a:ext uri="{FF2B5EF4-FFF2-40B4-BE49-F238E27FC236}">
                        <a16:creationId xmlns:a16="http://schemas.microsoft.com/office/drawing/2014/main" id="{1F694CD6-D282-4EE7-8C4E-783A0F377248}"/>
                      </a:ext>
                    </a:extLst>
                  </p:cNvPr>
                  <p:cNvSpPr txBox="1"/>
                  <p:nvPr/>
                </p:nvSpPr>
                <p:spPr>
                  <a:xfrm>
                    <a:off x="3016674" y="1206131"/>
                    <a:ext cx="29341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4" name="TextBox 253">
                    <a:extLst>
                      <a:ext uri="{FF2B5EF4-FFF2-40B4-BE49-F238E27FC236}">
                        <a16:creationId xmlns:a16="http://schemas.microsoft.com/office/drawing/2014/main" id="{1F694CD6-D282-4EE7-8C4E-783A0F3772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6674" y="1206131"/>
                    <a:ext cx="293414" cy="276999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l="-20833" r="-6250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682F9C94-621C-4297-85FF-3A11E02B59C9}"/>
                      </a:ext>
                    </a:extLst>
                  </p:cNvPr>
                  <p:cNvSpPr txBox="1"/>
                  <p:nvPr/>
                </p:nvSpPr>
                <p:spPr>
                  <a:xfrm>
                    <a:off x="1404176" y="4316334"/>
                    <a:ext cx="579774" cy="461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𝑠𝑥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682F9C94-621C-4297-85FF-3A11E02B59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4176" y="4316334"/>
                    <a:ext cx="579774" cy="461665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DB5B4AEB-BAC6-4445-86A9-9AB2CCAD1912}"/>
                      </a:ext>
                    </a:extLst>
                  </p:cNvPr>
                  <p:cNvSpPr txBox="1"/>
                  <p:nvPr/>
                </p:nvSpPr>
                <p:spPr>
                  <a:xfrm>
                    <a:off x="2668790" y="2962810"/>
                    <a:ext cx="491930" cy="461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DB5B4AEB-BAC6-4445-86A9-9AB2CCAD19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8790" y="2962810"/>
                    <a:ext cx="491930" cy="461665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Oval 256">
                    <a:extLst>
                      <a:ext uri="{FF2B5EF4-FFF2-40B4-BE49-F238E27FC236}">
                        <a16:creationId xmlns:a16="http://schemas.microsoft.com/office/drawing/2014/main" id="{A0B2BDF2-F024-4B33-B0BB-BCD45BCDB318}"/>
                      </a:ext>
                    </a:extLst>
                  </p:cNvPr>
                  <p:cNvSpPr/>
                  <p:nvPr/>
                </p:nvSpPr>
                <p:spPr>
                  <a:xfrm>
                    <a:off x="1516442" y="3622449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4864" tIns="0" rIns="0" bIns="36576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7" name="Oval 256">
                    <a:extLst>
                      <a:ext uri="{FF2B5EF4-FFF2-40B4-BE49-F238E27FC236}">
                        <a16:creationId xmlns:a16="http://schemas.microsoft.com/office/drawing/2014/main" id="{A0B2BDF2-F024-4B33-B0BB-BCD45BCDB3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6442" y="3622449"/>
                    <a:ext cx="345056" cy="345056"/>
                  </a:xfrm>
                  <a:prstGeom prst="ellipse">
                    <a:avLst/>
                  </a:prstGeom>
                  <a:blipFill>
                    <a:blip r:embed="rId5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8" name="Straight Arrow Connector 257">
                <a:extLst>
                  <a:ext uri="{FF2B5EF4-FFF2-40B4-BE49-F238E27FC236}">
                    <a16:creationId xmlns:a16="http://schemas.microsoft.com/office/drawing/2014/main" id="{D548D090-AA8A-4085-BF29-4307318C74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5808" y="3794978"/>
                <a:ext cx="700318" cy="32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845584B6-4328-49AE-B0BC-79450A169B4B}"/>
                  </a:ext>
                </a:extLst>
              </p:cNvPr>
              <p:cNvCxnSpPr>
                <a:cxnSpLocks/>
                <a:stCxn id="249" idx="3"/>
                <a:endCxn id="257" idx="2"/>
              </p:cNvCxnSpPr>
              <p:nvPr/>
            </p:nvCxnSpPr>
            <p:spPr>
              <a:xfrm flipV="1">
                <a:off x="1195626" y="3794977"/>
                <a:ext cx="32081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>
                <a:extLst>
                  <a:ext uri="{FF2B5EF4-FFF2-40B4-BE49-F238E27FC236}">
                    <a16:creationId xmlns:a16="http://schemas.microsoft.com/office/drawing/2014/main" id="{4EEED1DD-0A99-4DD1-8CC1-E929B71968C8}"/>
                  </a:ext>
                </a:extLst>
              </p:cNvPr>
              <p:cNvCxnSpPr>
                <a:cxnSpLocks/>
                <a:stCxn id="257" idx="6"/>
                <a:endCxn id="250" idx="2"/>
              </p:cNvCxnSpPr>
              <p:nvPr/>
            </p:nvCxnSpPr>
            <p:spPr>
              <a:xfrm flipV="1">
                <a:off x="1861498" y="3789517"/>
                <a:ext cx="329520" cy="54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>
                <a:extLst>
                  <a:ext uri="{FF2B5EF4-FFF2-40B4-BE49-F238E27FC236}">
                    <a16:creationId xmlns:a16="http://schemas.microsoft.com/office/drawing/2014/main" id="{06C2186F-23A7-4720-9BCA-DF1ED39EED55}"/>
                  </a:ext>
                </a:extLst>
              </p:cNvPr>
              <p:cNvCxnSpPr>
                <a:cxnSpLocks/>
                <a:stCxn id="255" idx="0"/>
                <a:endCxn id="257" idx="4"/>
              </p:cNvCxnSpPr>
              <p:nvPr/>
            </p:nvCxnSpPr>
            <p:spPr>
              <a:xfrm flipH="1" flipV="1">
                <a:off x="1688970" y="3967505"/>
                <a:ext cx="5093" cy="3488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DE3B8A01-EA2E-4D9A-BCB8-41FD2A2D2D28}"/>
                  </a:ext>
                </a:extLst>
              </p:cNvPr>
              <p:cNvCxnSpPr>
                <a:stCxn id="253" idx="0"/>
                <a:endCxn id="255" idx="2"/>
              </p:cNvCxnSpPr>
              <p:nvPr/>
            </p:nvCxnSpPr>
            <p:spPr>
              <a:xfrm flipH="1" flipV="1">
                <a:off x="1694063" y="4777999"/>
                <a:ext cx="12797" cy="5039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82193C25-56B0-4C9F-9AF6-2A45FD6DE541}"/>
                  </a:ext>
                </a:extLst>
              </p:cNvPr>
              <p:cNvCxnSpPr>
                <a:cxnSpLocks/>
                <a:endCxn id="256" idx="2"/>
              </p:cNvCxnSpPr>
              <p:nvPr/>
            </p:nvCxnSpPr>
            <p:spPr>
              <a:xfrm flipV="1">
                <a:off x="2914755" y="3424475"/>
                <a:ext cx="0" cy="354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C8621E6A-4F6F-4A2E-8E8A-682939C54695}"/>
                  </a:ext>
                </a:extLst>
              </p:cNvPr>
              <p:cNvCxnSpPr>
                <a:cxnSpLocks/>
                <a:stCxn id="256" idx="0"/>
                <a:endCxn id="270" idx="4"/>
              </p:cNvCxnSpPr>
              <p:nvPr/>
            </p:nvCxnSpPr>
            <p:spPr>
              <a:xfrm flipV="1">
                <a:off x="2914755" y="2673673"/>
                <a:ext cx="0" cy="2891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BE7D9783-36E0-496F-9F7E-A8546F2D67AF}"/>
                  </a:ext>
                </a:extLst>
              </p:cNvPr>
              <p:cNvCxnSpPr>
                <a:cxnSpLocks/>
                <a:stCxn id="251" idx="0"/>
              </p:cNvCxnSpPr>
              <p:nvPr/>
            </p:nvCxnSpPr>
            <p:spPr>
              <a:xfrm flipV="1">
                <a:off x="2923274" y="995866"/>
                <a:ext cx="0" cy="5989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769DAABB-A3FD-4AD1-8B2B-527B6AA96757}"/>
                  </a:ext>
                </a:extLst>
              </p:cNvPr>
              <p:cNvCxnSpPr>
                <a:cxnSpLocks/>
                <a:stCxn id="250" idx="6"/>
                <a:endCxn id="267" idx="2"/>
              </p:cNvCxnSpPr>
              <p:nvPr/>
            </p:nvCxnSpPr>
            <p:spPr>
              <a:xfrm>
                <a:off x="2698152" y="3789517"/>
                <a:ext cx="176847" cy="54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B4C0EBC5-3541-4EF9-A24D-FB262F36ED16}"/>
                  </a:ext>
                </a:extLst>
              </p:cNvPr>
              <p:cNvSpPr/>
              <p:nvPr/>
            </p:nvSpPr>
            <p:spPr>
              <a:xfrm>
                <a:off x="2874999" y="3750805"/>
                <a:ext cx="88343" cy="8834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8" name="TextBox 267">
                    <a:extLst>
                      <a:ext uri="{FF2B5EF4-FFF2-40B4-BE49-F238E27FC236}">
                        <a16:creationId xmlns:a16="http://schemas.microsoft.com/office/drawing/2014/main" id="{94F871BD-7977-41AC-BEBF-4414CA4B7A9D}"/>
                      </a:ext>
                    </a:extLst>
                  </p:cNvPr>
                  <p:cNvSpPr txBox="1"/>
                  <p:nvPr/>
                </p:nvSpPr>
                <p:spPr>
                  <a:xfrm>
                    <a:off x="1410651" y="2938683"/>
                    <a:ext cx="561116" cy="4687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8" name="TextBox 267">
                    <a:extLst>
                      <a:ext uri="{FF2B5EF4-FFF2-40B4-BE49-F238E27FC236}">
                        <a16:creationId xmlns:a16="http://schemas.microsoft.com/office/drawing/2014/main" id="{94F871BD-7977-41AC-BEBF-4414CA4B7A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0651" y="2938683"/>
                    <a:ext cx="561116" cy="468783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9" name="Straight Arrow Connector 268">
                <a:extLst>
                  <a:ext uri="{FF2B5EF4-FFF2-40B4-BE49-F238E27FC236}">
                    <a16:creationId xmlns:a16="http://schemas.microsoft.com/office/drawing/2014/main" id="{D09CE9FE-A9BC-4EDA-9D42-76D29BDB7F94}"/>
                  </a:ext>
                </a:extLst>
              </p:cNvPr>
              <p:cNvCxnSpPr>
                <a:cxnSpLocks/>
                <a:stCxn id="268" idx="2"/>
                <a:endCxn id="257" idx="0"/>
              </p:cNvCxnSpPr>
              <p:nvPr/>
            </p:nvCxnSpPr>
            <p:spPr>
              <a:xfrm flipH="1">
                <a:off x="1688970" y="3407466"/>
                <a:ext cx="2239" cy="214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F1ED3912-F20E-4E40-B38E-801510A2ECC1}"/>
                      </a:ext>
                    </a:extLst>
                  </p:cNvPr>
                  <p:cNvSpPr/>
                  <p:nvPr/>
                </p:nvSpPr>
                <p:spPr>
                  <a:xfrm>
                    <a:off x="2742227" y="2328617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4864" tIns="0" rIns="0" bIns="36576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F1ED3912-F20E-4E40-B38E-801510A2EC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2227" y="2328617"/>
                    <a:ext cx="345056" cy="345056"/>
                  </a:xfrm>
                  <a:prstGeom prst="ellipse">
                    <a:avLst/>
                  </a:prstGeom>
                  <a:blipFill>
                    <a:blip r:embed="rId5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4FA91EAB-344F-44C9-A294-549C8B1867E4}"/>
                  </a:ext>
                </a:extLst>
              </p:cNvPr>
              <p:cNvCxnSpPr>
                <a:cxnSpLocks/>
                <a:stCxn id="270" idx="0"/>
                <a:endCxn id="251" idx="4"/>
              </p:cNvCxnSpPr>
              <p:nvPr/>
            </p:nvCxnSpPr>
            <p:spPr>
              <a:xfrm flipV="1">
                <a:off x="2914755" y="2080510"/>
                <a:ext cx="8519" cy="2481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2" name="TextBox 271">
                    <a:extLst>
                      <a:ext uri="{FF2B5EF4-FFF2-40B4-BE49-F238E27FC236}">
                        <a16:creationId xmlns:a16="http://schemas.microsoft.com/office/drawing/2014/main" id="{D433A5E4-0230-4483-A6B6-216E97C39B27}"/>
                      </a:ext>
                    </a:extLst>
                  </p:cNvPr>
                  <p:cNvSpPr txBox="1"/>
                  <p:nvPr/>
                </p:nvSpPr>
                <p:spPr>
                  <a:xfrm>
                    <a:off x="1882145" y="2266753"/>
                    <a:ext cx="491930" cy="461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2" name="TextBox 271">
                    <a:extLst>
                      <a:ext uri="{FF2B5EF4-FFF2-40B4-BE49-F238E27FC236}">
                        <a16:creationId xmlns:a16="http://schemas.microsoft.com/office/drawing/2014/main" id="{D433A5E4-0230-4483-A6B6-216E97C39B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2145" y="2266753"/>
                    <a:ext cx="491930" cy="461665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id="{4FE06147-6DF0-40E8-A30C-1BE114F7AF0A}"/>
                  </a:ext>
                </a:extLst>
              </p:cNvPr>
              <p:cNvCxnSpPr>
                <a:cxnSpLocks/>
                <a:stCxn id="272" idx="3"/>
                <a:endCxn id="270" idx="2"/>
              </p:cNvCxnSpPr>
              <p:nvPr/>
            </p:nvCxnSpPr>
            <p:spPr>
              <a:xfrm>
                <a:off x="2374075" y="2497586"/>
                <a:ext cx="368152" cy="35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4" name="TextBox 273">
                    <a:extLst>
                      <a:ext uri="{FF2B5EF4-FFF2-40B4-BE49-F238E27FC236}">
                        <a16:creationId xmlns:a16="http://schemas.microsoft.com/office/drawing/2014/main" id="{B27F5989-E87E-45E7-B099-E1F64252EB49}"/>
                      </a:ext>
                    </a:extLst>
                  </p:cNvPr>
                  <p:cNvSpPr txBox="1"/>
                  <p:nvPr/>
                </p:nvSpPr>
                <p:spPr>
                  <a:xfrm>
                    <a:off x="2123471" y="701658"/>
                    <a:ext cx="1280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′\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4" name="TextBox 273">
                    <a:extLst>
                      <a:ext uri="{FF2B5EF4-FFF2-40B4-BE49-F238E27FC236}">
                        <a16:creationId xmlns:a16="http://schemas.microsoft.com/office/drawing/2014/main" id="{B27F5989-E87E-45E7-B099-E1F64252EB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3471" y="701658"/>
                    <a:ext cx="1280030" cy="276999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4286" t="-4444" r="-6667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7941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9B6F2BF-9055-4EDA-AA21-36398E506BA3}"/>
              </a:ext>
            </a:extLst>
          </p:cNvPr>
          <p:cNvGrpSpPr/>
          <p:nvPr/>
        </p:nvGrpSpPr>
        <p:grpSpPr>
          <a:xfrm>
            <a:off x="111791" y="610269"/>
            <a:ext cx="12271676" cy="4970746"/>
            <a:chOff x="111791" y="610269"/>
            <a:chExt cx="12271676" cy="497074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8E06114-F79A-4797-B580-D451F3F316DA}"/>
                </a:ext>
              </a:extLst>
            </p:cNvPr>
            <p:cNvGrpSpPr/>
            <p:nvPr/>
          </p:nvGrpSpPr>
          <p:grpSpPr>
            <a:xfrm>
              <a:off x="111791" y="627468"/>
              <a:ext cx="12271676" cy="4931460"/>
              <a:chOff x="111791" y="627468"/>
              <a:chExt cx="12271676" cy="49314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5AFE311D-56E1-4B43-89F7-261A29D1ED25}"/>
                      </a:ext>
                    </a:extLst>
                  </p:cNvPr>
                  <p:cNvSpPr txBox="1"/>
                  <p:nvPr/>
                </p:nvSpPr>
                <p:spPr>
                  <a:xfrm>
                    <a:off x="111791" y="3449140"/>
                    <a:ext cx="2619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5AFE311D-56E1-4B43-89F7-261A29D1ED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791" y="3449140"/>
                    <a:ext cx="261995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628" r="-11628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711DE04-9DA2-448A-8769-2267DCDDD1CB}"/>
                  </a:ext>
                </a:extLst>
              </p:cNvPr>
              <p:cNvGrpSpPr/>
              <p:nvPr/>
            </p:nvGrpSpPr>
            <p:grpSpPr>
              <a:xfrm>
                <a:off x="120664" y="627468"/>
                <a:ext cx="3259064" cy="4931460"/>
                <a:chOff x="120664" y="627468"/>
                <a:chExt cx="3259064" cy="4931460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5AC91AA-E9BC-4588-843C-9C72C392D664}"/>
                    </a:ext>
                  </a:extLst>
                </p:cNvPr>
                <p:cNvSpPr/>
                <p:nvPr/>
              </p:nvSpPr>
              <p:spPr>
                <a:xfrm>
                  <a:off x="477988" y="1206131"/>
                  <a:ext cx="2901740" cy="384175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A94CF7CD-02CF-4A8A-AB8A-CDB268BFFB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4510" y="3564145"/>
                      <a:ext cx="561116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lIns="45720" tIns="91440" rIns="45720" bIns="9144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𝑠𝑠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A94CF7CD-02CF-4A8A-AB8A-CDB268BFFB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510" y="3564145"/>
                      <a:ext cx="561116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Oval 5">
                      <a:extLst>
                        <a:ext uri="{FF2B5EF4-FFF2-40B4-BE49-F238E27FC236}">
                          <a16:creationId xmlns:a16="http://schemas.microsoft.com/office/drawing/2014/main" id="{24695346-082E-4604-9C5A-BEDFF55A18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91018" y="3535950"/>
                      <a:ext cx="507134" cy="50713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t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𝑎𝑛h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" name="Oval 5">
                      <a:extLst>
                        <a:ext uri="{FF2B5EF4-FFF2-40B4-BE49-F238E27FC236}">
                          <a16:creationId xmlns:a16="http://schemas.microsoft.com/office/drawing/2014/main" id="{24695346-082E-4604-9C5A-BEDFF55A189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1018" y="3535950"/>
                      <a:ext cx="507134" cy="507134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 r="-6977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Oval 6">
                      <a:extLst>
                        <a:ext uri="{FF2B5EF4-FFF2-40B4-BE49-F238E27FC236}">
                          <a16:creationId xmlns:a16="http://schemas.microsoft.com/office/drawing/2014/main" id="{09B8BD19-63D3-4479-8B1A-DAF42DC6E1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80442" y="1594846"/>
                      <a:ext cx="485664" cy="48566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0" rIns="0" bIns="27432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" name="Oval 6">
                      <a:extLst>
                        <a:ext uri="{FF2B5EF4-FFF2-40B4-BE49-F238E27FC236}">
                          <a16:creationId xmlns:a16="http://schemas.microsoft.com/office/drawing/2014/main" id="{09B8BD19-63D3-4479-8B1A-DAF42DC6E1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80442" y="1594846"/>
                      <a:ext cx="485664" cy="485664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EDBF4EFB-00D7-470E-9216-A6CBC190A7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8854" y="3449140"/>
                      <a:ext cx="25667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EDBF4EFB-00D7-470E-9216-A6CBC190A7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8854" y="3449140"/>
                      <a:ext cx="25667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4286" r="-9524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B04EDE31-A193-495D-B3FE-21C999EDCE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03991" y="5281929"/>
                      <a:ext cx="56438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′.′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B04EDE31-A193-495D-B3FE-21C999EDCE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03991" y="5281929"/>
                      <a:ext cx="56438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2903" t="-2174" r="-15054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815C66C4-0ED9-400B-8705-72AA3201ED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6674" y="1206131"/>
                      <a:ext cx="2880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815C66C4-0ED9-400B-8705-72AA3201ED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6674" y="1206131"/>
                      <a:ext cx="288091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1277" r="-6383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4A857982-8E69-4164-AB7E-1301DC5C3A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04176" y="4316334"/>
                      <a:ext cx="579774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lIns="45720" tIns="91440" rIns="45720" bIns="9144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𝑠𝑥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4A857982-8E69-4164-AB7E-1301DC5C3A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04176" y="4316334"/>
                      <a:ext cx="579774" cy="46166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CF399124-1386-4282-8764-F00D81F405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68790" y="2962810"/>
                      <a:ext cx="491930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lIns="45720" tIns="91440" rIns="45720" bIns="9144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CF399124-1386-4282-8764-F00D81F405A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68790" y="2962810"/>
                      <a:ext cx="491930" cy="461665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Oval 25">
                      <a:extLst>
                        <a:ext uri="{FF2B5EF4-FFF2-40B4-BE49-F238E27FC236}">
                          <a16:creationId xmlns:a16="http://schemas.microsoft.com/office/drawing/2014/main" id="{A711F797-D87B-4CBA-B119-B65F62C1C6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6442" y="3622449"/>
                      <a:ext cx="345056" cy="345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54864" tIns="0" rIns="0" bIns="36576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Oval 25">
                      <a:extLst>
                        <a:ext uri="{FF2B5EF4-FFF2-40B4-BE49-F238E27FC236}">
                          <a16:creationId xmlns:a16="http://schemas.microsoft.com/office/drawing/2014/main" id="{A711F797-D87B-4CBA-B119-B65F62C1C62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16442" y="3622449"/>
                      <a:ext cx="345056" cy="345056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7E21032B-E261-4EDA-9575-6910BC88A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664" y="3794977"/>
                  <a:ext cx="51384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A7D4E35A-7F0A-4896-83C5-F11DAA0917C6}"/>
                    </a:ext>
                  </a:extLst>
                </p:cNvPr>
                <p:cNvCxnSpPr>
                  <a:cxnSpLocks/>
                  <a:stCxn id="4" idx="3"/>
                  <a:endCxn id="26" idx="2"/>
                </p:cNvCxnSpPr>
                <p:nvPr/>
              </p:nvCxnSpPr>
              <p:spPr>
                <a:xfrm flipV="1">
                  <a:off x="1195626" y="3794977"/>
                  <a:ext cx="320816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EF2841C5-FAB8-4EC1-9B9F-404455E3D578}"/>
                    </a:ext>
                  </a:extLst>
                </p:cNvPr>
                <p:cNvCxnSpPr>
                  <a:cxnSpLocks/>
                  <a:stCxn id="26" idx="6"/>
                  <a:endCxn id="6" idx="2"/>
                </p:cNvCxnSpPr>
                <p:nvPr/>
              </p:nvCxnSpPr>
              <p:spPr>
                <a:xfrm flipV="1">
                  <a:off x="1861498" y="3789517"/>
                  <a:ext cx="329520" cy="54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D354495E-3FCC-4691-B4EC-AB1873FAFF2C}"/>
                    </a:ext>
                  </a:extLst>
                </p:cNvPr>
                <p:cNvCxnSpPr>
                  <a:cxnSpLocks/>
                  <a:stCxn id="24" idx="0"/>
                  <a:endCxn id="26" idx="4"/>
                </p:cNvCxnSpPr>
                <p:nvPr/>
              </p:nvCxnSpPr>
              <p:spPr>
                <a:xfrm flipH="1" flipV="1">
                  <a:off x="1688970" y="3967505"/>
                  <a:ext cx="5093" cy="34882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B2FF770F-8149-4C97-AB92-63C59EDAA07D}"/>
                    </a:ext>
                  </a:extLst>
                </p:cNvPr>
                <p:cNvCxnSpPr>
                  <a:stCxn id="18" idx="0"/>
                  <a:endCxn id="24" idx="2"/>
                </p:cNvCxnSpPr>
                <p:nvPr/>
              </p:nvCxnSpPr>
              <p:spPr>
                <a:xfrm flipV="1">
                  <a:off x="1686184" y="4777999"/>
                  <a:ext cx="7879" cy="5039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537DAB03-9F40-4745-A9C3-0196993DC3DC}"/>
                    </a:ext>
                  </a:extLst>
                </p:cNvPr>
                <p:cNvCxnSpPr>
                  <a:cxnSpLocks/>
                  <a:endCxn id="25" idx="2"/>
                </p:cNvCxnSpPr>
                <p:nvPr/>
              </p:nvCxnSpPr>
              <p:spPr>
                <a:xfrm flipV="1">
                  <a:off x="2914755" y="3424475"/>
                  <a:ext cx="0" cy="3548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D448D887-3400-49BA-BCD1-738665F8AD96}"/>
                    </a:ext>
                  </a:extLst>
                </p:cNvPr>
                <p:cNvCxnSpPr>
                  <a:cxnSpLocks/>
                  <a:stCxn id="25" idx="0"/>
                  <a:endCxn id="109" idx="4"/>
                </p:cNvCxnSpPr>
                <p:nvPr/>
              </p:nvCxnSpPr>
              <p:spPr>
                <a:xfrm flipV="1">
                  <a:off x="2914755" y="2673673"/>
                  <a:ext cx="0" cy="28913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F834651B-CED8-402B-9972-668B68C4F646}"/>
                    </a:ext>
                  </a:extLst>
                </p:cNvPr>
                <p:cNvCxnSpPr>
                  <a:cxnSpLocks/>
                  <a:stCxn id="7" idx="0"/>
                </p:cNvCxnSpPr>
                <p:nvPr/>
              </p:nvCxnSpPr>
              <p:spPr>
                <a:xfrm flipV="1">
                  <a:off x="2923274" y="995866"/>
                  <a:ext cx="0" cy="59898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32EDB8FA-0E92-4521-AC29-37E443C34E82}"/>
                    </a:ext>
                  </a:extLst>
                </p:cNvPr>
                <p:cNvCxnSpPr>
                  <a:cxnSpLocks/>
                  <a:stCxn id="6" idx="6"/>
                  <a:endCxn id="57" idx="2"/>
                </p:cNvCxnSpPr>
                <p:nvPr/>
              </p:nvCxnSpPr>
              <p:spPr>
                <a:xfrm>
                  <a:off x="2698152" y="3789517"/>
                  <a:ext cx="176847" cy="54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76237B81-4F1D-4B82-9D26-FADA2CB773D1}"/>
                    </a:ext>
                  </a:extLst>
                </p:cNvPr>
                <p:cNvSpPr/>
                <p:nvPr/>
              </p:nvSpPr>
              <p:spPr>
                <a:xfrm>
                  <a:off x="2874999" y="3750805"/>
                  <a:ext cx="88343" cy="8834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86DF0A1D-7727-423C-8301-A4B9851F40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10651" y="2938683"/>
                      <a:ext cx="561116" cy="46878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lIns="45720" tIns="91440" rIns="45720" bIns="9144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𝑠𝑠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86DF0A1D-7727-423C-8301-A4B9851F40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0651" y="2938683"/>
                      <a:ext cx="561116" cy="468783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2CBC9941-B388-4430-B221-2BA76C25F57D}"/>
                    </a:ext>
                  </a:extLst>
                </p:cNvPr>
                <p:cNvCxnSpPr>
                  <a:cxnSpLocks/>
                  <a:stCxn id="107" idx="2"/>
                  <a:endCxn id="26" idx="0"/>
                </p:cNvCxnSpPr>
                <p:nvPr/>
              </p:nvCxnSpPr>
              <p:spPr>
                <a:xfrm flipH="1">
                  <a:off x="1688970" y="3407466"/>
                  <a:ext cx="2239" cy="21498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108">
                      <a:extLst>
                        <a:ext uri="{FF2B5EF4-FFF2-40B4-BE49-F238E27FC236}">
                          <a16:creationId xmlns:a16="http://schemas.microsoft.com/office/drawing/2014/main" id="{72232C45-3FA6-4B89-B6B5-5D0DF7DE19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42227" y="2328617"/>
                      <a:ext cx="345056" cy="345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54864" tIns="0" rIns="0" bIns="36576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9" name="Oval 108">
                      <a:extLst>
                        <a:ext uri="{FF2B5EF4-FFF2-40B4-BE49-F238E27FC236}">
                          <a16:creationId xmlns:a16="http://schemas.microsoft.com/office/drawing/2014/main" id="{72232C45-3FA6-4B89-B6B5-5D0DF7DE19D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42227" y="2328617"/>
                      <a:ext cx="345056" cy="345056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E80E84A8-F44E-4208-B8BF-B1930C0ED87A}"/>
                    </a:ext>
                  </a:extLst>
                </p:cNvPr>
                <p:cNvCxnSpPr>
                  <a:cxnSpLocks/>
                  <a:stCxn id="109" idx="0"/>
                  <a:endCxn id="7" idx="4"/>
                </p:cNvCxnSpPr>
                <p:nvPr/>
              </p:nvCxnSpPr>
              <p:spPr>
                <a:xfrm flipV="1">
                  <a:off x="2914755" y="2080510"/>
                  <a:ext cx="8519" cy="24810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TextBox 110">
                      <a:extLst>
                        <a:ext uri="{FF2B5EF4-FFF2-40B4-BE49-F238E27FC236}">
                          <a16:creationId xmlns:a16="http://schemas.microsoft.com/office/drawing/2014/main" id="{9B2FECE5-ECD6-4C44-80CB-BEDD978D92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82145" y="2266753"/>
                      <a:ext cx="491930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lIns="45720" tIns="91440" rIns="45720" bIns="9144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1" name="TextBox 110">
                      <a:extLst>
                        <a:ext uri="{FF2B5EF4-FFF2-40B4-BE49-F238E27FC236}">
                          <a16:creationId xmlns:a16="http://schemas.microsoft.com/office/drawing/2014/main" id="{9B2FECE5-ECD6-4C44-80CB-BEDD978D92E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2145" y="2266753"/>
                      <a:ext cx="491930" cy="461665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0F0BB9BA-796A-4982-9536-74AD1AC79932}"/>
                    </a:ext>
                  </a:extLst>
                </p:cNvPr>
                <p:cNvCxnSpPr>
                  <a:cxnSpLocks/>
                  <a:stCxn id="111" idx="3"/>
                  <a:endCxn id="109" idx="2"/>
                </p:cNvCxnSpPr>
                <p:nvPr/>
              </p:nvCxnSpPr>
              <p:spPr>
                <a:xfrm>
                  <a:off x="2374075" y="2497586"/>
                  <a:ext cx="368152" cy="35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562BA4E9-B350-405C-83D2-B95F9B9172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99744" y="627468"/>
                      <a:ext cx="27776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562BA4E9-B350-405C-83D2-B95F9B9172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99744" y="627468"/>
                      <a:ext cx="277768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1739" t="-26667" r="-5217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2BF357AD-C182-465D-A5F0-E95E9DF957DE}"/>
                  </a:ext>
                </a:extLst>
              </p:cNvPr>
              <p:cNvGrpSpPr/>
              <p:nvPr/>
            </p:nvGrpSpPr>
            <p:grpSpPr>
              <a:xfrm>
                <a:off x="2938628" y="992583"/>
                <a:ext cx="3445536" cy="4286063"/>
                <a:chOff x="-65808" y="995866"/>
                <a:chExt cx="3445536" cy="4286063"/>
              </a:xfrm>
            </p:grpSpPr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6BF70563-A882-447C-805B-8ECCE5CD33A7}"/>
                    </a:ext>
                  </a:extLst>
                </p:cNvPr>
                <p:cNvSpPr/>
                <p:nvPr/>
              </p:nvSpPr>
              <p:spPr>
                <a:xfrm>
                  <a:off x="477988" y="1206131"/>
                  <a:ext cx="2901740" cy="384175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90780E95-2183-4C43-B074-B7C767E82E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4510" y="3564145"/>
                      <a:ext cx="561116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lIns="45720" tIns="91440" rIns="45720" bIns="9144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𝑠𝑠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90780E95-2183-4C43-B074-B7C767E82E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510" y="3564145"/>
                      <a:ext cx="561116" cy="46166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144">
                      <a:extLst>
                        <a:ext uri="{FF2B5EF4-FFF2-40B4-BE49-F238E27FC236}">
                          <a16:creationId xmlns:a16="http://schemas.microsoft.com/office/drawing/2014/main" id="{9854B041-02C5-4316-A735-5C4ABE4FC4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91018" y="3535950"/>
                      <a:ext cx="507134" cy="50713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t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𝑎𝑛h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5" name="Oval 144">
                      <a:extLst>
                        <a:ext uri="{FF2B5EF4-FFF2-40B4-BE49-F238E27FC236}">
                          <a16:creationId xmlns:a16="http://schemas.microsoft.com/office/drawing/2014/main" id="{9854B041-02C5-4316-A735-5C4ABE4FC41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1018" y="3535950"/>
                      <a:ext cx="507134" cy="507134"/>
                    </a:xfrm>
                    <a:prstGeom prst="ellipse">
                      <a:avLst/>
                    </a:prstGeom>
                    <a:blipFill>
                      <a:blip r:embed="rId18"/>
                      <a:stretch>
                        <a:fillRect r="-8235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Oval 145">
                      <a:extLst>
                        <a:ext uri="{FF2B5EF4-FFF2-40B4-BE49-F238E27FC236}">
                          <a16:creationId xmlns:a16="http://schemas.microsoft.com/office/drawing/2014/main" id="{AD2D002C-EFC7-4CED-A977-57856EBB45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80442" y="1594846"/>
                      <a:ext cx="485664" cy="48566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0" rIns="0" bIns="27432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6" name="Oval 145">
                      <a:extLst>
                        <a:ext uri="{FF2B5EF4-FFF2-40B4-BE49-F238E27FC236}">
                          <a16:creationId xmlns:a16="http://schemas.microsoft.com/office/drawing/2014/main" id="{AD2D002C-EFC7-4CED-A977-57856EBB45F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80442" y="1594846"/>
                      <a:ext cx="485664" cy="485664"/>
                    </a:xfrm>
                    <a:prstGeom prst="ellipse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5C4FC418-5572-4730-A6FC-394505C184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8854" y="3449140"/>
                      <a:ext cx="26199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5C4FC418-5572-4730-A6FC-394505C184C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8854" y="3449140"/>
                      <a:ext cx="261995" cy="276999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1628" r="-11628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TextBox 148">
                      <a:extLst>
                        <a:ext uri="{FF2B5EF4-FFF2-40B4-BE49-F238E27FC236}">
                          <a16:creationId xmlns:a16="http://schemas.microsoft.com/office/drawing/2014/main" id="{040E8974-0151-473E-A755-8E5D2E0DD1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6674" y="1206131"/>
                      <a:ext cx="29341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9" name="TextBox 148">
                      <a:extLst>
                        <a:ext uri="{FF2B5EF4-FFF2-40B4-BE49-F238E27FC236}">
                          <a16:creationId xmlns:a16="http://schemas.microsoft.com/office/drawing/2014/main" id="{040E8974-0151-473E-A755-8E5D2E0DD1C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6674" y="1206131"/>
                      <a:ext cx="293414" cy="276999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20833" r="-6250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TextBox 149">
                      <a:extLst>
                        <a:ext uri="{FF2B5EF4-FFF2-40B4-BE49-F238E27FC236}">
                          <a16:creationId xmlns:a16="http://schemas.microsoft.com/office/drawing/2014/main" id="{0F50F09C-106C-403B-92DF-5667C88340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04176" y="4316334"/>
                      <a:ext cx="579774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lIns="45720" tIns="91440" rIns="45720" bIns="9144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𝑠𝑥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0" name="TextBox 149">
                      <a:extLst>
                        <a:ext uri="{FF2B5EF4-FFF2-40B4-BE49-F238E27FC236}">
                          <a16:creationId xmlns:a16="http://schemas.microsoft.com/office/drawing/2014/main" id="{0F50F09C-106C-403B-92DF-5667C88340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04176" y="4316334"/>
                      <a:ext cx="579774" cy="461665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>
                      <a:extLst>
                        <a:ext uri="{FF2B5EF4-FFF2-40B4-BE49-F238E27FC236}">
                          <a16:creationId xmlns:a16="http://schemas.microsoft.com/office/drawing/2014/main" id="{95D06AC8-4D62-4539-ADE2-993A19486D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68790" y="2962810"/>
                      <a:ext cx="491930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lIns="45720" tIns="91440" rIns="45720" bIns="9144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1" name="TextBox 150">
                      <a:extLst>
                        <a:ext uri="{FF2B5EF4-FFF2-40B4-BE49-F238E27FC236}">
                          <a16:creationId xmlns:a16="http://schemas.microsoft.com/office/drawing/2014/main" id="{95D06AC8-4D62-4539-ADE2-993A19486D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68790" y="2962810"/>
                      <a:ext cx="491930" cy="461665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A57BA095-D9DF-4B49-995E-5222B5440F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6442" y="3622449"/>
                      <a:ext cx="345056" cy="345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54864" tIns="0" rIns="0" bIns="36576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A57BA095-D9DF-4B49-995E-5222B5440F8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16442" y="3622449"/>
                      <a:ext cx="345056" cy="345056"/>
                    </a:xfrm>
                    <a:prstGeom prst="ellipse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7C050B8C-F0C3-4C75-A9B6-90368A1E5623}"/>
                    </a:ext>
                  </a:extLst>
                </p:cNvPr>
                <p:cNvCxnSpPr>
                  <a:cxnSpLocks/>
                  <a:stCxn id="57" idx="6"/>
                </p:cNvCxnSpPr>
                <p:nvPr/>
              </p:nvCxnSpPr>
              <p:spPr>
                <a:xfrm flipV="1">
                  <a:off x="-65808" y="3794978"/>
                  <a:ext cx="700318" cy="3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2E868844-A824-4B4E-8803-045A0FA69FAB}"/>
                    </a:ext>
                  </a:extLst>
                </p:cNvPr>
                <p:cNvCxnSpPr>
                  <a:cxnSpLocks/>
                  <a:stCxn id="144" idx="3"/>
                  <a:endCxn id="152" idx="2"/>
                </p:cNvCxnSpPr>
                <p:nvPr/>
              </p:nvCxnSpPr>
              <p:spPr>
                <a:xfrm flipV="1">
                  <a:off x="1195626" y="3794977"/>
                  <a:ext cx="320816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D13E0500-0847-4C6B-AE0A-9007214B2CD0}"/>
                    </a:ext>
                  </a:extLst>
                </p:cNvPr>
                <p:cNvCxnSpPr>
                  <a:cxnSpLocks/>
                  <a:stCxn id="152" idx="6"/>
                  <a:endCxn id="145" idx="2"/>
                </p:cNvCxnSpPr>
                <p:nvPr/>
              </p:nvCxnSpPr>
              <p:spPr>
                <a:xfrm flipV="1">
                  <a:off x="1861498" y="3789517"/>
                  <a:ext cx="329520" cy="54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D3C13327-F2D4-4854-92A5-117104EC4D7A}"/>
                    </a:ext>
                  </a:extLst>
                </p:cNvPr>
                <p:cNvCxnSpPr>
                  <a:cxnSpLocks/>
                  <a:stCxn id="150" idx="0"/>
                  <a:endCxn id="152" idx="4"/>
                </p:cNvCxnSpPr>
                <p:nvPr/>
              </p:nvCxnSpPr>
              <p:spPr>
                <a:xfrm flipH="1" flipV="1">
                  <a:off x="1688970" y="3967505"/>
                  <a:ext cx="5093" cy="34882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Arrow Connector 156">
                  <a:extLst>
                    <a:ext uri="{FF2B5EF4-FFF2-40B4-BE49-F238E27FC236}">
                      <a16:creationId xmlns:a16="http://schemas.microsoft.com/office/drawing/2014/main" id="{ED80C0C2-93BC-44BC-A627-00BD67497313}"/>
                    </a:ext>
                  </a:extLst>
                </p:cNvPr>
                <p:cNvCxnSpPr>
                  <a:cxnSpLocks/>
                  <a:endCxn id="150" idx="2"/>
                </p:cNvCxnSpPr>
                <p:nvPr/>
              </p:nvCxnSpPr>
              <p:spPr>
                <a:xfrm flipH="1" flipV="1">
                  <a:off x="1694063" y="4777999"/>
                  <a:ext cx="7918" cy="5039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Arrow Connector 157">
                  <a:extLst>
                    <a:ext uri="{FF2B5EF4-FFF2-40B4-BE49-F238E27FC236}">
                      <a16:creationId xmlns:a16="http://schemas.microsoft.com/office/drawing/2014/main" id="{352E18CE-4B6C-49E3-A553-0724913AEE69}"/>
                    </a:ext>
                  </a:extLst>
                </p:cNvPr>
                <p:cNvCxnSpPr>
                  <a:cxnSpLocks/>
                  <a:endCxn id="151" idx="2"/>
                </p:cNvCxnSpPr>
                <p:nvPr/>
              </p:nvCxnSpPr>
              <p:spPr>
                <a:xfrm flipV="1">
                  <a:off x="2914755" y="3424475"/>
                  <a:ext cx="0" cy="3548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Arrow Connector 158">
                  <a:extLst>
                    <a:ext uri="{FF2B5EF4-FFF2-40B4-BE49-F238E27FC236}">
                      <a16:creationId xmlns:a16="http://schemas.microsoft.com/office/drawing/2014/main" id="{65F90361-10FD-4E72-8EC6-5AAE8C35B5B2}"/>
                    </a:ext>
                  </a:extLst>
                </p:cNvPr>
                <p:cNvCxnSpPr>
                  <a:cxnSpLocks/>
                  <a:stCxn id="151" idx="0"/>
                  <a:endCxn id="165" idx="4"/>
                </p:cNvCxnSpPr>
                <p:nvPr/>
              </p:nvCxnSpPr>
              <p:spPr>
                <a:xfrm flipV="1">
                  <a:off x="2914755" y="2673673"/>
                  <a:ext cx="0" cy="28913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FAFF0C86-B2AF-46F5-90D8-9F44AFB301D3}"/>
                    </a:ext>
                  </a:extLst>
                </p:cNvPr>
                <p:cNvCxnSpPr>
                  <a:cxnSpLocks/>
                  <a:stCxn id="146" idx="0"/>
                </p:cNvCxnSpPr>
                <p:nvPr/>
              </p:nvCxnSpPr>
              <p:spPr>
                <a:xfrm flipV="1">
                  <a:off x="2923274" y="995866"/>
                  <a:ext cx="0" cy="59898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ADEF28E5-E9D7-43AF-86E9-92579290E23A}"/>
                    </a:ext>
                  </a:extLst>
                </p:cNvPr>
                <p:cNvCxnSpPr>
                  <a:cxnSpLocks/>
                  <a:stCxn id="145" idx="6"/>
                  <a:endCxn id="162" idx="2"/>
                </p:cNvCxnSpPr>
                <p:nvPr/>
              </p:nvCxnSpPr>
              <p:spPr>
                <a:xfrm>
                  <a:off x="2698152" y="3789517"/>
                  <a:ext cx="176847" cy="54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ABCDE876-23A5-4ADB-AF1A-7A76AD3133E7}"/>
                    </a:ext>
                  </a:extLst>
                </p:cNvPr>
                <p:cNvSpPr/>
                <p:nvPr/>
              </p:nvSpPr>
              <p:spPr>
                <a:xfrm>
                  <a:off x="2874999" y="3750805"/>
                  <a:ext cx="88343" cy="8834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TextBox 162">
                      <a:extLst>
                        <a:ext uri="{FF2B5EF4-FFF2-40B4-BE49-F238E27FC236}">
                          <a16:creationId xmlns:a16="http://schemas.microsoft.com/office/drawing/2014/main" id="{AFB5100B-C463-4756-8998-F3434A6BB7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10651" y="2938683"/>
                      <a:ext cx="561116" cy="46878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lIns="45720" tIns="91440" rIns="45720" bIns="9144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𝑠𝑠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3" name="TextBox 162">
                      <a:extLst>
                        <a:ext uri="{FF2B5EF4-FFF2-40B4-BE49-F238E27FC236}">
                          <a16:creationId xmlns:a16="http://schemas.microsoft.com/office/drawing/2014/main" id="{AFB5100B-C463-4756-8998-F3434A6BB79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0651" y="2938683"/>
                      <a:ext cx="561116" cy="468783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8808ADAD-0EF9-41F6-98FB-DAF3D16AC6E1}"/>
                    </a:ext>
                  </a:extLst>
                </p:cNvPr>
                <p:cNvCxnSpPr>
                  <a:cxnSpLocks/>
                  <a:stCxn id="163" idx="2"/>
                  <a:endCxn id="152" idx="0"/>
                </p:cNvCxnSpPr>
                <p:nvPr/>
              </p:nvCxnSpPr>
              <p:spPr>
                <a:xfrm flipH="1">
                  <a:off x="1688970" y="3407466"/>
                  <a:ext cx="2239" cy="21498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Oval 164">
                      <a:extLst>
                        <a:ext uri="{FF2B5EF4-FFF2-40B4-BE49-F238E27FC236}">
                          <a16:creationId xmlns:a16="http://schemas.microsoft.com/office/drawing/2014/main" id="{43DEDFF0-AFA2-45D8-BC93-3CE39CD5BE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42227" y="2328617"/>
                      <a:ext cx="345056" cy="345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54864" tIns="0" rIns="0" bIns="36576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5" name="Oval 164">
                      <a:extLst>
                        <a:ext uri="{FF2B5EF4-FFF2-40B4-BE49-F238E27FC236}">
                          <a16:creationId xmlns:a16="http://schemas.microsoft.com/office/drawing/2014/main" id="{43DEDFF0-AFA2-45D8-BC93-3CE39CD5BEC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42227" y="2328617"/>
                      <a:ext cx="345056" cy="345056"/>
                    </a:xfrm>
                    <a:prstGeom prst="ellipse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6" name="Straight Arrow Connector 165">
                  <a:extLst>
                    <a:ext uri="{FF2B5EF4-FFF2-40B4-BE49-F238E27FC236}">
                      <a16:creationId xmlns:a16="http://schemas.microsoft.com/office/drawing/2014/main" id="{417B65B3-FAD3-4C4E-81B2-ED5599B3790E}"/>
                    </a:ext>
                  </a:extLst>
                </p:cNvPr>
                <p:cNvCxnSpPr>
                  <a:cxnSpLocks/>
                  <a:stCxn id="165" idx="0"/>
                  <a:endCxn id="146" idx="4"/>
                </p:cNvCxnSpPr>
                <p:nvPr/>
              </p:nvCxnSpPr>
              <p:spPr>
                <a:xfrm flipV="1">
                  <a:off x="2914755" y="2080510"/>
                  <a:ext cx="8519" cy="24810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TextBox 166">
                      <a:extLst>
                        <a:ext uri="{FF2B5EF4-FFF2-40B4-BE49-F238E27FC236}">
                          <a16:creationId xmlns:a16="http://schemas.microsoft.com/office/drawing/2014/main" id="{FDCA1DCB-9618-4F72-8260-EDB2B45DA5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82145" y="2266753"/>
                      <a:ext cx="491930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lIns="45720" tIns="91440" rIns="45720" bIns="9144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7" name="TextBox 166">
                      <a:extLst>
                        <a:ext uri="{FF2B5EF4-FFF2-40B4-BE49-F238E27FC236}">
                          <a16:creationId xmlns:a16="http://schemas.microsoft.com/office/drawing/2014/main" id="{FDCA1DCB-9618-4F72-8260-EDB2B45DA5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2145" y="2266753"/>
                      <a:ext cx="491930" cy="461665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8" name="Straight Arrow Connector 167">
                  <a:extLst>
                    <a:ext uri="{FF2B5EF4-FFF2-40B4-BE49-F238E27FC236}">
                      <a16:creationId xmlns:a16="http://schemas.microsoft.com/office/drawing/2014/main" id="{1C4F69BA-8005-45EE-85D7-1D4F3619A6BD}"/>
                    </a:ext>
                  </a:extLst>
                </p:cNvPr>
                <p:cNvCxnSpPr>
                  <a:cxnSpLocks/>
                  <a:stCxn id="167" idx="3"/>
                  <a:endCxn id="165" idx="2"/>
                </p:cNvCxnSpPr>
                <p:nvPr/>
              </p:nvCxnSpPr>
              <p:spPr>
                <a:xfrm>
                  <a:off x="2374075" y="2497586"/>
                  <a:ext cx="368152" cy="35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1EBA1240-41CE-4957-A231-933ED46C3BFA}"/>
                  </a:ext>
                </a:extLst>
              </p:cNvPr>
              <p:cNvGrpSpPr/>
              <p:nvPr/>
            </p:nvGrpSpPr>
            <p:grpSpPr>
              <a:xfrm>
                <a:off x="5946081" y="989300"/>
                <a:ext cx="3445536" cy="4286063"/>
                <a:chOff x="-65808" y="995866"/>
                <a:chExt cx="3445536" cy="4286063"/>
              </a:xfrm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17772816-689E-471A-BF17-80A86DC9D588}"/>
                    </a:ext>
                  </a:extLst>
                </p:cNvPr>
                <p:cNvSpPr/>
                <p:nvPr/>
              </p:nvSpPr>
              <p:spPr>
                <a:xfrm>
                  <a:off x="477988" y="1206131"/>
                  <a:ext cx="2901740" cy="384175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B45108FB-1179-48BD-AB4C-8E18E3158F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4510" y="3564145"/>
                      <a:ext cx="561116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lIns="45720" tIns="91440" rIns="45720" bIns="9144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𝑠𝑠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B45108FB-1179-48BD-AB4C-8E18E3158FD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510" y="3564145"/>
                      <a:ext cx="561116" cy="461665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2" name="Oval 221">
                      <a:extLst>
                        <a:ext uri="{FF2B5EF4-FFF2-40B4-BE49-F238E27FC236}">
                          <a16:creationId xmlns:a16="http://schemas.microsoft.com/office/drawing/2014/main" id="{A69F433E-1B52-47D2-9DFF-458D81A020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91018" y="3535950"/>
                      <a:ext cx="507134" cy="50713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t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𝑎𝑛h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2" name="Oval 221">
                      <a:extLst>
                        <a:ext uri="{FF2B5EF4-FFF2-40B4-BE49-F238E27FC236}">
                          <a16:creationId xmlns:a16="http://schemas.microsoft.com/office/drawing/2014/main" id="{A69F433E-1B52-47D2-9DFF-458D81A020D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1018" y="3535950"/>
                      <a:ext cx="507134" cy="507134"/>
                    </a:xfrm>
                    <a:prstGeom prst="ellipse">
                      <a:avLst/>
                    </a:prstGeom>
                    <a:blipFill>
                      <a:blip r:embed="rId29"/>
                      <a:stretch>
                        <a:fillRect r="-7059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3" name="Oval 222">
                      <a:extLst>
                        <a:ext uri="{FF2B5EF4-FFF2-40B4-BE49-F238E27FC236}">
                          <a16:creationId xmlns:a16="http://schemas.microsoft.com/office/drawing/2014/main" id="{34F68934-5E31-44F0-A5F2-F8BD846759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80442" y="1594846"/>
                      <a:ext cx="485664" cy="48566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0" rIns="0" bIns="27432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3" name="Oval 222">
                      <a:extLst>
                        <a:ext uri="{FF2B5EF4-FFF2-40B4-BE49-F238E27FC236}">
                          <a16:creationId xmlns:a16="http://schemas.microsoft.com/office/drawing/2014/main" id="{34F68934-5E31-44F0-A5F2-F8BD8467597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80442" y="1594846"/>
                      <a:ext cx="485664" cy="485664"/>
                    </a:xfrm>
                    <a:prstGeom prst="ellipse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4" name="TextBox 223">
                      <a:extLst>
                        <a:ext uri="{FF2B5EF4-FFF2-40B4-BE49-F238E27FC236}">
                          <a16:creationId xmlns:a16="http://schemas.microsoft.com/office/drawing/2014/main" id="{76203AEE-3B02-41B3-81EA-FFEC95BC3A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8854" y="3449140"/>
                      <a:ext cx="26199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4" name="TextBox 223">
                      <a:extLst>
                        <a:ext uri="{FF2B5EF4-FFF2-40B4-BE49-F238E27FC236}">
                          <a16:creationId xmlns:a16="http://schemas.microsoft.com/office/drawing/2014/main" id="{76203AEE-3B02-41B3-81EA-FFEC95BC3AF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8854" y="3449140"/>
                      <a:ext cx="261995" cy="276999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11628" r="-11628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6" name="TextBox 225">
                      <a:extLst>
                        <a:ext uri="{FF2B5EF4-FFF2-40B4-BE49-F238E27FC236}">
                          <a16:creationId xmlns:a16="http://schemas.microsoft.com/office/drawing/2014/main" id="{FA9719A3-D990-424E-9DC8-1443198755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6674" y="1206131"/>
                      <a:ext cx="29341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6" name="TextBox 225">
                      <a:extLst>
                        <a:ext uri="{FF2B5EF4-FFF2-40B4-BE49-F238E27FC236}">
                          <a16:creationId xmlns:a16="http://schemas.microsoft.com/office/drawing/2014/main" id="{FA9719A3-D990-424E-9DC8-1443198755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6674" y="1206131"/>
                      <a:ext cx="293414" cy="27699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20833" r="-8333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D79973E3-B3EA-4DF8-B876-472D44974E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04176" y="4316334"/>
                      <a:ext cx="579774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lIns="45720" tIns="91440" rIns="45720" bIns="9144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𝑠𝑥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D79973E3-B3EA-4DF8-B876-472D44974E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04176" y="4316334"/>
                      <a:ext cx="579774" cy="461665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E988529D-9920-4FF3-8310-73D4127A9E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68790" y="2962810"/>
                      <a:ext cx="491930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lIns="45720" tIns="91440" rIns="45720" bIns="9144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E988529D-9920-4FF3-8310-73D4127A9E1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68790" y="2962810"/>
                      <a:ext cx="491930" cy="461665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9" name="Oval 228">
                      <a:extLst>
                        <a:ext uri="{FF2B5EF4-FFF2-40B4-BE49-F238E27FC236}">
                          <a16:creationId xmlns:a16="http://schemas.microsoft.com/office/drawing/2014/main" id="{84C31015-E69C-427C-BB78-99A29ACB8F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6442" y="3622449"/>
                      <a:ext cx="345056" cy="345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54864" tIns="0" rIns="0" bIns="36576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9" name="Oval 228">
                      <a:extLst>
                        <a:ext uri="{FF2B5EF4-FFF2-40B4-BE49-F238E27FC236}">
                          <a16:creationId xmlns:a16="http://schemas.microsoft.com/office/drawing/2014/main" id="{84C31015-E69C-427C-BB78-99A29ACB8F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16442" y="3622449"/>
                      <a:ext cx="345056" cy="345056"/>
                    </a:xfrm>
                    <a:prstGeom prst="ellipse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0" name="Straight Arrow Connector 229">
                  <a:extLst>
                    <a:ext uri="{FF2B5EF4-FFF2-40B4-BE49-F238E27FC236}">
                      <a16:creationId xmlns:a16="http://schemas.microsoft.com/office/drawing/2014/main" id="{CEE3B011-A40A-411B-B6F0-E0B62A621A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65808" y="3794978"/>
                  <a:ext cx="700318" cy="3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Arrow Connector 230">
                  <a:extLst>
                    <a:ext uri="{FF2B5EF4-FFF2-40B4-BE49-F238E27FC236}">
                      <a16:creationId xmlns:a16="http://schemas.microsoft.com/office/drawing/2014/main" id="{83D620EE-2DAA-49FF-8581-A1B8518A4666}"/>
                    </a:ext>
                  </a:extLst>
                </p:cNvPr>
                <p:cNvCxnSpPr>
                  <a:cxnSpLocks/>
                  <a:stCxn id="221" idx="3"/>
                  <a:endCxn id="229" idx="2"/>
                </p:cNvCxnSpPr>
                <p:nvPr/>
              </p:nvCxnSpPr>
              <p:spPr>
                <a:xfrm flipV="1">
                  <a:off x="1195626" y="3794977"/>
                  <a:ext cx="320816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Arrow Connector 231">
                  <a:extLst>
                    <a:ext uri="{FF2B5EF4-FFF2-40B4-BE49-F238E27FC236}">
                      <a16:creationId xmlns:a16="http://schemas.microsoft.com/office/drawing/2014/main" id="{1905FFFA-D8D1-4A85-B797-1DC5E12D3D97}"/>
                    </a:ext>
                  </a:extLst>
                </p:cNvPr>
                <p:cNvCxnSpPr>
                  <a:cxnSpLocks/>
                  <a:stCxn id="229" idx="6"/>
                  <a:endCxn id="222" idx="2"/>
                </p:cNvCxnSpPr>
                <p:nvPr/>
              </p:nvCxnSpPr>
              <p:spPr>
                <a:xfrm flipV="1">
                  <a:off x="1861498" y="3789517"/>
                  <a:ext cx="329520" cy="54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Arrow Connector 232">
                  <a:extLst>
                    <a:ext uri="{FF2B5EF4-FFF2-40B4-BE49-F238E27FC236}">
                      <a16:creationId xmlns:a16="http://schemas.microsoft.com/office/drawing/2014/main" id="{35D04E11-BC90-43D0-9D4E-FA00096A826A}"/>
                    </a:ext>
                  </a:extLst>
                </p:cNvPr>
                <p:cNvCxnSpPr>
                  <a:cxnSpLocks/>
                  <a:stCxn id="227" idx="0"/>
                  <a:endCxn id="229" idx="4"/>
                </p:cNvCxnSpPr>
                <p:nvPr/>
              </p:nvCxnSpPr>
              <p:spPr>
                <a:xfrm flipH="1" flipV="1">
                  <a:off x="1688970" y="3967505"/>
                  <a:ext cx="5093" cy="34882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Arrow Connector 233">
                  <a:extLst>
                    <a:ext uri="{FF2B5EF4-FFF2-40B4-BE49-F238E27FC236}">
                      <a16:creationId xmlns:a16="http://schemas.microsoft.com/office/drawing/2014/main" id="{3A516F43-F4F4-43E8-A62E-4222AAB9ECC0}"/>
                    </a:ext>
                  </a:extLst>
                </p:cNvPr>
                <p:cNvCxnSpPr>
                  <a:cxnSpLocks/>
                  <a:endCxn id="227" idx="2"/>
                </p:cNvCxnSpPr>
                <p:nvPr/>
              </p:nvCxnSpPr>
              <p:spPr>
                <a:xfrm flipV="1">
                  <a:off x="1687289" y="4777999"/>
                  <a:ext cx="6774" cy="5039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Arrow Connector 234">
                  <a:extLst>
                    <a:ext uri="{FF2B5EF4-FFF2-40B4-BE49-F238E27FC236}">
                      <a16:creationId xmlns:a16="http://schemas.microsoft.com/office/drawing/2014/main" id="{681D3D35-C6A4-4AC9-8F55-B65B859186A0}"/>
                    </a:ext>
                  </a:extLst>
                </p:cNvPr>
                <p:cNvCxnSpPr>
                  <a:cxnSpLocks/>
                  <a:endCxn id="228" idx="2"/>
                </p:cNvCxnSpPr>
                <p:nvPr/>
              </p:nvCxnSpPr>
              <p:spPr>
                <a:xfrm flipV="1">
                  <a:off x="2914755" y="3424475"/>
                  <a:ext cx="0" cy="3548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Arrow Connector 235">
                  <a:extLst>
                    <a:ext uri="{FF2B5EF4-FFF2-40B4-BE49-F238E27FC236}">
                      <a16:creationId xmlns:a16="http://schemas.microsoft.com/office/drawing/2014/main" id="{62266708-514F-4E3B-BBC3-AC82F766E81B}"/>
                    </a:ext>
                  </a:extLst>
                </p:cNvPr>
                <p:cNvCxnSpPr>
                  <a:cxnSpLocks/>
                  <a:stCxn id="228" idx="0"/>
                  <a:endCxn id="242" idx="4"/>
                </p:cNvCxnSpPr>
                <p:nvPr/>
              </p:nvCxnSpPr>
              <p:spPr>
                <a:xfrm flipV="1">
                  <a:off x="2914755" y="2673673"/>
                  <a:ext cx="0" cy="28913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Arrow Connector 236">
                  <a:extLst>
                    <a:ext uri="{FF2B5EF4-FFF2-40B4-BE49-F238E27FC236}">
                      <a16:creationId xmlns:a16="http://schemas.microsoft.com/office/drawing/2014/main" id="{C1B9C546-362E-4AA7-ABF3-5D375416194B}"/>
                    </a:ext>
                  </a:extLst>
                </p:cNvPr>
                <p:cNvCxnSpPr>
                  <a:cxnSpLocks/>
                  <a:stCxn id="223" idx="0"/>
                </p:cNvCxnSpPr>
                <p:nvPr/>
              </p:nvCxnSpPr>
              <p:spPr>
                <a:xfrm flipV="1">
                  <a:off x="2923274" y="995866"/>
                  <a:ext cx="0" cy="59898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Arrow Connector 237">
                  <a:extLst>
                    <a:ext uri="{FF2B5EF4-FFF2-40B4-BE49-F238E27FC236}">
                      <a16:creationId xmlns:a16="http://schemas.microsoft.com/office/drawing/2014/main" id="{4344387B-9F7A-4100-A84A-79045B4B8112}"/>
                    </a:ext>
                  </a:extLst>
                </p:cNvPr>
                <p:cNvCxnSpPr>
                  <a:cxnSpLocks/>
                  <a:stCxn id="222" idx="6"/>
                  <a:endCxn id="239" idx="2"/>
                </p:cNvCxnSpPr>
                <p:nvPr/>
              </p:nvCxnSpPr>
              <p:spPr>
                <a:xfrm>
                  <a:off x="2698152" y="3789517"/>
                  <a:ext cx="176847" cy="54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007B4AA7-D9CD-4217-BCE5-A3DA2B9ED3F4}"/>
                    </a:ext>
                  </a:extLst>
                </p:cNvPr>
                <p:cNvSpPr/>
                <p:nvPr/>
              </p:nvSpPr>
              <p:spPr>
                <a:xfrm>
                  <a:off x="2874999" y="3750805"/>
                  <a:ext cx="88343" cy="8834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0" name="TextBox 239">
                      <a:extLst>
                        <a:ext uri="{FF2B5EF4-FFF2-40B4-BE49-F238E27FC236}">
                          <a16:creationId xmlns:a16="http://schemas.microsoft.com/office/drawing/2014/main" id="{2A16C872-851D-4F1E-AFE2-DB73F7D2CE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10651" y="2938683"/>
                      <a:ext cx="561116" cy="46878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lIns="45720" tIns="91440" rIns="45720" bIns="9144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𝑠𝑠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0" name="TextBox 239">
                      <a:extLst>
                        <a:ext uri="{FF2B5EF4-FFF2-40B4-BE49-F238E27FC236}">
                          <a16:creationId xmlns:a16="http://schemas.microsoft.com/office/drawing/2014/main" id="{2A16C872-851D-4F1E-AFE2-DB73F7D2CE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0651" y="2938683"/>
                      <a:ext cx="561116" cy="468783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1" name="Straight Arrow Connector 240">
                  <a:extLst>
                    <a:ext uri="{FF2B5EF4-FFF2-40B4-BE49-F238E27FC236}">
                      <a16:creationId xmlns:a16="http://schemas.microsoft.com/office/drawing/2014/main" id="{D3A05CDA-A5A1-44C9-93CA-FD0C07E5DB2C}"/>
                    </a:ext>
                  </a:extLst>
                </p:cNvPr>
                <p:cNvCxnSpPr>
                  <a:cxnSpLocks/>
                  <a:stCxn id="240" idx="2"/>
                  <a:endCxn id="229" idx="0"/>
                </p:cNvCxnSpPr>
                <p:nvPr/>
              </p:nvCxnSpPr>
              <p:spPr>
                <a:xfrm flipH="1">
                  <a:off x="1688970" y="3407466"/>
                  <a:ext cx="2239" cy="21498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2" name="Oval 241">
                      <a:extLst>
                        <a:ext uri="{FF2B5EF4-FFF2-40B4-BE49-F238E27FC236}">
                          <a16:creationId xmlns:a16="http://schemas.microsoft.com/office/drawing/2014/main" id="{B84421CA-C789-4EC4-8C03-5370B40CA0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42227" y="2328617"/>
                      <a:ext cx="345056" cy="345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54864" tIns="0" rIns="0" bIns="36576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2" name="Oval 241">
                      <a:extLst>
                        <a:ext uri="{FF2B5EF4-FFF2-40B4-BE49-F238E27FC236}">
                          <a16:creationId xmlns:a16="http://schemas.microsoft.com/office/drawing/2014/main" id="{B84421CA-C789-4EC4-8C03-5370B40CA0A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42227" y="2328617"/>
                      <a:ext cx="345056" cy="345056"/>
                    </a:xfrm>
                    <a:prstGeom prst="ellipse">
                      <a:avLst/>
                    </a:prstGeom>
                    <a:blipFill>
                      <a:blip r:embed="rId3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3" name="Straight Arrow Connector 242">
                  <a:extLst>
                    <a:ext uri="{FF2B5EF4-FFF2-40B4-BE49-F238E27FC236}">
                      <a16:creationId xmlns:a16="http://schemas.microsoft.com/office/drawing/2014/main" id="{0B543AED-038E-4EA1-A85D-E9FDC15B90C0}"/>
                    </a:ext>
                  </a:extLst>
                </p:cNvPr>
                <p:cNvCxnSpPr>
                  <a:cxnSpLocks/>
                  <a:stCxn id="242" idx="0"/>
                  <a:endCxn id="223" idx="4"/>
                </p:cNvCxnSpPr>
                <p:nvPr/>
              </p:nvCxnSpPr>
              <p:spPr>
                <a:xfrm flipV="1">
                  <a:off x="2914755" y="2080510"/>
                  <a:ext cx="8519" cy="24810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4" name="TextBox 243">
                      <a:extLst>
                        <a:ext uri="{FF2B5EF4-FFF2-40B4-BE49-F238E27FC236}">
                          <a16:creationId xmlns:a16="http://schemas.microsoft.com/office/drawing/2014/main" id="{0C75EB6A-CAEC-4A93-B14A-7CEBAD4995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82145" y="2266753"/>
                      <a:ext cx="491930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lIns="45720" tIns="91440" rIns="45720" bIns="9144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4" name="TextBox 243">
                      <a:extLst>
                        <a:ext uri="{FF2B5EF4-FFF2-40B4-BE49-F238E27FC236}">
                          <a16:creationId xmlns:a16="http://schemas.microsoft.com/office/drawing/2014/main" id="{0C75EB6A-CAEC-4A93-B14A-7CEBAD4995B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2145" y="2266753"/>
                      <a:ext cx="491930" cy="461665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5" name="Straight Arrow Connector 244">
                  <a:extLst>
                    <a:ext uri="{FF2B5EF4-FFF2-40B4-BE49-F238E27FC236}">
                      <a16:creationId xmlns:a16="http://schemas.microsoft.com/office/drawing/2014/main" id="{E08F58C4-2985-4895-A4FB-AF91340836A3}"/>
                    </a:ext>
                  </a:extLst>
                </p:cNvPr>
                <p:cNvCxnSpPr>
                  <a:cxnSpLocks/>
                  <a:stCxn id="244" idx="3"/>
                  <a:endCxn id="242" idx="2"/>
                </p:cNvCxnSpPr>
                <p:nvPr/>
              </p:nvCxnSpPr>
              <p:spPr>
                <a:xfrm>
                  <a:off x="2374075" y="2497586"/>
                  <a:ext cx="368152" cy="35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240E08A1-5F70-49D9-89EA-57C8D92F229E}"/>
                  </a:ext>
                </a:extLst>
              </p:cNvPr>
              <p:cNvGrpSpPr/>
              <p:nvPr/>
            </p:nvGrpSpPr>
            <p:grpSpPr>
              <a:xfrm>
                <a:off x="8937931" y="992583"/>
                <a:ext cx="3445536" cy="4286063"/>
                <a:chOff x="-65808" y="995866"/>
                <a:chExt cx="3445536" cy="4286063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A2DB1858-530C-4BA8-8191-EAA618CF2F44}"/>
                    </a:ext>
                  </a:extLst>
                </p:cNvPr>
                <p:cNvSpPr/>
                <p:nvPr/>
              </p:nvSpPr>
              <p:spPr>
                <a:xfrm>
                  <a:off x="477988" y="1206131"/>
                  <a:ext cx="2901740" cy="384175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9" name="TextBox 248">
                      <a:extLst>
                        <a:ext uri="{FF2B5EF4-FFF2-40B4-BE49-F238E27FC236}">
                          <a16:creationId xmlns:a16="http://schemas.microsoft.com/office/drawing/2014/main" id="{F97FB4B3-2BCA-4668-978E-BE27931ACC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4510" y="3564145"/>
                      <a:ext cx="561116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lIns="45720" tIns="91440" rIns="45720" bIns="9144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𝑠𝑠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9" name="TextBox 248">
                      <a:extLst>
                        <a:ext uri="{FF2B5EF4-FFF2-40B4-BE49-F238E27FC236}">
                          <a16:creationId xmlns:a16="http://schemas.microsoft.com/office/drawing/2014/main" id="{F97FB4B3-2BCA-4668-978E-BE27931ACC6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510" y="3564145"/>
                      <a:ext cx="561116" cy="461665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0" name="Oval 249">
                      <a:extLst>
                        <a:ext uri="{FF2B5EF4-FFF2-40B4-BE49-F238E27FC236}">
                          <a16:creationId xmlns:a16="http://schemas.microsoft.com/office/drawing/2014/main" id="{7D24AB0B-7687-4822-8D1D-1771F4BEB6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91018" y="3535950"/>
                      <a:ext cx="507134" cy="50713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t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𝑎𝑛h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0" name="Oval 249">
                      <a:extLst>
                        <a:ext uri="{FF2B5EF4-FFF2-40B4-BE49-F238E27FC236}">
                          <a16:creationId xmlns:a16="http://schemas.microsoft.com/office/drawing/2014/main" id="{7D24AB0B-7687-4822-8D1D-1771F4BEB66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1018" y="3535950"/>
                      <a:ext cx="507134" cy="507134"/>
                    </a:xfrm>
                    <a:prstGeom prst="ellipse">
                      <a:avLst/>
                    </a:prstGeom>
                    <a:blipFill>
                      <a:blip r:embed="rId40"/>
                      <a:stretch>
                        <a:fillRect r="-6977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1" name="Oval 250">
                      <a:extLst>
                        <a:ext uri="{FF2B5EF4-FFF2-40B4-BE49-F238E27FC236}">
                          <a16:creationId xmlns:a16="http://schemas.microsoft.com/office/drawing/2014/main" id="{D4A568F4-0E70-44A5-9B4F-F8C7D52339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80442" y="1594846"/>
                      <a:ext cx="485664" cy="48566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0" rIns="0" bIns="27432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1" name="Oval 250">
                      <a:extLst>
                        <a:ext uri="{FF2B5EF4-FFF2-40B4-BE49-F238E27FC236}">
                          <a16:creationId xmlns:a16="http://schemas.microsoft.com/office/drawing/2014/main" id="{D4A568F4-0E70-44A5-9B4F-F8C7D52339C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80442" y="1594846"/>
                      <a:ext cx="485664" cy="485664"/>
                    </a:xfrm>
                    <a:prstGeom prst="ellipse">
                      <a:avLst/>
                    </a:prstGeom>
                    <a:blipFill>
                      <a:blip r:embed="rId41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2" name="TextBox 251">
                      <a:extLst>
                        <a:ext uri="{FF2B5EF4-FFF2-40B4-BE49-F238E27FC236}">
                          <a16:creationId xmlns:a16="http://schemas.microsoft.com/office/drawing/2014/main" id="{3B9B269A-89B1-44C4-BA34-302787D0CC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8854" y="3449140"/>
                      <a:ext cx="25750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2" name="TextBox 251">
                      <a:extLst>
                        <a:ext uri="{FF2B5EF4-FFF2-40B4-BE49-F238E27FC236}">
                          <a16:creationId xmlns:a16="http://schemas.microsoft.com/office/drawing/2014/main" id="{3B9B269A-89B1-44C4-BA34-302787D0CC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8854" y="3449140"/>
                      <a:ext cx="257506" cy="276999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 l="-14286" r="-9524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4" name="TextBox 253">
                      <a:extLst>
                        <a:ext uri="{FF2B5EF4-FFF2-40B4-BE49-F238E27FC236}">
                          <a16:creationId xmlns:a16="http://schemas.microsoft.com/office/drawing/2014/main" id="{1F694CD6-D282-4EE7-8C4E-783A0F3772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6674" y="1206131"/>
                      <a:ext cx="29341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4" name="TextBox 253">
                      <a:extLst>
                        <a:ext uri="{FF2B5EF4-FFF2-40B4-BE49-F238E27FC236}">
                          <a16:creationId xmlns:a16="http://schemas.microsoft.com/office/drawing/2014/main" id="{1F694CD6-D282-4EE7-8C4E-783A0F3772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6674" y="1206131"/>
                      <a:ext cx="293414" cy="276999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 l="-20833" r="-6250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5" name="TextBox 254">
                      <a:extLst>
                        <a:ext uri="{FF2B5EF4-FFF2-40B4-BE49-F238E27FC236}">
                          <a16:creationId xmlns:a16="http://schemas.microsoft.com/office/drawing/2014/main" id="{682F9C94-621C-4297-85FF-3A11E02B59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04176" y="4316334"/>
                      <a:ext cx="579774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lIns="45720" tIns="91440" rIns="45720" bIns="9144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𝑠𝑥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5" name="TextBox 254">
                      <a:extLst>
                        <a:ext uri="{FF2B5EF4-FFF2-40B4-BE49-F238E27FC236}">
                          <a16:creationId xmlns:a16="http://schemas.microsoft.com/office/drawing/2014/main" id="{682F9C94-621C-4297-85FF-3A11E02B59C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04176" y="4316334"/>
                      <a:ext cx="579774" cy="461665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6" name="TextBox 255">
                      <a:extLst>
                        <a:ext uri="{FF2B5EF4-FFF2-40B4-BE49-F238E27FC236}">
                          <a16:creationId xmlns:a16="http://schemas.microsoft.com/office/drawing/2014/main" id="{DB5B4AEB-BAC6-4445-86A9-9AB2CCAD19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68790" y="2962810"/>
                      <a:ext cx="491930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lIns="45720" tIns="91440" rIns="45720" bIns="9144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6" name="TextBox 255">
                      <a:extLst>
                        <a:ext uri="{FF2B5EF4-FFF2-40B4-BE49-F238E27FC236}">
                          <a16:creationId xmlns:a16="http://schemas.microsoft.com/office/drawing/2014/main" id="{DB5B4AEB-BAC6-4445-86A9-9AB2CCAD191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68790" y="2962810"/>
                      <a:ext cx="491930" cy="461665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7" name="Oval 256">
                      <a:extLst>
                        <a:ext uri="{FF2B5EF4-FFF2-40B4-BE49-F238E27FC236}">
                          <a16:creationId xmlns:a16="http://schemas.microsoft.com/office/drawing/2014/main" id="{A0B2BDF2-F024-4B33-B0BB-BCD45BCDB3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6442" y="3622449"/>
                      <a:ext cx="345056" cy="345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54864" tIns="0" rIns="0" bIns="36576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7" name="Oval 256">
                      <a:extLst>
                        <a:ext uri="{FF2B5EF4-FFF2-40B4-BE49-F238E27FC236}">
                          <a16:creationId xmlns:a16="http://schemas.microsoft.com/office/drawing/2014/main" id="{A0B2BDF2-F024-4B33-B0BB-BCD45BCDB31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16442" y="3622449"/>
                      <a:ext cx="345056" cy="345056"/>
                    </a:xfrm>
                    <a:prstGeom prst="ellipse">
                      <a:avLst/>
                    </a:prstGeom>
                    <a:blipFill>
                      <a:blip r:embed="rId4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8" name="Straight Arrow Connector 257">
                  <a:extLst>
                    <a:ext uri="{FF2B5EF4-FFF2-40B4-BE49-F238E27FC236}">
                      <a16:creationId xmlns:a16="http://schemas.microsoft.com/office/drawing/2014/main" id="{D548D090-AA8A-4085-BF29-4307318C7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65808" y="3794978"/>
                  <a:ext cx="700318" cy="3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Arrow Connector 258">
                  <a:extLst>
                    <a:ext uri="{FF2B5EF4-FFF2-40B4-BE49-F238E27FC236}">
                      <a16:creationId xmlns:a16="http://schemas.microsoft.com/office/drawing/2014/main" id="{845584B6-4328-49AE-B0BC-79450A169B4B}"/>
                    </a:ext>
                  </a:extLst>
                </p:cNvPr>
                <p:cNvCxnSpPr>
                  <a:cxnSpLocks/>
                  <a:stCxn id="249" idx="3"/>
                  <a:endCxn id="257" idx="2"/>
                </p:cNvCxnSpPr>
                <p:nvPr/>
              </p:nvCxnSpPr>
              <p:spPr>
                <a:xfrm flipV="1">
                  <a:off x="1195626" y="3794977"/>
                  <a:ext cx="320816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Arrow Connector 259">
                  <a:extLst>
                    <a:ext uri="{FF2B5EF4-FFF2-40B4-BE49-F238E27FC236}">
                      <a16:creationId xmlns:a16="http://schemas.microsoft.com/office/drawing/2014/main" id="{4EEED1DD-0A99-4DD1-8CC1-E929B71968C8}"/>
                    </a:ext>
                  </a:extLst>
                </p:cNvPr>
                <p:cNvCxnSpPr>
                  <a:cxnSpLocks/>
                  <a:stCxn id="257" idx="6"/>
                  <a:endCxn id="250" idx="2"/>
                </p:cNvCxnSpPr>
                <p:nvPr/>
              </p:nvCxnSpPr>
              <p:spPr>
                <a:xfrm flipV="1">
                  <a:off x="1861498" y="3789517"/>
                  <a:ext cx="329520" cy="54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Arrow Connector 260">
                  <a:extLst>
                    <a:ext uri="{FF2B5EF4-FFF2-40B4-BE49-F238E27FC236}">
                      <a16:creationId xmlns:a16="http://schemas.microsoft.com/office/drawing/2014/main" id="{06C2186F-23A7-4720-9BCA-DF1ED39EED55}"/>
                    </a:ext>
                  </a:extLst>
                </p:cNvPr>
                <p:cNvCxnSpPr>
                  <a:cxnSpLocks/>
                  <a:stCxn id="255" idx="0"/>
                  <a:endCxn id="257" idx="4"/>
                </p:cNvCxnSpPr>
                <p:nvPr/>
              </p:nvCxnSpPr>
              <p:spPr>
                <a:xfrm flipH="1" flipV="1">
                  <a:off x="1688970" y="3967505"/>
                  <a:ext cx="5093" cy="34882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Arrow Connector 261">
                  <a:extLst>
                    <a:ext uri="{FF2B5EF4-FFF2-40B4-BE49-F238E27FC236}">
                      <a16:creationId xmlns:a16="http://schemas.microsoft.com/office/drawing/2014/main" id="{DE3B8A01-EA2E-4D9A-BCB8-41FD2A2D2D28}"/>
                    </a:ext>
                  </a:extLst>
                </p:cNvPr>
                <p:cNvCxnSpPr>
                  <a:cxnSpLocks/>
                  <a:endCxn id="255" idx="2"/>
                </p:cNvCxnSpPr>
                <p:nvPr/>
              </p:nvCxnSpPr>
              <p:spPr>
                <a:xfrm flipH="1" flipV="1">
                  <a:off x="1694063" y="4777999"/>
                  <a:ext cx="12797" cy="5039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Arrow Connector 262">
                  <a:extLst>
                    <a:ext uri="{FF2B5EF4-FFF2-40B4-BE49-F238E27FC236}">
                      <a16:creationId xmlns:a16="http://schemas.microsoft.com/office/drawing/2014/main" id="{82193C25-56B0-4C9F-9AF6-2A45FD6DE541}"/>
                    </a:ext>
                  </a:extLst>
                </p:cNvPr>
                <p:cNvCxnSpPr>
                  <a:cxnSpLocks/>
                  <a:endCxn id="256" idx="2"/>
                </p:cNvCxnSpPr>
                <p:nvPr/>
              </p:nvCxnSpPr>
              <p:spPr>
                <a:xfrm flipV="1">
                  <a:off x="2914755" y="3424475"/>
                  <a:ext cx="0" cy="3548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Arrow Connector 263">
                  <a:extLst>
                    <a:ext uri="{FF2B5EF4-FFF2-40B4-BE49-F238E27FC236}">
                      <a16:creationId xmlns:a16="http://schemas.microsoft.com/office/drawing/2014/main" id="{C8621E6A-4F6F-4A2E-8E8A-682939C54695}"/>
                    </a:ext>
                  </a:extLst>
                </p:cNvPr>
                <p:cNvCxnSpPr>
                  <a:cxnSpLocks/>
                  <a:stCxn id="256" idx="0"/>
                  <a:endCxn id="270" idx="4"/>
                </p:cNvCxnSpPr>
                <p:nvPr/>
              </p:nvCxnSpPr>
              <p:spPr>
                <a:xfrm flipV="1">
                  <a:off x="2914755" y="2673673"/>
                  <a:ext cx="0" cy="28913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Arrow Connector 264">
                  <a:extLst>
                    <a:ext uri="{FF2B5EF4-FFF2-40B4-BE49-F238E27FC236}">
                      <a16:creationId xmlns:a16="http://schemas.microsoft.com/office/drawing/2014/main" id="{BE7D9783-36E0-496F-9F7E-A8546F2D67AF}"/>
                    </a:ext>
                  </a:extLst>
                </p:cNvPr>
                <p:cNvCxnSpPr>
                  <a:cxnSpLocks/>
                  <a:stCxn id="251" idx="0"/>
                </p:cNvCxnSpPr>
                <p:nvPr/>
              </p:nvCxnSpPr>
              <p:spPr>
                <a:xfrm flipV="1">
                  <a:off x="2923274" y="995866"/>
                  <a:ext cx="0" cy="59898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Arrow Connector 265">
                  <a:extLst>
                    <a:ext uri="{FF2B5EF4-FFF2-40B4-BE49-F238E27FC236}">
                      <a16:creationId xmlns:a16="http://schemas.microsoft.com/office/drawing/2014/main" id="{769DAABB-A3FD-4AD1-8B2B-527B6AA96757}"/>
                    </a:ext>
                  </a:extLst>
                </p:cNvPr>
                <p:cNvCxnSpPr>
                  <a:cxnSpLocks/>
                  <a:stCxn id="250" idx="6"/>
                  <a:endCxn id="267" idx="2"/>
                </p:cNvCxnSpPr>
                <p:nvPr/>
              </p:nvCxnSpPr>
              <p:spPr>
                <a:xfrm>
                  <a:off x="2698152" y="3789517"/>
                  <a:ext cx="176847" cy="54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B4C0EBC5-3541-4EF9-A24D-FB262F36ED16}"/>
                    </a:ext>
                  </a:extLst>
                </p:cNvPr>
                <p:cNvSpPr/>
                <p:nvPr/>
              </p:nvSpPr>
              <p:spPr>
                <a:xfrm>
                  <a:off x="2874999" y="3750805"/>
                  <a:ext cx="88343" cy="8834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8" name="TextBox 267">
                      <a:extLst>
                        <a:ext uri="{FF2B5EF4-FFF2-40B4-BE49-F238E27FC236}">
                          <a16:creationId xmlns:a16="http://schemas.microsoft.com/office/drawing/2014/main" id="{94F871BD-7977-41AC-BEBF-4414CA4B7A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10651" y="2938683"/>
                      <a:ext cx="561116" cy="46878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lIns="45720" tIns="91440" rIns="45720" bIns="9144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𝑠𝑠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8" name="TextBox 267">
                      <a:extLst>
                        <a:ext uri="{FF2B5EF4-FFF2-40B4-BE49-F238E27FC236}">
                          <a16:creationId xmlns:a16="http://schemas.microsoft.com/office/drawing/2014/main" id="{94F871BD-7977-41AC-BEBF-4414CA4B7A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0651" y="2938683"/>
                      <a:ext cx="561116" cy="468783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9" name="Straight Arrow Connector 268">
                  <a:extLst>
                    <a:ext uri="{FF2B5EF4-FFF2-40B4-BE49-F238E27FC236}">
                      <a16:creationId xmlns:a16="http://schemas.microsoft.com/office/drawing/2014/main" id="{D09CE9FE-A9BC-4EDA-9D42-76D29BDB7F94}"/>
                    </a:ext>
                  </a:extLst>
                </p:cNvPr>
                <p:cNvCxnSpPr>
                  <a:cxnSpLocks/>
                  <a:stCxn id="268" idx="2"/>
                  <a:endCxn id="257" idx="0"/>
                </p:cNvCxnSpPr>
                <p:nvPr/>
              </p:nvCxnSpPr>
              <p:spPr>
                <a:xfrm flipH="1">
                  <a:off x="1688970" y="3407466"/>
                  <a:ext cx="2239" cy="21498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0" name="Oval 269">
                      <a:extLst>
                        <a:ext uri="{FF2B5EF4-FFF2-40B4-BE49-F238E27FC236}">
                          <a16:creationId xmlns:a16="http://schemas.microsoft.com/office/drawing/2014/main" id="{F1ED3912-F20E-4E40-B38E-801510A2EC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42227" y="2328617"/>
                      <a:ext cx="345056" cy="345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54864" tIns="0" rIns="0" bIns="36576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0" name="Oval 269">
                      <a:extLst>
                        <a:ext uri="{FF2B5EF4-FFF2-40B4-BE49-F238E27FC236}">
                          <a16:creationId xmlns:a16="http://schemas.microsoft.com/office/drawing/2014/main" id="{F1ED3912-F20E-4E40-B38E-801510A2ECC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42227" y="2328617"/>
                      <a:ext cx="345056" cy="345056"/>
                    </a:xfrm>
                    <a:prstGeom prst="ellipse">
                      <a:avLst/>
                    </a:prstGeom>
                    <a:blipFill>
                      <a:blip r:embed="rId4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1" name="Straight Arrow Connector 270">
                  <a:extLst>
                    <a:ext uri="{FF2B5EF4-FFF2-40B4-BE49-F238E27FC236}">
                      <a16:creationId xmlns:a16="http://schemas.microsoft.com/office/drawing/2014/main" id="{4FA91EAB-344F-44C9-A294-549C8B1867E4}"/>
                    </a:ext>
                  </a:extLst>
                </p:cNvPr>
                <p:cNvCxnSpPr>
                  <a:cxnSpLocks/>
                  <a:stCxn id="270" idx="0"/>
                  <a:endCxn id="251" idx="4"/>
                </p:cNvCxnSpPr>
                <p:nvPr/>
              </p:nvCxnSpPr>
              <p:spPr>
                <a:xfrm flipV="1">
                  <a:off x="2914755" y="2080510"/>
                  <a:ext cx="8519" cy="24810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2" name="TextBox 271">
                      <a:extLst>
                        <a:ext uri="{FF2B5EF4-FFF2-40B4-BE49-F238E27FC236}">
                          <a16:creationId xmlns:a16="http://schemas.microsoft.com/office/drawing/2014/main" id="{D433A5E4-0230-4483-A6B6-216E97C39B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82145" y="2266753"/>
                      <a:ext cx="491930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lIns="45720" tIns="91440" rIns="45720" bIns="9144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2" name="TextBox 271">
                      <a:extLst>
                        <a:ext uri="{FF2B5EF4-FFF2-40B4-BE49-F238E27FC236}">
                          <a16:creationId xmlns:a16="http://schemas.microsoft.com/office/drawing/2014/main" id="{D433A5E4-0230-4483-A6B6-216E97C39B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2145" y="2266753"/>
                      <a:ext cx="491930" cy="461665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3" name="Straight Arrow Connector 272">
                  <a:extLst>
                    <a:ext uri="{FF2B5EF4-FFF2-40B4-BE49-F238E27FC236}">
                      <a16:creationId xmlns:a16="http://schemas.microsoft.com/office/drawing/2014/main" id="{4FE06147-6DF0-40E8-A30C-1BE114F7AF0A}"/>
                    </a:ext>
                  </a:extLst>
                </p:cNvPr>
                <p:cNvCxnSpPr>
                  <a:cxnSpLocks/>
                  <a:stCxn id="272" idx="3"/>
                  <a:endCxn id="270" idx="2"/>
                </p:cNvCxnSpPr>
                <p:nvPr/>
              </p:nvCxnSpPr>
              <p:spPr>
                <a:xfrm>
                  <a:off x="2374075" y="2497586"/>
                  <a:ext cx="368152" cy="35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7EEB48D-3F81-4E37-A204-67B8C90C8025}"/>
                    </a:ext>
                  </a:extLst>
                </p:cNvPr>
                <p:cNvSpPr txBox="1"/>
                <p:nvPr/>
              </p:nvSpPr>
              <p:spPr>
                <a:xfrm>
                  <a:off x="5807197" y="638089"/>
                  <a:ext cx="2830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7EEB48D-3F81-4E37-A204-67B8C90C80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197" y="638089"/>
                  <a:ext cx="283091" cy="276999"/>
                </a:xfrm>
                <a:prstGeom prst="rect">
                  <a:avLst/>
                </a:prstGeom>
                <a:blipFill>
                  <a:blip r:embed="rId50"/>
                  <a:stretch>
                    <a:fillRect l="-21739" t="-26667" r="-5217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A127091B-20D9-47F1-A3E3-C9D8A7B2E07F}"/>
                    </a:ext>
                  </a:extLst>
                </p:cNvPr>
                <p:cNvSpPr txBox="1"/>
                <p:nvPr/>
              </p:nvSpPr>
              <p:spPr>
                <a:xfrm>
                  <a:off x="8810102" y="659873"/>
                  <a:ext cx="2830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A127091B-20D9-47F1-A3E3-C9D8A7B2E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0102" y="659873"/>
                  <a:ext cx="283091" cy="276999"/>
                </a:xfrm>
                <a:prstGeom prst="rect">
                  <a:avLst/>
                </a:prstGeom>
                <a:blipFill>
                  <a:blip r:embed="rId51"/>
                  <a:stretch>
                    <a:fillRect l="-21277" t="-23913" r="-51064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C651047A-010C-4E6D-83A5-E39DDDBBE60A}"/>
                    </a:ext>
                  </a:extLst>
                </p:cNvPr>
                <p:cNvSpPr txBox="1"/>
                <p:nvPr/>
              </p:nvSpPr>
              <p:spPr>
                <a:xfrm>
                  <a:off x="11779610" y="621437"/>
                  <a:ext cx="2732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C651047A-010C-4E6D-83A5-E39DDDBBE6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9610" y="621437"/>
                  <a:ext cx="273215" cy="276999"/>
                </a:xfrm>
                <a:prstGeom prst="rect">
                  <a:avLst/>
                </a:prstGeom>
                <a:blipFill>
                  <a:blip r:embed="rId52"/>
                  <a:stretch>
                    <a:fillRect l="-20000" t="-26667" r="-5555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87615C8-8603-4EA9-8154-37FF78D7259A}"/>
                    </a:ext>
                  </a:extLst>
                </p:cNvPr>
                <p:cNvSpPr txBox="1"/>
                <p:nvPr/>
              </p:nvSpPr>
              <p:spPr>
                <a:xfrm>
                  <a:off x="4582687" y="5296945"/>
                  <a:ext cx="2777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87615C8-8603-4EA9-8154-37FF78D725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2687" y="5296945"/>
                  <a:ext cx="277768" cy="276999"/>
                </a:xfrm>
                <a:prstGeom prst="rect">
                  <a:avLst/>
                </a:prstGeom>
                <a:blipFill>
                  <a:blip r:embed="rId53"/>
                  <a:stretch>
                    <a:fillRect l="-22222" t="-26667" r="-53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9BFD242E-798D-47FA-A1F2-4EC9ABFBF47B}"/>
                    </a:ext>
                  </a:extLst>
                </p:cNvPr>
                <p:cNvSpPr txBox="1"/>
                <p:nvPr/>
              </p:nvSpPr>
              <p:spPr>
                <a:xfrm>
                  <a:off x="7564406" y="5304016"/>
                  <a:ext cx="2830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9BFD242E-798D-47FA-A1F2-4EC9ABFBF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406" y="5304016"/>
                  <a:ext cx="283091" cy="276999"/>
                </a:xfrm>
                <a:prstGeom prst="rect">
                  <a:avLst/>
                </a:prstGeom>
                <a:blipFill>
                  <a:blip r:embed="rId54"/>
                  <a:stretch>
                    <a:fillRect l="-21739" t="-23913" r="-52174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54AC304-1D50-406E-A3EF-E52CE607D96B}"/>
                    </a:ext>
                  </a:extLst>
                </p:cNvPr>
                <p:cNvSpPr txBox="1"/>
                <p:nvPr/>
              </p:nvSpPr>
              <p:spPr>
                <a:xfrm>
                  <a:off x="10598567" y="5279164"/>
                  <a:ext cx="2830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54AC304-1D50-406E-A3EF-E52CE607D9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567" y="5279164"/>
                  <a:ext cx="283091" cy="276999"/>
                </a:xfrm>
                <a:prstGeom prst="rect">
                  <a:avLst/>
                </a:prstGeom>
                <a:blipFill>
                  <a:blip r:embed="rId55"/>
                  <a:stretch>
                    <a:fillRect l="-21739" t="-24444" r="-5217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Connector: Curved 2">
              <a:extLst>
                <a:ext uri="{FF2B5EF4-FFF2-40B4-BE49-F238E27FC236}">
                  <a16:creationId xmlns:a16="http://schemas.microsoft.com/office/drawing/2014/main" id="{9B7DACF0-D846-42B4-9B76-12611CC2BBEC}"/>
                </a:ext>
              </a:extLst>
            </p:cNvPr>
            <p:cNvCxnSpPr/>
            <p:nvPr/>
          </p:nvCxnSpPr>
          <p:spPr>
            <a:xfrm rot="16200000" flipH="1">
              <a:off x="1356861" y="2192035"/>
              <a:ext cx="4946476" cy="1782943"/>
            </a:xfrm>
            <a:prstGeom prst="curvedConnector5">
              <a:avLst>
                <a:gd name="adj1" fmla="val -5870"/>
                <a:gd name="adj2" fmla="val 30021"/>
                <a:gd name="adj3" fmla="val 111116"/>
              </a:avLst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or: Curved 128">
              <a:extLst>
                <a:ext uri="{FF2B5EF4-FFF2-40B4-BE49-F238E27FC236}">
                  <a16:creationId xmlns:a16="http://schemas.microsoft.com/office/drawing/2014/main" id="{7B3133E5-9822-471D-BE7B-F357CC615C49}"/>
                </a:ext>
              </a:extLst>
            </p:cNvPr>
            <p:cNvCxnSpPr/>
            <p:nvPr/>
          </p:nvCxnSpPr>
          <p:spPr>
            <a:xfrm rot="16200000" flipH="1">
              <a:off x="4410709" y="2192035"/>
              <a:ext cx="4946476" cy="1782943"/>
            </a:xfrm>
            <a:prstGeom prst="curvedConnector5">
              <a:avLst>
                <a:gd name="adj1" fmla="val -5870"/>
                <a:gd name="adj2" fmla="val 30021"/>
                <a:gd name="adj3" fmla="val 111116"/>
              </a:avLst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or: Curved 129">
              <a:extLst>
                <a:ext uri="{FF2B5EF4-FFF2-40B4-BE49-F238E27FC236}">
                  <a16:creationId xmlns:a16="http://schemas.microsoft.com/office/drawing/2014/main" id="{CD5DEF23-0B05-4955-8F50-EE367B19C376}"/>
                </a:ext>
              </a:extLst>
            </p:cNvPr>
            <p:cNvCxnSpPr/>
            <p:nvPr/>
          </p:nvCxnSpPr>
          <p:spPr>
            <a:xfrm rot="16200000" flipH="1">
              <a:off x="7389018" y="2192035"/>
              <a:ext cx="4946476" cy="1782943"/>
            </a:xfrm>
            <a:prstGeom prst="curvedConnector5">
              <a:avLst>
                <a:gd name="adj1" fmla="val -5870"/>
                <a:gd name="adj2" fmla="val 30021"/>
                <a:gd name="adj3" fmla="val 111116"/>
              </a:avLst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107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FE311D-56E1-4B43-89F7-261A29D1ED25}"/>
                  </a:ext>
                </a:extLst>
              </p:cNvPr>
              <p:cNvSpPr txBox="1"/>
              <p:nvPr/>
            </p:nvSpPr>
            <p:spPr>
              <a:xfrm>
                <a:off x="1385409" y="2591449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FE311D-56E1-4B43-89F7-261A29D1E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409" y="2591449"/>
                <a:ext cx="261995" cy="276999"/>
              </a:xfrm>
              <a:prstGeom prst="rect">
                <a:avLst/>
              </a:prstGeom>
              <a:blipFill>
                <a:blip r:embed="rId3"/>
                <a:stretch>
                  <a:fillRect l="-11628" r="-1162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D5718831-46D9-49C5-B319-1A6E50CCAB68}"/>
              </a:ext>
            </a:extLst>
          </p:cNvPr>
          <p:cNvGrpSpPr/>
          <p:nvPr/>
        </p:nvGrpSpPr>
        <p:grpSpPr>
          <a:xfrm>
            <a:off x="1405778" y="827266"/>
            <a:ext cx="3181921" cy="3608979"/>
            <a:chOff x="1405778" y="827266"/>
            <a:chExt cx="3181921" cy="3608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94CF7CD-02CF-4A8A-AB8A-CDB268BFFBF0}"/>
                    </a:ext>
                  </a:extLst>
                </p:cNvPr>
                <p:cNvSpPr txBox="1"/>
                <p:nvPr/>
              </p:nvSpPr>
              <p:spPr>
                <a:xfrm>
                  <a:off x="1919624" y="2675442"/>
                  <a:ext cx="561116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45720" tIns="91440" rIns="45720" bIns="9144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𝑠𝑠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94CF7CD-02CF-4A8A-AB8A-CDB268BFFB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624" y="2675442"/>
                  <a:ext cx="561116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4695346-082E-4604-9C5A-BEDFF55A189D}"/>
                    </a:ext>
                  </a:extLst>
                </p:cNvPr>
                <p:cNvSpPr/>
                <p:nvPr/>
              </p:nvSpPr>
              <p:spPr>
                <a:xfrm>
                  <a:off x="3525560" y="2733746"/>
                  <a:ext cx="345056" cy="345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4695346-082E-4604-9C5A-BEDFF55A18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560" y="2733746"/>
                  <a:ext cx="345056" cy="345056"/>
                </a:xfrm>
                <a:prstGeom prst="ellipse">
                  <a:avLst/>
                </a:prstGeom>
                <a:blipFill>
                  <a:blip r:embed="rId5"/>
                  <a:stretch>
                    <a:fillRect b="-1016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9B8BD19-63D3-4479-8B1A-DAF42DC6E18F}"/>
                    </a:ext>
                  </a:extLst>
                </p:cNvPr>
                <p:cNvSpPr/>
                <p:nvPr/>
              </p:nvSpPr>
              <p:spPr>
                <a:xfrm>
                  <a:off x="4027341" y="1407314"/>
                  <a:ext cx="345056" cy="345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9B8BD19-63D3-4479-8B1A-DAF42DC6E1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341" y="1407314"/>
                  <a:ext cx="345056" cy="345056"/>
                </a:xfrm>
                <a:prstGeom prst="ellipse">
                  <a:avLst/>
                </a:prstGeom>
                <a:blipFill>
                  <a:blip r:embed="rId6"/>
                  <a:stretch>
                    <a:fillRect l="-3448" b="-1034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8D99BA6-2F43-4D68-AA6B-D66EF9D329C3}"/>
                    </a:ext>
                  </a:extLst>
                </p:cNvPr>
                <p:cNvSpPr txBox="1"/>
                <p:nvPr/>
              </p:nvSpPr>
              <p:spPr>
                <a:xfrm>
                  <a:off x="3220209" y="2566901"/>
                  <a:ext cx="278794" cy="2796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8D99BA6-2F43-4D68-AA6B-D66EF9D329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209" y="2566901"/>
                  <a:ext cx="278794" cy="279628"/>
                </a:xfrm>
                <a:prstGeom prst="rect">
                  <a:avLst/>
                </a:prstGeom>
                <a:blipFill>
                  <a:blip r:embed="rId7"/>
                  <a:stretch>
                    <a:fillRect l="-13043" t="-2174" r="-6522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DBF4EFB-00D7-470E-9216-A6CBC190A73B}"/>
                    </a:ext>
                  </a:extLst>
                </p:cNvPr>
                <p:cNvSpPr txBox="1"/>
                <p:nvPr/>
              </p:nvSpPr>
              <p:spPr>
                <a:xfrm>
                  <a:off x="4303968" y="2560437"/>
                  <a:ext cx="2566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DBF4EFB-00D7-470E-9216-A6CBC190A7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3968" y="2560437"/>
                  <a:ext cx="256672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4286" r="-9524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95C6AA8-A4E6-4A45-9B8D-23374B3F1CBF}"/>
                    </a:ext>
                  </a:extLst>
                </p:cNvPr>
                <p:cNvSpPr txBox="1"/>
                <p:nvPr/>
              </p:nvSpPr>
              <p:spPr>
                <a:xfrm>
                  <a:off x="4303968" y="1752370"/>
                  <a:ext cx="283731" cy="2802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95C6AA8-A4E6-4A45-9B8D-23374B3F1C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3968" y="1752370"/>
                  <a:ext cx="283731" cy="280205"/>
                </a:xfrm>
                <a:prstGeom prst="rect">
                  <a:avLst/>
                </a:prstGeom>
                <a:blipFill>
                  <a:blip r:embed="rId9"/>
                  <a:stretch>
                    <a:fillRect l="-12766" t="-2174" r="-6383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04EDE31-A193-495D-B3FE-21C999EDCEFD}"/>
                    </a:ext>
                  </a:extLst>
                </p:cNvPr>
                <p:cNvSpPr txBox="1"/>
                <p:nvPr/>
              </p:nvSpPr>
              <p:spPr>
                <a:xfrm>
                  <a:off x="2842978" y="4159246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04EDE31-A193-495D-B3FE-21C999EDCE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2978" y="4159246"/>
                  <a:ext cx="27610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15C66C4-0ED9-400B-8705-72AA3201ED4B}"/>
                    </a:ext>
                  </a:extLst>
                </p:cNvPr>
                <p:cNvSpPr txBox="1"/>
                <p:nvPr/>
              </p:nvSpPr>
              <p:spPr>
                <a:xfrm>
                  <a:off x="4055824" y="827266"/>
                  <a:ext cx="2880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15C66C4-0ED9-400B-8705-72AA3201E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5824" y="827266"/>
                  <a:ext cx="288091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0833" r="-625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857982-8E69-4164-AB7E-1301DC5C3A13}"/>
                    </a:ext>
                  </a:extLst>
                </p:cNvPr>
                <p:cNvSpPr txBox="1"/>
                <p:nvPr/>
              </p:nvSpPr>
              <p:spPr>
                <a:xfrm>
                  <a:off x="2689290" y="3427631"/>
                  <a:ext cx="579774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45720" tIns="91440" rIns="45720" bIns="9144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𝑠𝑥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857982-8E69-4164-AB7E-1301DC5C3A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290" y="3427631"/>
                  <a:ext cx="57977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F399124-1386-4282-8764-F00D81F405AA}"/>
                    </a:ext>
                  </a:extLst>
                </p:cNvPr>
                <p:cNvSpPr txBox="1"/>
                <p:nvPr/>
              </p:nvSpPr>
              <p:spPr>
                <a:xfrm>
                  <a:off x="3953904" y="2074107"/>
                  <a:ext cx="491930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45720" tIns="91440" rIns="45720" bIns="9144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F399124-1386-4282-8764-F00D81F40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904" y="2074107"/>
                  <a:ext cx="491930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A711F797-D87B-4CBA-B119-B65F62C1C623}"/>
                    </a:ext>
                  </a:extLst>
                </p:cNvPr>
                <p:cNvSpPr/>
                <p:nvPr/>
              </p:nvSpPr>
              <p:spPr>
                <a:xfrm>
                  <a:off x="2801556" y="2733746"/>
                  <a:ext cx="345056" cy="345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864" tIns="0" rIns="0" bIns="36576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A711F797-D87B-4CBA-B119-B65F62C1C6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556" y="2733746"/>
                  <a:ext cx="345056" cy="345056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E21032B-E261-4EDA-9575-6910BC88A213}"/>
                </a:ext>
              </a:extLst>
            </p:cNvPr>
            <p:cNvCxnSpPr>
              <a:cxnSpLocks/>
            </p:cNvCxnSpPr>
            <p:nvPr/>
          </p:nvCxnSpPr>
          <p:spPr>
            <a:xfrm>
              <a:off x="1405778" y="2906274"/>
              <a:ext cx="5138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7D4E35A-7F0A-4896-83C5-F11DAA0917C6}"/>
                </a:ext>
              </a:extLst>
            </p:cNvPr>
            <p:cNvCxnSpPr>
              <a:cxnSpLocks/>
              <a:stCxn id="4" idx="3"/>
              <a:endCxn id="26" idx="2"/>
            </p:cNvCxnSpPr>
            <p:nvPr/>
          </p:nvCxnSpPr>
          <p:spPr>
            <a:xfrm flipV="1">
              <a:off x="2480740" y="2906274"/>
              <a:ext cx="32081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F2841C5-FAB8-4EC1-9B9F-404455E3D578}"/>
                </a:ext>
              </a:extLst>
            </p:cNvPr>
            <p:cNvCxnSpPr>
              <a:cxnSpLocks/>
              <a:stCxn id="26" idx="6"/>
              <a:endCxn id="6" idx="2"/>
            </p:cNvCxnSpPr>
            <p:nvPr/>
          </p:nvCxnSpPr>
          <p:spPr>
            <a:xfrm>
              <a:off x="3146612" y="2906274"/>
              <a:ext cx="3789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354495E-3FCC-4691-B4EC-AB1873FAFF2C}"/>
                </a:ext>
              </a:extLst>
            </p:cNvPr>
            <p:cNvCxnSpPr>
              <a:cxnSpLocks/>
              <a:stCxn id="24" idx="0"/>
              <a:endCxn id="26" idx="4"/>
            </p:cNvCxnSpPr>
            <p:nvPr/>
          </p:nvCxnSpPr>
          <p:spPr>
            <a:xfrm flipH="1" flipV="1">
              <a:off x="2974084" y="3078802"/>
              <a:ext cx="5093" cy="3488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2FF770F-8149-4C97-AB92-63C59EDAA07D}"/>
                </a:ext>
              </a:extLst>
            </p:cNvPr>
            <p:cNvCxnSpPr>
              <a:stCxn id="18" idx="0"/>
              <a:endCxn id="24" idx="2"/>
            </p:cNvCxnSpPr>
            <p:nvPr/>
          </p:nvCxnSpPr>
          <p:spPr>
            <a:xfrm flipH="1" flipV="1">
              <a:off x="2979177" y="3889296"/>
              <a:ext cx="1852" cy="269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37DAB03-9F40-4745-A9C3-0196993DC3DC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4199869" y="2535772"/>
              <a:ext cx="0" cy="3548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448D887-3400-49BA-BCD1-738665F8AD96}"/>
                </a:ext>
              </a:extLst>
            </p:cNvPr>
            <p:cNvCxnSpPr>
              <a:stCxn id="25" idx="0"/>
              <a:endCxn id="7" idx="4"/>
            </p:cNvCxnSpPr>
            <p:nvPr/>
          </p:nvCxnSpPr>
          <p:spPr>
            <a:xfrm flipV="1">
              <a:off x="4199869" y="1752370"/>
              <a:ext cx="0" cy="3217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834651B-CED8-402B-9972-668B68C4F646}"/>
                </a:ext>
              </a:extLst>
            </p:cNvPr>
            <p:cNvCxnSpPr>
              <a:stCxn id="7" idx="0"/>
              <a:endCxn id="22" idx="2"/>
            </p:cNvCxnSpPr>
            <p:nvPr/>
          </p:nvCxnSpPr>
          <p:spPr>
            <a:xfrm flipV="1">
              <a:off x="4199869" y="1104265"/>
              <a:ext cx="1" cy="303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2EDB8FA-0E92-4521-AC29-37E443C34E82}"/>
                </a:ext>
              </a:extLst>
            </p:cNvPr>
            <p:cNvCxnSpPr>
              <a:cxnSpLocks/>
              <a:stCxn id="6" idx="6"/>
              <a:endCxn id="57" idx="2"/>
            </p:cNvCxnSpPr>
            <p:nvPr/>
          </p:nvCxnSpPr>
          <p:spPr>
            <a:xfrm>
              <a:off x="3870616" y="2906274"/>
              <a:ext cx="2894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6237B81-4F1D-4B82-9D26-FADA2CB773D1}"/>
                </a:ext>
              </a:extLst>
            </p:cNvPr>
            <p:cNvSpPr/>
            <p:nvPr/>
          </p:nvSpPr>
          <p:spPr>
            <a:xfrm>
              <a:off x="4160113" y="2862102"/>
              <a:ext cx="88343" cy="883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94E18AE-9FF9-492E-83C8-4E6066AAC7D5}"/>
              </a:ext>
            </a:extLst>
          </p:cNvPr>
          <p:cNvGrpSpPr/>
          <p:nvPr/>
        </p:nvGrpSpPr>
        <p:grpSpPr>
          <a:xfrm>
            <a:off x="4222043" y="827266"/>
            <a:ext cx="3181921" cy="3608979"/>
            <a:chOff x="1405778" y="827266"/>
            <a:chExt cx="3181921" cy="3608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B449B92-0D3A-4948-A91D-F21CB487E9B0}"/>
                    </a:ext>
                  </a:extLst>
                </p:cNvPr>
                <p:cNvSpPr txBox="1"/>
                <p:nvPr/>
              </p:nvSpPr>
              <p:spPr>
                <a:xfrm>
                  <a:off x="1919624" y="2675442"/>
                  <a:ext cx="561116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45720" tIns="91440" rIns="45720" bIns="9144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𝑠𝑠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B449B92-0D3A-4948-A91D-F21CB487E9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624" y="2675442"/>
                  <a:ext cx="561116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95F7AA87-D069-4E4B-BCEE-90C2DEF5D414}"/>
                    </a:ext>
                  </a:extLst>
                </p:cNvPr>
                <p:cNvSpPr/>
                <p:nvPr/>
              </p:nvSpPr>
              <p:spPr>
                <a:xfrm>
                  <a:off x="3525560" y="2733746"/>
                  <a:ext cx="345056" cy="345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95F7AA87-D069-4E4B-BCEE-90C2DEF5D4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560" y="2733746"/>
                  <a:ext cx="345056" cy="345056"/>
                </a:xfrm>
                <a:prstGeom prst="ellipse">
                  <a:avLst/>
                </a:prstGeom>
                <a:blipFill>
                  <a:blip r:embed="rId16"/>
                  <a:stretch>
                    <a:fillRect b="-1016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B62ADA7D-E4D8-4910-B858-6B66BF566F49}"/>
                    </a:ext>
                  </a:extLst>
                </p:cNvPr>
                <p:cNvSpPr/>
                <p:nvPr/>
              </p:nvSpPr>
              <p:spPr>
                <a:xfrm>
                  <a:off x="4027341" y="1407314"/>
                  <a:ext cx="345056" cy="345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B62ADA7D-E4D8-4910-B858-6B66BF566F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341" y="1407314"/>
                  <a:ext cx="345056" cy="345056"/>
                </a:xfrm>
                <a:prstGeom prst="ellipse">
                  <a:avLst/>
                </a:prstGeom>
                <a:blipFill>
                  <a:blip r:embed="rId17"/>
                  <a:stretch>
                    <a:fillRect l="-3448" b="-1034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9577511-CFBC-4BFE-B6E4-4E167C458369}"/>
                    </a:ext>
                  </a:extLst>
                </p:cNvPr>
                <p:cNvSpPr txBox="1"/>
                <p:nvPr/>
              </p:nvSpPr>
              <p:spPr>
                <a:xfrm>
                  <a:off x="3220209" y="2566901"/>
                  <a:ext cx="278794" cy="2796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9577511-CFBC-4BFE-B6E4-4E167C4583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209" y="2566901"/>
                  <a:ext cx="278794" cy="279628"/>
                </a:xfrm>
                <a:prstGeom prst="rect">
                  <a:avLst/>
                </a:prstGeom>
                <a:blipFill>
                  <a:blip r:embed="rId18"/>
                  <a:stretch>
                    <a:fillRect l="-13043" t="-2174" r="-6522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E424250-E73C-47DF-9FBE-557F3B40ABB6}"/>
                    </a:ext>
                  </a:extLst>
                </p:cNvPr>
                <p:cNvSpPr txBox="1"/>
                <p:nvPr/>
              </p:nvSpPr>
              <p:spPr>
                <a:xfrm>
                  <a:off x="4303968" y="2560437"/>
                  <a:ext cx="2619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E424250-E73C-47DF-9FBE-557F3B40AB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3968" y="2560437"/>
                  <a:ext cx="261995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1628" r="-11628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3BC422E-7887-4E75-9796-865867CD7D7F}"/>
                    </a:ext>
                  </a:extLst>
                </p:cNvPr>
                <p:cNvSpPr txBox="1"/>
                <p:nvPr/>
              </p:nvSpPr>
              <p:spPr>
                <a:xfrm>
                  <a:off x="4303968" y="1752370"/>
                  <a:ext cx="283731" cy="2802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3BC422E-7887-4E75-9796-865867CD7D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3968" y="1752370"/>
                  <a:ext cx="283731" cy="280205"/>
                </a:xfrm>
                <a:prstGeom prst="rect">
                  <a:avLst/>
                </a:prstGeom>
                <a:blipFill>
                  <a:blip r:embed="rId20"/>
                  <a:stretch>
                    <a:fillRect l="-12766" t="-2174" r="-6383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2F08DE1-5E81-4BFC-891D-E9BEB85B9D12}"/>
                    </a:ext>
                  </a:extLst>
                </p:cNvPr>
                <p:cNvSpPr txBox="1"/>
                <p:nvPr/>
              </p:nvSpPr>
              <p:spPr>
                <a:xfrm>
                  <a:off x="2842978" y="4159246"/>
                  <a:ext cx="2814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2F08DE1-5E81-4BFC-891D-E9BEB85B9D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2978" y="4159246"/>
                  <a:ext cx="281424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2766" r="-6383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EBEF49A-F68A-49B7-A8A8-90880EE394D3}"/>
                    </a:ext>
                  </a:extLst>
                </p:cNvPr>
                <p:cNvSpPr txBox="1"/>
                <p:nvPr/>
              </p:nvSpPr>
              <p:spPr>
                <a:xfrm>
                  <a:off x="4055824" y="827266"/>
                  <a:ext cx="2934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EBEF49A-F68A-49B7-A8A8-90880EE394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5824" y="827266"/>
                  <a:ext cx="293414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20833" r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CE8E669-BB3D-4098-8573-FFB2F1BDB61C}"/>
                    </a:ext>
                  </a:extLst>
                </p:cNvPr>
                <p:cNvSpPr txBox="1"/>
                <p:nvPr/>
              </p:nvSpPr>
              <p:spPr>
                <a:xfrm>
                  <a:off x="2689290" y="3427631"/>
                  <a:ext cx="579774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45720" tIns="91440" rIns="45720" bIns="9144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𝑠𝑥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CE8E669-BB3D-4098-8573-FFB2F1BDB6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290" y="3427631"/>
                  <a:ext cx="579774" cy="46166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75F6542-2883-4AA9-8A60-CF4A2CEDB5E4}"/>
                    </a:ext>
                  </a:extLst>
                </p:cNvPr>
                <p:cNvSpPr txBox="1"/>
                <p:nvPr/>
              </p:nvSpPr>
              <p:spPr>
                <a:xfrm>
                  <a:off x="3953904" y="2074107"/>
                  <a:ext cx="491930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45720" tIns="91440" rIns="45720" bIns="9144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75F6542-2883-4AA9-8A60-CF4A2CEDB5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904" y="2074107"/>
                  <a:ext cx="491930" cy="46166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1D25DD5E-3134-4183-8686-754ED7501018}"/>
                    </a:ext>
                  </a:extLst>
                </p:cNvPr>
                <p:cNvSpPr/>
                <p:nvPr/>
              </p:nvSpPr>
              <p:spPr>
                <a:xfrm>
                  <a:off x="2801556" y="2733746"/>
                  <a:ext cx="345056" cy="345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864" tIns="0" rIns="0" bIns="36576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1D25DD5E-3134-4183-8686-754ED75010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556" y="2733746"/>
                  <a:ext cx="345056" cy="345056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059F705-3570-4939-8695-5C91D19AB515}"/>
                </a:ext>
              </a:extLst>
            </p:cNvPr>
            <p:cNvCxnSpPr>
              <a:cxnSpLocks/>
            </p:cNvCxnSpPr>
            <p:nvPr/>
          </p:nvCxnSpPr>
          <p:spPr>
            <a:xfrm>
              <a:off x="1405778" y="2906274"/>
              <a:ext cx="5138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9A29164-0760-42BA-A5E4-B48C9708883C}"/>
                </a:ext>
              </a:extLst>
            </p:cNvPr>
            <p:cNvCxnSpPr>
              <a:cxnSpLocks/>
              <a:stCxn id="63" idx="3"/>
              <a:endCxn id="73" idx="2"/>
            </p:cNvCxnSpPr>
            <p:nvPr/>
          </p:nvCxnSpPr>
          <p:spPr>
            <a:xfrm flipV="1">
              <a:off x="2480740" y="2906274"/>
              <a:ext cx="32081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B5340B8-8A58-4485-9F2F-20A129FE978F}"/>
                </a:ext>
              </a:extLst>
            </p:cNvPr>
            <p:cNvCxnSpPr>
              <a:cxnSpLocks/>
              <a:stCxn id="73" idx="6"/>
              <a:endCxn id="64" idx="2"/>
            </p:cNvCxnSpPr>
            <p:nvPr/>
          </p:nvCxnSpPr>
          <p:spPr>
            <a:xfrm>
              <a:off x="3146612" y="2906274"/>
              <a:ext cx="3789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82F8E40-188F-48CA-9137-BA5F712824C1}"/>
                </a:ext>
              </a:extLst>
            </p:cNvPr>
            <p:cNvCxnSpPr>
              <a:cxnSpLocks/>
              <a:stCxn id="71" idx="0"/>
              <a:endCxn id="73" idx="4"/>
            </p:cNvCxnSpPr>
            <p:nvPr/>
          </p:nvCxnSpPr>
          <p:spPr>
            <a:xfrm flipH="1" flipV="1">
              <a:off x="2974084" y="3078802"/>
              <a:ext cx="5093" cy="3488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EF0720B-60DD-4F6E-B103-C158EC4A22AC}"/>
                </a:ext>
              </a:extLst>
            </p:cNvPr>
            <p:cNvCxnSpPr>
              <a:stCxn id="69" idx="0"/>
              <a:endCxn id="71" idx="2"/>
            </p:cNvCxnSpPr>
            <p:nvPr/>
          </p:nvCxnSpPr>
          <p:spPr>
            <a:xfrm flipH="1" flipV="1">
              <a:off x="2979177" y="3889296"/>
              <a:ext cx="4513" cy="269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646A52E6-5AC6-4FC8-BBFD-454941033F19}"/>
                </a:ext>
              </a:extLst>
            </p:cNvPr>
            <p:cNvCxnSpPr>
              <a:cxnSpLocks/>
              <a:endCxn id="72" idx="2"/>
            </p:cNvCxnSpPr>
            <p:nvPr/>
          </p:nvCxnSpPr>
          <p:spPr>
            <a:xfrm flipV="1">
              <a:off x="4199869" y="2535772"/>
              <a:ext cx="0" cy="3548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4286598-863A-45C3-BC46-D384506F361F}"/>
                </a:ext>
              </a:extLst>
            </p:cNvPr>
            <p:cNvCxnSpPr>
              <a:stCxn id="72" idx="0"/>
              <a:endCxn id="65" idx="4"/>
            </p:cNvCxnSpPr>
            <p:nvPr/>
          </p:nvCxnSpPr>
          <p:spPr>
            <a:xfrm flipV="1">
              <a:off x="4199869" y="1752370"/>
              <a:ext cx="0" cy="3217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2286BCD-EAA2-426B-AD43-D59504F27626}"/>
                </a:ext>
              </a:extLst>
            </p:cNvPr>
            <p:cNvCxnSpPr>
              <a:stCxn id="65" idx="0"/>
              <a:endCxn id="70" idx="2"/>
            </p:cNvCxnSpPr>
            <p:nvPr/>
          </p:nvCxnSpPr>
          <p:spPr>
            <a:xfrm flipV="1">
              <a:off x="4199869" y="1104265"/>
              <a:ext cx="2662" cy="303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809489C3-4767-4772-A08B-5306A40314BA}"/>
                </a:ext>
              </a:extLst>
            </p:cNvPr>
            <p:cNvCxnSpPr>
              <a:cxnSpLocks/>
              <a:stCxn id="64" idx="6"/>
              <a:endCxn id="83" idx="2"/>
            </p:cNvCxnSpPr>
            <p:nvPr/>
          </p:nvCxnSpPr>
          <p:spPr>
            <a:xfrm>
              <a:off x="3870616" y="2906274"/>
              <a:ext cx="2894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6AB101A-C62A-4ECC-AEF5-E01C0B6C0AA3}"/>
                </a:ext>
              </a:extLst>
            </p:cNvPr>
            <p:cNvSpPr/>
            <p:nvPr/>
          </p:nvSpPr>
          <p:spPr>
            <a:xfrm>
              <a:off x="4160113" y="2862102"/>
              <a:ext cx="88343" cy="883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B538FA3-5E92-48F8-A92E-24487B9CA5C2}"/>
              </a:ext>
            </a:extLst>
          </p:cNvPr>
          <p:cNvGrpSpPr/>
          <p:nvPr/>
        </p:nvGrpSpPr>
        <p:grpSpPr>
          <a:xfrm>
            <a:off x="7054074" y="823469"/>
            <a:ext cx="3181922" cy="3608979"/>
            <a:chOff x="1405778" y="827266"/>
            <a:chExt cx="3181922" cy="3608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B7B330FE-5AE1-4846-BFF9-19FB957E2F44}"/>
                    </a:ext>
                  </a:extLst>
                </p:cNvPr>
                <p:cNvSpPr txBox="1"/>
                <p:nvPr/>
              </p:nvSpPr>
              <p:spPr>
                <a:xfrm>
                  <a:off x="1919624" y="2675442"/>
                  <a:ext cx="561116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45720" tIns="91440" rIns="45720" bIns="9144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𝑠𝑠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B7B330FE-5AE1-4846-BFF9-19FB957E2F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624" y="2675442"/>
                  <a:ext cx="561116" cy="461665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8C54DC4D-D023-40C9-B6B8-F764BAEB9524}"/>
                    </a:ext>
                  </a:extLst>
                </p:cNvPr>
                <p:cNvSpPr/>
                <p:nvPr/>
              </p:nvSpPr>
              <p:spPr>
                <a:xfrm>
                  <a:off x="3525560" y="2733746"/>
                  <a:ext cx="345056" cy="345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8C54DC4D-D023-40C9-B6B8-F764BAEB95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560" y="2733746"/>
                  <a:ext cx="345056" cy="345056"/>
                </a:xfrm>
                <a:prstGeom prst="ellipse">
                  <a:avLst/>
                </a:prstGeom>
                <a:blipFill>
                  <a:blip r:embed="rId26"/>
                  <a:stretch>
                    <a:fillRect b="-1034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843A42CD-1CAD-43DB-B90F-80C0470D5DCC}"/>
                    </a:ext>
                  </a:extLst>
                </p:cNvPr>
                <p:cNvSpPr/>
                <p:nvPr/>
              </p:nvSpPr>
              <p:spPr>
                <a:xfrm>
                  <a:off x="4027341" y="1407314"/>
                  <a:ext cx="345056" cy="345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843A42CD-1CAD-43DB-B90F-80C0470D5D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341" y="1407314"/>
                  <a:ext cx="345056" cy="345056"/>
                </a:xfrm>
                <a:prstGeom prst="ellipse">
                  <a:avLst/>
                </a:prstGeom>
                <a:blipFill>
                  <a:blip r:embed="rId27"/>
                  <a:stretch>
                    <a:fillRect l="-1695" b="-84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7E96FF14-A04D-4F04-81C0-276C8F4CC95A}"/>
                    </a:ext>
                  </a:extLst>
                </p:cNvPr>
                <p:cNvSpPr txBox="1"/>
                <p:nvPr/>
              </p:nvSpPr>
              <p:spPr>
                <a:xfrm>
                  <a:off x="3220209" y="2566901"/>
                  <a:ext cx="278794" cy="2796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7E96FF14-A04D-4F04-81C0-276C8F4CC9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209" y="2566901"/>
                  <a:ext cx="278794" cy="279628"/>
                </a:xfrm>
                <a:prstGeom prst="rect">
                  <a:avLst/>
                </a:prstGeom>
                <a:blipFill>
                  <a:blip r:embed="rId28"/>
                  <a:stretch>
                    <a:fillRect l="-13043" t="-2174" r="-4348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72CE930-8850-458B-8754-A218517130C0}"/>
                    </a:ext>
                  </a:extLst>
                </p:cNvPr>
                <p:cNvSpPr txBox="1"/>
                <p:nvPr/>
              </p:nvSpPr>
              <p:spPr>
                <a:xfrm>
                  <a:off x="4303968" y="2560437"/>
                  <a:ext cx="2619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72CE930-8850-458B-8754-A218517130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3968" y="2560437"/>
                  <a:ext cx="261995" cy="276999"/>
                </a:xfrm>
                <a:prstGeom prst="rect">
                  <a:avLst/>
                </a:prstGeom>
                <a:blipFill>
                  <a:blip r:embed="rId29"/>
                  <a:stretch>
                    <a:fillRect l="-11628" r="-930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44081DF-C975-451B-99E7-E87979E245EE}"/>
                    </a:ext>
                  </a:extLst>
                </p:cNvPr>
                <p:cNvSpPr txBox="1"/>
                <p:nvPr/>
              </p:nvSpPr>
              <p:spPr>
                <a:xfrm>
                  <a:off x="4303968" y="1752370"/>
                  <a:ext cx="283732" cy="2821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44081DF-C975-451B-99E7-E87979E24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3968" y="1752370"/>
                  <a:ext cx="283732" cy="282129"/>
                </a:xfrm>
                <a:prstGeom prst="rect">
                  <a:avLst/>
                </a:prstGeom>
                <a:blipFill>
                  <a:blip r:embed="rId30"/>
                  <a:stretch>
                    <a:fillRect l="-13043" t="-2174" r="-6522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9F662D7-5706-4B34-988B-BB1A56714629}"/>
                    </a:ext>
                  </a:extLst>
                </p:cNvPr>
                <p:cNvSpPr txBox="1"/>
                <p:nvPr/>
              </p:nvSpPr>
              <p:spPr>
                <a:xfrm>
                  <a:off x="2842978" y="4159246"/>
                  <a:ext cx="2814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9F662D7-5706-4B34-988B-BB1A567146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2978" y="4159246"/>
                  <a:ext cx="281424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96E73C3-C375-41BD-BE7B-0A0D360A34F9}"/>
                    </a:ext>
                  </a:extLst>
                </p:cNvPr>
                <p:cNvSpPr txBox="1"/>
                <p:nvPr/>
              </p:nvSpPr>
              <p:spPr>
                <a:xfrm>
                  <a:off x="4055824" y="827266"/>
                  <a:ext cx="2934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96E73C3-C375-41BD-BE7B-0A0D360A34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5824" y="827266"/>
                  <a:ext cx="293414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20833" r="-6250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A9248D9-E79A-4A93-ADA7-F8FCA5CA0588}"/>
                    </a:ext>
                  </a:extLst>
                </p:cNvPr>
                <p:cNvSpPr txBox="1"/>
                <p:nvPr/>
              </p:nvSpPr>
              <p:spPr>
                <a:xfrm>
                  <a:off x="2689290" y="3427631"/>
                  <a:ext cx="579774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45720" tIns="91440" rIns="45720" bIns="9144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𝑠𝑥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A9248D9-E79A-4A93-ADA7-F8FCA5CA05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290" y="3427631"/>
                  <a:ext cx="579774" cy="46166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604DB5AF-198F-4E90-B966-40EB7667D9F8}"/>
                    </a:ext>
                  </a:extLst>
                </p:cNvPr>
                <p:cNvSpPr txBox="1"/>
                <p:nvPr/>
              </p:nvSpPr>
              <p:spPr>
                <a:xfrm>
                  <a:off x="3953904" y="2074107"/>
                  <a:ext cx="491930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45720" tIns="91440" rIns="45720" bIns="9144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604DB5AF-198F-4E90-B966-40EB7667D9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904" y="2074107"/>
                  <a:ext cx="491930" cy="461665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2923FB7E-FC23-4F58-9384-386416527457}"/>
                    </a:ext>
                  </a:extLst>
                </p:cNvPr>
                <p:cNvSpPr/>
                <p:nvPr/>
              </p:nvSpPr>
              <p:spPr>
                <a:xfrm>
                  <a:off x="2801556" y="2733746"/>
                  <a:ext cx="345056" cy="345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864" tIns="0" rIns="0" bIns="36576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2923FB7E-FC23-4F58-9384-3864165274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556" y="2733746"/>
                  <a:ext cx="345056" cy="345056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21C4933-92E3-4915-84D7-A6F38E223DFE}"/>
                </a:ext>
              </a:extLst>
            </p:cNvPr>
            <p:cNvCxnSpPr>
              <a:cxnSpLocks/>
            </p:cNvCxnSpPr>
            <p:nvPr/>
          </p:nvCxnSpPr>
          <p:spPr>
            <a:xfrm>
              <a:off x="1405778" y="2906274"/>
              <a:ext cx="5138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68815309-403B-4438-85BE-3408B2A7F3BD}"/>
                </a:ext>
              </a:extLst>
            </p:cNvPr>
            <p:cNvCxnSpPr>
              <a:cxnSpLocks/>
              <a:stCxn id="85" idx="3"/>
              <a:endCxn id="95" idx="2"/>
            </p:cNvCxnSpPr>
            <p:nvPr/>
          </p:nvCxnSpPr>
          <p:spPr>
            <a:xfrm flipV="1">
              <a:off x="2480740" y="2906274"/>
              <a:ext cx="32081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9990334-487B-4A1E-BE38-6CA09707E508}"/>
                </a:ext>
              </a:extLst>
            </p:cNvPr>
            <p:cNvCxnSpPr>
              <a:cxnSpLocks/>
              <a:stCxn id="95" idx="6"/>
              <a:endCxn id="86" idx="2"/>
            </p:cNvCxnSpPr>
            <p:nvPr/>
          </p:nvCxnSpPr>
          <p:spPr>
            <a:xfrm>
              <a:off x="3146612" y="2906274"/>
              <a:ext cx="3789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D40BF8E4-01BC-409E-B65A-003421D12C05}"/>
                </a:ext>
              </a:extLst>
            </p:cNvPr>
            <p:cNvCxnSpPr>
              <a:cxnSpLocks/>
              <a:stCxn id="93" idx="0"/>
              <a:endCxn id="95" idx="4"/>
            </p:cNvCxnSpPr>
            <p:nvPr/>
          </p:nvCxnSpPr>
          <p:spPr>
            <a:xfrm flipH="1" flipV="1">
              <a:off x="2974084" y="3078802"/>
              <a:ext cx="5093" cy="3488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7A1DCE6-B742-48CA-9A25-A43E5769D920}"/>
                </a:ext>
              </a:extLst>
            </p:cNvPr>
            <p:cNvCxnSpPr>
              <a:stCxn id="91" idx="0"/>
              <a:endCxn id="93" idx="2"/>
            </p:cNvCxnSpPr>
            <p:nvPr/>
          </p:nvCxnSpPr>
          <p:spPr>
            <a:xfrm flipH="1" flipV="1">
              <a:off x="2979177" y="3889296"/>
              <a:ext cx="4513" cy="269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3D030343-C83D-4FC9-97B7-5F70420F1CBD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 flipV="1">
              <a:off x="4199869" y="2535772"/>
              <a:ext cx="0" cy="3548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E5970B5-E75F-4E4A-AB89-0154C52914F9}"/>
                </a:ext>
              </a:extLst>
            </p:cNvPr>
            <p:cNvCxnSpPr>
              <a:stCxn id="94" idx="0"/>
              <a:endCxn id="87" idx="4"/>
            </p:cNvCxnSpPr>
            <p:nvPr/>
          </p:nvCxnSpPr>
          <p:spPr>
            <a:xfrm flipV="1">
              <a:off x="4199869" y="1752370"/>
              <a:ext cx="0" cy="3217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0C692D8-130D-478E-A9F6-286241B89898}"/>
                </a:ext>
              </a:extLst>
            </p:cNvPr>
            <p:cNvCxnSpPr>
              <a:stCxn id="87" idx="0"/>
              <a:endCxn id="92" idx="2"/>
            </p:cNvCxnSpPr>
            <p:nvPr/>
          </p:nvCxnSpPr>
          <p:spPr>
            <a:xfrm flipV="1">
              <a:off x="4199869" y="1104265"/>
              <a:ext cx="2662" cy="303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24B807CA-ED91-4538-B5BD-7FC63ABDAC5D}"/>
                </a:ext>
              </a:extLst>
            </p:cNvPr>
            <p:cNvCxnSpPr>
              <a:cxnSpLocks/>
              <a:stCxn id="86" idx="6"/>
              <a:endCxn id="105" idx="2"/>
            </p:cNvCxnSpPr>
            <p:nvPr/>
          </p:nvCxnSpPr>
          <p:spPr>
            <a:xfrm>
              <a:off x="3870616" y="2906274"/>
              <a:ext cx="2894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A5FB7E8-AC0B-42F2-BAF1-3A5DAC00D8BF}"/>
                </a:ext>
              </a:extLst>
            </p:cNvPr>
            <p:cNvSpPr/>
            <p:nvPr/>
          </p:nvSpPr>
          <p:spPr>
            <a:xfrm>
              <a:off x="4160113" y="2862102"/>
              <a:ext cx="88343" cy="883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EE6390D-1A45-4818-9C6A-0BF828D6F36A}"/>
              </a:ext>
            </a:extLst>
          </p:cNvPr>
          <p:cNvCxnSpPr>
            <a:cxnSpLocks/>
          </p:cNvCxnSpPr>
          <p:nvPr/>
        </p:nvCxnSpPr>
        <p:spPr>
          <a:xfrm>
            <a:off x="9883814" y="2903893"/>
            <a:ext cx="6119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8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FE311D-56E1-4B43-89F7-261A29D1ED25}"/>
                  </a:ext>
                </a:extLst>
              </p:cNvPr>
              <p:cNvSpPr txBox="1"/>
              <p:nvPr/>
            </p:nvSpPr>
            <p:spPr>
              <a:xfrm>
                <a:off x="1582252" y="3449140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FE311D-56E1-4B43-89F7-261A29D1E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252" y="3449140"/>
                <a:ext cx="261995" cy="276999"/>
              </a:xfrm>
              <a:prstGeom prst="rect">
                <a:avLst/>
              </a:prstGeom>
              <a:blipFill>
                <a:blip r:embed="rId3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FB797416-9B47-4E6F-BDE2-B9803B3E10E6}"/>
              </a:ext>
            </a:extLst>
          </p:cNvPr>
          <p:cNvGrpSpPr/>
          <p:nvPr/>
        </p:nvGrpSpPr>
        <p:grpSpPr>
          <a:xfrm>
            <a:off x="1591125" y="986892"/>
            <a:ext cx="3259064" cy="4548261"/>
            <a:chOff x="1405778" y="1012589"/>
            <a:chExt cx="3259064" cy="454826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AC91AA-E9BC-4588-843C-9C72C392D664}"/>
                </a:ext>
              </a:extLst>
            </p:cNvPr>
            <p:cNvSpPr/>
            <p:nvPr/>
          </p:nvSpPr>
          <p:spPr>
            <a:xfrm>
              <a:off x="1763102" y="1231828"/>
              <a:ext cx="2901740" cy="3841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09409CE-5B65-4F15-A86F-44FEFB62C210}"/>
                </a:ext>
              </a:extLst>
            </p:cNvPr>
            <p:cNvGrpSpPr/>
            <p:nvPr/>
          </p:nvGrpSpPr>
          <p:grpSpPr>
            <a:xfrm>
              <a:off x="1405778" y="1012589"/>
              <a:ext cx="3188172" cy="4548261"/>
              <a:chOff x="1405778" y="98189"/>
              <a:chExt cx="3188172" cy="45482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94CF7CD-02CF-4A8A-AB8A-CDB268BFFBF0}"/>
                      </a:ext>
                    </a:extLst>
                  </p:cNvPr>
                  <p:cNvSpPr txBox="1"/>
                  <p:nvPr/>
                </p:nvSpPr>
                <p:spPr>
                  <a:xfrm>
                    <a:off x="1919624" y="2675442"/>
                    <a:ext cx="561116" cy="461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94CF7CD-02CF-4A8A-AB8A-CDB268BFFB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624" y="2675442"/>
                    <a:ext cx="561116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24695346-082E-4604-9C5A-BEDFF55A189D}"/>
                      </a:ext>
                    </a:extLst>
                  </p:cNvPr>
                  <p:cNvSpPr/>
                  <p:nvPr/>
                </p:nvSpPr>
                <p:spPr>
                  <a:xfrm>
                    <a:off x="3525560" y="2733746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24695346-082E-4604-9C5A-BEDFF55A18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5560" y="2733746"/>
                    <a:ext cx="345056" cy="345056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b="-1016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09B8BD19-63D3-4479-8B1A-DAF42DC6E18F}"/>
                      </a:ext>
                    </a:extLst>
                  </p:cNvPr>
                  <p:cNvSpPr/>
                  <p:nvPr/>
                </p:nvSpPr>
                <p:spPr>
                  <a:xfrm>
                    <a:off x="4027341" y="706143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09B8BD19-63D3-4479-8B1A-DAF42DC6E1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7341" y="706143"/>
                    <a:ext cx="345056" cy="345056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3448" b="-1034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8D99BA6-2F43-4D68-AA6B-D66EF9D329C3}"/>
                      </a:ext>
                    </a:extLst>
                  </p:cNvPr>
                  <p:cNvSpPr txBox="1"/>
                  <p:nvPr/>
                </p:nvSpPr>
                <p:spPr>
                  <a:xfrm>
                    <a:off x="3220209" y="2566901"/>
                    <a:ext cx="278794" cy="2796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8D99BA6-2F43-4D68-AA6B-D66EF9D329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0209" y="2566901"/>
                    <a:ext cx="278794" cy="27962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043" t="-2174" r="-6522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EDBF4EFB-00D7-470E-9216-A6CBC190A73B}"/>
                      </a:ext>
                    </a:extLst>
                  </p:cNvPr>
                  <p:cNvSpPr txBox="1"/>
                  <p:nvPr/>
                </p:nvSpPr>
                <p:spPr>
                  <a:xfrm>
                    <a:off x="4303968" y="2560437"/>
                    <a:ext cx="2566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EDBF4EFB-00D7-470E-9216-A6CBC190A7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3968" y="2560437"/>
                    <a:ext cx="256672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4286" r="-9524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795C6AA8-A4E6-4A45-9B8D-23374B3F1CBF}"/>
                      </a:ext>
                    </a:extLst>
                  </p:cNvPr>
                  <p:cNvSpPr txBox="1"/>
                  <p:nvPr/>
                </p:nvSpPr>
                <p:spPr>
                  <a:xfrm>
                    <a:off x="4310219" y="1135044"/>
                    <a:ext cx="283731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795C6AA8-A4E6-4A45-9B8D-23374B3F1C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0219" y="1135044"/>
                    <a:ext cx="283731" cy="28020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766" t="-2174" r="-6383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04EDE31-A193-495D-B3FE-21C999EDCEFD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126" y="4369451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04EDE31-A193-495D-B3FE-21C999EDCE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1126" y="4369451"/>
                    <a:ext cx="276101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3043" r="-65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15C66C4-0ED9-400B-8705-72AA3201ED4B}"/>
                      </a:ext>
                    </a:extLst>
                  </p:cNvPr>
                  <p:cNvSpPr txBox="1"/>
                  <p:nvPr/>
                </p:nvSpPr>
                <p:spPr>
                  <a:xfrm>
                    <a:off x="4301788" y="317428"/>
                    <a:ext cx="2880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15C66C4-0ED9-400B-8705-72AA3201ED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1788" y="317428"/>
                    <a:ext cx="288091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1277" r="-851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4A857982-8E69-4164-AB7E-1301DC5C3A13}"/>
                      </a:ext>
                    </a:extLst>
                  </p:cNvPr>
                  <p:cNvSpPr txBox="1"/>
                  <p:nvPr/>
                </p:nvSpPr>
                <p:spPr>
                  <a:xfrm>
                    <a:off x="2689290" y="3427631"/>
                    <a:ext cx="579774" cy="461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𝑠𝑥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4A857982-8E69-4164-AB7E-1301DC5C3A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9290" y="3427631"/>
                    <a:ext cx="579774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F399124-1386-4282-8764-F00D81F405AA}"/>
                      </a:ext>
                    </a:extLst>
                  </p:cNvPr>
                  <p:cNvSpPr txBox="1"/>
                  <p:nvPr/>
                </p:nvSpPr>
                <p:spPr>
                  <a:xfrm>
                    <a:off x="3953904" y="2074107"/>
                    <a:ext cx="491930" cy="461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F399124-1386-4282-8764-F00D81F405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3904" y="2074107"/>
                    <a:ext cx="491930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A711F797-D87B-4CBA-B119-B65F62C1C623}"/>
                      </a:ext>
                    </a:extLst>
                  </p:cNvPr>
                  <p:cNvSpPr/>
                  <p:nvPr/>
                </p:nvSpPr>
                <p:spPr>
                  <a:xfrm>
                    <a:off x="2801556" y="2733746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4864" tIns="0" rIns="0" bIns="36576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A711F797-D87B-4CBA-B119-B65F62C1C6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1556" y="2733746"/>
                    <a:ext cx="345056" cy="345056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E21032B-E261-4EDA-9575-6910BC88A2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5778" y="2906274"/>
                <a:ext cx="51384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7D4E35A-7F0A-4896-83C5-F11DAA0917C6}"/>
                  </a:ext>
                </a:extLst>
              </p:cNvPr>
              <p:cNvCxnSpPr>
                <a:cxnSpLocks/>
                <a:stCxn id="4" idx="3"/>
                <a:endCxn id="26" idx="2"/>
              </p:cNvCxnSpPr>
              <p:nvPr/>
            </p:nvCxnSpPr>
            <p:spPr>
              <a:xfrm flipV="1">
                <a:off x="2480740" y="2906274"/>
                <a:ext cx="32081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F2841C5-FAB8-4EC1-9B9F-404455E3D578}"/>
                  </a:ext>
                </a:extLst>
              </p:cNvPr>
              <p:cNvCxnSpPr>
                <a:cxnSpLocks/>
                <a:stCxn id="26" idx="6"/>
                <a:endCxn id="6" idx="2"/>
              </p:cNvCxnSpPr>
              <p:nvPr/>
            </p:nvCxnSpPr>
            <p:spPr>
              <a:xfrm>
                <a:off x="3146612" y="2906274"/>
                <a:ext cx="37894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354495E-3FCC-4691-B4EC-AB1873FAFF2C}"/>
                  </a:ext>
                </a:extLst>
              </p:cNvPr>
              <p:cNvCxnSpPr>
                <a:cxnSpLocks/>
                <a:stCxn id="24" idx="0"/>
                <a:endCxn id="26" idx="4"/>
              </p:cNvCxnSpPr>
              <p:nvPr/>
            </p:nvCxnSpPr>
            <p:spPr>
              <a:xfrm flipH="1" flipV="1">
                <a:off x="2974084" y="3078802"/>
                <a:ext cx="5093" cy="3488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B2FF770F-8149-4C97-AB92-63C59EDAA07D}"/>
                  </a:ext>
                </a:extLst>
              </p:cNvPr>
              <p:cNvCxnSpPr>
                <a:stCxn id="18" idx="0"/>
                <a:endCxn id="24" idx="2"/>
              </p:cNvCxnSpPr>
              <p:nvPr/>
            </p:nvCxnSpPr>
            <p:spPr>
              <a:xfrm flipV="1">
                <a:off x="2979177" y="3889296"/>
                <a:ext cx="0" cy="4801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537DAB03-9F40-4745-A9C3-0196993DC3DC}"/>
                  </a:ext>
                </a:extLst>
              </p:cNvPr>
              <p:cNvCxnSpPr>
                <a:cxnSpLocks/>
                <a:endCxn id="25" idx="2"/>
              </p:cNvCxnSpPr>
              <p:nvPr/>
            </p:nvCxnSpPr>
            <p:spPr>
              <a:xfrm flipV="1">
                <a:off x="4199869" y="2535772"/>
                <a:ext cx="0" cy="354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D448D887-3400-49BA-BCD1-738665F8AD96}"/>
                  </a:ext>
                </a:extLst>
              </p:cNvPr>
              <p:cNvCxnSpPr>
                <a:cxnSpLocks/>
                <a:stCxn id="25" idx="0"/>
                <a:endCxn id="109" idx="4"/>
              </p:cNvCxnSpPr>
              <p:nvPr/>
            </p:nvCxnSpPr>
            <p:spPr>
              <a:xfrm flipV="1">
                <a:off x="4199869" y="1784970"/>
                <a:ext cx="0" cy="2891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F834651B-CED8-402B-9972-668B68C4F646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 flipV="1">
                <a:off x="4199869" y="98189"/>
                <a:ext cx="12142" cy="607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32EDB8FA-0E92-4521-AC29-37E443C34E82}"/>
                  </a:ext>
                </a:extLst>
              </p:cNvPr>
              <p:cNvCxnSpPr>
                <a:cxnSpLocks/>
                <a:stCxn id="6" idx="6"/>
                <a:endCxn id="57" idx="2"/>
              </p:cNvCxnSpPr>
              <p:nvPr/>
            </p:nvCxnSpPr>
            <p:spPr>
              <a:xfrm>
                <a:off x="3870616" y="2906274"/>
                <a:ext cx="28949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6237B81-4F1D-4B82-9D26-FADA2CB773D1}"/>
                  </a:ext>
                </a:extLst>
              </p:cNvPr>
              <p:cNvSpPr/>
              <p:nvPr/>
            </p:nvSpPr>
            <p:spPr>
              <a:xfrm>
                <a:off x="4160113" y="2862102"/>
                <a:ext cx="88343" cy="8834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72232C45-3FA6-4B89-B6B5-5D0DF7DE19DB}"/>
                      </a:ext>
                    </a:extLst>
                  </p:cNvPr>
                  <p:cNvSpPr/>
                  <p:nvPr/>
                </p:nvSpPr>
                <p:spPr>
                  <a:xfrm>
                    <a:off x="4027341" y="1439914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4864" tIns="0" rIns="0" bIns="36576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72232C45-3FA6-4B89-B6B5-5D0DF7DE19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7341" y="1439914"/>
                    <a:ext cx="345056" cy="345056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E80E84A8-F44E-4208-B8BF-B1930C0ED87A}"/>
                  </a:ext>
                </a:extLst>
              </p:cNvPr>
              <p:cNvCxnSpPr>
                <a:cxnSpLocks/>
                <a:stCxn id="109" idx="0"/>
                <a:endCxn id="7" idx="4"/>
              </p:cNvCxnSpPr>
              <p:nvPr/>
            </p:nvCxnSpPr>
            <p:spPr>
              <a:xfrm flipV="1">
                <a:off x="4199869" y="1051199"/>
                <a:ext cx="0" cy="3887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ED07BDC-260A-4AF6-B16A-B17C07AAA8A1}"/>
              </a:ext>
            </a:extLst>
          </p:cNvPr>
          <p:cNvGrpSpPr/>
          <p:nvPr/>
        </p:nvGrpSpPr>
        <p:grpSpPr>
          <a:xfrm>
            <a:off x="4433803" y="986892"/>
            <a:ext cx="3421145" cy="4548261"/>
            <a:chOff x="1243697" y="1012589"/>
            <a:chExt cx="3421145" cy="4548261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4A96DB3-DBDE-41F4-88F4-2B6342C52A2D}"/>
                </a:ext>
              </a:extLst>
            </p:cNvPr>
            <p:cNvSpPr/>
            <p:nvPr/>
          </p:nvSpPr>
          <p:spPr>
            <a:xfrm>
              <a:off x="1763102" y="1231828"/>
              <a:ext cx="2901740" cy="3841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5FF5F38-48AD-4AC7-BE3C-26E47E2DC889}"/>
                </a:ext>
              </a:extLst>
            </p:cNvPr>
            <p:cNvGrpSpPr/>
            <p:nvPr/>
          </p:nvGrpSpPr>
          <p:grpSpPr>
            <a:xfrm>
              <a:off x="1243697" y="1012589"/>
              <a:ext cx="3351505" cy="4548261"/>
              <a:chOff x="1243697" y="98189"/>
              <a:chExt cx="3351505" cy="45482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87A01167-64CF-404D-84CC-63AFA6A3723F}"/>
                      </a:ext>
                    </a:extLst>
                  </p:cNvPr>
                  <p:cNvSpPr txBox="1"/>
                  <p:nvPr/>
                </p:nvSpPr>
                <p:spPr>
                  <a:xfrm>
                    <a:off x="1919624" y="2675442"/>
                    <a:ext cx="561116" cy="461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87A01167-64CF-404D-84CC-63AFA6A372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624" y="2675442"/>
                    <a:ext cx="561116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5191544B-D7C8-4233-AF5B-73C186D81DB2}"/>
                      </a:ext>
                    </a:extLst>
                  </p:cNvPr>
                  <p:cNvSpPr/>
                  <p:nvPr/>
                </p:nvSpPr>
                <p:spPr>
                  <a:xfrm>
                    <a:off x="3525560" y="2733746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24695346-082E-4604-9C5A-BEDFF55A18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5560" y="2733746"/>
                    <a:ext cx="345056" cy="345056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b="-1016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3C872F10-D68F-479E-AE34-453A97652BF3}"/>
                      </a:ext>
                    </a:extLst>
                  </p:cNvPr>
                  <p:cNvSpPr/>
                  <p:nvPr/>
                </p:nvSpPr>
                <p:spPr>
                  <a:xfrm>
                    <a:off x="4027341" y="706143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09B8BD19-63D3-4479-8B1A-DAF42DC6E1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7341" y="706143"/>
                    <a:ext cx="345056" cy="345056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3448" b="-1034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D5D90AE0-BAA8-4C1B-81FC-4CB919635F0C}"/>
                      </a:ext>
                    </a:extLst>
                  </p:cNvPr>
                  <p:cNvSpPr txBox="1"/>
                  <p:nvPr/>
                </p:nvSpPr>
                <p:spPr>
                  <a:xfrm>
                    <a:off x="3220209" y="2566901"/>
                    <a:ext cx="278794" cy="280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D5D90AE0-BAA8-4C1B-81FC-4CB919635F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0209" y="2566901"/>
                    <a:ext cx="278794" cy="28014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3333" t="-2174" r="-666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B4C5DA02-E67B-4174-AD60-2E5AB7122666}"/>
                      </a:ext>
                    </a:extLst>
                  </p:cNvPr>
                  <p:cNvSpPr txBox="1"/>
                  <p:nvPr/>
                </p:nvSpPr>
                <p:spPr>
                  <a:xfrm>
                    <a:off x="4303968" y="2560437"/>
                    <a:ext cx="2619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B4C5DA02-E67B-4174-AD60-2E5AB71226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3968" y="2560437"/>
                    <a:ext cx="261995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1628" r="-11628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62B22FCB-7F28-4288-AFA5-BC035F1BB650}"/>
                      </a:ext>
                    </a:extLst>
                  </p:cNvPr>
                  <p:cNvSpPr txBox="1"/>
                  <p:nvPr/>
                </p:nvSpPr>
                <p:spPr>
                  <a:xfrm>
                    <a:off x="4310219" y="1135044"/>
                    <a:ext cx="283732" cy="28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62B22FCB-7F28-4288-AFA5-BC035F1BB6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0219" y="1135044"/>
                    <a:ext cx="283732" cy="280718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2766" t="-2174" r="-6383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7D02FDF5-4F63-48B6-8F0F-09D8D411700C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126" y="4369451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7D02FDF5-4F63-48B6-8F0F-09D8D41170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1126" y="4369451"/>
                    <a:ext cx="281423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2766" r="-6383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0B020631-8DC1-40AC-8B4C-8FEB3F85163E}"/>
                      </a:ext>
                    </a:extLst>
                  </p:cNvPr>
                  <p:cNvSpPr txBox="1"/>
                  <p:nvPr/>
                </p:nvSpPr>
                <p:spPr>
                  <a:xfrm>
                    <a:off x="4301788" y="317428"/>
                    <a:ext cx="29341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0B020631-8DC1-40AC-8B4C-8FEB3F8516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1788" y="317428"/>
                    <a:ext cx="293414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0833" r="-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195B0319-CC44-4BA6-9C54-413467CA94ED}"/>
                      </a:ext>
                    </a:extLst>
                  </p:cNvPr>
                  <p:cNvSpPr txBox="1"/>
                  <p:nvPr/>
                </p:nvSpPr>
                <p:spPr>
                  <a:xfrm>
                    <a:off x="2689290" y="3427631"/>
                    <a:ext cx="579774" cy="461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𝑠𝑥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195B0319-CC44-4BA6-9C54-413467CA94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9290" y="3427631"/>
                    <a:ext cx="579774" cy="46166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F2D9A188-B8AF-40FA-A377-5A2E5255826E}"/>
                      </a:ext>
                    </a:extLst>
                  </p:cNvPr>
                  <p:cNvSpPr txBox="1"/>
                  <p:nvPr/>
                </p:nvSpPr>
                <p:spPr>
                  <a:xfrm>
                    <a:off x="3953904" y="2074107"/>
                    <a:ext cx="491930" cy="461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F2D9A188-B8AF-40FA-A377-5A2E525582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3904" y="2074107"/>
                    <a:ext cx="491930" cy="461665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5759957A-523F-47D1-BC31-5C4D0D66CEFC}"/>
                      </a:ext>
                    </a:extLst>
                  </p:cNvPr>
                  <p:cNvSpPr/>
                  <p:nvPr/>
                </p:nvSpPr>
                <p:spPr>
                  <a:xfrm>
                    <a:off x="2801556" y="2733746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4864" tIns="0" rIns="0" bIns="36576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A711F797-D87B-4CBA-B119-B65F62C1C6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1556" y="2733746"/>
                    <a:ext cx="345056" cy="345056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EC9BB871-EF2D-41BA-8669-B995B0BF04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3697" y="2906274"/>
                <a:ext cx="67592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642D7672-0B73-4F5F-B2A4-77E638DD587F}"/>
                  </a:ext>
                </a:extLst>
              </p:cNvPr>
              <p:cNvCxnSpPr>
                <a:cxnSpLocks/>
                <a:stCxn id="98" idx="3"/>
                <a:endCxn id="171" idx="2"/>
              </p:cNvCxnSpPr>
              <p:nvPr/>
            </p:nvCxnSpPr>
            <p:spPr>
              <a:xfrm flipV="1">
                <a:off x="2480740" y="2906274"/>
                <a:ext cx="32081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ABA18E89-BB35-44EB-9729-3B5A77A88DA8}"/>
                  </a:ext>
                </a:extLst>
              </p:cNvPr>
              <p:cNvCxnSpPr>
                <a:cxnSpLocks/>
                <a:stCxn id="171" idx="6"/>
                <a:endCxn id="99" idx="2"/>
              </p:cNvCxnSpPr>
              <p:nvPr/>
            </p:nvCxnSpPr>
            <p:spPr>
              <a:xfrm>
                <a:off x="3146612" y="2906274"/>
                <a:ext cx="37894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F59284B0-97B8-4DF7-A1A7-71BE37598ED8}"/>
                  </a:ext>
                </a:extLst>
              </p:cNvPr>
              <p:cNvCxnSpPr>
                <a:cxnSpLocks/>
                <a:stCxn id="169" idx="0"/>
                <a:endCxn id="171" idx="4"/>
              </p:cNvCxnSpPr>
              <p:nvPr/>
            </p:nvCxnSpPr>
            <p:spPr>
              <a:xfrm flipH="1" flipV="1">
                <a:off x="2974084" y="3078802"/>
                <a:ext cx="5093" cy="3488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9E6BB222-C476-4B7D-A213-88DAEA2B3E5D}"/>
                  </a:ext>
                </a:extLst>
              </p:cNvPr>
              <p:cNvCxnSpPr>
                <a:stCxn id="104" idx="0"/>
                <a:endCxn id="169" idx="2"/>
              </p:cNvCxnSpPr>
              <p:nvPr/>
            </p:nvCxnSpPr>
            <p:spPr>
              <a:xfrm flipH="1" flipV="1">
                <a:off x="2979177" y="3889296"/>
                <a:ext cx="2661" cy="4801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CAA1BA9A-69A2-4444-B645-68BDA67151B8}"/>
                  </a:ext>
                </a:extLst>
              </p:cNvPr>
              <p:cNvCxnSpPr>
                <a:cxnSpLocks/>
                <a:endCxn id="170" idx="2"/>
              </p:cNvCxnSpPr>
              <p:nvPr/>
            </p:nvCxnSpPr>
            <p:spPr>
              <a:xfrm flipV="1">
                <a:off x="4199869" y="2535772"/>
                <a:ext cx="0" cy="354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83CB0603-B383-42EE-BDE0-AB4A9062C031}"/>
                  </a:ext>
                </a:extLst>
              </p:cNvPr>
              <p:cNvCxnSpPr>
                <a:cxnSpLocks/>
                <a:stCxn id="170" idx="0"/>
                <a:endCxn id="184" idx="4"/>
              </p:cNvCxnSpPr>
              <p:nvPr/>
            </p:nvCxnSpPr>
            <p:spPr>
              <a:xfrm flipV="1">
                <a:off x="4199869" y="1784970"/>
                <a:ext cx="0" cy="2891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3824B590-6438-48DC-817A-68585CCE986A}"/>
                  </a:ext>
                </a:extLst>
              </p:cNvPr>
              <p:cNvCxnSpPr>
                <a:cxnSpLocks/>
                <a:stCxn id="100" idx="0"/>
              </p:cNvCxnSpPr>
              <p:nvPr/>
            </p:nvCxnSpPr>
            <p:spPr>
              <a:xfrm flipV="1">
                <a:off x="4199869" y="98189"/>
                <a:ext cx="12142" cy="607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644AA417-5264-4A45-9B2B-3CC15BFE9D56}"/>
                  </a:ext>
                </a:extLst>
              </p:cNvPr>
              <p:cNvCxnSpPr>
                <a:cxnSpLocks/>
                <a:stCxn id="99" idx="6"/>
                <a:endCxn id="181" idx="2"/>
              </p:cNvCxnSpPr>
              <p:nvPr/>
            </p:nvCxnSpPr>
            <p:spPr>
              <a:xfrm>
                <a:off x="3870616" y="2906274"/>
                <a:ext cx="28949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163AD3DD-E6A2-4F15-BF4E-FB4A8DA1A10F}"/>
                  </a:ext>
                </a:extLst>
              </p:cNvPr>
              <p:cNvSpPr/>
              <p:nvPr/>
            </p:nvSpPr>
            <p:spPr>
              <a:xfrm>
                <a:off x="4160113" y="2862102"/>
                <a:ext cx="88343" cy="8834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Oval 183">
                    <a:extLst>
                      <a:ext uri="{FF2B5EF4-FFF2-40B4-BE49-F238E27FC236}">
                        <a16:creationId xmlns:a16="http://schemas.microsoft.com/office/drawing/2014/main" id="{27AAFC2A-FEC4-485B-8F4C-18E526A57FC3}"/>
                      </a:ext>
                    </a:extLst>
                  </p:cNvPr>
                  <p:cNvSpPr/>
                  <p:nvPr/>
                </p:nvSpPr>
                <p:spPr>
                  <a:xfrm>
                    <a:off x="4027341" y="1439914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4864" tIns="0" rIns="0" bIns="36576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72232C45-3FA6-4B89-B6B5-5D0DF7DE19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7341" y="1439914"/>
                    <a:ext cx="345056" cy="345056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E14047A6-A2B0-4BF8-A011-9980EBA1A9CF}"/>
                  </a:ext>
                </a:extLst>
              </p:cNvPr>
              <p:cNvCxnSpPr>
                <a:cxnSpLocks/>
                <a:stCxn id="184" idx="0"/>
                <a:endCxn id="100" idx="4"/>
              </p:cNvCxnSpPr>
              <p:nvPr/>
            </p:nvCxnSpPr>
            <p:spPr>
              <a:xfrm flipV="1">
                <a:off x="4199869" y="1051199"/>
                <a:ext cx="0" cy="3887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14CA008-DA7E-4BAB-B950-5BD90DF409B2}"/>
              </a:ext>
            </a:extLst>
          </p:cNvPr>
          <p:cNvGrpSpPr/>
          <p:nvPr/>
        </p:nvGrpSpPr>
        <p:grpSpPr>
          <a:xfrm>
            <a:off x="7350219" y="986892"/>
            <a:ext cx="3519935" cy="4548261"/>
            <a:chOff x="1144907" y="1012589"/>
            <a:chExt cx="3519935" cy="4548261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8989B30-40AA-4A1C-85D4-432E1E88DD12}"/>
                </a:ext>
              </a:extLst>
            </p:cNvPr>
            <p:cNvSpPr/>
            <p:nvPr/>
          </p:nvSpPr>
          <p:spPr>
            <a:xfrm>
              <a:off x="1763102" y="1231828"/>
              <a:ext cx="2901740" cy="3841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80D2DA58-68DB-4583-B264-7FC6200AC65F}"/>
                </a:ext>
              </a:extLst>
            </p:cNvPr>
            <p:cNvGrpSpPr/>
            <p:nvPr/>
          </p:nvGrpSpPr>
          <p:grpSpPr>
            <a:xfrm>
              <a:off x="1144907" y="1012589"/>
              <a:ext cx="3450295" cy="4548261"/>
              <a:chOff x="1144907" y="98189"/>
              <a:chExt cx="3450295" cy="45482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Box 190">
                    <a:extLst>
                      <a:ext uri="{FF2B5EF4-FFF2-40B4-BE49-F238E27FC236}">
                        <a16:creationId xmlns:a16="http://schemas.microsoft.com/office/drawing/2014/main" id="{E8D5BAF5-0320-4524-BA08-E5D80C837463}"/>
                      </a:ext>
                    </a:extLst>
                  </p:cNvPr>
                  <p:cNvSpPr txBox="1"/>
                  <p:nvPr/>
                </p:nvSpPr>
                <p:spPr>
                  <a:xfrm>
                    <a:off x="1919624" y="2675442"/>
                    <a:ext cx="561116" cy="461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1" name="TextBox 190">
                    <a:extLst>
                      <a:ext uri="{FF2B5EF4-FFF2-40B4-BE49-F238E27FC236}">
                        <a16:creationId xmlns:a16="http://schemas.microsoft.com/office/drawing/2014/main" id="{E8D5BAF5-0320-4524-BA08-E5D80C8374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624" y="2675442"/>
                    <a:ext cx="561116" cy="461665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FEEB544F-1068-4D84-9609-8222919B92C5}"/>
                      </a:ext>
                    </a:extLst>
                  </p:cNvPr>
                  <p:cNvSpPr/>
                  <p:nvPr/>
                </p:nvSpPr>
                <p:spPr>
                  <a:xfrm>
                    <a:off x="3525560" y="2733746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24695346-082E-4604-9C5A-BEDFF55A18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5560" y="2733746"/>
                    <a:ext cx="345056" cy="345056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b="-1016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F83396FA-38A7-48A8-BC5E-816A7EAC173B}"/>
                      </a:ext>
                    </a:extLst>
                  </p:cNvPr>
                  <p:cNvSpPr/>
                  <p:nvPr/>
                </p:nvSpPr>
                <p:spPr>
                  <a:xfrm>
                    <a:off x="4027341" y="706143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09B8BD19-63D3-4479-8B1A-DAF42DC6E1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7341" y="706143"/>
                    <a:ext cx="345056" cy="345056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3448" b="-1034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3356CBFB-02ED-46DF-A2C6-4D4994E0B8F1}"/>
                      </a:ext>
                    </a:extLst>
                  </p:cNvPr>
                  <p:cNvSpPr txBox="1"/>
                  <p:nvPr/>
                </p:nvSpPr>
                <p:spPr>
                  <a:xfrm>
                    <a:off x="3220209" y="2566901"/>
                    <a:ext cx="278794" cy="2815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3356CBFB-02ED-46DF-A2C6-4D4994E0B8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0209" y="2566901"/>
                    <a:ext cx="278794" cy="28155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13043" t="-2174" r="-652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6DFAFAB2-C276-42EB-BCA2-75290F4CDD31}"/>
                      </a:ext>
                    </a:extLst>
                  </p:cNvPr>
                  <p:cNvSpPr txBox="1"/>
                  <p:nvPr/>
                </p:nvSpPr>
                <p:spPr>
                  <a:xfrm>
                    <a:off x="4303968" y="2560437"/>
                    <a:ext cx="2619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6DFAFAB2-C276-42EB-BCA2-75290F4CDD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3968" y="2560437"/>
                    <a:ext cx="261995" cy="276999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1628" r="-930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F3F4C8F1-2274-4786-9872-2EBDB3A47B28}"/>
                      </a:ext>
                    </a:extLst>
                  </p:cNvPr>
                  <p:cNvSpPr txBox="1"/>
                  <p:nvPr/>
                </p:nvSpPr>
                <p:spPr>
                  <a:xfrm>
                    <a:off x="4310219" y="1135044"/>
                    <a:ext cx="283732" cy="2821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F3F4C8F1-2274-4786-9872-2EBDB3A47B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0219" y="1135044"/>
                    <a:ext cx="283732" cy="282129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12766" t="-2174" r="-4255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C0515068-296A-48C8-9A76-153D76BAA922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126" y="4369451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C0515068-296A-48C8-9A76-153D76BAA9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1126" y="4369451"/>
                    <a:ext cx="281423" cy="276999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3043" r="-65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FFAA2DCC-71A0-4508-BD09-C13611EACD4F}"/>
                      </a:ext>
                    </a:extLst>
                  </p:cNvPr>
                  <p:cNvSpPr txBox="1"/>
                  <p:nvPr/>
                </p:nvSpPr>
                <p:spPr>
                  <a:xfrm>
                    <a:off x="4301788" y="317428"/>
                    <a:ext cx="29341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FFAA2DCC-71A0-4508-BD09-C13611EACD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1788" y="317428"/>
                    <a:ext cx="293414" cy="276999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20833" r="-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9E227562-2EF7-412C-86B1-467FDCFAED1F}"/>
                      </a:ext>
                    </a:extLst>
                  </p:cNvPr>
                  <p:cNvSpPr txBox="1"/>
                  <p:nvPr/>
                </p:nvSpPr>
                <p:spPr>
                  <a:xfrm>
                    <a:off x="2689290" y="3427631"/>
                    <a:ext cx="579774" cy="461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𝑠𝑥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9E227562-2EF7-412C-86B1-467FDCFAED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9290" y="3427631"/>
                    <a:ext cx="579774" cy="461665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54C54800-1E57-43F1-98BF-5FFA608B0E0A}"/>
                      </a:ext>
                    </a:extLst>
                  </p:cNvPr>
                  <p:cNvSpPr txBox="1"/>
                  <p:nvPr/>
                </p:nvSpPr>
                <p:spPr>
                  <a:xfrm>
                    <a:off x="3953904" y="2074107"/>
                    <a:ext cx="491930" cy="461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54C54800-1E57-43F1-98BF-5FFA608B0E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3904" y="2074107"/>
                    <a:ext cx="491930" cy="461665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Oval 200">
                    <a:extLst>
                      <a:ext uri="{FF2B5EF4-FFF2-40B4-BE49-F238E27FC236}">
                        <a16:creationId xmlns:a16="http://schemas.microsoft.com/office/drawing/2014/main" id="{47F7F39E-6DB4-4597-805A-36460B29FF13}"/>
                      </a:ext>
                    </a:extLst>
                  </p:cNvPr>
                  <p:cNvSpPr/>
                  <p:nvPr/>
                </p:nvSpPr>
                <p:spPr>
                  <a:xfrm>
                    <a:off x="2801556" y="2733746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4864" tIns="0" rIns="0" bIns="36576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A711F797-D87B-4CBA-B119-B65F62C1C6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1556" y="2733746"/>
                    <a:ext cx="345056" cy="345056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AD3376B0-4ABB-46EB-B8CE-E90E922998D4}"/>
                  </a:ext>
                </a:extLst>
              </p:cNvPr>
              <p:cNvCxnSpPr>
                <a:cxnSpLocks/>
                <a:stCxn id="181" idx="2"/>
              </p:cNvCxnSpPr>
              <p:nvPr/>
            </p:nvCxnSpPr>
            <p:spPr>
              <a:xfrm>
                <a:off x="1144907" y="2906274"/>
                <a:ext cx="77471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3E8EF217-46BA-4E12-AEDB-0B219D1E8EC6}"/>
                  </a:ext>
                </a:extLst>
              </p:cNvPr>
              <p:cNvCxnSpPr>
                <a:cxnSpLocks/>
                <a:stCxn id="191" idx="3"/>
                <a:endCxn id="201" idx="2"/>
              </p:cNvCxnSpPr>
              <p:nvPr/>
            </p:nvCxnSpPr>
            <p:spPr>
              <a:xfrm flipV="1">
                <a:off x="2480740" y="2906274"/>
                <a:ext cx="32081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F1EB882B-0435-4A84-B8E3-92D059E953A6}"/>
                  </a:ext>
                </a:extLst>
              </p:cNvPr>
              <p:cNvCxnSpPr>
                <a:cxnSpLocks/>
                <a:stCxn id="201" idx="6"/>
                <a:endCxn id="192" idx="2"/>
              </p:cNvCxnSpPr>
              <p:nvPr/>
            </p:nvCxnSpPr>
            <p:spPr>
              <a:xfrm>
                <a:off x="3146612" y="2906274"/>
                <a:ext cx="37894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87BF138E-D617-4955-B781-35AC75FE63AF}"/>
                  </a:ext>
                </a:extLst>
              </p:cNvPr>
              <p:cNvCxnSpPr>
                <a:cxnSpLocks/>
                <a:stCxn id="199" idx="0"/>
                <a:endCxn id="201" idx="4"/>
              </p:cNvCxnSpPr>
              <p:nvPr/>
            </p:nvCxnSpPr>
            <p:spPr>
              <a:xfrm flipH="1" flipV="1">
                <a:off x="2974084" y="3078802"/>
                <a:ext cx="5093" cy="3488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A342A04C-9FDA-4554-91BC-AB5F6DDE9EBB}"/>
                  </a:ext>
                </a:extLst>
              </p:cNvPr>
              <p:cNvCxnSpPr>
                <a:stCxn id="197" idx="0"/>
                <a:endCxn id="199" idx="2"/>
              </p:cNvCxnSpPr>
              <p:nvPr/>
            </p:nvCxnSpPr>
            <p:spPr>
              <a:xfrm flipH="1" flipV="1">
                <a:off x="2979177" y="3889296"/>
                <a:ext cx="2661" cy="4801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243AB8A0-1AB7-4613-8A58-62FB2EAE899F}"/>
                  </a:ext>
                </a:extLst>
              </p:cNvPr>
              <p:cNvCxnSpPr>
                <a:cxnSpLocks/>
                <a:endCxn id="200" idx="2"/>
              </p:cNvCxnSpPr>
              <p:nvPr/>
            </p:nvCxnSpPr>
            <p:spPr>
              <a:xfrm flipV="1">
                <a:off x="4199869" y="2535772"/>
                <a:ext cx="0" cy="354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>
                <a:extLst>
                  <a:ext uri="{FF2B5EF4-FFF2-40B4-BE49-F238E27FC236}">
                    <a16:creationId xmlns:a16="http://schemas.microsoft.com/office/drawing/2014/main" id="{409D6804-F6BD-4B97-AC9C-1382DE7DC159}"/>
                  </a:ext>
                </a:extLst>
              </p:cNvPr>
              <p:cNvCxnSpPr>
                <a:cxnSpLocks/>
                <a:stCxn id="200" idx="0"/>
                <a:endCxn id="214" idx="4"/>
              </p:cNvCxnSpPr>
              <p:nvPr/>
            </p:nvCxnSpPr>
            <p:spPr>
              <a:xfrm flipV="1">
                <a:off x="4199869" y="1784970"/>
                <a:ext cx="0" cy="2891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5AEAA169-DB64-4160-A4C5-B381C249B921}"/>
                  </a:ext>
                </a:extLst>
              </p:cNvPr>
              <p:cNvCxnSpPr>
                <a:cxnSpLocks/>
                <a:stCxn id="193" idx="0"/>
              </p:cNvCxnSpPr>
              <p:nvPr/>
            </p:nvCxnSpPr>
            <p:spPr>
              <a:xfrm flipV="1">
                <a:off x="4199869" y="98189"/>
                <a:ext cx="12142" cy="607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>
                <a:extLst>
                  <a:ext uri="{FF2B5EF4-FFF2-40B4-BE49-F238E27FC236}">
                    <a16:creationId xmlns:a16="http://schemas.microsoft.com/office/drawing/2014/main" id="{6532DB86-F147-4739-BC45-1E4BA177616C}"/>
                  </a:ext>
                </a:extLst>
              </p:cNvPr>
              <p:cNvCxnSpPr>
                <a:cxnSpLocks/>
                <a:stCxn id="192" idx="6"/>
                <a:endCxn id="211" idx="2"/>
              </p:cNvCxnSpPr>
              <p:nvPr/>
            </p:nvCxnSpPr>
            <p:spPr>
              <a:xfrm>
                <a:off x="3870616" y="2906274"/>
                <a:ext cx="28949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00355260-0336-47E9-934B-27A1A9F04FBE}"/>
                  </a:ext>
                </a:extLst>
              </p:cNvPr>
              <p:cNvSpPr/>
              <p:nvPr/>
            </p:nvSpPr>
            <p:spPr>
              <a:xfrm>
                <a:off x="4160113" y="2862102"/>
                <a:ext cx="88343" cy="8834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Oval 213">
                    <a:extLst>
                      <a:ext uri="{FF2B5EF4-FFF2-40B4-BE49-F238E27FC236}">
                        <a16:creationId xmlns:a16="http://schemas.microsoft.com/office/drawing/2014/main" id="{63425638-7A47-40A1-A703-C548B449DF43}"/>
                      </a:ext>
                    </a:extLst>
                  </p:cNvPr>
                  <p:cNvSpPr/>
                  <p:nvPr/>
                </p:nvSpPr>
                <p:spPr>
                  <a:xfrm>
                    <a:off x="4027341" y="1439914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4864" tIns="0" rIns="0" bIns="36576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72232C45-3FA6-4B89-B6B5-5D0DF7DE19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7341" y="1439914"/>
                    <a:ext cx="345056" cy="345056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D592E7E6-7C8A-4810-8CDA-47A16F81DAF6}"/>
                  </a:ext>
                </a:extLst>
              </p:cNvPr>
              <p:cNvCxnSpPr>
                <a:cxnSpLocks/>
                <a:stCxn id="214" idx="0"/>
                <a:endCxn id="193" idx="4"/>
              </p:cNvCxnSpPr>
              <p:nvPr/>
            </p:nvCxnSpPr>
            <p:spPr>
              <a:xfrm flipV="1">
                <a:off x="4199869" y="1051199"/>
                <a:ext cx="0" cy="3887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0347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4A454B13-1289-9E42-FC75-CD6A0EB9F3D3}"/>
              </a:ext>
            </a:extLst>
          </p:cNvPr>
          <p:cNvSpPr/>
          <p:nvPr/>
        </p:nvSpPr>
        <p:spPr>
          <a:xfrm>
            <a:off x="5703756" y="873722"/>
            <a:ext cx="1947709" cy="2365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FE311D-56E1-4B43-89F7-261A29D1ED25}"/>
                  </a:ext>
                </a:extLst>
              </p:cNvPr>
              <p:cNvSpPr txBox="1"/>
              <p:nvPr/>
            </p:nvSpPr>
            <p:spPr>
              <a:xfrm>
                <a:off x="1582252" y="3449140"/>
                <a:ext cx="261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FE311D-56E1-4B43-89F7-261A29D1E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252" y="3449140"/>
                <a:ext cx="261867" cy="276999"/>
              </a:xfrm>
              <a:prstGeom prst="rect">
                <a:avLst/>
              </a:prstGeom>
              <a:blipFill>
                <a:blip r:embed="rId3"/>
                <a:stretch>
                  <a:fillRect l="-13953" r="-465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FB797416-9B47-4E6F-BDE2-B9803B3E10E6}"/>
              </a:ext>
            </a:extLst>
          </p:cNvPr>
          <p:cNvGrpSpPr/>
          <p:nvPr/>
        </p:nvGrpSpPr>
        <p:grpSpPr>
          <a:xfrm>
            <a:off x="1843373" y="303855"/>
            <a:ext cx="5644871" cy="5253499"/>
            <a:chOff x="1405778" y="571290"/>
            <a:chExt cx="5459441" cy="52534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AC91AA-E9BC-4588-843C-9C72C392D664}"/>
                </a:ext>
              </a:extLst>
            </p:cNvPr>
            <p:cNvSpPr/>
            <p:nvPr/>
          </p:nvSpPr>
          <p:spPr>
            <a:xfrm>
              <a:off x="1659043" y="3293952"/>
              <a:ext cx="3103690" cy="17165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09409CE-5B65-4F15-A86F-44FEFB62C210}"/>
                </a:ext>
              </a:extLst>
            </p:cNvPr>
            <p:cNvGrpSpPr/>
            <p:nvPr/>
          </p:nvGrpSpPr>
          <p:grpSpPr>
            <a:xfrm>
              <a:off x="1405778" y="571290"/>
              <a:ext cx="5459441" cy="5253499"/>
              <a:chOff x="1405778" y="-343110"/>
              <a:chExt cx="5459441" cy="525349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94CF7CD-02CF-4A8A-AB8A-CDB268BFFBF0}"/>
                      </a:ext>
                    </a:extLst>
                  </p:cNvPr>
                  <p:cNvSpPr txBox="1"/>
                  <p:nvPr/>
                </p:nvSpPr>
                <p:spPr>
                  <a:xfrm>
                    <a:off x="1919624" y="2675442"/>
                    <a:ext cx="560729" cy="461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94CF7CD-02CF-4A8A-AB8A-CDB268BFFB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624" y="2675442"/>
                    <a:ext cx="560729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24695346-082E-4604-9C5A-BEDFF55A189D}"/>
                      </a:ext>
                    </a:extLst>
                  </p:cNvPr>
                  <p:cNvSpPr/>
                  <p:nvPr/>
                </p:nvSpPr>
                <p:spPr>
                  <a:xfrm>
                    <a:off x="4298090" y="2733746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24695346-082E-4604-9C5A-BEDFF55A18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8090" y="2733746"/>
                    <a:ext cx="345056" cy="345056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b="-1034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09B8BD19-63D3-4479-8B1A-DAF42DC6E18F}"/>
                      </a:ext>
                    </a:extLst>
                  </p:cNvPr>
                  <p:cNvSpPr/>
                  <p:nvPr/>
                </p:nvSpPr>
                <p:spPr>
                  <a:xfrm>
                    <a:off x="5679825" y="597874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09B8BD19-63D3-4479-8B1A-DAF42DC6E1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9825" y="597874"/>
                    <a:ext cx="345056" cy="345056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b="-847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EDBF4EFB-00D7-470E-9216-A6CBC190A73B}"/>
                      </a:ext>
                    </a:extLst>
                  </p:cNvPr>
                  <p:cNvSpPr txBox="1"/>
                  <p:nvPr/>
                </p:nvSpPr>
                <p:spPr>
                  <a:xfrm>
                    <a:off x="6423917" y="2611981"/>
                    <a:ext cx="234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EDBF4EFB-00D7-470E-9216-A6CBC190A7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3917" y="2611981"/>
                    <a:ext cx="234475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5385" r="-769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95C6AA8-A4E6-4A45-9B8D-23374B3F1CBF}"/>
                  </a:ext>
                </a:extLst>
              </p:cNvPr>
              <p:cNvSpPr txBox="1"/>
              <p:nvPr/>
            </p:nvSpPr>
            <p:spPr>
              <a:xfrm>
                <a:off x="4310219" y="1135044"/>
                <a:ext cx="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04EDE31-A193-495D-B3FE-21C999EDCEFD}"/>
                      </a:ext>
                    </a:extLst>
                  </p:cNvPr>
                  <p:cNvSpPr txBox="1"/>
                  <p:nvPr/>
                </p:nvSpPr>
                <p:spPr>
                  <a:xfrm>
                    <a:off x="3620440" y="4633390"/>
                    <a:ext cx="4468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04EDE31-A193-495D-B3FE-21C999EDCE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0440" y="4633390"/>
                    <a:ext cx="446872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579" r="-526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15C66C4-0ED9-400B-8705-72AA3201ED4B}"/>
                      </a:ext>
                    </a:extLst>
                  </p:cNvPr>
                  <p:cNvSpPr txBox="1"/>
                  <p:nvPr/>
                </p:nvSpPr>
                <p:spPr>
                  <a:xfrm>
                    <a:off x="5731670" y="-343110"/>
                    <a:ext cx="25487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15C66C4-0ED9-400B-8705-72AA3201ED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1670" y="-343110"/>
                    <a:ext cx="25487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0930" r="-697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4A857982-8E69-4164-AB7E-1301DC5C3A13}"/>
                      </a:ext>
                    </a:extLst>
                  </p:cNvPr>
                  <p:cNvSpPr txBox="1"/>
                  <p:nvPr/>
                </p:nvSpPr>
                <p:spPr>
                  <a:xfrm>
                    <a:off x="2689290" y="3374691"/>
                    <a:ext cx="542684" cy="461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4A857982-8E69-4164-AB7E-1301DC5C3A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9290" y="3374691"/>
                    <a:ext cx="542684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F399124-1386-4282-8764-F00D81F405AA}"/>
                      </a:ext>
                    </a:extLst>
                  </p:cNvPr>
                  <p:cNvSpPr txBox="1"/>
                  <p:nvPr/>
                </p:nvSpPr>
                <p:spPr>
                  <a:xfrm>
                    <a:off x="5606388" y="1978627"/>
                    <a:ext cx="491930" cy="461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45720" tIns="91440" rIns="45720" bIns="9144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F399124-1386-4282-8764-F00D81F405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6388" y="1978627"/>
                    <a:ext cx="491930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A711F797-D87B-4CBA-B119-B65F62C1C623}"/>
                      </a:ext>
                    </a:extLst>
                  </p:cNvPr>
                  <p:cNvSpPr/>
                  <p:nvPr/>
                </p:nvSpPr>
                <p:spPr>
                  <a:xfrm>
                    <a:off x="2801556" y="2733746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4864" tIns="0" rIns="0" bIns="36576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A711F797-D87B-4CBA-B119-B65F62C1C6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1556" y="2733746"/>
                    <a:ext cx="345056" cy="345056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E21032B-E261-4EDA-9575-6910BC88A2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5778" y="2906274"/>
                <a:ext cx="51384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7D4E35A-7F0A-4896-83C5-F11DAA0917C6}"/>
                  </a:ext>
                </a:extLst>
              </p:cNvPr>
              <p:cNvCxnSpPr>
                <a:cxnSpLocks/>
                <a:stCxn id="4" idx="3"/>
                <a:endCxn id="26" idx="2"/>
              </p:cNvCxnSpPr>
              <p:nvPr/>
            </p:nvCxnSpPr>
            <p:spPr>
              <a:xfrm flipV="1">
                <a:off x="2480353" y="2906274"/>
                <a:ext cx="321203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F2841C5-FAB8-4EC1-9B9F-404455E3D578}"/>
                  </a:ext>
                </a:extLst>
              </p:cNvPr>
              <p:cNvCxnSpPr>
                <a:cxnSpLocks/>
                <a:stCxn id="26" idx="6"/>
                <a:endCxn id="65" idx="2"/>
              </p:cNvCxnSpPr>
              <p:nvPr/>
            </p:nvCxnSpPr>
            <p:spPr>
              <a:xfrm flipV="1">
                <a:off x="3146613" y="2899910"/>
                <a:ext cx="344866" cy="63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354495E-3FCC-4691-B4EC-AB1873FAFF2C}"/>
                  </a:ext>
                </a:extLst>
              </p:cNvPr>
              <p:cNvCxnSpPr>
                <a:cxnSpLocks/>
                <a:stCxn id="24" idx="0"/>
                <a:endCxn id="26" idx="4"/>
              </p:cNvCxnSpPr>
              <p:nvPr/>
            </p:nvCxnSpPr>
            <p:spPr>
              <a:xfrm flipV="1">
                <a:off x="2960632" y="3078802"/>
                <a:ext cx="13452" cy="2958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537DAB03-9F40-4745-A9C3-0196993DC3DC}"/>
                  </a:ext>
                </a:extLst>
              </p:cNvPr>
              <p:cNvCxnSpPr>
                <a:cxnSpLocks/>
                <a:stCxn id="57" idx="4"/>
                <a:endCxn id="25" idx="2"/>
              </p:cNvCxnSpPr>
              <p:nvPr/>
            </p:nvCxnSpPr>
            <p:spPr>
              <a:xfrm flipV="1">
                <a:off x="5852353" y="2440292"/>
                <a:ext cx="0" cy="5197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D448D887-3400-49BA-BCD1-738665F8AD96}"/>
                  </a:ext>
                </a:extLst>
              </p:cNvPr>
              <p:cNvCxnSpPr>
                <a:cxnSpLocks/>
                <a:stCxn id="25" idx="0"/>
                <a:endCxn id="109" idx="4"/>
              </p:cNvCxnSpPr>
              <p:nvPr/>
            </p:nvCxnSpPr>
            <p:spPr>
              <a:xfrm flipV="1">
                <a:off x="5852353" y="1645597"/>
                <a:ext cx="0" cy="333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F834651B-CED8-402B-9972-668B68C4F646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 flipV="1">
                <a:off x="5852353" y="-10080"/>
                <a:ext cx="12142" cy="607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32EDB8FA-0E92-4521-AC29-37E443C34E82}"/>
                  </a:ext>
                </a:extLst>
              </p:cNvPr>
              <p:cNvCxnSpPr>
                <a:cxnSpLocks/>
                <a:stCxn id="6" idx="6"/>
              </p:cNvCxnSpPr>
              <p:nvPr/>
            </p:nvCxnSpPr>
            <p:spPr>
              <a:xfrm>
                <a:off x="4643146" y="2906274"/>
                <a:ext cx="2222073" cy="95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6237B81-4F1D-4B82-9D26-FADA2CB773D1}"/>
                  </a:ext>
                </a:extLst>
              </p:cNvPr>
              <p:cNvSpPr/>
              <p:nvPr/>
            </p:nvSpPr>
            <p:spPr>
              <a:xfrm>
                <a:off x="5808181" y="2871687"/>
                <a:ext cx="88343" cy="8834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72232C45-3FA6-4B89-B6B5-5D0DF7DE19DB}"/>
                      </a:ext>
                    </a:extLst>
                  </p:cNvPr>
                  <p:cNvSpPr/>
                  <p:nvPr/>
                </p:nvSpPr>
                <p:spPr>
                  <a:xfrm>
                    <a:off x="5679825" y="1300541"/>
                    <a:ext cx="345056" cy="345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4864" tIns="0" rIns="0" bIns="36576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72232C45-3FA6-4B89-B6B5-5D0DF7DE19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9825" y="1300541"/>
                    <a:ext cx="345056" cy="345056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E80E84A8-F44E-4208-B8BF-B1930C0ED87A}"/>
                  </a:ext>
                </a:extLst>
              </p:cNvPr>
              <p:cNvCxnSpPr>
                <a:cxnSpLocks/>
                <a:stCxn id="109" idx="0"/>
                <a:endCxn id="7" idx="4"/>
              </p:cNvCxnSpPr>
              <p:nvPr/>
            </p:nvCxnSpPr>
            <p:spPr>
              <a:xfrm flipV="1">
                <a:off x="5852353" y="942930"/>
                <a:ext cx="0" cy="3576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0763CEDF-7320-9F5B-1AA8-221DB6D5EC91}"/>
                  </a:ext>
                </a:extLst>
              </p:cNvPr>
              <p:cNvSpPr/>
              <p:nvPr/>
            </p:nvSpPr>
            <p:spPr>
              <a:xfrm>
                <a:off x="3999914" y="3374347"/>
                <a:ext cx="356776" cy="345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864" tIns="0" rIns="0" bIns="3657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0763CEDF-7320-9F5B-1AA8-221DB6D5E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914" y="3374347"/>
                <a:ext cx="356776" cy="345056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13EFD2-89F4-F5DC-A1BE-2A8142FC35E0}"/>
              </a:ext>
            </a:extLst>
          </p:cNvPr>
          <p:cNvCxnSpPr>
            <a:cxnSpLocks/>
            <a:stCxn id="65" idx="6"/>
            <a:endCxn id="6" idx="2"/>
          </p:cNvCxnSpPr>
          <p:nvPr/>
        </p:nvCxnSpPr>
        <p:spPr>
          <a:xfrm>
            <a:off x="4356690" y="3546875"/>
            <a:ext cx="477232" cy="6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BA454FE-B1DF-A04B-DA5D-4C5F1C9C45C6}"/>
                  </a:ext>
                </a:extLst>
              </p:cNvPr>
              <p:cNvSpPr txBox="1"/>
              <p:nvPr/>
            </p:nvSpPr>
            <p:spPr>
              <a:xfrm>
                <a:off x="3896075" y="4027295"/>
                <a:ext cx="561116" cy="4687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45720" tIns="91440" rIns="45720" b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BA454FE-B1DF-A04B-DA5D-4C5F1C9C4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075" y="4027295"/>
                <a:ext cx="561116" cy="46878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597CC76-03AD-0288-29AC-35B087B59A46}"/>
              </a:ext>
            </a:extLst>
          </p:cNvPr>
          <p:cNvCxnSpPr>
            <a:cxnSpLocks/>
            <a:stCxn id="76" idx="1"/>
            <a:endCxn id="24" idx="2"/>
          </p:cNvCxnSpPr>
          <p:nvPr/>
        </p:nvCxnSpPr>
        <p:spPr>
          <a:xfrm rot="10800000">
            <a:off x="3451038" y="4483322"/>
            <a:ext cx="1561272" cy="7970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4BB5070-7A08-CF63-133A-B0095A877468}"/>
              </a:ext>
            </a:extLst>
          </p:cNvPr>
          <p:cNvSpPr txBox="1"/>
          <p:nvPr/>
        </p:nvSpPr>
        <p:spPr>
          <a:xfrm>
            <a:off x="5012310" y="5049523"/>
            <a:ext cx="11391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91440" rIns="45720" bIns="91440" rtlCol="0">
            <a:spAutoFit/>
          </a:bodyPr>
          <a:lstStyle/>
          <a:p>
            <a:pPr algn="ctr"/>
            <a:r>
              <a:rPr lang="en-US" dirty="0"/>
              <a:t>delay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BEBB718C-E001-E8AC-E4CE-737ED9F386C8}"/>
              </a:ext>
            </a:extLst>
          </p:cNvPr>
          <p:cNvCxnSpPr>
            <a:cxnSpLocks/>
            <a:endCxn id="76" idx="3"/>
          </p:cNvCxnSpPr>
          <p:nvPr/>
        </p:nvCxnSpPr>
        <p:spPr>
          <a:xfrm rot="5400000">
            <a:off x="5720962" y="3993357"/>
            <a:ext cx="1717533" cy="8564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65DC46C-36C0-B07F-21F9-94EE7474B0B3}"/>
                  </a:ext>
                </a:extLst>
              </p:cNvPr>
              <p:cNvSpPr txBox="1"/>
              <p:nvPr/>
            </p:nvSpPr>
            <p:spPr>
              <a:xfrm>
                <a:off x="6968906" y="1898306"/>
                <a:ext cx="49193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45720" tIns="91440" rIns="45720" b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65DC46C-36C0-B07F-21F9-94EE7474B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906" y="1898306"/>
                <a:ext cx="491930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B2EC113-28D0-EAAA-66FB-321A53C1F22A}"/>
              </a:ext>
            </a:extLst>
          </p:cNvPr>
          <p:cNvCxnSpPr>
            <a:cxnSpLocks/>
            <a:stCxn id="84" idx="1"/>
            <a:endCxn id="109" idx="6"/>
          </p:cNvCxnSpPr>
          <p:nvPr/>
        </p:nvCxnSpPr>
        <p:spPr>
          <a:xfrm flipH="1" flipV="1">
            <a:off x="6619364" y="2120034"/>
            <a:ext cx="349542" cy="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8FE7AB6-DC8A-80AE-07E9-EBDA58E7AB27}"/>
              </a:ext>
            </a:extLst>
          </p:cNvPr>
          <p:cNvCxnSpPr>
            <a:cxnSpLocks/>
            <a:stCxn id="71" idx="0"/>
            <a:endCxn id="65" idx="4"/>
          </p:cNvCxnSpPr>
          <p:nvPr/>
        </p:nvCxnSpPr>
        <p:spPr>
          <a:xfrm flipV="1">
            <a:off x="4176633" y="3719403"/>
            <a:ext cx="1669" cy="307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925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FE311D-56E1-4B43-89F7-261A29D1ED25}"/>
                  </a:ext>
                </a:extLst>
              </p:cNvPr>
              <p:cNvSpPr txBox="1"/>
              <p:nvPr/>
            </p:nvSpPr>
            <p:spPr>
              <a:xfrm>
                <a:off x="1385409" y="2591449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FE311D-56E1-4B43-89F7-261A29D1E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409" y="2591449"/>
                <a:ext cx="261995" cy="276999"/>
              </a:xfrm>
              <a:prstGeom prst="rect">
                <a:avLst/>
              </a:prstGeom>
              <a:blipFill>
                <a:blip r:embed="rId3"/>
                <a:stretch>
                  <a:fillRect l="-11628" r="-1162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D5718831-46D9-49C5-B319-1A6E50CCAB68}"/>
              </a:ext>
            </a:extLst>
          </p:cNvPr>
          <p:cNvGrpSpPr/>
          <p:nvPr/>
        </p:nvGrpSpPr>
        <p:grpSpPr>
          <a:xfrm>
            <a:off x="1310592" y="1758235"/>
            <a:ext cx="2898255" cy="1902296"/>
            <a:chOff x="1405778" y="1752370"/>
            <a:chExt cx="2898255" cy="190229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94CF7CD-02CF-4A8A-AB8A-CDB268BFFBF0}"/>
                </a:ext>
              </a:extLst>
            </p:cNvPr>
            <p:cNvSpPr txBox="1"/>
            <p:nvPr/>
          </p:nvSpPr>
          <p:spPr>
            <a:xfrm>
              <a:off x="1919624" y="2675442"/>
              <a:ext cx="39449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45720" tIns="91440" rIns="45720" bIns="91440" rtlCol="0">
              <a:spAutoFit/>
            </a:bodyPr>
            <a:lstStyle/>
            <a:p>
              <a:pPr algn="ctr"/>
              <a:r>
                <a:rPr lang="en-US" i="1" dirty="0"/>
                <a:t>w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D99BA6-2F43-4D68-AA6B-D66EF9D329C3}"/>
                </a:ext>
              </a:extLst>
            </p:cNvPr>
            <p:cNvSpPr txBox="1"/>
            <p:nvPr/>
          </p:nvSpPr>
          <p:spPr>
            <a:xfrm>
              <a:off x="3220209" y="2566901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DBF4EFB-00D7-470E-9216-A6CBC190A73B}"/>
                    </a:ext>
                  </a:extLst>
                </p:cNvPr>
                <p:cNvSpPr txBox="1"/>
                <p:nvPr/>
              </p:nvSpPr>
              <p:spPr>
                <a:xfrm>
                  <a:off x="3797498" y="2602999"/>
                  <a:ext cx="2566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DBF4EFB-00D7-470E-9216-A6CBC190A7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7498" y="2602999"/>
                  <a:ext cx="25667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4286" r="-952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5C6AA8-A4E6-4A45-9B8D-23374B3F1CBF}"/>
                </a:ext>
              </a:extLst>
            </p:cNvPr>
            <p:cNvSpPr txBox="1"/>
            <p:nvPr/>
          </p:nvSpPr>
          <p:spPr>
            <a:xfrm>
              <a:off x="4303968" y="1752370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04EDE31-A193-495D-B3FE-21C999EDCEFD}"/>
                    </a:ext>
                  </a:extLst>
                </p:cNvPr>
                <p:cNvSpPr txBox="1"/>
                <p:nvPr/>
              </p:nvSpPr>
              <p:spPr>
                <a:xfrm>
                  <a:off x="2836033" y="3377667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04EDE31-A193-495D-B3FE-21C999EDCE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033" y="3377667"/>
                  <a:ext cx="27610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333" r="-6667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15C66C4-0ED9-400B-8705-72AA3201ED4B}"/>
                    </a:ext>
                  </a:extLst>
                </p:cNvPr>
                <p:cNvSpPr txBox="1"/>
                <p:nvPr/>
              </p:nvSpPr>
              <p:spPr>
                <a:xfrm>
                  <a:off x="3554788" y="1933912"/>
                  <a:ext cx="2880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15C66C4-0ED9-400B-8705-72AA3201E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788" y="1933912"/>
                  <a:ext cx="28809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1277" r="-6383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A711F797-D87B-4CBA-B119-B65F62C1C623}"/>
                    </a:ext>
                  </a:extLst>
                </p:cNvPr>
                <p:cNvSpPr/>
                <p:nvPr/>
              </p:nvSpPr>
              <p:spPr>
                <a:xfrm>
                  <a:off x="2801556" y="2733746"/>
                  <a:ext cx="345056" cy="345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864" tIns="0" rIns="0" bIns="36576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A711F797-D87B-4CBA-B119-B65F62C1C6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556" y="2733746"/>
                  <a:ext cx="345056" cy="34505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E21032B-E261-4EDA-9575-6910BC88A213}"/>
                </a:ext>
              </a:extLst>
            </p:cNvPr>
            <p:cNvCxnSpPr>
              <a:cxnSpLocks/>
            </p:cNvCxnSpPr>
            <p:nvPr/>
          </p:nvCxnSpPr>
          <p:spPr>
            <a:xfrm>
              <a:off x="1405778" y="2906274"/>
              <a:ext cx="5138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7D4E35A-7F0A-4896-83C5-F11DAA0917C6}"/>
                </a:ext>
              </a:extLst>
            </p:cNvPr>
            <p:cNvCxnSpPr>
              <a:cxnSpLocks/>
              <a:stCxn id="4" idx="3"/>
              <a:endCxn id="26" idx="2"/>
            </p:cNvCxnSpPr>
            <p:nvPr/>
          </p:nvCxnSpPr>
          <p:spPr>
            <a:xfrm flipV="1">
              <a:off x="2314123" y="2906274"/>
              <a:ext cx="48743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F2841C5-FAB8-4EC1-9B9F-404455E3D578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 flipV="1">
              <a:off x="3146612" y="2902477"/>
              <a:ext cx="521498" cy="37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2FF770F-8149-4C97-AB92-63C59EDAA07D}"/>
                </a:ext>
              </a:extLst>
            </p:cNvPr>
            <p:cNvCxnSpPr>
              <a:cxnSpLocks/>
              <a:stCxn id="18" idx="0"/>
              <a:endCxn id="26" idx="4"/>
            </p:cNvCxnSpPr>
            <p:nvPr/>
          </p:nvCxnSpPr>
          <p:spPr>
            <a:xfrm flipV="1">
              <a:off x="2974084" y="3078802"/>
              <a:ext cx="0" cy="2988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37DAB03-9F40-4745-A9C3-0196993DC3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92102" y="2295277"/>
              <a:ext cx="13465" cy="6161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6237B81-4F1D-4B82-9D26-FADA2CB773D1}"/>
                </a:ext>
              </a:extLst>
            </p:cNvPr>
            <p:cNvSpPr/>
            <p:nvPr/>
          </p:nvSpPr>
          <p:spPr>
            <a:xfrm>
              <a:off x="3656373" y="2858304"/>
              <a:ext cx="88343" cy="883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3C32DFB-AC8E-0BB3-6A83-45AAB724F8AA}"/>
              </a:ext>
            </a:extLst>
          </p:cNvPr>
          <p:cNvGrpSpPr/>
          <p:nvPr/>
        </p:nvGrpSpPr>
        <p:grpSpPr>
          <a:xfrm>
            <a:off x="3646110" y="1753653"/>
            <a:ext cx="2898255" cy="1902296"/>
            <a:chOff x="1405778" y="1752370"/>
            <a:chExt cx="2898255" cy="190229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6FD969E-2537-7BEC-AB33-5BCA1CFE78CC}"/>
                </a:ext>
              </a:extLst>
            </p:cNvPr>
            <p:cNvSpPr txBox="1"/>
            <p:nvPr/>
          </p:nvSpPr>
          <p:spPr>
            <a:xfrm>
              <a:off x="1918152" y="2675442"/>
              <a:ext cx="39449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45720" tIns="91440" rIns="45720" bIns="91440" rtlCol="0">
              <a:spAutoFit/>
            </a:bodyPr>
            <a:lstStyle/>
            <a:p>
              <a:pPr algn="ctr"/>
              <a:r>
                <a:rPr lang="en-US" i="1" dirty="0"/>
                <a:t>w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B747108-EE53-E1A8-18E0-A6729E443458}"/>
                </a:ext>
              </a:extLst>
            </p:cNvPr>
            <p:cNvSpPr txBox="1"/>
            <p:nvPr/>
          </p:nvSpPr>
          <p:spPr>
            <a:xfrm>
              <a:off x="3220209" y="2566901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93F69BD-D20B-F71C-15F6-0282C95CE53B}"/>
                    </a:ext>
                  </a:extLst>
                </p:cNvPr>
                <p:cNvSpPr txBox="1"/>
                <p:nvPr/>
              </p:nvSpPr>
              <p:spPr>
                <a:xfrm>
                  <a:off x="3807724" y="2603358"/>
                  <a:ext cx="2619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93F69BD-D20B-F71C-15F6-0282C95CE5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724" y="2603358"/>
                  <a:ext cx="26199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1628" r="-11628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D1B9137-D374-0E4D-8737-CB07D22F86E6}"/>
                </a:ext>
              </a:extLst>
            </p:cNvPr>
            <p:cNvSpPr txBox="1"/>
            <p:nvPr/>
          </p:nvSpPr>
          <p:spPr>
            <a:xfrm>
              <a:off x="4303968" y="1752370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13EA27B-4710-E365-7288-ECE5934663EE}"/>
                    </a:ext>
                  </a:extLst>
                </p:cNvPr>
                <p:cNvSpPr txBox="1"/>
                <p:nvPr/>
              </p:nvSpPr>
              <p:spPr>
                <a:xfrm>
                  <a:off x="2836033" y="3377667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13EA27B-4710-E365-7288-ECE5934663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033" y="3377667"/>
                  <a:ext cx="28142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B89C3EA-C37F-32DB-A2EF-33B4B9EF133F}"/>
                    </a:ext>
                  </a:extLst>
                </p:cNvPr>
                <p:cNvSpPr txBox="1"/>
                <p:nvPr/>
              </p:nvSpPr>
              <p:spPr>
                <a:xfrm>
                  <a:off x="3554788" y="1933912"/>
                  <a:ext cx="2934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B89C3EA-C37F-32DB-A2EF-33B4B9EF1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788" y="1933912"/>
                  <a:ext cx="29341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0833" r="-6250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685BA56-729F-73CC-115E-ADA163DE6E78}"/>
                    </a:ext>
                  </a:extLst>
                </p:cNvPr>
                <p:cNvSpPr/>
                <p:nvPr/>
              </p:nvSpPr>
              <p:spPr>
                <a:xfrm>
                  <a:off x="2801556" y="2733746"/>
                  <a:ext cx="345056" cy="345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864" tIns="0" rIns="0" bIns="36576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685BA56-729F-73CC-115E-ADA163DE6E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556" y="2733746"/>
                  <a:ext cx="345056" cy="345056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E77065A-175F-6FB4-38F8-EA4DE5693965}"/>
                </a:ext>
              </a:extLst>
            </p:cNvPr>
            <p:cNvCxnSpPr>
              <a:cxnSpLocks/>
            </p:cNvCxnSpPr>
            <p:nvPr/>
          </p:nvCxnSpPr>
          <p:spPr>
            <a:xfrm>
              <a:off x="1405778" y="2906274"/>
              <a:ext cx="5138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057CA04-E11C-8F62-6C06-8EAC2082F544}"/>
                </a:ext>
              </a:extLst>
            </p:cNvPr>
            <p:cNvCxnSpPr>
              <a:cxnSpLocks/>
              <a:stCxn id="44" idx="3"/>
              <a:endCxn id="55" idx="2"/>
            </p:cNvCxnSpPr>
            <p:nvPr/>
          </p:nvCxnSpPr>
          <p:spPr>
            <a:xfrm flipV="1">
              <a:off x="2312651" y="2906274"/>
              <a:ext cx="48890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A81BC47-047D-05FB-7813-087BE6DEE86B}"/>
                </a:ext>
              </a:extLst>
            </p:cNvPr>
            <p:cNvCxnSpPr>
              <a:cxnSpLocks/>
              <a:stCxn id="55" idx="6"/>
            </p:cNvCxnSpPr>
            <p:nvPr/>
          </p:nvCxnSpPr>
          <p:spPr>
            <a:xfrm flipV="1">
              <a:off x="3146612" y="2902477"/>
              <a:ext cx="521498" cy="37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B0DE752-50CE-A8DF-F65D-FB359C31B9CD}"/>
                </a:ext>
              </a:extLst>
            </p:cNvPr>
            <p:cNvCxnSpPr>
              <a:cxnSpLocks/>
              <a:stCxn id="51" idx="0"/>
              <a:endCxn id="55" idx="4"/>
            </p:cNvCxnSpPr>
            <p:nvPr/>
          </p:nvCxnSpPr>
          <p:spPr>
            <a:xfrm flipH="1" flipV="1">
              <a:off x="2974084" y="3078802"/>
              <a:ext cx="2661" cy="2988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8E95D7F-B68E-B1B6-D99D-842244DB9C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92102" y="2295277"/>
              <a:ext cx="13465" cy="6161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8DB0C05-A675-B325-1C56-C368C0CDCF06}"/>
                </a:ext>
              </a:extLst>
            </p:cNvPr>
            <p:cNvSpPr/>
            <p:nvPr/>
          </p:nvSpPr>
          <p:spPr>
            <a:xfrm>
              <a:off x="3656373" y="2858304"/>
              <a:ext cx="88343" cy="883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901B19E-7AC6-5281-6FEA-88380C726AFE}"/>
              </a:ext>
            </a:extLst>
          </p:cNvPr>
          <p:cNvGrpSpPr/>
          <p:nvPr/>
        </p:nvGrpSpPr>
        <p:grpSpPr>
          <a:xfrm>
            <a:off x="5969673" y="1753653"/>
            <a:ext cx="2898255" cy="1902296"/>
            <a:chOff x="1405778" y="1752370"/>
            <a:chExt cx="2898255" cy="1902296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37F899C-9073-A754-2724-8DA29E882901}"/>
                </a:ext>
              </a:extLst>
            </p:cNvPr>
            <p:cNvSpPr txBox="1"/>
            <p:nvPr/>
          </p:nvSpPr>
          <p:spPr>
            <a:xfrm>
              <a:off x="1919624" y="2675442"/>
              <a:ext cx="39449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45720" tIns="91440" rIns="45720" bIns="91440" rtlCol="0">
              <a:spAutoFit/>
            </a:bodyPr>
            <a:lstStyle/>
            <a:p>
              <a:pPr algn="ctr"/>
              <a:r>
                <a:rPr lang="en-US" i="1" dirty="0"/>
                <a:t>w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1F03139-1116-4B1D-0E51-776E14A09C9C}"/>
                </a:ext>
              </a:extLst>
            </p:cNvPr>
            <p:cNvSpPr txBox="1"/>
            <p:nvPr/>
          </p:nvSpPr>
          <p:spPr>
            <a:xfrm>
              <a:off x="3220209" y="2566901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A4799D2-5C38-055F-8578-C8D9D4E502AF}"/>
                    </a:ext>
                  </a:extLst>
                </p:cNvPr>
                <p:cNvSpPr txBox="1"/>
                <p:nvPr/>
              </p:nvSpPr>
              <p:spPr>
                <a:xfrm>
                  <a:off x="3989062" y="2537272"/>
                  <a:ext cx="2619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A4799D2-5C38-055F-8578-C8D9D4E50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9062" y="2537272"/>
                  <a:ext cx="26199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1628" r="-11628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B84C949-B8D2-299C-F18F-F6E40A447F56}"/>
                </a:ext>
              </a:extLst>
            </p:cNvPr>
            <p:cNvSpPr txBox="1"/>
            <p:nvPr/>
          </p:nvSpPr>
          <p:spPr>
            <a:xfrm>
              <a:off x="4303968" y="1752370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B6147C19-7550-DF86-6BA4-4D9178D77AE1}"/>
                    </a:ext>
                  </a:extLst>
                </p:cNvPr>
                <p:cNvSpPr txBox="1"/>
                <p:nvPr/>
              </p:nvSpPr>
              <p:spPr>
                <a:xfrm>
                  <a:off x="2836033" y="3377667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B6147C19-7550-DF86-6BA4-4D9178D77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033" y="3377667"/>
                  <a:ext cx="281423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55DA8B00-C23B-C61F-2532-31324D01BACA}"/>
                    </a:ext>
                  </a:extLst>
                </p:cNvPr>
                <p:cNvSpPr txBox="1"/>
                <p:nvPr/>
              </p:nvSpPr>
              <p:spPr>
                <a:xfrm>
                  <a:off x="3554788" y="1933912"/>
                  <a:ext cx="2934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55DA8B00-C23B-C61F-2532-31324D01BA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788" y="1933912"/>
                  <a:ext cx="293414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0833" r="-6250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F7D1BF1C-0062-7EE5-211D-A1B516383755}"/>
                    </a:ext>
                  </a:extLst>
                </p:cNvPr>
                <p:cNvSpPr/>
                <p:nvPr/>
              </p:nvSpPr>
              <p:spPr>
                <a:xfrm>
                  <a:off x="2801556" y="2733746"/>
                  <a:ext cx="345056" cy="345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864" tIns="0" rIns="0" bIns="36576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F7D1BF1C-0062-7EE5-211D-A1B516383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556" y="2733746"/>
                  <a:ext cx="345056" cy="345056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359E1DE6-8DE2-0013-4A86-4F3A01B2BA81}"/>
                </a:ext>
              </a:extLst>
            </p:cNvPr>
            <p:cNvCxnSpPr>
              <a:cxnSpLocks/>
            </p:cNvCxnSpPr>
            <p:nvPr/>
          </p:nvCxnSpPr>
          <p:spPr>
            <a:xfrm>
              <a:off x="1405778" y="2906274"/>
              <a:ext cx="5138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F0E597D9-C9B3-1A40-9FE7-756B9E30B4EB}"/>
                </a:ext>
              </a:extLst>
            </p:cNvPr>
            <p:cNvCxnSpPr>
              <a:cxnSpLocks/>
              <a:stCxn id="110" idx="3"/>
              <a:endCxn id="116" idx="2"/>
            </p:cNvCxnSpPr>
            <p:nvPr/>
          </p:nvCxnSpPr>
          <p:spPr>
            <a:xfrm flipV="1">
              <a:off x="2314123" y="2906274"/>
              <a:ext cx="48743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3FAA773-02ED-378B-DE3E-49F740316224}"/>
                </a:ext>
              </a:extLst>
            </p:cNvPr>
            <p:cNvCxnSpPr>
              <a:cxnSpLocks/>
              <a:stCxn id="116" idx="6"/>
            </p:cNvCxnSpPr>
            <p:nvPr/>
          </p:nvCxnSpPr>
          <p:spPr>
            <a:xfrm flipV="1">
              <a:off x="3146612" y="2902477"/>
              <a:ext cx="521498" cy="37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EFDFED7-42F5-295D-9F6D-DB3847F3F432}"/>
                </a:ext>
              </a:extLst>
            </p:cNvPr>
            <p:cNvCxnSpPr>
              <a:cxnSpLocks/>
              <a:stCxn id="114" idx="0"/>
              <a:endCxn id="116" idx="4"/>
            </p:cNvCxnSpPr>
            <p:nvPr/>
          </p:nvCxnSpPr>
          <p:spPr>
            <a:xfrm flipH="1" flipV="1">
              <a:off x="2974084" y="3078802"/>
              <a:ext cx="2661" cy="2988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6448E58-5D75-A567-3F04-C9F539CC17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92102" y="2295277"/>
              <a:ext cx="13465" cy="6161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D27CC98-43AB-AFB0-B71E-A443C202B194}"/>
                </a:ext>
              </a:extLst>
            </p:cNvPr>
            <p:cNvSpPr/>
            <p:nvPr/>
          </p:nvSpPr>
          <p:spPr>
            <a:xfrm>
              <a:off x="3656373" y="2858304"/>
              <a:ext cx="88343" cy="883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2D4178D-4DB5-C5A3-37B3-E8A7EA37F8A0}"/>
              </a:ext>
            </a:extLst>
          </p:cNvPr>
          <p:cNvCxnSpPr>
            <a:cxnSpLocks/>
          </p:cNvCxnSpPr>
          <p:nvPr/>
        </p:nvCxnSpPr>
        <p:spPr>
          <a:xfrm flipV="1">
            <a:off x="8305191" y="2899961"/>
            <a:ext cx="521498" cy="3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383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443</Words>
  <Application>Microsoft Office PowerPoint</Application>
  <PresentationFormat>Widescreen</PresentationFormat>
  <Paragraphs>343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Duane Boning</dc:creator>
  <cp:lastModifiedBy>Nicholas R Ramirez</cp:lastModifiedBy>
  <cp:revision>14</cp:revision>
  <dcterms:created xsi:type="dcterms:W3CDTF">2022-11-09T00:59:15Z</dcterms:created>
  <dcterms:modified xsi:type="dcterms:W3CDTF">2022-11-12T19:14:23Z</dcterms:modified>
</cp:coreProperties>
</file>