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1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A040-9064-42EC-A796-1DC70093F8F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9A54-2BC9-4156-9020-64765E759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748" y="3411583"/>
            <a:ext cx="2117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STUDENTS</a:t>
            </a:r>
          </a:p>
          <a:p>
            <a:r>
              <a:rPr lang="en-US" u="sng" dirty="0" err="1" smtClean="0"/>
              <a:t>StudentID</a:t>
            </a:r>
            <a:endParaRPr lang="en-US" dirty="0" smtClean="0"/>
          </a:p>
          <a:p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err="1" smtClean="0"/>
              <a:t>FirstName</a:t>
            </a:r>
            <a:endParaRPr lang="en-US" dirty="0" smtClean="0"/>
          </a:p>
          <a:p>
            <a:r>
              <a:rPr lang="en-US" dirty="0" err="1" smtClean="0"/>
              <a:t>EmailAddress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1243" y="3411583"/>
            <a:ext cx="2117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</a:t>
            </a:r>
          </a:p>
          <a:p>
            <a:r>
              <a:rPr lang="en-US" u="sng" dirty="0" err="1" smtClean="0"/>
              <a:t>ClassID</a:t>
            </a:r>
            <a:endParaRPr lang="en-US" dirty="0" smtClean="0"/>
          </a:p>
          <a:p>
            <a:r>
              <a:rPr lang="en-US" dirty="0" err="1" smtClean="0"/>
              <a:t>ClassNo</a:t>
            </a:r>
            <a:endParaRPr lang="en-US" dirty="0" smtClean="0"/>
          </a:p>
          <a:p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Credits</a:t>
            </a:r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Building</a:t>
            </a:r>
          </a:p>
          <a:p>
            <a:r>
              <a:rPr lang="en-US" dirty="0" smtClean="0"/>
              <a:t>Room</a:t>
            </a:r>
          </a:p>
          <a:p>
            <a:r>
              <a:rPr lang="en-US" dirty="0" smtClean="0"/>
              <a:t>Semester</a:t>
            </a:r>
          </a:p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1148" y="3411583"/>
            <a:ext cx="211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</a:t>
            </a:r>
          </a:p>
          <a:p>
            <a:r>
              <a:rPr lang="en-US" u="sng" dirty="0" smtClean="0"/>
              <a:t>Grade</a:t>
            </a:r>
            <a:endParaRPr lang="en-US" dirty="0" smtClean="0"/>
          </a:p>
          <a:p>
            <a:r>
              <a:rPr lang="en-US" dirty="0" smtClean="0"/>
              <a:t>Description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7076" y="161148"/>
            <a:ext cx="211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STUDENTCLASS</a:t>
            </a:r>
          </a:p>
          <a:p>
            <a:r>
              <a:rPr lang="en-US" i="1" u="sng" dirty="0" err="1" smtClean="0"/>
              <a:t>StudentID</a:t>
            </a:r>
            <a:endParaRPr lang="en-US" i="1" dirty="0" smtClean="0"/>
          </a:p>
          <a:p>
            <a:r>
              <a:rPr lang="en-US" i="1" u="sng" dirty="0" err="1" smtClean="0"/>
              <a:t>ClassID</a:t>
            </a:r>
            <a:endParaRPr lang="en-US" i="1" u="sng" dirty="0" smtClean="0"/>
          </a:p>
          <a:p>
            <a:r>
              <a:rPr lang="en-US" i="1" dirty="0" smtClean="0"/>
              <a:t>Grade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7065" t="41325" r="31323" b="37084"/>
          <a:stretch/>
        </p:blipFill>
        <p:spPr>
          <a:xfrm>
            <a:off x="6115996" y="1356453"/>
            <a:ext cx="209647" cy="1579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7047" t="42013" r="31434" b="36704"/>
          <a:stretch/>
        </p:blipFill>
        <p:spPr>
          <a:xfrm rot="10800000">
            <a:off x="3722083" y="1356452"/>
            <a:ext cx="282151" cy="155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065" t="41325" r="31323" b="37084"/>
          <a:stretch/>
        </p:blipFill>
        <p:spPr>
          <a:xfrm rot="10800000">
            <a:off x="1538708" y="1356452"/>
            <a:ext cx="209647" cy="15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5</cp:revision>
  <dcterms:created xsi:type="dcterms:W3CDTF">2014-09-17T19:20:13Z</dcterms:created>
  <dcterms:modified xsi:type="dcterms:W3CDTF">2014-09-17T20:39:47Z</dcterms:modified>
</cp:coreProperties>
</file>